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3" r:id="rId5"/>
    <p:sldId id="294" r:id="rId6"/>
    <p:sldId id="295" r:id="rId7"/>
    <p:sldId id="296" r:id="rId8"/>
    <p:sldId id="297" r:id="rId9"/>
    <p:sldId id="299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7" autoAdjust="0"/>
    <p:restoredTop sz="94630" autoAdjust="0"/>
  </p:normalViewPr>
  <p:slideViewPr>
    <p:cSldViewPr showGuides="1">
      <p:cViewPr varScale="1">
        <p:scale>
          <a:sx n="87" d="100"/>
          <a:sy n="87" d="100"/>
        </p:scale>
        <p:origin x="21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12-03-16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67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ISGC 2016- Security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ISGC 2016- Security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ISGC 2016- Security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17/03/2013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6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ISGC 2016- Security Training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3/12/16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9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793912"/>
          </a:xfrm>
        </p:spPr>
        <p:txBody>
          <a:bodyPr>
            <a:normAutofit/>
          </a:bodyPr>
          <a:lstStyle/>
          <a:p>
            <a:r>
              <a:rPr lang="en-GB" dirty="0" smtClean="0"/>
              <a:t>ISGC2016, Taipei</a:t>
            </a:r>
            <a:br>
              <a:rPr lang="en-GB" dirty="0" smtClean="0"/>
            </a:br>
            <a:r>
              <a:rPr lang="en-GB" dirty="0" smtClean="0"/>
              <a:t>13 March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Security Training/Workshop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Kelsey (STFC-RAL)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Welcome to the start of ISGC 2016</a:t>
            </a:r>
          </a:p>
          <a:p>
            <a:r>
              <a:rPr lang="en-US" sz="2800" dirty="0" smtClean="0"/>
              <a:t>Welcome to this one-day </a:t>
            </a:r>
            <a:br>
              <a:rPr lang="en-US" sz="2800" dirty="0" smtClean="0"/>
            </a:br>
            <a:r>
              <a:rPr lang="en-US" sz="2800" dirty="0" smtClean="0"/>
              <a:t>	“Security training workshop”</a:t>
            </a:r>
            <a:endParaRPr lang="en-US" sz="2800" dirty="0"/>
          </a:p>
          <a:p>
            <a:r>
              <a:rPr lang="en-US" sz="2800" dirty="0" smtClean="0"/>
              <a:t>Motivation</a:t>
            </a:r>
          </a:p>
          <a:p>
            <a:pPr lvl="1"/>
            <a:r>
              <a:rPr lang="en-US" sz="2400" dirty="0" smtClean="0"/>
              <a:t>Identity management is more and more federated</a:t>
            </a:r>
          </a:p>
          <a:p>
            <a:pPr lvl="1"/>
            <a:r>
              <a:rPr lang="en-US" sz="2400" dirty="0" smtClean="0"/>
              <a:t>This results in different threats and risks</a:t>
            </a:r>
          </a:p>
          <a:p>
            <a:pPr lvl="1"/>
            <a:r>
              <a:rPr lang="en-US" sz="2400" dirty="0" smtClean="0"/>
              <a:t>More complex security incident response</a:t>
            </a:r>
          </a:p>
          <a:p>
            <a:r>
              <a:rPr lang="en-US" sz="2800" dirty="0" smtClean="0"/>
              <a:t>This workshop explores many of the issues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everal related talks during the conference too!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813995"/>
          </a:xfrm>
        </p:spPr>
        <p:txBody>
          <a:bodyPr/>
          <a:lstStyle/>
          <a:p>
            <a:r>
              <a:rPr lang="en-US" sz="2400" dirty="0"/>
              <a:t>09:00 </a:t>
            </a:r>
            <a:r>
              <a:rPr lang="en-US" sz="2400" dirty="0" smtClean="0"/>
              <a:t>Introduction (David Kelsey)</a:t>
            </a:r>
          </a:p>
          <a:p>
            <a:r>
              <a:rPr lang="en-US" sz="2400" dirty="0" smtClean="0"/>
              <a:t>09:20 </a:t>
            </a:r>
            <a:r>
              <a:rPr lang="en-US" sz="2400" dirty="0"/>
              <a:t>Mechanics of </a:t>
            </a:r>
            <a:r>
              <a:rPr lang="en-US" sz="2400" dirty="0" err="1"/>
              <a:t>Interfederation</a:t>
            </a:r>
            <a:r>
              <a:rPr lang="en-US" sz="2400" dirty="0"/>
              <a:t> ­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(Alessandra </a:t>
            </a:r>
            <a:r>
              <a:rPr lang="en-US" sz="2400" dirty="0" err="1" smtClean="0"/>
              <a:t>Scicchitano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09:50 </a:t>
            </a:r>
            <a:r>
              <a:rPr lang="en-US" sz="2400" dirty="0"/>
              <a:t>Requirements for assurance ­ </a:t>
            </a:r>
            <a:r>
              <a:rPr lang="en-US" sz="2400" dirty="0" smtClean="0"/>
              <a:t>(David </a:t>
            </a:r>
            <a:r>
              <a:rPr lang="en-US" sz="2400" dirty="0" err="1" smtClean="0"/>
              <a:t>Groep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i="1" dirty="0" smtClean="0"/>
              <a:t>10:30 Coffee</a:t>
            </a:r>
          </a:p>
          <a:p>
            <a:r>
              <a:rPr lang="en-US" sz="2400" dirty="0" smtClean="0"/>
              <a:t>11:00 </a:t>
            </a:r>
            <a:r>
              <a:rPr lang="en-US" sz="2400" dirty="0"/>
              <a:t>Common attack vectors &amp; threats </a:t>
            </a:r>
            <a:r>
              <a:rPr lang="en-US" sz="2400" dirty="0" smtClean="0"/>
              <a:t>­(Hannah Short)</a:t>
            </a:r>
          </a:p>
          <a:p>
            <a:r>
              <a:rPr lang="en-US" sz="2400" dirty="0" smtClean="0"/>
              <a:t>11:30 </a:t>
            </a:r>
            <a:r>
              <a:rPr lang="en-US" sz="2400" dirty="0"/>
              <a:t>Proper communications mechanisms with reference to IR ­ </a:t>
            </a:r>
            <a:r>
              <a:rPr lang="en-US" sz="2400" dirty="0" smtClean="0"/>
              <a:t>(Sven Gabriel)</a:t>
            </a:r>
          </a:p>
          <a:p>
            <a:r>
              <a:rPr lang="en-US" sz="2400" dirty="0" smtClean="0"/>
              <a:t>12:00 </a:t>
            </a:r>
            <a:r>
              <a:rPr lang="en-US" sz="2400" dirty="0"/>
              <a:t>Introduction to Exercises ­ </a:t>
            </a:r>
            <a:r>
              <a:rPr lang="en-US" sz="2400" dirty="0" smtClean="0"/>
              <a:t>(Sven Gabriel)</a:t>
            </a:r>
          </a:p>
          <a:p>
            <a:r>
              <a:rPr lang="en-US" sz="2400" i="1" dirty="0" smtClean="0"/>
              <a:t>12:30 Lunch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r>
              <a:rPr lang="en-US" dirty="0"/>
              <a:t> </a:t>
            </a:r>
            <a:r>
              <a:rPr lang="en-US" dirty="0" smtClean="0"/>
              <a:t>-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12:30 Lunch</a:t>
            </a:r>
          </a:p>
          <a:p>
            <a:r>
              <a:rPr lang="en-US" dirty="0" smtClean="0"/>
              <a:t>14:00 Role-play </a:t>
            </a:r>
            <a:r>
              <a:rPr lang="en-US" dirty="0"/>
              <a:t>session </a:t>
            </a:r>
            <a:r>
              <a:rPr lang="en-US" dirty="0" smtClean="0"/>
              <a:t>I</a:t>
            </a:r>
          </a:p>
          <a:p>
            <a:r>
              <a:rPr lang="en-US" i="1" dirty="0" smtClean="0"/>
              <a:t>15:30 </a:t>
            </a:r>
            <a:r>
              <a:rPr lang="en-US" i="1" dirty="0"/>
              <a:t>Coffee </a:t>
            </a:r>
          </a:p>
          <a:p>
            <a:r>
              <a:rPr lang="en-US" dirty="0" smtClean="0"/>
              <a:t>16:00 Role-play </a:t>
            </a:r>
            <a:r>
              <a:rPr lang="en-US" dirty="0"/>
              <a:t>session </a:t>
            </a:r>
            <a:r>
              <a:rPr lang="en-US" dirty="0" smtClean="0"/>
              <a:t>II</a:t>
            </a:r>
          </a:p>
          <a:p>
            <a:r>
              <a:rPr lang="en-US" i="1" dirty="0" smtClean="0"/>
              <a:t>Wrap-up</a:t>
            </a:r>
          </a:p>
          <a:p>
            <a:r>
              <a:rPr lang="en-US" i="1" dirty="0" smtClean="0"/>
              <a:t>17:40  Bus leaves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nl-NL" dirty="0"/>
              <a:t>	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speakers/trainers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Speakers</a:t>
            </a:r>
          </a:p>
          <a:p>
            <a:r>
              <a:rPr lang="en-US" sz="2400" dirty="0" smtClean="0"/>
              <a:t>Alessandra </a:t>
            </a:r>
            <a:r>
              <a:rPr lang="en-US" sz="2400" dirty="0" err="1" smtClean="0"/>
              <a:t>Scicchitano</a:t>
            </a:r>
            <a:r>
              <a:rPr lang="en-US" sz="2400" dirty="0" smtClean="0"/>
              <a:t> (PDO at GÉANT, Amsterdam)</a:t>
            </a:r>
          </a:p>
          <a:p>
            <a:pPr lvl="1"/>
            <a:r>
              <a:rPr lang="en-US" sz="2000" dirty="0" smtClean="0"/>
              <a:t>EU H2020 AARC NA2 – Training and Outreach, and TCS</a:t>
            </a:r>
          </a:p>
          <a:p>
            <a:r>
              <a:rPr lang="en-US" sz="2400" dirty="0" smtClean="0"/>
              <a:t>David </a:t>
            </a:r>
            <a:r>
              <a:rPr lang="en-US" sz="2400" dirty="0" err="1" smtClean="0"/>
              <a:t>Groep</a:t>
            </a:r>
            <a:r>
              <a:rPr lang="en-US" sz="2400" dirty="0" smtClean="0"/>
              <a:t> (</a:t>
            </a:r>
            <a:r>
              <a:rPr lang="en-US" sz="2400" dirty="0" err="1" smtClean="0"/>
              <a:t>Nikhef</a:t>
            </a:r>
            <a:r>
              <a:rPr lang="en-US" sz="2400" dirty="0" smtClean="0"/>
              <a:t>, Amsterdam)</a:t>
            </a:r>
          </a:p>
          <a:p>
            <a:pPr lvl="1"/>
            <a:r>
              <a:rPr lang="en-US" sz="2000" dirty="0" smtClean="0"/>
              <a:t>Security in EGI/WLCG/NL, Chair of IGTF/</a:t>
            </a:r>
            <a:r>
              <a:rPr lang="en-US" sz="2000" dirty="0" err="1" smtClean="0"/>
              <a:t>EUGridPMA</a:t>
            </a:r>
            <a:endParaRPr lang="en-US" sz="2000" dirty="0" smtClean="0"/>
          </a:p>
          <a:p>
            <a:r>
              <a:rPr lang="en-US" sz="2400" dirty="0"/>
              <a:t>Hannah Short (CERN, </a:t>
            </a:r>
            <a:r>
              <a:rPr lang="en-US" sz="2400" dirty="0" smtClean="0"/>
              <a:t>Geneva)</a:t>
            </a:r>
          </a:p>
          <a:p>
            <a:pPr lvl="1"/>
            <a:r>
              <a:rPr lang="en-US" sz="2000" dirty="0" smtClean="0"/>
              <a:t>EU H2020 AARC NA3 – Policy/Best Practices, </a:t>
            </a:r>
            <a:r>
              <a:rPr lang="en-US" sz="2000" dirty="0" err="1" smtClean="0"/>
              <a:t>Sirtfi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Sven Gabriel (</a:t>
            </a:r>
            <a:r>
              <a:rPr lang="en-US" sz="2400" dirty="0" err="1" smtClean="0"/>
              <a:t>Nikhef</a:t>
            </a:r>
            <a:r>
              <a:rPr lang="en-US" sz="2400" dirty="0" smtClean="0"/>
              <a:t>, Amsterdam)</a:t>
            </a:r>
          </a:p>
          <a:p>
            <a:pPr lvl="1"/>
            <a:r>
              <a:rPr lang="en-US" sz="2000" dirty="0" smtClean="0"/>
              <a:t>EGI Security officer (and NGI-NL/</a:t>
            </a:r>
            <a:r>
              <a:rPr lang="en-US" sz="2000" dirty="0" err="1" smtClean="0"/>
              <a:t>Nikhef</a:t>
            </a:r>
            <a:r>
              <a:rPr lang="en-US" sz="2000" dirty="0" smtClean="0"/>
              <a:t>), and EGI-Engage</a:t>
            </a:r>
          </a:p>
          <a:p>
            <a:pPr marL="0" indent="0">
              <a:buNone/>
            </a:pPr>
            <a:r>
              <a:rPr lang="en-US" sz="2400" dirty="0" smtClean="0"/>
              <a:t>Assistants</a:t>
            </a:r>
          </a:p>
          <a:p>
            <a:r>
              <a:rPr lang="en-US" sz="2400" dirty="0" smtClean="0"/>
              <a:t>Bob Cowles, David Kelsey, </a:t>
            </a:r>
            <a:r>
              <a:rPr lang="en-US" sz="2400" dirty="0" err="1" smtClean="0"/>
              <a:t>Romain</a:t>
            </a:r>
            <a:r>
              <a:rPr lang="en-US" sz="2400" dirty="0" smtClean="0"/>
              <a:t> </a:t>
            </a:r>
            <a:r>
              <a:rPr lang="en-US" sz="2400" dirty="0" err="1" smtClean="0"/>
              <a:t>Wartel</a:t>
            </a:r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role-play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everyone</a:t>
            </a:r>
          </a:p>
          <a:p>
            <a:r>
              <a:rPr lang="en-US" dirty="0" smtClean="0"/>
              <a:t>Security Incident Response</a:t>
            </a:r>
          </a:p>
          <a:p>
            <a:pPr lvl="1"/>
            <a:r>
              <a:rPr lang="en-US" dirty="0" smtClean="0"/>
              <a:t>in a federated world</a:t>
            </a:r>
          </a:p>
          <a:p>
            <a:r>
              <a:rPr lang="en-US" dirty="0" smtClean="0"/>
              <a:t>Different roles to be played</a:t>
            </a:r>
          </a:p>
          <a:p>
            <a:r>
              <a:rPr lang="en-US" dirty="0" smtClean="0"/>
              <a:t>More details later</a:t>
            </a:r>
          </a:p>
          <a:p>
            <a:pPr lvl="1"/>
            <a:r>
              <a:rPr lang="en-US" dirty="0" smtClean="0"/>
              <a:t>It will be fun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3491880" y="4437112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concentrate</a:t>
            </a:r>
          </a:p>
          <a:p>
            <a:pPr lvl="1"/>
            <a:r>
              <a:rPr lang="en-US" dirty="0" smtClean="0"/>
              <a:t>It is Sunday – email will wait!</a:t>
            </a:r>
          </a:p>
          <a:p>
            <a:r>
              <a:rPr lang="en-US" dirty="0" smtClean="0"/>
              <a:t>Feedback is welcome</a:t>
            </a:r>
          </a:p>
          <a:p>
            <a:pPr lvl="1"/>
            <a:r>
              <a:rPr lang="en-US" dirty="0" smtClean="0"/>
              <a:t>Please tell us what was good</a:t>
            </a:r>
          </a:p>
          <a:p>
            <a:pPr lvl="2"/>
            <a:r>
              <a:rPr lang="en-US" dirty="0" smtClean="0"/>
              <a:t>And what could be improved</a:t>
            </a:r>
          </a:p>
          <a:p>
            <a:r>
              <a:rPr lang="en-US" dirty="0" smtClean="0"/>
              <a:t>Thanks in advance to our </a:t>
            </a:r>
            <a:r>
              <a:rPr lang="en-US" dirty="0" smtClean="0"/>
              <a:t>trainers</a:t>
            </a:r>
          </a:p>
          <a:p>
            <a:pPr lvl="1"/>
            <a:r>
              <a:rPr lang="en-US" smtClean="0"/>
              <a:t>And colleagues in EGI CSIRT</a:t>
            </a:r>
            <a:endParaRPr lang="en-US" dirty="0" smtClean="0"/>
          </a:p>
          <a:p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ISGC 2016- Security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225</Words>
  <Application>Microsoft Macintosh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Security Training/Workshop</vt:lpstr>
      <vt:lpstr>Welcome to all!</vt:lpstr>
      <vt:lpstr>Agenda - morning</vt:lpstr>
      <vt:lpstr>Agenda  - afternoon</vt:lpstr>
      <vt:lpstr>Our speakers/trainers</vt:lpstr>
      <vt:lpstr>The role-play training</vt:lpstr>
      <vt:lpstr>Final words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Microsoft Office User</cp:lastModifiedBy>
  <cp:revision>45</cp:revision>
  <dcterms:created xsi:type="dcterms:W3CDTF">2015-06-16T10:07:50Z</dcterms:created>
  <dcterms:modified xsi:type="dcterms:W3CDTF">2016-03-12T10:13:49Z</dcterms:modified>
</cp:coreProperties>
</file>