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72055-A2C7-4236-A491-70A4EA7E5768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6FB00-52BE-4AEB-904D-C402110086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1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162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443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060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72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540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41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516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90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12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97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6265-46A8-45C1-82E0-1B33C0A40493}" type="datetimeFigureOut">
              <a:rPr lang="en-GB" smtClean="0"/>
              <a:t>13/03/2016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D0590-895F-420E-916D-3D241E2A66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58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CESNET – Fermilab </a:t>
            </a:r>
            <a:br>
              <a:rPr lang="en-US" dirty="0" smtClean="0"/>
            </a:br>
            <a:r>
              <a:rPr lang="en-US" dirty="0" smtClean="0"/>
              <a:t>LHCONE ? </a:t>
            </a:r>
            <a:br>
              <a:rPr lang="en-US" dirty="0" smtClean="0"/>
            </a:br>
            <a:r>
              <a:rPr lang="en-US" dirty="0" smtClean="0"/>
              <a:t>for the </a:t>
            </a:r>
            <a:r>
              <a:rPr lang="en-US" dirty="0" err="1" smtClean="0"/>
              <a:t>NOvA</a:t>
            </a:r>
            <a:r>
              <a:rPr lang="en-US" dirty="0" smtClean="0"/>
              <a:t> experiment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How to increase the bandwidth?</a:t>
            </a:r>
          </a:p>
          <a:p>
            <a:endParaRPr lang="en-US" dirty="0"/>
          </a:p>
          <a:p>
            <a:r>
              <a:rPr lang="en-US" dirty="0" smtClean="0"/>
              <a:t>LHCONE meeting, Taipei</a:t>
            </a:r>
            <a:endParaRPr lang="en-GB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13/03/2016</a:t>
            </a:r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Milos Lokajicek                                 Institute fo Physics AS CR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NOvA</a:t>
            </a:r>
            <a:r>
              <a:rPr lang="en-US" dirty="0" smtClean="0"/>
              <a:t> experiment at FNAL</a:t>
            </a:r>
            <a:endParaRPr lang="en-GB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0652" y="1690688"/>
            <a:ext cx="4360328" cy="435133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838200" y="1862695"/>
            <a:ext cx="5181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NOvA</a:t>
            </a:r>
            <a:r>
              <a:rPr lang="en-US" dirty="0" smtClean="0"/>
              <a:t> experiment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Neutrino oscillation accelerator experiment with FD at Ash River</a:t>
            </a:r>
          </a:p>
          <a:p>
            <a:pPr lvl="1"/>
            <a:r>
              <a:rPr lang="en-US" dirty="0" smtClean="0"/>
              <a:t>Oscillation parameters</a:t>
            </a:r>
          </a:p>
          <a:p>
            <a:pPr lvl="1"/>
            <a:r>
              <a:rPr lang="en-US" dirty="0" smtClean="0"/>
              <a:t>CP violation</a:t>
            </a:r>
          </a:p>
          <a:p>
            <a:pPr lvl="1"/>
            <a:r>
              <a:rPr lang="en-US" dirty="0" smtClean="0"/>
              <a:t>…</a:t>
            </a:r>
            <a:endParaRPr lang="en-GB" dirty="0" smtClean="0"/>
          </a:p>
          <a:p>
            <a:r>
              <a:rPr lang="en-US" dirty="0" smtClean="0"/>
              <a:t>FZU offers 1500 job slots on its Tier2</a:t>
            </a:r>
            <a:br>
              <a:rPr lang="en-US" dirty="0" smtClean="0"/>
            </a:br>
            <a:r>
              <a:rPr lang="en-US" dirty="0" smtClean="0"/>
              <a:t>25% of </a:t>
            </a:r>
            <a:r>
              <a:rPr lang="en-US" dirty="0" smtClean="0"/>
              <a:t>computing </a:t>
            </a:r>
            <a:r>
              <a:rPr lang="en-US" dirty="0" smtClean="0"/>
              <a:t>capacity to </a:t>
            </a:r>
            <a:r>
              <a:rPr lang="en-US" dirty="0" err="1" smtClean="0"/>
              <a:t>NOvA</a:t>
            </a:r>
            <a:endParaRPr lang="en-US" dirty="0" smtClean="0"/>
          </a:p>
          <a:p>
            <a:r>
              <a:rPr lang="en-US" dirty="0" err="1" smtClean="0"/>
              <a:t>NOvA</a:t>
            </a:r>
            <a:r>
              <a:rPr lang="en-US" dirty="0" smtClean="0"/>
              <a:t> is taking data</a:t>
            </a:r>
          </a:p>
          <a:p>
            <a:r>
              <a:rPr lang="en-US" dirty="0" smtClean="0"/>
              <a:t>First </a:t>
            </a:r>
            <a:r>
              <a:rPr lang="en-US" dirty="0" smtClean="0"/>
              <a:t>publications appearing</a:t>
            </a:r>
            <a:endParaRPr lang="en-GB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2413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6295768" y="4830409"/>
            <a:ext cx="5181600" cy="1817526"/>
          </a:xfrm>
        </p:spPr>
        <p:txBody>
          <a:bodyPr/>
          <a:lstStyle/>
          <a:p>
            <a:r>
              <a:rPr lang="en-US" dirty="0"/>
              <a:t>3 </a:t>
            </a:r>
            <a:r>
              <a:rPr lang="en-US" dirty="0" err="1"/>
              <a:t>Gbps</a:t>
            </a:r>
            <a:r>
              <a:rPr lang="en-US" dirty="0"/>
              <a:t> might be sufficient</a:t>
            </a:r>
          </a:p>
          <a:p>
            <a:r>
              <a:rPr lang="en-US" dirty="0"/>
              <a:t>Job slot increase probable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020" y="0"/>
            <a:ext cx="9095980" cy="4796514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>
          <a:xfrm>
            <a:off x="152400" y="4830409"/>
            <a:ext cx="5181600" cy="2027591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 err="1" smtClean="0"/>
              <a:t>Gbps</a:t>
            </a:r>
            <a:r>
              <a:rPr lang="en-US" dirty="0" smtClean="0"/>
              <a:t> lambda FZU- Fermilab</a:t>
            </a:r>
          </a:p>
          <a:p>
            <a:r>
              <a:rPr lang="en-US" dirty="0" smtClean="0"/>
              <a:t>Filled when 1 500 jobs start to copy input data</a:t>
            </a:r>
          </a:p>
        </p:txBody>
      </p:sp>
    </p:spTree>
    <p:extLst>
      <p:ext uri="{BB962C8B-B14F-4D97-AF65-F5344CB8AC3E}">
        <p14:creationId xmlns:p14="http://schemas.microsoft.com/office/powerpoint/2010/main" val="3448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349593"/>
            <a:ext cx="5181600" cy="4351338"/>
          </a:xfrm>
        </p:spPr>
        <p:txBody>
          <a:bodyPr/>
          <a:lstStyle/>
          <a:p>
            <a:r>
              <a:rPr lang="en-US" dirty="0" smtClean="0"/>
              <a:t>Lambda</a:t>
            </a:r>
            <a:r>
              <a:rPr lang="en-US" dirty="0" smtClean="0"/>
              <a:t> switched-off, traffic </a:t>
            </a:r>
            <a:r>
              <a:rPr lang="en-US" dirty="0" smtClean="0"/>
              <a:t>over public network</a:t>
            </a:r>
          </a:p>
          <a:p>
            <a:r>
              <a:rPr lang="en-US" dirty="0" smtClean="0"/>
              <a:t>Seems to be worse than </a:t>
            </a:r>
            <a:r>
              <a:rPr lang="en-US" dirty="0" smtClean="0"/>
              <a:t>lambda, complaints from people from Fermilab using Prague Tier2</a:t>
            </a:r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/>
              <a:t>possible to use LHCONE for this traffic?</a:t>
            </a:r>
            <a:br>
              <a:rPr lang="en-US" dirty="0"/>
            </a:br>
            <a:endParaRPr lang="en-US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21627" y="349593"/>
            <a:ext cx="5181600" cy="4351338"/>
          </a:xfrm>
        </p:spPr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in Fermilab?</a:t>
            </a:r>
            <a:br>
              <a:rPr lang="en-US" dirty="0"/>
            </a:br>
            <a:r>
              <a:rPr lang="en-US" dirty="0"/>
              <a:t>Institute of Physics CAS – </a:t>
            </a:r>
            <a:r>
              <a:rPr lang="en-US" dirty="0" smtClean="0"/>
              <a:t>computing capacity </a:t>
            </a:r>
            <a:r>
              <a:rPr lang="en-US" dirty="0"/>
              <a:t>for </a:t>
            </a:r>
            <a:r>
              <a:rPr lang="en-US" dirty="0" err="1" smtClean="0"/>
              <a:t>NOvA</a:t>
            </a:r>
            <a:r>
              <a:rPr lang="en-US" dirty="0" smtClean="0"/>
              <a:t> </a:t>
            </a:r>
            <a:r>
              <a:rPr lang="en-US" dirty="0"/>
              <a:t>is internal capacity of Teir2  </a:t>
            </a:r>
            <a:endParaRPr lang="en-GB" dirty="0"/>
          </a:p>
          <a:p>
            <a:r>
              <a:rPr lang="en-US" dirty="0" smtClean="0"/>
              <a:t>Existing LHCONE traffic in Prague</a:t>
            </a:r>
          </a:p>
          <a:p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" y="3286896"/>
            <a:ext cx="12018138" cy="3571104"/>
          </a:xfrm>
          <a:prstGeom prst="rect">
            <a:avLst/>
          </a:prstGeom>
        </p:spPr>
      </p:pic>
      <p:cxnSp>
        <p:nvCxnSpPr>
          <p:cNvPr id="7" name="Přímá spojnice 6"/>
          <p:cNvCxnSpPr/>
          <p:nvPr/>
        </p:nvCxnSpPr>
        <p:spPr>
          <a:xfrm>
            <a:off x="4065373" y="5128054"/>
            <a:ext cx="7030995" cy="1235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7105996" y="4700931"/>
            <a:ext cx="12010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 </a:t>
            </a:r>
            <a:r>
              <a:rPr lang="en-US" sz="2400" dirty="0" err="1" smtClean="0"/>
              <a:t>Gbps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45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CESNET – FZU</a:t>
            </a:r>
          </a:p>
          <a:p>
            <a:pPr lvl="1"/>
            <a:r>
              <a:rPr lang="en-US" dirty="0" smtClean="0"/>
              <a:t>LHCONE over 10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1"/>
            <a:r>
              <a:rPr lang="en-US" dirty="0" smtClean="0"/>
              <a:t>Ready to add another 10 </a:t>
            </a:r>
            <a:r>
              <a:rPr lang="en-US" dirty="0" err="1" smtClean="0"/>
              <a:t>Gbps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CESNET </a:t>
            </a:r>
            <a:r>
              <a:rPr lang="en-US" smtClean="0"/>
              <a:t>started informative </a:t>
            </a:r>
            <a:r>
              <a:rPr lang="en-US" dirty="0" smtClean="0"/>
              <a:t>talks with </a:t>
            </a:r>
            <a:r>
              <a:rPr lang="en-US" dirty="0" err="1" smtClean="0"/>
              <a:t>Geant</a:t>
            </a:r>
            <a:endParaRPr lang="en-GB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Adding 3+ </a:t>
            </a:r>
            <a:r>
              <a:rPr lang="en-US" dirty="0" err="1" smtClean="0"/>
              <a:t>Gbps</a:t>
            </a:r>
            <a:r>
              <a:rPr lang="en-US" dirty="0" smtClean="0"/>
              <a:t> lambda would be too expensive</a:t>
            </a:r>
          </a:p>
          <a:p>
            <a:r>
              <a:rPr lang="en-US" dirty="0" smtClean="0"/>
              <a:t>Using LHCONE seems to be most effective solution</a:t>
            </a:r>
          </a:p>
          <a:p>
            <a:r>
              <a:rPr lang="en-US" dirty="0" smtClean="0"/>
              <a:t>Similar experience exists with change of lambda </a:t>
            </a:r>
            <a:r>
              <a:rPr lang="en-US" smtClean="0"/>
              <a:t>to BNL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24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133</Words>
  <Application>Microsoft Office PowerPoint</Application>
  <PresentationFormat>Širokoúhlá obrazovka</PresentationFormat>
  <Paragraphs>33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Motiv Office</vt:lpstr>
      <vt:lpstr>CESNET – Fermilab  LHCONE ?  for the NOvA experiment</vt:lpstr>
      <vt:lpstr>NOvA experiment at FNAL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CESNET – Fermilab  1 Gbps lambda  for the NOvA experiment</dc:title>
  <dc:creator>Milos Lokajicek</dc:creator>
  <cp:lastModifiedBy>Milos Lokajicek</cp:lastModifiedBy>
  <cp:revision>14</cp:revision>
  <dcterms:created xsi:type="dcterms:W3CDTF">2016-03-13T03:17:41Z</dcterms:created>
  <dcterms:modified xsi:type="dcterms:W3CDTF">2016-03-13T05:37:39Z</dcterms:modified>
</cp:coreProperties>
</file>