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9144000" cy="5143500"/>
  <p:notesSz cx="6858000" cy="9144000"/>
  <p:embeddedFontLst>
    <p:embeddedFont>
      <p:font typeface="Pathway Gothic One" panose="02000506050000020004"/>
      <p:regular r:id="rId42"/>
    </p:embeddedFont>
    <p:embeddedFont>
      <p:font typeface="PT Sans" panose="020B0503020203020204"/>
      <p:regular r:id="rId43"/>
    </p:embeddedFont>
    <p:embeddedFont>
      <p:font typeface="Montserrat ExtraBold" panose="00000800000000000000"/>
      <p:bold r:id="rId44"/>
      <p:boldItalic r:id="rId45"/>
    </p:embeddedFont>
    <p:embeddedFont>
      <p:font typeface="Montserrat Light" panose="00000500000000000000"/>
      <p:regular r:id="rId46"/>
      <p:bold r:id="rId47"/>
      <p:italic r:id="rId48"/>
      <p:boldItalic r:id="rId49"/>
    </p:embeddedFont>
    <p:embeddedFont>
      <p:font typeface="Abel" panose="02000506030000020004"/>
      <p:regular r:id="rId50"/>
    </p:embeddedFont>
    <p:embeddedFont>
      <p:font typeface="Bungee"/>
      <p:regular r:id="rId51"/>
    </p:embeddedFont>
    <p:embeddedFont>
      <p:font typeface="Merriweather" panose="00000500000000000000"/>
      <p:regular r:id="rId52"/>
      <p:italic r:id="rId53"/>
    </p:embeddedFont>
    <p:embeddedFont>
      <p:font typeface="Nunito Light"/>
      <p:italic r:id="rId54"/>
    </p:embeddedFont>
    <p:embeddedFont>
      <p:font typeface="Montserrat" panose="0000050000000000000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C1BCB7E-175F-49BC-8D04-CA560CB515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647E6C76-1491-431F-B54D-5410674D004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512"/>
        <p:guide pos="2880"/>
        <p:guide pos="451"/>
        <p:guide pos="5309"/>
        <p:guide orient="horz" pos="340"/>
        <p:guide orient="horz" pos="2900"/>
        <p:guide orient="horz" pos="514"/>
        <p:guide orient="horz" pos="1707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8" Type="http://schemas.openxmlformats.org/officeDocument/2006/relationships/font" Target="fonts/font17.fntdata"/><Relationship Id="rId57" Type="http://schemas.openxmlformats.org/officeDocument/2006/relationships/font" Target="fonts/font16.fntdata"/><Relationship Id="rId56" Type="http://schemas.openxmlformats.org/officeDocument/2006/relationships/font" Target="fonts/font15.fntdata"/><Relationship Id="rId55" Type="http://schemas.openxmlformats.org/officeDocument/2006/relationships/font" Target="fonts/font14.fntdata"/><Relationship Id="rId54" Type="http://schemas.openxmlformats.org/officeDocument/2006/relationships/font" Target="fonts/font13.fntdata"/><Relationship Id="rId53" Type="http://schemas.openxmlformats.org/officeDocument/2006/relationships/font" Target="fonts/font12.fntdata"/><Relationship Id="rId52" Type="http://schemas.openxmlformats.org/officeDocument/2006/relationships/font" Target="fonts/font11.fntdata"/><Relationship Id="rId51" Type="http://schemas.openxmlformats.org/officeDocument/2006/relationships/font" Target="fonts/font10.fntdata"/><Relationship Id="rId50" Type="http://schemas.openxmlformats.org/officeDocument/2006/relationships/font" Target="fonts/font9.fntdata"/><Relationship Id="rId5" Type="http://schemas.openxmlformats.org/officeDocument/2006/relationships/slide" Target="slides/slide2.xml"/><Relationship Id="rId49" Type="http://schemas.openxmlformats.org/officeDocument/2006/relationships/font" Target="fonts/font8.fntdata"/><Relationship Id="rId48" Type="http://schemas.openxmlformats.org/officeDocument/2006/relationships/font" Target="fonts/font7.fntdata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c35d2efacb_0_1006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c35d2efacb_0_1006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c35d2efacb_0_967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c35d2efacb_0_967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c35d2efacb_0_953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c35d2efacb_0_953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c9540d9d3b_0_1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c9540d9d3b_0_1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c35d2efacb_0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c35d2efacb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c35d2efacb_0_969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c35d2efacb_0_969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c35d2efacb_0_970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c35d2efacb_0_970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02124"/>
                </a:solidFill>
                <a:highlight>
                  <a:srgbClr val="FFFFFF"/>
                </a:highlight>
              </a:rPr>
              <a:t> Why we love (or hate) everyday things distinguishes between three aspects, or levels, of the emotional system </a:t>
            </a:r>
            <a:r>
              <a:rPr lang="en-GB" sz="1350" i="1">
                <a:solidFill>
                  <a:srgbClr val="2B2B2B"/>
                </a:solidFill>
                <a:highlight>
                  <a:srgbClr val="F9F9F9"/>
                </a:highlight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rPr>
              <a:t>which influences our experience of the world in a particular way. </a:t>
            </a:r>
            <a:endParaRPr sz="1350" i="1">
              <a:solidFill>
                <a:srgbClr val="2B2B2B"/>
              </a:solidFill>
              <a:highlight>
                <a:srgbClr val="F9F9F9"/>
              </a:highlight>
              <a:latin typeface="Merriweather" panose="00000500000000000000"/>
              <a:ea typeface="Merriweather" panose="00000500000000000000"/>
              <a:cs typeface="Merriweather" panose="00000500000000000000"/>
              <a:sym typeface="Merriweather" panose="000005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i="1">
                <a:solidFill>
                  <a:srgbClr val="2B2B2B"/>
                </a:solidFill>
                <a:highlight>
                  <a:srgbClr val="F9F9F9"/>
                </a:highlight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rPr>
              <a:t>The visceral level = the ingrained, automatic and almost instinct of human emotion, almost entirely out of our control. </a:t>
            </a:r>
            <a:endParaRPr sz="1350" i="1">
              <a:solidFill>
                <a:srgbClr val="2B2B2B"/>
              </a:solidFill>
              <a:highlight>
                <a:srgbClr val="F9F9F9"/>
              </a:highlight>
              <a:latin typeface="Merriweather" panose="00000500000000000000"/>
              <a:ea typeface="Merriweather" panose="00000500000000000000"/>
              <a:cs typeface="Merriweather" panose="00000500000000000000"/>
              <a:sym typeface="Merriweather" panose="000005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i="1">
                <a:solidFill>
                  <a:srgbClr val="2B2B2B"/>
                </a:solidFill>
                <a:highlight>
                  <a:srgbClr val="F9F9F9"/>
                </a:highlight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rPr>
              <a:t>The behavioral level = more controllable of human action, where unconsciously analyze a situation to develop effective goal-directed strategies in the shortest time, with the fewest actions. </a:t>
            </a:r>
            <a:endParaRPr sz="1350" i="1">
              <a:solidFill>
                <a:srgbClr val="2B2B2B"/>
              </a:solidFill>
              <a:highlight>
                <a:srgbClr val="F9F9F9"/>
              </a:highlight>
              <a:latin typeface="Merriweather" panose="00000500000000000000"/>
              <a:ea typeface="Merriweather" panose="00000500000000000000"/>
              <a:cs typeface="Merriweather" panose="00000500000000000000"/>
              <a:sym typeface="Merriweather" panose="000005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i="1">
                <a:solidFill>
                  <a:srgbClr val="2B2B2B"/>
                </a:solidFill>
                <a:highlight>
                  <a:srgbClr val="F9F9F9"/>
                </a:highlight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rPr>
              <a:t>The reflective level conscious thought, of learning of new concepts and generalisations about the world</a:t>
            </a:r>
            <a:endParaRPr lang="en-GB" sz="1350" i="1">
              <a:solidFill>
                <a:srgbClr val="2B2B2B"/>
              </a:solidFill>
              <a:highlight>
                <a:srgbClr val="F9F9F9"/>
              </a:highlight>
              <a:latin typeface="Merriweather" panose="00000500000000000000"/>
              <a:ea typeface="Merriweather" panose="00000500000000000000"/>
              <a:cs typeface="Merriweather" panose="00000500000000000000"/>
              <a:sym typeface="Merriweather" panose="0000050000000000000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c9540d9d3b_0_13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c9540d9d3b_0_13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c35d2efacb_0_971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c35d2efacb_0_971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c35d2efacb_0_1013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c35d2efacb_0_1013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When we are designing a Serious Game, we have to make sure the usability of the features is right so that users would not get frustrating with the lack of interaction of the product . </a:t>
            </a:r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c35d2efacb_0_947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c35d2efacb_0_947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c9540d9d3b_0_12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c9540d9d3b_0_12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c35d2efacb_0_976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c35d2efacb_0_976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>
                <a:solidFill>
                  <a:srgbClr val="4A4A4A"/>
                </a:solidFill>
                <a:highlight>
                  <a:srgbClr val="FFFFFF"/>
                </a:highlight>
              </a:rPr>
              <a:t>The Kano model is a standardized method of </a:t>
            </a:r>
            <a:r>
              <a:rPr lang="en-GB" sz="1450" b="1">
                <a:solidFill>
                  <a:srgbClr val="363636"/>
                </a:solidFill>
                <a:highlight>
                  <a:srgbClr val="FFFFFF"/>
                </a:highlight>
              </a:rPr>
              <a:t>finding out how features of a product or service are perceived by customers</a:t>
            </a:r>
            <a:r>
              <a:rPr lang="en-GB" sz="1450">
                <a:solidFill>
                  <a:srgbClr val="4A4A4A"/>
                </a:solidFill>
                <a:highlight>
                  <a:srgbClr val="FFFFFF"/>
                </a:highlight>
              </a:rPr>
              <a:t>.</a:t>
            </a:r>
            <a:endParaRPr sz="1450">
              <a:solidFill>
                <a:srgbClr val="4A4A4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>
                <a:solidFill>
                  <a:srgbClr val="4A4A4A"/>
                </a:solidFill>
                <a:highlight>
                  <a:srgbClr val="FFFFFF"/>
                </a:highlight>
              </a:rPr>
              <a:t>Reason: </a:t>
            </a:r>
            <a:r>
              <a:rPr lang="en-GB" sz="1200">
                <a:solidFill>
                  <a:srgbClr val="4A4A4A"/>
                </a:solidFill>
                <a:highlight>
                  <a:srgbClr val="FFFFFF"/>
                </a:highlight>
              </a:rPr>
              <a:t>don't know what features to </a:t>
            </a:r>
            <a:r>
              <a:rPr lang="en-GB" sz="1200" b="1">
                <a:solidFill>
                  <a:srgbClr val="363636"/>
                </a:solidFill>
                <a:highlight>
                  <a:srgbClr val="FFFFFF"/>
                </a:highlight>
              </a:rPr>
              <a:t>invest time &amp; money</a:t>
            </a:r>
            <a:r>
              <a:rPr lang="en-GB" sz="1200">
                <a:solidFill>
                  <a:srgbClr val="4A4A4A"/>
                </a:solidFill>
                <a:highlight>
                  <a:srgbClr val="FFFFFF"/>
                </a:highlight>
              </a:rPr>
              <a:t> in;/have a </a:t>
            </a:r>
            <a:r>
              <a:rPr lang="en-GB" sz="1200" b="1">
                <a:solidFill>
                  <a:srgbClr val="363636"/>
                </a:solidFill>
                <a:highlight>
                  <a:srgbClr val="FFFFFF"/>
                </a:highlight>
              </a:rPr>
              <a:t>lot of internal discussions</a:t>
            </a:r>
            <a:r>
              <a:rPr lang="en-GB" sz="1200">
                <a:solidFill>
                  <a:srgbClr val="4A4A4A"/>
                </a:solidFill>
                <a:highlight>
                  <a:srgbClr val="FFFFFF"/>
                </a:highlight>
              </a:rPr>
              <a:t> about what your product roadmap should be;/want to know what will </a:t>
            </a:r>
            <a:r>
              <a:rPr lang="en-GB" sz="1200" b="1">
                <a:solidFill>
                  <a:srgbClr val="363636"/>
                </a:solidFill>
                <a:highlight>
                  <a:srgbClr val="FFFFFF"/>
                </a:highlight>
              </a:rPr>
              <a:t>separate you from your competition</a:t>
            </a:r>
            <a:r>
              <a:rPr lang="en-GB" sz="1200">
                <a:solidFill>
                  <a:srgbClr val="4A4A4A"/>
                </a:solidFill>
                <a:highlight>
                  <a:srgbClr val="FFFFFF"/>
                </a:highlight>
              </a:rPr>
              <a:t> (as seen from the customer's perspective).</a:t>
            </a:r>
            <a:endParaRPr sz="1200">
              <a:solidFill>
                <a:srgbClr val="4A4A4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4A4A4A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c35d2efacb_0_975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c35d2efacb_0_975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c35d2efacb_0_985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c35d2efacb_0_985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Discrete: </a:t>
            </a:r>
            <a:r>
              <a:rPr lang="en-GB" sz="1450">
                <a:solidFill>
                  <a:srgbClr val="4A4A4A"/>
                </a:solidFill>
                <a:highlight>
                  <a:srgbClr val="FFFFFF"/>
                </a:highlight>
              </a:rPr>
              <a:t>To get a rough idea of how customers perceive your product features</a:t>
            </a:r>
            <a:endParaRPr sz="1450">
              <a:solidFill>
                <a:srgbClr val="4A4A4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>
                <a:solidFill>
                  <a:srgbClr val="4A4A4A"/>
                </a:solidFill>
                <a:highlight>
                  <a:srgbClr val="FFFFFF"/>
                </a:highlight>
              </a:rPr>
              <a:t>Continuous: use the averages (means) of the answers' </a:t>
            </a:r>
            <a:r>
              <a:rPr lang="en-GB" sz="1450" b="1">
                <a:solidFill>
                  <a:srgbClr val="363636"/>
                </a:solidFill>
                <a:highlight>
                  <a:srgbClr val="FFFFFF"/>
                </a:highlight>
              </a:rPr>
              <a:t>satisfaction potential</a:t>
            </a:r>
            <a:r>
              <a:rPr lang="en-GB" sz="1450">
                <a:solidFill>
                  <a:srgbClr val="4A4A4A"/>
                </a:solidFill>
                <a:highlight>
                  <a:srgbClr val="FFFFFF"/>
                </a:highlight>
              </a:rPr>
              <a:t> to categorize the features</a:t>
            </a:r>
            <a:endParaRPr sz="1450">
              <a:solidFill>
                <a:srgbClr val="4A4A4A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c35d2efacb_0_979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c35d2efacb_0_979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35d2efacb_0_1002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35d2efacb_0_1002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c35d2efacb_0_1005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c35d2efacb_0_1005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 try to show the features where the users from 3 departments have in common but I don’t think it work that way</a:t>
            </a:r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c35d2efacb_0_100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c35d2efacb_0_100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c35d2efacb_0_1003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c35d2efacb_0_1003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c35d2efacb_0_1017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c35d2efacb_0_1017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909764f90f_0_245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909764f90f_0_245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c35d2efacb_0_1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c35d2efacb_0_1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c9540d9d3b_0_13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c9540d9d3b_0_13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909764f90f_0_466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909764f90f_0_466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c93cae8543_0_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c93cae8543_0_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909764f90f_0_685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909764f90f_0_685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c35d2efacb_0_1014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c35d2efacb_0_1014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09764f90f_0_288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909764f90f_0_288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c35d2efacb_0_2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c35d2efacb_0_2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35d2efacb_0_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c35d2efacb_0_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c998f7a866_0_1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c998f7a866_0_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c35d2efacb_0_4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c35d2efacb_0_4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c998f7a866_0_1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c998f7a866_0_1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-5827"/>
            <a:ext cx="9144329" cy="5196133"/>
          </a:xfrm>
          <a:custGeom>
            <a:avLst/>
            <a:gdLst/>
            <a:ahLst/>
            <a:cxnLst/>
            <a:rect l="l" t="t" r="r" b="b"/>
            <a:pathLst>
              <a:path w="285181" h="162050" extrusionOk="0">
                <a:moveTo>
                  <a:pt x="207306" y="1108"/>
                </a:moveTo>
                <a:lnTo>
                  <a:pt x="207686" y="4592"/>
                </a:lnTo>
                <a:lnTo>
                  <a:pt x="203538" y="5542"/>
                </a:lnTo>
                <a:lnTo>
                  <a:pt x="202619" y="1868"/>
                </a:lnTo>
                <a:lnTo>
                  <a:pt x="207306" y="1108"/>
                </a:lnTo>
                <a:close/>
                <a:moveTo>
                  <a:pt x="171014" y="412"/>
                </a:moveTo>
                <a:lnTo>
                  <a:pt x="172914" y="6017"/>
                </a:lnTo>
                <a:lnTo>
                  <a:pt x="163001" y="6017"/>
                </a:lnTo>
                <a:lnTo>
                  <a:pt x="163286" y="728"/>
                </a:lnTo>
                <a:lnTo>
                  <a:pt x="171014" y="412"/>
                </a:lnTo>
                <a:close/>
                <a:moveTo>
                  <a:pt x="174149" y="285"/>
                </a:moveTo>
                <a:cubicBezTo>
                  <a:pt x="174149" y="1995"/>
                  <a:pt x="174212" y="3927"/>
                  <a:pt x="174244" y="6017"/>
                </a:cubicBezTo>
                <a:lnTo>
                  <a:pt x="173421" y="6017"/>
                </a:lnTo>
                <a:lnTo>
                  <a:pt x="171489" y="412"/>
                </a:lnTo>
                <a:lnTo>
                  <a:pt x="174149" y="285"/>
                </a:lnTo>
                <a:close/>
                <a:moveTo>
                  <a:pt x="202144" y="1963"/>
                </a:moveTo>
                <a:lnTo>
                  <a:pt x="203094" y="5669"/>
                </a:lnTo>
                <a:lnTo>
                  <a:pt x="195272" y="7474"/>
                </a:lnTo>
                <a:lnTo>
                  <a:pt x="194829" y="3167"/>
                </a:lnTo>
                <a:lnTo>
                  <a:pt x="202144" y="1963"/>
                </a:lnTo>
                <a:close/>
                <a:moveTo>
                  <a:pt x="9058" y="1013"/>
                </a:moveTo>
                <a:lnTo>
                  <a:pt x="11433" y="1520"/>
                </a:lnTo>
                <a:lnTo>
                  <a:pt x="9723" y="8044"/>
                </a:lnTo>
                <a:lnTo>
                  <a:pt x="7760" y="7854"/>
                </a:lnTo>
                <a:lnTo>
                  <a:pt x="9058" y="1013"/>
                </a:lnTo>
                <a:close/>
                <a:moveTo>
                  <a:pt x="174244" y="6460"/>
                </a:moveTo>
                <a:cubicBezTo>
                  <a:pt x="174276" y="7157"/>
                  <a:pt x="174276" y="7854"/>
                  <a:pt x="174307" y="8551"/>
                </a:cubicBezTo>
                <a:lnTo>
                  <a:pt x="173579" y="6460"/>
                </a:lnTo>
                <a:close/>
                <a:moveTo>
                  <a:pt x="194354" y="3230"/>
                </a:moveTo>
                <a:lnTo>
                  <a:pt x="194829" y="7569"/>
                </a:lnTo>
                <a:lnTo>
                  <a:pt x="185740" y="9691"/>
                </a:lnTo>
                <a:lnTo>
                  <a:pt x="184948" y="4750"/>
                </a:lnTo>
                <a:lnTo>
                  <a:pt x="194354" y="3230"/>
                </a:lnTo>
                <a:close/>
                <a:moveTo>
                  <a:pt x="184473" y="4845"/>
                </a:moveTo>
                <a:lnTo>
                  <a:pt x="185296" y="9786"/>
                </a:lnTo>
                <a:lnTo>
                  <a:pt x="175257" y="10736"/>
                </a:lnTo>
                <a:cubicBezTo>
                  <a:pt x="175226" y="9247"/>
                  <a:pt x="175194" y="7791"/>
                  <a:pt x="175162" y="6365"/>
                </a:cubicBezTo>
                <a:lnTo>
                  <a:pt x="184473" y="4845"/>
                </a:lnTo>
                <a:close/>
                <a:moveTo>
                  <a:pt x="203221" y="6080"/>
                </a:moveTo>
                <a:lnTo>
                  <a:pt x="204140" y="9754"/>
                </a:lnTo>
                <a:lnTo>
                  <a:pt x="195652" y="11021"/>
                </a:lnTo>
                <a:lnTo>
                  <a:pt x="195336" y="7917"/>
                </a:lnTo>
                <a:lnTo>
                  <a:pt x="203221" y="6080"/>
                </a:lnTo>
                <a:close/>
                <a:moveTo>
                  <a:pt x="125759" y="2153"/>
                </a:moveTo>
                <a:lnTo>
                  <a:pt x="129907" y="8867"/>
                </a:lnTo>
                <a:lnTo>
                  <a:pt x="125094" y="11559"/>
                </a:lnTo>
                <a:lnTo>
                  <a:pt x="121578" y="3357"/>
                </a:lnTo>
                <a:lnTo>
                  <a:pt x="125759" y="2153"/>
                </a:lnTo>
                <a:close/>
                <a:moveTo>
                  <a:pt x="214115" y="1520"/>
                </a:moveTo>
                <a:lnTo>
                  <a:pt x="228905" y="2660"/>
                </a:lnTo>
                <a:lnTo>
                  <a:pt x="231185" y="9152"/>
                </a:lnTo>
                <a:lnTo>
                  <a:pt x="222539" y="9722"/>
                </a:lnTo>
                <a:lnTo>
                  <a:pt x="222476" y="9722"/>
                </a:lnTo>
                <a:lnTo>
                  <a:pt x="214115" y="12224"/>
                </a:lnTo>
                <a:lnTo>
                  <a:pt x="214115" y="1520"/>
                </a:lnTo>
                <a:close/>
                <a:moveTo>
                  <a:pt x="207750" y="5035"/>
                </a:moveTo>
                <a:lnTo>
                  <a:pt x="208605" y="13079"/>
                </a:lnTo>
                <a:lnTo>
                  <a:pt x="205121" y="12351"/>
                </a:lnTo>
                <a:lnTo>
                  <a:pt x="205121" y="11908"/>
                </a:lnTo>
                <a:cubicBezTo>
                  <a:pt x="205121" y="11876"/>
                  <a:pt x="205121" y="11844"/>
                  <a:pt x="205121" y="11844"/>
                </a:cubicBezTo>
                <a:lnTo>
                  <a:pt x="203664" y="5985"/>
                </a:lnTo>
                <a:lnTo>
                  <a:pt x="207750" y="5035"/>
                </a:lnTo>
                <a:close/>
                <a:moveTo>
                  <a:pt x="185391" y="10261"/>
                </a:moveTo>
                <a:lnTo>
                  <a:pt x="186056" y="14156"/>
                </a:lnTo>
                <a:lnTo>
                  <a:pt x="175352" y="13903"/>
                </a:lnTo>
                <a:cubicBezTo>
                  <a:pt x="175321" y="13016"/>
                  <a:pt x="175321" y="12098"/>
                  <a:pt x="175289" y="11179"/>
                </a:cubicBezTo>
                <a:lnTo>
                  <a:pt x="185391" y="10261"/>
                </a:lnTo>
                <a:close/>
                <a:moveTo>
                  <a:pt x="39239" y="4465"/>
                </a:moveTo>
                <a:lnTo>
                  <a:pt x="40695" y="7062"/>
                </a:lnTo>
                <a:cubicBezTo>
                  <a:pt x="40442" y="7347"/>
                  <a:pt x="40379" y="7759"/>
                  <a:pt x="40505" y="8139"/>
                </a:cubicBezTo>
                <a:lnTo>
                  <a:pt x="42374" y="13618"/>
                </a:lnTo>
                <a:lnTo>
                  <a:pt x="40379" y="14251"/>
                </a:lnTo>
                <a:lnTo>
                  <a:pt x="39840" y="12414"/>
                </a:lnTo>
                <a:cubicBezTo>
                  <a:pt x="39809" y="12319"/>
                  <a:pt x="39745" y="12256"/>
                  <a:pt x="39650" y="12256"/>
                </a:cubicBezTo>
                <a:lnTo>
                  <a:pt x="37370" y="12003"/>
                </a:lnTo>
                <a:lnTo>
                  <a:pt x="34742" y="8234"/>
                </a:lnTo>
                <a:lnTo>
                  <a:pt x="39239" y="4465"/>
                </a:lnTo>
                <a:close/>
                <a:moveTo>
                  <a:pt x="194860" y="8044"/>
                </a:moveTo>
                <a:lnTo>
                  <a:pt x="195557" y="14409"/>
                </a:lnTo>
                <a:lnTo>
                  <a:pt x="195557" y="14409"/>
                </a:lnTo>
                <a:lnTo>
                  <a:pt x="186468" y="14188"/>
                </a:lnTo>
                <a:lnTo>
                  <a:pt x="185803" y="10134"/>
                </a:lnTo>
                <a:lnTo>
                  <a:pt x="194860" y="8044"/>
                </a:lnTo>
                <a:close/>
                <a:moveTo>
                  <a:pt x="23879" y="7316"/>
                </a:moveTo>
                <a:lnTo>
                  <a:pt x="26254" y="7917"/>
                </a:lnTo>
                <a:lnTo>
                  <a:pt x="26571" y="14473"/>
                </a:lnTo>
                <a:lnTo>
                  <a:pt x="20174" y="15169"/>
                </a:lnTo>
                <a:lnTo>
                  <a:pt x="18812" y="9216"/>
                </a:lnTo>
                <a:lnTo>
                  <a:pt x="23879" y="7316"/>
                </a:lnTo>
                <a:close/>
                <a:moveTo>
                  <a:pt x="7506" y="8329"/>
                </a:moveTo>
                <a:lnTo>
                  <a:pt x="9628" y="8519"/>
                </a:lnTo>
                <a:lnTo>
                  <a:pt x="9280" y="16278"/>
                </a:lnTo>
                <a:lnTo>
                  <a:pt x="2503" y="14504"/>
                </a:lnTo>
                <a:lnTo>
                  <a:pt x="3009" y="10482"/>
                </a:lnTo>
                <a:lnTo>
                  <a:pt x="7506" y="8329"/>
                </a:lnTo>
                <a:close/>
                <a:moveTo>
                  <a:pt x="10103" y="8551"/>
                </a:moveTo>
                <a:lnTo>
                  <a:pt x="18369" y="9279"/>
                </a:lnTo>
                <a:lnTo>
                  <a:pt x="19731" y="15201"/>
                </a:lnTo>
                <a:lnTo>
                  <a:pt x="9755" y="16309"/>
                </a:lnTo>
                <a:lnTo>
                  <a:pt x="10103" y="8551"/>
                </a:lnTo>
                <a:close/>
                <a:moveTo>
                  <a:pt x="204266" y="10229"/>
                </a:moveTo>
                <a:lnTo>
                  <a:pt x="204678" y="11939"/>
                </a:lnTo>
                <a:lnTo>
                  <a:pt x="204678" y="19191"/>
                </a:lnTo>
                <a:lnTo>
                  <a:pt x="196032" y="14504"/>
                </a:lnTo>
                <a:lnTo>
                  <a:pt x="195716" y="11496"/>
                </a:lnTo>
                <a:lnTo>
                  <a:pt x="204266" y="10229"/>
                </a:lnTo>
                <a:close/>
                <a:moveTo>
                  <a:pt x="205121" y="12826"/>
                </a:moveTo>
                <a:lnTo>
                  <a:pt x="208668" y="13523"/>
                </a:lnTo>
                <a:lnTo>
                  <a:pt x="209365" y="19793"/>
                </a:lnTo>
                <a:lnTo>
                  <a:pt x="205121" y="19350"/>
                </a:lnTo>
                <a:lnTo>
                  <a:pt x="205121" y="12826"/>
                </a:lnTo>
                <a:close/>
                <a:moveTo>
                  <a:pt x="231343" y="9596"/>
                </a:moveTo>
                <a:lnTo>
                  <a:pt x="232135" y="11749"/>
                </a:lnTo>
                <a:lnTo>
                  <a:pt x="214115" y="20553"/>
                </a:lnTo>
                <a:lnTo>
                  <a:pt x="214115" y="12699"/>
                </a:lnTo>
                <a:lnTo>
                  <a:pt x="222603" y="10197"/>
                </a:lnTo>
                <a:lnTo>
                  <a:pt x="231343" y="9596"/>
                </a:lnTo>
                <a:close/>
                <a:moveTo>
                  <a:pt x="1014" y="14599"/>
                </a:moveTo>
                <a:lnTo>
                  <a:pt x="5321" y="15708"/>
                </a:lnTo>
                <a:lnTo>
                  <a:pt x="4593" y="21693"/>
                </a:lnTo>
                <a:lnTo>
                  <a:pt x="444" y="20870"/>
                </a:lnTo>
                <a:lnTo>
                  <a:pt x="1014" y="14599"/>
                </a:lnTo>
                <a:close/>
                <a:moveTo>
                  <a:pt x="67044" y="3515"/>
                </a:moveTo>
                <a:lnTo>
                  <a:pt x="76070" y="5827"/>
                </a:lnTo>
                <a:lnTo>
                  <a:pt x="75563" y="8614"/>
                </a:lnTo>
                <a:cubicBezTo>
                  <a:pt x="74075" y="10862"/>
                  <a:pt x="72903" y="12636"/>
                  <a:pt x="72491" y="13333"/>
                </a:cubicBezTo>
                <a:lnTo>
                  <a:pt x="59317" y="22042"/>
                </a:lnTo>
                <a:lnTo>
                  <a:pt x="54852" y="20933"/>
                </a:lnTo>
                <a:lnTo>
                  <a:pt x="55485" y="6175"/>
                </a:lnTo>
                <a:lnTo>
                  <a:pt x="65714" y="8836"/>
                </a:lnTo>
                <a:lnTo>
                  <a:pt x="65746" y="8836"/>
                </a:lnTo>
                <a:cubicBezTo>
                  <a:pt x="65809" y="8836"/>
                  <a:pt x="65841" y="8836"/>
                  <a:pt x="65872" y="8804"/>
                </a:cubicBezTo>
                <a:cubicBezTo>
                  <a:pt x="65936" y="8772"/>
                  <a:pt x="65967" y="8709"/>
                  <a:pt x="65967" y="8677"/>
                </a:cubicBezTo>
                <a:lnTo>
                  <a:pt x="67044" y="3515"/>
                </a:lnTo>
                <a:close/>
                <a:moveTo>
                  <a:pt x="42501" y="14061"/>
                </a:moveTo>
                <a:lnTo>
                  <a:pt x="45414" y="22612"/>
                </a:lnTo>
                <a:lnTo>
                  <a:pt x="42659" y="22200"/>
                </a:lnTo>
                <a:lnTo>
                  <a:pt x="40505" y="14726"/>
                </a:lnTo>
                <a:lnTo>
                  <a:pt x="42501" y="14061"/>
                </a:lnTo>
                <a:close/>
                <a:moveTo>
                  <a:pt x="186437" y="19856"/>
                </a:moveTo>
                <a:lnTo>
                  <a:pt x="192644" y="21788"/>
                </a:lnTo>
                <a:lnTo>
                  <a:pt x="192644" y="23530"/>
                </a:lnTo>
                <a:lnTo>
                  <a:pt x="186532" y="23530"/>
                </a:lnTo>
                <a:cubicBezTo>
                  <a:pt x="186468" y="22200"/>
                  <a:pt x="186437" y="20965"/>
                  <a:pt x="186437" y="19856"/>
                </a:cubicBezTo>
                <a:close/>
                <a:moveTo>
                  <a:pt x="186563" y="14663"/>
                </a:moveTo>
                <a:lnTo>
                  <a:pt x="195747" y="14884"/>
                </a:lnTo>
                <a:lnTo>
                  <a:pt x="202841" y="18685"/>
                </a:lnTo>
                <a:lnTo>
                  <a:pt x="200118" y="23625"/>
                </a:lnTo>
                <a:lnTo>
                  <a:pt x="197932" y="22928"/>
                </a:lnTo>
                <a:lnTo>
                  <a:pt x="198566" y="21028"/>
                </a:lnTo>
                <a:cubicBezTo>
                  <a:pt x="198605" y="20850"/>
                  <a:pt x="198459" y="20733"/>
                  <a:pt x="198321" y="20733"/>
                </a:cubicBezTo>
                <a:cubicBezTo>
                  <a:pt x="198238" y="20733"/>
                  <a:pt x="198158" y="20775"/>
                  <a:pt x="198122" y="20870"/>
                </a:cubicBezTo>
                <a:lnTo>
                  <a:pt x="197489" y="22770"/>
                </a:lnTo>
                <a:lnTo>
                  <a:pt x="186437" y="19381"/>
                </a:lnTo>
                <a:cubicBezTo>
                  <a:pt x="186468" y="16911"/>
                  <a:pt x="186627" y="15264"/>
                  <a:pt x="186627" y="15233"/>
                </a:cubicBezTo>
                <a:cubicBezTo>
                  <a:pt x="186658" y="15201"/>
                  <a:pt x="186658" y="15169"/>
                  <a:pt x="186658" y="15169"/>
                </a:cubicBezTo>
                <a:lnTo>
                  <a:pt x="186563" y="14663"/>
                </a:lnTo>
                <a:close/>
                <a:moveTo>
                  <a:pt x="35027" y="16309"/>
                </a:moveTo>
                <a:lnTo>
                  <a:pt x="36515" y="23087"/>
                </a:lnTo>
                <a:lnTo>
                  <a:pt x="28915" y="24797"/>
                </a:lnTo>
                <a:lnTo>
                  <a:pt x="27426" y="18368"/>
                </a:lnTo>
                <a:lnTo>
                  <a:pt x="35027" y="16309"/>
                </a:lnTo>
                <a:close/>
                <a:moveTo>
                  <a:pt x="203253" y="18906"/>
                </a:moveTo>
                <a:lnTo>
                  <a:pt x="204678" y="19698"/>
                </a:lnTo>
                <a:lnTo>
                  <a:pt x="204678" y="25018"/>
                </a:lnTo>
                <a:lnTo>
                  <a:pt x="203633" y="24702"/>
                </a:lnTo>
                <a:lnTo>
                  <a:pt x="200561" y="23752"/>
                </a:lnTo>
                <a:lnTo>
                  <a:pt x="203253" y="18906"/>
                </a:lnTo>
                <a:close/>
                <a:moveTo>
                  <a:pt x="174656" y="21186"/>
                </a:moveTo>
                <a:cubicBezTo>
                  <a:pt x="174719" y="22612"/>
                  <a:pt x="174782" y="23942"/>
                  <a:pt x="174846" y="25050"/>
                </a:cubicBezTo>
                <a:lnTo>
                  <a:pt x="167435" y="25050"/>
                </a:lnTo>
                <a:lnTo>
                  <a:pt x="166928" y="21440"/>
                </a:lnTo>
                <a:lnTo>
                  <a:pt x="174656" y="21186"/>
                </a:lnTo>
                <a:close/>
                <a:moveTo>
                  <a:pt x="205121" y="19793"/>
                </a:moveTo>
                <a:lnTo>
                  <a:pt x="209397" y="20268"/>
                </a:lnTo>
                <a:lnTo>
                  <a:pt x="210093" y="26697"/>
                </a:lnTo>
                <a:lnTo>
                  <a:pt x="210093" y="26697"/>
                </a:lnTo>
                <a:lnTo>
                  <a:pt x="205121" y="25145"/>
                </a:lnTo>
                <a:lnTo>
                  <a:pt x="205121" y="19793"/>
                </a:lnTo>
                <a:close/>
                <a:moveTo>
                  <a:pt x="71129" y="16943"/>
                </a:moveTo>
                <a:lnTo>
                  <a:pt x="71129" y="16943"/>
                </a:lnTo>
                <a:cubicBezTo>
                  <a:pt x="70338" y="19381"/>
                  <a:pt x="69008" y="23403"/>
                  <a:pt x="67582" y="27425"/>
                </a:cubicBezTo>
                <a:lnTo>
                  <a:pt x="59760" y="24512"/>
                </a:lnTo>
                <a:lnTo>
                  <a:pt x="71129" y="16943"/>
                </a:lnTo>
                <a:close/>
                <a:moveTo>
                  <a:pt x="200529" y="24195"/>
                </a:moveTo>
                <a:lnTo>
                  <a:pt x="203316" y="25082"/>
                </a:lnTo>
                <a:lnTo>
                  <a:pt x="203538" y="29927"/>
                </a:lnTo>
                <a:lnTo>
                  <a:pt x="200529" y="29927"/>
                </a:lnTo>
                <a:lnTo>
                  <a:pt x="200529" y="24195"/>
                </a:lnTo>
                <a:close/>
                <a:moveTo>
                  <a:pt x="203791" y="25240"/>
                </a:moveTo>
                <a:lnTo>
                  <a:pt x="206641" y="26127"/>
                </a:lnTo>
                <a:cubicBezTo>
                  <a:pt x="206641" y="26159"/>
                  <a:pt x="206641" y="26159"/>
                  <a:pt x="206641" y="26190"/>
                </a:cubicBezTo>
                <a:lnTo>
                  <a:pt x="206641" y="29927"/>
                </a:lnTo>
                <a:lnTo>
                  <a:pt x="204013" y="29927"/>
                </a:lnTo>
                <a:lnTo>
                  <a:pt x="203791" y="25240"/>
                </a:lnTo>
                <a:close/>
                <a:moveTo>
                  <a:pt x="207085" y="26254"/>
                </a:moveTo>
                <a:lnTo>
                  <a:pt x="210157" y="27204"/>
                </a:lnTo>
                <a:lnTo>
                  <a:pt x="210442" y="29927"/>
                </a:lnTo>
                <a:lnTo>
                  <a:pt x="207085" y="29927"/>
                </a:lnTo>
                <a:lnTo>
                  <a:pt x="207085" y="26254"/>
                </a:lnTo>
                <a:close/>
                <a:moveTo>
                  <a:pt x="27901" y="14061"/>
                </a:moveTo>
                <a:lnTo>
                  <a:pt x="29263" y="17418"/>
                </a:lnTo>
                <a:lnTo>
                  <a:pt x="27109" y="17988"/>
                </a:lnTo>
                <a:cubicBezTo>
                  <a:pt x="26983" y="18020"/>
                  <a:pt x="26919" y="18146"/>
                  <a:pt x="26951" y="18273"/>
                </a:cubicBezTo>
                <a:lnTo>
                  <a:pt x="29738" y="30434"/>
                </a:lnTo>
                <a:lnTo>
                  <a:pt x="16690" y="30655"/>
                </a:lnTo>
                <a:lnTo>
                  <a:pt x="15360" y="22358"/>
                </a:lnTo>
                <a:cubicBezTo>
                  <a:pt x="15360" y="22263"/>
                  <a:pt x="15234" y="22168"/>
                  <a:pt x="15139" y="22168"/>
                </a:cubicBezTo>
                <a:lnTo>
                  <a:pt x="8646" y="22517"/>
                </a:lnTo>
                <a:lnTo>
                  <a:pt x="5036" y="21788"/>
                </a:lnTo>
                <a:lnTo>
                  <a:pt x="5764" y="15834"/>
                </a:lnTo>
                <a:lnTo>
                  <a:pt x="9470" y="16816"/>
                </a:lnTo>
                <a:lnTo>
                  <a:pt x="9533" y="16816"/>
                </a:lnTo>
                <a:lnTo>
                  <a:pt x="26856" y="14916"/>
                </a:lnTo>
                <a:cubicBezTo>
                  <a:pt x="26888" y="14916"/>
                  <a:pt x="26919" y="14916"/>
                  <a:pt x="26951" y="14884"/>
                </a:cubicBezTo>
                <a:lnTo>
                  <a:pt x="27901" y="14061"/>
                </a:lnTo>
                <a:close/>
                <a:moveTo>
                  <a:pt x="14948" y="22643"/>
                </a:moveTo>
                <a:lnTo>
                  <a:pt x="16184" y="30655"/>
                </a:lnTo>
                <a:lnTo>
                  <a:pt x="8140" y="30782"/>
                </a:lnTo>
                <a:lnTo>
                  <a:pt x="8140" y="30782"/>
                </a:lnTo>
                <a:lnTo>
                  <a:pt x="8836" y="22960"/>
                </a:lnTo>
                <a:lnTo>
                  <a:pt x="14948" y="22643"/>
                </a:lnTo>
                <a:close/>
                <a:moveTo>
                  <a:pt x="36610" y="23530"/>
                </a:moveTo>
                <a:lnTo>
                  <a:pt x="38384" y="31827"/>
                </a:lnTo>
                <a:lnTo>
                  <a:pt x="38384" y="31827"/>
                </a:lnTo>
                <a:lnTo>
                  <a:pt x="30213" y="30497"/>
                </a:lnTo>
                <a:lnTo>
                  <a:pt x="29041" y="25240"/>
                </a:lnTo>
                <a:lnTo>
                  <a:pt x="36610" y="23530"/>
                </a:lnTo>
                <a:close/>
                <a:moveTo>
                  <a:pt x="208225" y="1077"/>
                </a:moveTo>
                <a:lnTo>
                  <a:pt x="213640" y="1488"/>
                </a:lnTo>
                <a:lnTo>
                  <a:pt x="213640" y="20838"/>
                </a:lnTo>
                <a:cubicBezTo>
                  <a:pt x="213609" y="20901"/>
                  <a:pt x="213609" y="20965"/>
                  <a:pt x="213640" y="21028"/>
                </a:cubicBezTo>
                <a:lnTo>
                  <a:pt x="213640" y="21598"/>
                </a:lnTo>
                <a:cubicBezTo>
                  <a:pt x="213640" y="21598"/>
                  <a:pt x="213640" y="21630"/>
                  <a:pt x="213640" y="21662"/>
                </a:cubicBezTo>
                <a:lnTo>
                  <a:pt x="216237" y="29484"/>
                </a:lnTo>
                <a:lnTo>
                  <a:pt x="211582" y="31827"/>
                </a:lnTo>
                <a:lnTo>
                  <a:pt x="208732" y="5732"/>
                </a:lnTo>
                <a:lnTo>
                  <a:pt x="208763" y="5732"/>
                </a:lnTo>
                <a:lnTo>
                  <a:pt x="211740" y="6397"/>
                </a:lnTo>
                <a:lnTo>
                  <a:pt x="211740" y="9057"/>
                </a:lnTo>
                <a:lnTo>
                  <a:pt x="209397" y="8804"/>
                </a:lnTo>
                <a:cubicBezTo>
                  <a:pt x="209270" y="8804"/>
                  <a:pt x="209143" y="8899"/>
                  <a:pt x="209143" y="9026"/>
                </a:cubicBezTo>
                <a:cubicBezTo>
                  <a:pt x="209143" y="9152"/>
                  <a:pt x="209207" y="9247"/>
                  <a:pt x="209333" y="9279"/>
                </a:cubicBezTo>
                <a:lnTo>
                  <a:pt x="211962" y="9532"/>
                </a:lnTo>
                <a:cubicBezTo>
                  <a:pt x="212025" y="9532"/>
                  <a:pt x="212088" y="9532"/>
                  <a:pt x="212120" y="9501"/>
                </a:cubicBezTo>
                <a:cubicBezTo>
                  <a:pt x="212183" y="9437"/>
                  <a:pt x="212215" y="9374"/>
                  <a:pt x="212215" y="9311"/>
                </a:cubicBezTo>
                <a:lnTo>
                  <a:pt x="212215" y="6239"/>
                </a:lnTo>
                <a:cubicBezTo>
                  <a:pt x="212215" y="6144"/>
                  <a:pt x="212120" y="6049"/>
                  <a:pt x="212025" y="6017"/>
                </a:cubicBezTo>
                <a:lnTo>
                  <a:pt x="208890" y="5320"/>
                </a:lnTo>
                <a:cubicBezTo>
                  <a:pt x="208871" y="5311"/>
                  <a:pt x="208853" y="5307"/>
                  <a:pt x="208834" y="5307"/>
                </a:cubicBezTo>
                <a:cubicBezTo>
                  <a:pt x="208789" y="5307"/>
                  <a:pt x="208745" y="5330"/>
                  <a:pt x="208700" y="5352"/>
                </a:cubicBezTo>
                <a:lnTo>
                  <a:pt x="208225" y="1077"/>
                </a:lnTo>
                <a:close/>
                <a:moveTo>
                  <a:pt x="34393" y="8551"/>
                </a:moveTo>
                <a:lnTo>
                  <a:pt x="37054" y="12351"/>
                </a:lnTo>
                <a:cubicBezTo>
                  <a:pt x="37085" y="12414"/>
                  <a:pt x="37149" y="12446"/>
                  <a:pt x="37212" y="12446"/>
                </a:cubicBezTo>
                <a:lnTo>
                  <a:pt x="39460" y="12699"/>
                </a:lnTo>
                <a:lnTo>
                  <a:pt x="42247" y="22453"/>
                </a:lnTo>
                <a:cubicBezTo>
                  <a:pt x="42279" y="22548"/>
                  <a:pt x="42342" y="22612"/>
                  <a:pt x="42437" y="22643"/>
                </a:cubicBezTo>
                <a:lnTo>
                  <a:pt x="45604" y="23087"/>
                </a:lnTo>
                <a:lnTo>
                  <a:pt x="47853" y="29705"/>
                </a:lnTo>
                <a:cubicBezTo>
                  <a:pt x="46966" y="30275"/>
                  <a:pt x="45351" y="31352"/>
                  <a:pt x="43197" y="32587"/>
                </a:cubicBezTo>
                <a:lnTo>
                  <a:pt x="38859" y="31891"/>
                </a:lnTo>
                <a:cubicBezTo>
                  <a:pt x="38859" y="31859"/>
                  <a:pt x="38859" y="31827"/>
                  <a:pt x="38859" y="31796"/>
                </a:cubicBezTo>
                <a:lnTo>
                  <a:pt x="35438" y="15961"/>
                </a:lnTo>
                <a:cubicBezTo>
                  <a:pt x="35407" y="15898"/>
                  <a:pt x="35375" y="15834"/>
                  <a:pt x="35343" y="15803"/>
                </a:cubicBezTo>
                <a:cubicBezTo>
                  <a:pt x="35299" y="15780"/>
                  <a:pt x="35254" y="15758"/>
                  <a:pt x="35209" y="15758"/>
                </a:cubicBezTo>
                <a:cubicBezTo>
                  <a:pt x="35190" y="15758"/>
                  <a:pt x="35172" y="15762"/>
                  <a:pt x="35153" y="15771"/>
                </a:cubicBezTo>
                <a:lnTo>
                  <a:pt x="29738" y="17260"/>
                </a:lnTo>
                <a:lnTo>
                  <a:pt x="28313" y="13713"/>
                </a:lnTo>
                <a:lnTo>
                  <a:pt x="34393" y="8551"/>
                </a:lnTo>
                <a:close/>
                <a:moveTo>
                  <a:pt x="52096" y="33157"/>
                </a:moveTo>
                <a:lnTo>
                  <a:pt x="52666" y="36229"/>
                </a:lnTo>
                <a:lnTo>
                  <a:pt x="47378" y="38414"/>
                </a:lnTo>
                <a:lnTo>
                  <a:pt x="46554" y="37053"/>
                </a:lnTo>
                <a:lnTo>
                  <a:pt x="52096" y="33157"/>
                </a:lnTo>
                <a:close/>
                <a:moveTo>
                  <a:pt x="30245" y="30941"/>
                </a:moveTo>
                <a:lnTo>
                  <a:pt x="42596" y="32967"/>
                </a:lnTo>
                <a:cubicBezTo>
                  <a:pt x="39144" y="34931"/>
                  <a:pt x="34583" y="37243"/>
                  <a:pt x="29896" y="38699"/>
                </a:cubicBezTo>
                <a:lnTo>
                  <a:pt x="30245" y="30941"/>
                </a:lnTo>
                <a:close/>
                <a:moveTo>
                  <a:pt x="211043" y="35184"/>
                </a:moveTo>
                <a:lnTo>
                  <a:pt x="211265" y="37021"/>
                </a:lnTo>
                <a:lnTo>
                  <a:pt x="199516" y="39428"/>
                </a:lnTo>
                <a:lnTo>
                  <a:pt x="198312" y="35944"/>
                </a:lnTo>
                <a:lnTo>
                  <a:pt x="211043" y="35184"/>
                </a:lnTo>
                <a:close/>
                <a:moveTo>
                  <a:pt x="29801" y="30909"/>
                </a:moveTo>
                <a:lnTo>
                  <a:pt x="29421" y="38826"/>
                </a:lnTo>
                <a:cubicBezTo>
                  <a:pt x="27268" y="39491"/>
                  <a:pt x="25051" y="39934"/>
                  <a:pt x="22802" y="40093"/>
                </a:cubicBezTo>
                <a:cubicBezTo>
                  <a:pt x="22068" y="40137"/>
                  <a:pt x="21339" y="40161"/>
                  <a:pt x="20615" y="40161"/>
                </a:cubicBezTo>
                <a:cubicBezTo>
                  <a:pt x="19779" y="40161"/>
                  <a:pt x="18947" y="40129"/>
                  <a:pt x="18115" y="40061"/>
                </a:cubicBezTo>
                <a:lnTo>
                  <a:pt x="16722" y="31099"/>
                </a:lnTo>
                <a:lnTo>
                  <a:pt x="29801" y="30909"/>
                </a:lnTo>
                <a:close/>
                <a:moveTo>
                  <a:pt x="59254" y="24828"/>
                </a:moveTo>
                <a:lnTo>
                  <a:pt x="67424" y="27869"/>
                </a:lnTo>
                <a:cubicBezTo>
                  <a:pt x="65461" y="33506"/>
                  <a:pt x="63339" y="39111"/>
                  <a:pt x="62262" y="40346"/>
                </a:cubicBezTo>
                <a:cubicBezTo>
                  <a:pt x="61945" y="40726"/>
                  <a:pt x="61597" y="41043"/>
                  <a:pt x="61249" y="41360"/>
                </a:cubicBezTo>
                <a:lnTo>
                  <a:pt x="53110" y="36229"/>
                </a:lnTo>
                <a:lnTo>
                  <a:pt x="52445" y="32714"/>
                </a:lnTo>
                <a:lnTo>
                  <a:pt x="51875" y="29737"/>
                </a:lnTo>
                <a:lnTo>
                  <a:pt x="59254" y="24828"/>
                </a:lnTo>
                <a:close/>
                <a:moveTo>
                  <a:pt x="179026" y="23688"/>
                </a:moveTo>
                <a:lnTo>
                  <a:pt x="177347" y="42563"/>
                </a:lnTo>
                <a:cubicBezTo>
                  <a:pt x="176872" y="36324"/>
                  <a:pt x="176366" y="30180"/>
                  <a:pt x="176049" y="28344"/>
                </a:cubicBezTo>
                <a:cubicBezTo>
                  <a:pt x="175954" y="27805"/>
                  <a:pt x="175859" y="26729"/>
                  <a:pt x="175796" y="25303"/>
                </a:cubicBezTo>
                <a:lnTo>
                  <a:pt x="179026" y="23688"/>
                </a:lnTo>
                <a:close/>
                <a:moveTo>
                  <a:pt x="211297" y="37496"/>
                </a:moveTo>
                <a:lnTo>
                  <a:pt x="211518" y="39491"/>
                </a:lnTo>
                <a:lnTo>
                  <a:pt x="201004" y="43798"/>
                </a:lnTo>
                <a:lnTo>
                  <a:pt x="199643" y="39871"/>
                </a:lnTo>
                <a:lnTo>
                  <a:pt x="211297" y="37496"/>
                </a:lnTo>
                <a:close/>
                <a:moveTo>
                  <a:pt x="175352" y="14346"/>
                </a:moveTo>
                <a:lnTo>
                  <a:pt x="186088" y="14631"/>
                </a:lnTo>
                <a:lnTo>
                  <a:pt x="186183" y="15201"/>
                </a:lnTo>
                <a:cubicBezTo>
                  <a:pt x="186183" y="15454"/>
                  <a:pt x="186025" y="17133"/>
                  <a:pt x="185993" y="19540"/>
                </a:cubicBezTo>
                <a:lnTo>
                  <a:pt x="185993" y="19571"/>
                </a:lnTo>
                <a:cubicBezTo>
                  <a:pt x="185993" y="20806"/>
                  <a:pt x="185993" y="22232"/>
                  <a:pt x="186088" y="23752"/>
                </a:cubicBezTo>
                <a:lnTo>
                  <a:pt x="186088" y="23783"/>
                </a:lnTo>
                <a:cubicBezTo>
                  <a:pt x="186215" y="26095"/>
                  <a:pt x="186532" y="28375"/>
                  <a:pt x="187038" y="30655"/>
                </a:cubicBezTo>
                <a:cubicBezTo>
                  <a:pt x="187608" y="33094"/>
                  <a:pt x="189065" y="38351"/>
                  <a:pt x="190744" y="44210"/>
                </a:cubicBezTo>
                <a:lnTo>
                  <a:pt x="177601" y="46522"/>
                </a:lnTo>
                <a:cubicBezTo>
                  <a:pt x="177569" y="46142"/>
                  <a:pt x="177538" y="45762"/>
                  <a:pt x="177506" y="45382"/>
                </a:cubicBezTo>
                <a:lnTo>
                  <a:pt x="179501" y="23372"/>
                </a:lnTo>
                <a:cubicBezTo>
                  <a:pt x="179501" y="23277"/>
                  <a:pt x="179469" y="23182"/>
                  <a:pt x="179406" y="23150"/>
                </a:cubicBezTo>
                <a:cubicBezTo>
                  <a:pt x="179374" y="23134"/>
                  <a:pt x="179335" y="23126"/>
                  <a:pt x="179295" y="23126"/>
                </a:cubicBezTo>
                <a:cubicBezTo>
                  <a:pt x="179256" y="23126"/>
                  <a:pt x="179216" y="23134"/>
                  <a:pt x="179184" y="23150"/>
                </a:cubicBezTo>
                <a:lnTo>
                  <a:pt x="175764" y="24828"/>
                </a:lnTo>
                <a:cubicBezTo>
                  <a:pt x="175606" y="22137"/>
                  <a:pt x="175479" y="18336"/>
                  <a:pt x="175352" y="14346"/>
                </a:cubicBezTo>
                <a:close/>
                <a:moveTo>
                  <a:pt x="52951" y="36673"/>
                </a:moveTo>
                <a:lnTo>
                  <a:pt x="60869" y="41676"/>
                </a:lnTo>
                <a:cubicBezTo>
                  <a:pt x="57797" y="44115"/>
                  <a:pt x="52286" y="46617"/>
                  <a:pt x="50576" y="47155"/>
                </a:cubicBezTo>
                <a:cubicBezTo>
                  <a:pt x="49974" y="47408"/>
                  <a:pt x="49404" y="47693"/>
                  <a:pt x="48834" y="48010"/>
                </a:cubicBezTo>
                <a:cubicBezTo>
                  <a:pt x="47093" y="48010"/>
                  <a:pt x="44749" y="48232"/>
                  <a:pt x="42659" y="48422"/>
                </a:cubicBezTo>
                <a:cubicBezTo>
                  <a:pt x="44812" y="46838"/>
                  <a:pt x="47409" y="42626"/>
                  <a:pt x="47663" y="42215"/>
                </a:cubicBezTo>
                <a:lnTo>
                  <a:pt x="52951" y="36673"/>
                </a:lnTo>
                <a:close/>
                <a:moveTo>
                  <a:pt x="51495" y="29990"/>
                </a:moveTo>
                <a:lnTo>
                  <a:pt x="52001" y="32682"/>
                </a:lnTo>
                <a:lnTo>
                  <a:pt x="46111" y="36831"/>
                </a:lnTo>
                <a:cubicBezTo>
                  <a:pt x="46016" y="36894"/>
                  <a:pt x="45984" y="37021"/>
                  <a:pt x="46048" y="37116"/>
                </a:cubicBezTo>
                <a:lnTo>
                  <a:pt x="47093" y="38826"/>
                </a:lnTo>
                <a:cubicBezTo>
                  <a:pt x="47140" y="38897"/>
                  <a:pt x="47223" y="38933"/>
                  <a:pt x="47302" y="38933"/>
                </a:cubicBezTo>
                <a:cubicBezTo>
                  <a:pt x="47328" y="38933"/>
                  <a:pt x="47354" y="38929"/>
                  <a:pt x="47378" y="38921"/>
                </a:cubicBezTo>
                <a:lnTo>
                  <a:pt x="52033" y="36989"/>
                </a:lnTo>
                <a:lnTo>
                  <a:pt x="52033" y="36989"/>
                </a:lnTo>
                <a:lnTo>
                  <a:pt x="47378" y="41930"/>
                </a:lnTo>
                <a:cubicBezTo>
                  <a:pt x="47346" y="41930"/>
                  <a:pt x="47346" y="41930"/>
                  <a:pt x="47346" y="41961"/>
                </a:cubicBezTo>
                <a:cubicBezTo>
                  <a:pt x="47314" y="42025"/>
                  <a:pt x="43704" y="47883"/>
                  <a:pt x="41582" y="48517"/>
                </a:cubicBezTo>
                <a:lnTo>
                  <a:pt x="41487" y="48517"/>
                </a:lnTo>
                <a:lnTo>
                  <a:pt x="41170" y="48548"/>
                </a:lnTo>
                <a:lnTo>
                  <a:pt x="41170" y="44336"/>
                </a:lnTo>
                <a:cubicBezTo>
                  <a:pt x="41170" y="44241"/>
                  <a:pt x="41075" y="44146"/>
                  <a:pt x="40980" y="44115"/>
                </a:cubicBezTo>
                <a:lnTo>
                  <a:pt x="29200" y="41296"/>
                </a:lnTo>
                <a:cubicBezTo>
                  <a:pt x="39460" y="38478"/>
                  <a:pt x="49214" y="31542"/>
                  <a:pt x="49879" y="31099"/>
                </a:cubicBezTo>
                <a:lnTo>
                  <a:pt x="51495" y="29990"/>
                </a:lnTo>
                <a:close/>
                <a:moveTo>
                  <a:pt x="232262" y="12193"/>
                </a:moveTo>
                <a:lnTo>
                  <a:pt x="233085" y="14504"/>
                </a:lnTo>
                <a:cubicBezTo>
                  <a:pt x="233085" y="14504"/>
                  <a:pt x="233085" y="14536"/>
                  <a:pt x="233085" y="14536"/>
                </a:cubicBezTo>
                <a:cubicBezTo>
                  <a:pt x="233433" y="15486"/>
                  <a:pt x="235334" y="19160"/>
                  <a:pt x="237740" y="23720"/>
                </a:cubicBezTo>
                <a:lnTo>
                  <a:pt x="218644" y="33221"/>
                </a:lnTo>
                <a:cubicBezTo>
                  <a:pt x="218549" y="33252"/>
                  <a:pt x="218486" y="33411"/>
                  <a:pt x="218549" y="33506"/>
                </a:cubicBezTo>
                <a:cubicBezTo>
                  <a:pt x="218581" y="33601"/>
                  <a:pt x="218676" y="33632"/>
                  <a:pt x="218739" y="33632"/>
                </a:cubicBezTo>
                <a:lnTo>
                  <a:pt x="218866" y="33632"/>
                </a:lnTo>
                <a:lnTo>
                  <a:pt x="237962" y="24132"/>
                </a:lnTo>
                <a:cubicBezTo>
                  <a:pt x="241731" y="31226"/>
                  <a:pt x="246608" y="40219"/>
                  <a:pt x="248793" y="44210"/>
                </a:cubicBezTo>
                <a:lnTo>
                  <a:pt x="249806" y="48675"/>
                </a:lnTo>
                <a:lnTo>
                  <a:pt x="236917" y="43988"/>
                </a:lnTo>
                <a:cubicBezTo>
                  <a:pt x="236812" y="43936"/>
                  <a:pt x="236689" y="43912"/>
                  <a:pt x="236561" y="43912"/>
                </a:cubicBezTo>
                <a:cubicBezTo>
                  <a:pt x="236458" y="43912"/>
                  <a:pt x="236352" y="43928"/>
                  <a:pt x="236252" y="43956"/>
                </a:cubicBezTo>
                <a:lnTo>
                  <a:pt x="221526" y="47757"/>
                </a:lnTo>
                <a:lnTo>
                  <a:pt x="212437" y="39839"/>
                </a:lnTo>
                <a:lnTo>
                  <a:pt x="211613" y="32302"/>
                </a:lnTo>
                <a:lnTo>
                  <a:pt x="216617" y="29832"/>
                </a:lnTo>
                <a:cubicBezTo>
                  <a:pt x="216712" y="29769"/>
                  <a:pt x="216775" y="29674"/>
                  <a:pt x="216744" y="29547"/>
                </a:cubicBezTo>
                <a:lnTo>
                  <a:pt x="214084" y="21567"/>
                </a:lnTo>
                <a:lnTo>
                  <a:pt x="214115" y="21060"/>
                </a:lnTo>
                <a:lnTo>
                  <a:pt x="232262" y="12193"/>
                </a:lnTo>
                <a:close/>
                <a:moveTo>
                  <a:pt x="36072" y="43418"/>
                </a:moveTo>
                <a:lnTo>
                  <a:pt x="40695" y="44526"/>
                </a:lnTo>
                <a:lnTo>
                  <a:pt x="40695" y="48612"/>
                </a:lnTo>
                <a:cubicBezTo>
                  <a:pt x="39809" y="48707"/>
                  <a:pt x="39049" y="48770"/>
                  <a:pt x="38605" y="48802"/>
                </a:cubicBezTo>
                <a:cubicBezTo>
                  <a:pt x="37497" y="48738"/>
                  <a:pt x="36357" y="48580"/>
                  <a:pt x="35280" y="48327"/>
                </a:cubicBezTo>
                <a:lnTo>
                  <a:pt x="36072" y="43418"/>
                </a:lnTo>
                <a:close/>
                <a:moveTo>
                  <a:pt x="212278" y="40853"/>
                </a:moveTo>
                <a:lnTo>
                  <a:pt x="220449" y="48010"/>
                </a:lnTo>
                <a:lnTo>
                  <a:pt x="208605" y="51082"/>
                </a:lnTo>
                <a:cubicBezTo>
                  <a:pt x="210093" y="48232"/>
                  <a:pt x="211582" y="43355"/>
                  <a:pt x="212278" y="40853"/>
                </a:cubicBezTo>
                <a:close/>
                <a:moveTo>
                  <a:pt x="193087" y="21915"/>
                </a:moveTo>
                <a:lnTo>
                  <a:pt x="197331" y="23213"/>
                </a:lnTo>
                <a:lnTo>
                  <a:pt x="195241" y="29547"/>
                </a:lnTo>
                <a:cubicBezTo>
                  <a:pt x="195177" y="29674"/>
                  <a:pt x="195241" y="29800"/>
                  <a:pt x="195367" y="29832"/>
                </a:cubicBezTo>
                <a:lnTo>
                  <a:pt x="195431" y="29832"/>
                </a:lnTo>
                <a:cubicBezTo>
                  <a:pt x="195557" y="29832"/>
                  <a:pt x="195621" y="29769"/>
                  <a:pt x="195652" y="29674"/>
                </a:cubicBezTo>
                <a:lnTo>
                  <a:pt x="197774" y="23340"/>
                </a:lnTo>
                <a:lnTo>
                  <a:pt x="200054" y="24068"/>
                </a:lnTo>
                <a:lnTo>
                  <a:pt x="200054" y="30149"/>
                </a:lnTo>
                <a:cubicBezTo>
                  <a:pt x="200054" y="30275"/>
                  <a:pt x="200149" y="30370"/>
                  <a:pt x="200276" y="30370"/>
                </a:cubicBezTo>
                <a:lnTo>
                  <a:pt x="210505" y="30370"/>
                </a:lnTo>
                <a:lnTo>
                  <a:pt x="210980" y="34709"/>
                </a:lnTo>
                <a:lnTo>
                  <a:pt x="198154" y="35501"/>
                </a:lnTo>
                <a:lnTo>
                  <a:pt x="197584" y="33822"/>
                </a:lnTo>
                <a:cubicBezTo>
                  <a:pt x="197532" y="33744"/>
                  <a:pt x="197437" y="33687"/>
                  <a:pt x="197334" y="33687"/>
                </a:cubicBezTo>
                <a:cubicBezTo>
                  <a:pt x="197312" y="33687"/>
                  <a:pt x="197290" y="33690"/>
                  <a:pt x="197267" y="33696"/>
                </a:cubicBezTo>
                <a:cubicBezTo>
                  <a:pt x="197172" y="33727"/>
                  <a:pt x="197109" y="33854"/>
                  <a:pt x="197141" y="33981"/>
                </a:cubicBezTo>
                <a:lnTo>
                  <a:pt x="200656" y="44178"/>
                </a:lnTo>
                <a:cubicBezTo>
                  <a:pt x="200656" y="44241"/>
                  <a:pt x="200719" y="44305"/>
                  <a:pt x="200751" y="44336"/>
                </a:cubicBezTo>
                <a:lnTo>
                  <a:pt x="200941" y="44336"/>
                </a:lnTo>
                <a:lnTo>
                  <a:pt x="211582" y="39966"/>
                </a:lnTo>
                <a:lnTo>
                  <a:pt x="211582" y="40029"/>
                </a:lnTo>
                <a:cubicBezTo>
                  <a:pt x="210315" y="44526"/>
                  <a:pt x="208605" y="49403"/>
                  <a:pt x="207433" y="51399"/>
                </a:cubicBezTo>
                <a:lnTo>
                  <a:pt x="194322" y="54787"/>
                </a:lnTo>
                <a:cubicBezTo>
                  <a:pt x="191599" y="45540"/>
                  <a:pt x="188400" y="34487"/>
                  <a:pt x="187482" y="30560"/>
                </a:cubicBezTo>
                <a:cubicBezTo>
                  <a:pt x="187007" y="28407"/>
                  <a:pt x="186690" y="26190"/>
                  <a:pt x="186563" y="23973"/>
                </a:cubicBezTo>
                <a:lnTo>
                  <a:pt x="192865" y="23973"/>
                </a:lnTo>
                <a:cubicBezTo>
                  <a:pt x="192992" y="23973"/>
                  <a:pt x="193087" y="23878"/>
                  <a:pt x="193087" y="23752"/>
                </a:cubicBezTo>
                <a:lnTo>
                  <a:pt x="193087" y="21915"/>
                </a:lnTo>
                <a:close/>
                <a:moveTo>
                  <a:pt x="190870" y="44653"/>
                </a:moveTo>
                <a:cubicBezTo>
                  <a:pt x="191852" y="48010"/>
                  <a:pt x="192897" y="51557"/>
                  <a:pt x="193879" y="54882"/>
                </a:cubicBezTo>
                <a:lnTo>
                  <a:pt x="193847" y="54882"/>
                </a:lnTo>
                <a:lnTo>
                  <a:pt x="192074" y="55326"/>
                </a:lnTo>
                <a:lnTo>
                  <a:pt x="178298" y="56909"/>
                </a:lnTo>
                <a:cubicBezTo>
                  <a:pt x="178171" y="55041"/>
                  <a:pt x="177918" y="51240"/>
                  <a:pt x="177633" y="46965"/>
                </a:cubicBezTo>
                <a:lnTo>
                  <a:pt x="190870" y="44653"/>
                </a:lnTo>
                <a:close/>
                <a:moveTo>
                  <a:pt x="138901" y="14599"/>
                </a:moveTo>
                <a:lnTo>
                  <a:pt x="143588" y="14884"/>
                </a:lnTo>
                <a:lnTo>
                  <a:pt x="156003" y="48707"/>
                </a:lnTo>
                <a:lnTo>
                  <a:pt x="156003" y="58556"/>
                </a:lnTo>
                <a:cubicBezTo>
                  <a:pt x="151601" y="58556"/>
                  <a:pt x="146597" y="58429"/>
                  <a:pt x="143873" y="58144"/>
                </a:cubicBezTo>
                <a:cubicBezTo>
                  <a:pt x="138933" y="57574"/>
                  <a:pt x="127025" y="54629"/>
                  <a:pt x="124302" y="53932"/>
                </a:cubicBezTo>
                <a:lnTo>
                  <a:pt x="118348" y="38129"/>
                </a:lnTo>
                <a:cubicBezTo>
                  <a:pt x="118285" y="38003"/>
                  <a:pt x="118190" y="37844"/>
                  <a:pt x="118095" y="37749"/>
                </a:cubicBezTo>
                <a:lnTo>
                  <a:pt x="111412" y="31067"/>
                </a:lnTo>
                <a:cubicBezTo>
                  <a:pt x="113218" y="29990"/>
                  <a:pt x="116195" y="28185"/>
                  <a:pt x="116986" y="27394"/>
                </a:cubicBezTo>
                <a:lnTo>
                  <a:pt x="116986" y="27425"/>
                </a:lnTo>
                <a:cubicBezTo>
                  <a:pt x="118063" y="26349"/>
                  <a:pt x="120406" y="21947"/>
                  <a:pt x="120755" y="21281"/>
                </a:cubicBezTo>
                <a:lnTo>
                  <a:pt x="138901" y="14599"/>
                </a:lnTo>
                <a:close/>
                <a:moveTo>
                  <a:pt x="173072" y="6460"/>
                </a:moveTo>
                <a:lnTo>
                  <a:pt x="174307" y="10071"/>
                </a:lnTo>
                <a:cubicBezTo>
                  <a:pt x="174402" y="13776"/>
                  <a:pt x="174497" y="17545"/>
                  <a:pt x="174624" y="20711"/>
                </a:cubicBezTo>
                <a:lnTo>
                  <a:pt x="166643" y="20996"/>
                </a:lnTo>
                <a:cubicBezTo>
                  <a:pt x="166517" y="20996"/>
                  <a:pt x="166390" y="21091"/>
                  <a:pt x="166422" y="21250"/>
                </a:cubicBezTo>
                <a:lnTo>
                  <a:pt x="166992" y="25335"/>
                </a:lnTo>
                <a:cubicBezTo>
                  <a:pt x="167023" y="25462"/>
                  <a:pt x="167118" y="25525"/>
                  <a:pt x="167213" y="25525"/>
                </a:cubicBezTo>
                <a:lnTo>
                  <a:pt x="174846" y="25525"/>
                </a:lnTo>
                <a:cubicBezTo>
                  <a:pt x="174941" y="26919"/>
                  <a:pt x="175036" y="27964"/>
                  <a:pt x="175131" y="28534"/>
                </a:cubicBezTo>
                <a:cubicBezTo>
                  <a:pt x="175732" y="32017"/>
                  <a:pt x="177062" y="52064"/>
                  <a:pt x="177379" y="57067"/>
                </a:cubicBezTo>
                <a:lnTo>
                  <a:pt x="164617" y="58524"/>
                </a:lnTo>
                <a:cubicBezTo>
                  <a:pt x="164110" y="58524"/>
                  <a:pt x="160595" y="58587"/>
                  <a:pt x="156478" y="58587"/>
                </a:cubicBezTo>
                <a:lnTo>
                  <a:pt x="156478" y="48675"/>
                </a:lnTo>
                <a:cubicBezTo>
                  <a:pt x="156478" y="48643"/>
                  <a:pt x="156478" y="48612"/>
                  <a:pt x="156478" y="48612"/>
                </a:cubicBezTo>
                <a:lnTo>
                  <a:pt x="144063" y="14789"/>
                </a:lnTo>
                <a:cubicBezTo>
                  <a:pt x="145330" y="14378"/>
                  <a:pt x="151411" y="12351"/>
                  <a:pt x="153089" y="11179"/>
                </a:cubicBezTo>
                <a:cubicBezTo>
                  <a:pt x="154767" y="10007"/>
                  <a:pt x="159043" y="6872"/>
                  <a:pt x="159613" y="6460"/>
                </a:cubicBezTo>
                <a:close/>
                <a:moveTo>
                  <a:pt x="123985" y="56212"/>
                </a:moveTo>
                <a:lnTo>
                  <a:pt x="123985" y="56212"/>
                </a:lnTo>
                <a:cubicBezTo>
                  <a:pt x="125125" y="56497"/>
                  <a:pt x="127184" y="57004"/>
                  <a:pt x="129654" y="57606"/>
                </a:cubicBezTo>
                <a:lnTo>
                  <a:pt x="130161" y="60614"/>
                </a:lnTo>
                <a:cubicBezTo>
                  <a:pt x="130161" y="60646"/>
                  <a:pt x="130192" y="60678"/>
                  <a:pt x="130224" y="60741"/>
                </a:cubicBezTo>
                <a:lnTo>
                  <a:pt x="131807" y="62451"/>
                </a:lnTo>
                <a:lnTo>
                  <a:pt x="127215" y="64256"/>
                </a:lnTo>
                <a:lnTo>
                  <a:pt x="123985" y="56212"/>
                </a:lnTo>
                <a:close/>
                <a:moveTo>
                  <a:pt x="240907" y="47852"/>
                </a:moveTo>
                <a:lnTo>
                  <a:pt x="250440" y="51304"/>
                </a:lnTo>
                <a:lnTo>
                  <a:pt x="253195" y="63401"/>
                </a:lnTo>
                <a:cubicBezTo>
                  <a:pt x="250883" y="64034"/>
                  <a:pt x="247589" y="64921"/>
                  <a:pt x="244264" y="65776"/>
                </a:cubicBezTo>
                <a:lnTo>
                  <a:pt x="244264" y="58144"/>
                </a:lnTo>
                <a:cubicBezTo>
                  <a:pt x="244264" y="58112"/>
                  <a:pt x="244264" y="58081"/>
                  <a:pt x="244264" y="58049"/>
                </a:cubicBezTo>
                <a:lnTo>
                  <a:pt x="240907" y="47852"/>
                </a:lnTo>
                <a:close/>
                <a:moveTo>
                  <a:pt x="219531" y="55674"/>
                </a:moveTo>
                <a:lnTo>
                  <a:pt x="220734" y="58461"/>
                </a:lnTo>
                <a:cubicBezTo>
                  <a:pt x="220760" y="58539"/>
                  <a:pt x="220829" y="58596"/>
                  <a:pt x="220923" y="58596"/>
                </a:cubicBezTo>
                <a:cubicBezTo>
                  <a:pt x="220944" y="58596"/>
                  <a:pt x="220965" y="58593"/>
                  <a:pt x="220987" y="58587"/>
                </a:cubicBezTo>
                <a:lnTo>
                  <a:pt x="221938" y="58429"/>
                </a:lnTo>
                <a:cubicBezTo>
                  <a:pt x="222033" y="60361"/>
                  <a:pt x="222096" y="62293"/>
                  <a:pt x="222159" y="63971"/>
                </a:cubicBezTo>
                <a:lnTo>
                  <a:pt x="211645" y="66125"/>
                </a:lnTo>
                <a:lnTo>
                  <a:pt x="210885" y="62388"/>
                </a:lnTo>
                <a:lnTo>
                  <a:pt x="217187" y="60678"/>
                </a:lnTo>
                <a:cubicBezTo>
                  <a:pt x="217282" y="60646"/>
                  <a:pt x="217346" y="60551"/>
                  <a:pt x="217346" y="60456"/>
                </a:cubicBezTo>
                <a:lnTo>
                  <a:pt x="217694" y="56402"/>
                </a:lnTo>
                <a:lnTo>
                  <a:pt x="219531" y="55674"/>
                </a:lnTo>
                <a:close/>
                <a:moveTo>
                  <a:pt x="163381" y="60963"/>
                </a:moveTo>
                <a:lnTo>
                  <a:pt x="163381" y="60963"/>
                </a:lnTo>
                <a:cubicBezTo>
                  <a:pt x="162688" y="62287"/>
                  <a:pt x="162402" y="64083"/>
                  <a:pt x="162556" y="66506"/>
                </a:cubicBezTo>
                <a:lnTo>
                  <a:pt x="162556" y="66506"/>
                </a:lnTo>
                <a:cubicBezTo>
                  <a:pt x="161899" y="65920"/>
                  <a:pt x="161151" y="65486"/>
                  <a:pt x="160373" y="65175"/>
                </a:cubicBezTo>
                <a:cubicBezTo>
                  <a:pt x="159561" y="64884"/>
                  <a:pt x="158695" y="64727"/>
                  <a:pt x="157849" y="64727"/>
                </a:cubicBezTo>
                <a:cubicBezTo>
                  <a:pt x="157772" y="64727"/>
                  <a:pt x="157695" y="64729"/>
                  <a:pt x="157618" y="64731"/>
                </a:cubicBezTo>
                <a:lnTo>
                  <a:pt x="162463" y="61058"/>
                </a:lnTo>
                <a:lnTo>
                  <a:pt x="163381" y="60963"/>
                </a:lnTo>
                <a:close/>
                <a:moveTo>
                  <a:pt x="123510" y="56149"/>
                </a:moveTo>
                <a:lnTo>
                  <a:pt x="126804" y="64446"/>
                </a:lnTo>
                <a:lnTo>
                  <a:pt x="117493" y="68120"/>
                </a:lnTo>
                <a:lnTo>
                  <a:pt x="117050" y="67391"/>
                </a:lnTo>
                <a:lnTo>
                  <a:pt x="119203" y="58366"/>
                </a:lnTo>
                <a:lnTo>
                  <a:pt x="123510" y="56149"/>
                </a:lnTo>
                <a:close/>
                <a:moveTo>
                  <a:pt x="130129" y="57701"/>
                </a:moveTo>
                <a:lnTo>
                  <a:pt x="130129" y="57701"/>
                </a:lnTo>
                <a:cubicBezTo>
                  <a:pt x="134721" y="58809"/>
                  <a:pt x="140453" y="60076"/>
                  <a:pt x="143620" y="60424"/>
                </a:cubicBezTo>
                <a:cubicBezTo>
                  <a:pt x="144253" y="60488"/>
                  <a:pt x="144982" y="60551"/>
                  <a:pt x="145805" y="60583"/>
                </a:cubicBezTo>
                <a:cubicBezTo>
                  <a:pt x="145362" y="61976"/>
                  <a:pt x="144887" y="63433"/>
                  <a:pt x="144760" y="63654"/>
                </a:cubicBezTo>
                <a:lnTo>
                  <a:pt x="144728" y="63654"/>
                </a:lnTo>
                <a:cubicBezTo>
                  <a:pt x="144538" y="63876"/>
                  <a:pt x="141720" y="65840"/>
                  <a:pt x="137951" y="68405"/>
                </a:cubicBezTo>
                <a:lnTo>
                  <a:pt x="130604" y="60488"/>
                </a:lnTo>
                <a:lnTo>
                  <a:pt x="130129" y="57701"/>
                </a:lnTo>
                <a:close/>
                <a:moveTo>
                  <a:pt x="221653" y="50100"/>
                </a:moveTo>
                <a:cubicBezTo>
                  <a:pt x="221716" y="51747"/>
                  <a:pt x="221843" y="54819"/>
                  <a:pt x="221969" y="57986"/>
                </a:cubicBezTo>
                <a:lnTo>
                  <a:pt x="221082" y="58112"/>
                </a:lnTo>
                <a:lnTo>
                  <a:pt x="219911" y="55326"/>
                </a:lnTo>
                <a:cubicBezTo>
                  <a:pt x="219864" y="55233"/>
                  <a:pt x="219784" y="55174"/>
                  <a:pt x="219695" y="55174"/>
                </a:cubicBezTo>
                <a:cubicBezTo>
                  <a:pt x="219662" y="55174"/>
                  <a:pt x="219628" y="55182"/>
                  <a:pt x="219594" y="55199"/>
                </a:cubicBezTo>
                <a:lnTo>
                  <a:pt x="217409" y="56054"/>
                </a:lnTo>
                <a:cubicBezTo>
                  <a:pt x="217314" y="56086"/>
                  <a:pt x="217251" y="56149"/>
                  <a:pt x="217251" y="56244"/>
                </a:cubicBezTo>
                <a:lnTo>
                  <a:pt x="216934" y="60266"/>
                </a:lnTo>
                <a:lnTo>
                  <a:pt x="210568" y="62008"/>
                </a:lnTo>
                <a:cubicBezTo>
                  <a:pt x="210473" y="62039"/>
                  <a:pt x="210410" y="62134"/>
                  <a:pt x="210410" y="62261"/>
                </a:cubicBezTo>
                <a:lnTo>
                  <a:pt x="211265" y="66441"/>
                </a:lnTo>
                <a:cubicBezTo>
                  <a:pt x="211297" y="66568"/>
                  <a:pt x="211392" y="66631"/>
                  <a:pt x="211487" y="66631"/>
                </a:cubicBezTo>
                <a:lnTo>
                  <a:pt x="211550" y="66631"/>
                </a:lnTo>
                <a:lnTo>
                  <a:pt x="222191" y="64478"/>
                </a:lnTo>
                <a:cubicBezTo>
                  <a:pt x="222254" y="66251"/>
                  <a:pt x="222286" y="67708"/>
                  <a:pt x="222318" y="68500"/>
                </a:cubicBezTo>
                <a:cubicBezTo>
                  <a:pt x="217124" y="68405"/>
                  <a:pt x="211012" y="68215"/>
                  <a:pt x="209998" y="67645"/>
                </a:cubicBezTo>
                <a:cubicBezTo>
                  <a:pt x="208637" y="66916"/>
                  <a:pt x="201068" y="60646"/>
                  <a:pt x="196286" y="56656"/>
                </a:cubicBezTo>
                <a:lnTo>
                  <a:pt x="221653" y="50100"/>
                </a:lnTo>
                <a:close/>
                <a:moveTo>
                  <a:pt x="236505" y="46237"/>
                </a:moveTo>
                <a:lnTo>
                  <a:pt x="240369" y="47662"/>
                </a:lnTo>
                <a:lnTo>
                  <a:pt x="243789" y="58176"/>
                </a:lnTo>
                <a:lnTo>
                  <a:pt x="243789" y="65903"/>
                </a:lnTo>
                <a:cubicBezTo>
                  <a:pt x="238278" y="67311"/>
                  <a:pt x="232766" y="68631"/>
                  <a:pt x="231376" y="68631"/>
                </a:cubicBezTo>
                <a:cubicBezTo>
                  <a:pt x="231329" y="68631"/>
                  <a:pt x="231286" y="68630"/>
                  <a:pt x="231248" y="68626"/>
                </a:cubicBezTo>
                <a:cubicBezTo>
                  <a:pt x="230552" y="68595"/>
                  <a:pt x="228778" y="68563"/>
                  <a:pt x="226530" y="68531"/>
                </a:cubicBezTo>
                <a:cubicBezTo>
                  <a:pt x="225548" y="68531"/>
                  <a:pt x="224408" y="68500"/>
                  <a:pt x="223204" y="68500"/>
                </a:cubicBezTo>
                <a:cubicBezTo>
                  <a:pt x="223109" y="65586"/>
                  <a:pt x="222666" y="53584"/>
                  <a:pt x="222539" y="49847"/>
                </a:cubicBezTo>
                <a:lnTo>
                  <a:pt x="236505" y="46237"/>
                </a:lnTo>
                <a:close/>
                <a:moveTo>
                  <a:pt x="21567" y="46617"/>
                </a:moveTo>
                <a:lnTo>
                  <a:pt x="27996" y="47060"/>
                </a:lnTo>
                <a:cubicBezTo>
                  <a:pt x="28558" y="47216"/>
                  <a:pt x="36406" y="49278"/>
                  <a:pt x="38545" y="49278"/>
                </a:cubicBezTo>
                <a:cubicBezTo>
                  <a:pt x="38577" y="49278"/>
                  <a:pt x="38608" y="49278"/>
                  <a:pt x="38637" y="49277"/>
                </a:cubicBezTo>
                <a:cubicBezTo>
                  <a:pt x="39207" y="49245"/>
                  <a:pt x="40284" y="49118"/>
                  <a:pt x="41519" y="49023"/>
                </a:cubicBezTo>
                <a:cubicBezTo>
                  <a:pt x="43451" y="48833"/>
                  <a:pt x="45984" y="48580"/>
                  <a:pt x="48011" y="48485"/>
                </a:cubicBezTo>
                <a:lnTo>
                  <a:pt x="48011" y="48485"/>
                </a:lnTo>
                <a:cubicBezTo>
                  <a:pt x="40569" y="52665"/>
                  <a:pt x="19572" y="65270"/>
                  <a:pt x="9058" y="71603"/>
                </a:cubicBezTo>
                <a:lnTo>
                  <a:pt x="7190" y="67518"/>
                </a:lnTo>
                <a:lnTo>
                  <a:pt x="7728" y="65048"/>
                </a:lnTo>
                <a:cubicBezTo>
                  <a:pt x="7728" y="64985"/>
                  <a:pt x="7728" y="64953"/>
                  <a:pt x="7728" y="64921"/>
                </a:cubicBezTo>
                <a:lnTo>
                  <a:pt x="4814" y="57796"/>
                </a:lnTo>
                <a:lnTo>
                  <a:pt x="5004" y="53045"/>
                </a:lnTo>
                <a:lnTo>
                  <a:pt x="21567" y="46617"/>
                </a:lnTo>
                <a:close/>
                <a:moveTo>
                  <a:pt x="146280" y="60614"/>
                </a:moveTo>
                <a:cubicBezTo>
                  <a:pt x="149605" y="60804"/>
                  <a:pt x="154102" y="60868"/>
                  <a:pt x="157808" y="60868"/>
                </a:cubicBezTo>
                <a:lnTo>
                  <a:pt x="158916" y="60868"/>
                </a:lnTo>
                <a:lnTo>
                  <a:pt x="142512" y="73313"/>
                </a:lnTo>
                <a:lnTo>
                  <a:pt x="138268" y="68753"/>
                </a:lnTo>
                <a:cubicBezTo>
                  <a:pt x="142036" y="66156"/>
                  <a:pt x="145013" y="64098"/>
                  <a:pt x="145108" y="63908"/>
                </a:cubicBezTo>
                <a:cubicBezTo>
                  <a:pt x="145298" y="63623"/>
                  <a:pt x="145868" y="61818"/>
                  <a:pt x="146280" y="60614"/>
                </a:cubicBezTo>
                <a:close/>
                <a:moveTo>
                  <a:pt x="132156" y="62799"/>
                </a:moveTo>
                <a:lnTo>
                  <a:pt x="137571" y="68658"/>
                </a:lnTo>
                <a:cubicBezTo>
                  <a:pt x="133549" y="71445"/>
                  <a:pt x="128545" y="74802"/>
                  <a:pt x="124523" y="77525"/>
                </a:cubicBezTo>
                <a:lnTo>
                  <a:pt x="121230" y="74834"/>
                </a:lnTo>
                <a:lnTo>
                  <a:pt x="121230" y="74485"/>
                </a:lnTo>
                <a:cubicBezTo>
                  <a:pt x="121262" y="74232"/>
                  <a:pt x="121198" y="74010"/>
                  <a:pt x="121072" y="73820"/>
                </a:cubicBezTo>
                <a:lnTo>
                  <a:pt x="117746" y="68531"/>
                </a:lnTo>
                <a:lnTo>
                  <a:pt x="132156" y="62799"/>
                </a:lnTo>
                <a:close/>
                <a:moveTo>
                  <a:pt x="157757" y="67009"/>
                </a:moveTo>
                <a:cubicBezTo>
                  <a:pt x="158349" y="67009"/>
                  <a:pt x="158943" y="67105"/>
                  <a:pt x="159518" y="67296"/>
                </a:cubicBezTo>
                <a:cubicBezTo>
                  <a:pt x="161861" y="68183"/>
                  <a:pt x="163033" y="71002"/>
                  <a:pt x="163603" y="73250"/>
                </a:cubicBezTo>
                <a:cubicBezTo>
                  <a:pt x="164268" y="75784"/>
                  <a:pt x="165092" y="78285"/>
                  <a:pt x="166042" y="80756"/>
                </a:cubicBezTo>
                <a:lnTo>
                  <a:pt x="166073" y="80756"/>
                </a:lnTo>
                <a:lnTo>
                  <a:pt x="161861" y="82054"/>
                </a:lnTo>
                <a:lnTo>
                  <a:pt x="156319" y="67201"/>
                </a:lnTo>
                <a:cubicBezTo>
                  <a:pt x="156790" y="67073"/>
                  <a:pt x="157273" y="67009"/>
                  <a:pt x="157757" y="67009"/>
                </a:cubicBezTo>
                <a:close/>
                <a:moveTo>
                  <a:pt x="137919" y="69007"/>
                </a:moveTo>
                <a:lnTo>
                  <a:pt x="142131" y="73567"/>
                </a:lnTo>
                <a:lnTo>
                  <a:pt x="130604" y="82339"/>
                </a:lnTo>
                <a:lnTo>
                  <a:pt x="124904" y="77810"/>
                </a:lnTo>
                <a:cubicBezTo>
                  <a:pt x="128165" y="75625"/>
                  <a:pt x="133517" y="72015"/>
                  <a:pt x="137919" y="69007"/>
                </a:cubicBezTo>
                <a:close/>
                <a:moveTo>
                  <a:pt x="251516" y="45762"/>
                </a:moveTo>
                <a:lnTo>
                  <a:pt x="251516" y="45762"/>
                </a:lnTo>
                <a:cubicBezTo>
                  <a:pt x="255190" y="47440"/>
                  <a:pt x="260986" y="50290"/>
                  <a:pt x="262569" y="51747"/>
                </a:cubicBezTo>
                <a:cubicBezTo>
                  <a:pt x="264817" y="53837"/>
                  <a:pt x="277802" y="69672"/>
                  <a:pt x="280177" y="72617"/>
                </a:cubicBezTo>
                <a:lnTo>
                  <a:pt x="278340" y="79204"/>
                </a:lnTo>
                <a:lnTo>
                  <a:pt x="260130" y="83163"/>
                </a:lnTo>
                <a:lnTo>
                  <a:pt x="251516" y="45762"/>
                </a:lnTo>
                <a:close/>
                <a:moveTo>
                  <a:pt x="155844" y="67328"/>
                </a:moveTo>
                <a:lnTo>
                  <a:pt x="161418" y="82212"/>
                </a:lnTo>
                <a:lnTo>
                  <a:pt x="157364" y="83448"/>
                </a:lnTo>
                <a:lnTo>
                  <a:pt x="151886" y="69197"/>
                </a:lnTo>
                <a:cubicBezTo>
                  <a:pt x="153089" y="68373"/>
                  <a:pt x="154451" y="67771"/>
                  <a:pt x="155844" y="67328"/>
                </a:cubicBezTo>
                <a:close/>
                <a:moveTo>
                  <a:pt x="151474" y="69418"/>
                </a:moveTo>
                <a:lnTo>
                  <a:pt x="156953" y="83606"/>
                </a:lnTo>
                <a:lnTo>
                  <a:pt x="151696" y="85221"/>
                </a:lnTo>
                <a:lnTo>
                  <a:pt x="145868" y="73630"/>
                </a:lnTo>
                <a:lnTo>
                  <a:pt x="150935" y="69767"/>
                </a:lnTo>
                <a:cubicBezTo>
                  <a:pt x="151125" y="69672"/>
                  <a:pt x="151284" y="69545"/>
                  <a:pt x="151474" y="69418"/>
                </a:cubicBezTo>
                <a:close/>
                <a:moveTo>
                  <a:pt x="157111" y="84018"/>
                </a:moveTo>
                <a:lnTo>
                  <a:pt x="158188" y="86994"/>
                </a:lnTo>
                <a:lnTo>
                  <a:pt x="152456" y="88325"/>
                </a:lnTo>
                <a:lnTo>
                  <a:pt x="151854" y="85664"/>
                </a:lnTo>
                <a:lnTo>
                  <a:pt x="157111" y="84018"/>
                </a:lnTo>
                <a:close/>
                <a:moveTo>
                  <a:pt x="194544" y="57099"/>
                </a:moveTo>
                <a:cubicBezTo>
                  <a:pt x="196286" y="63021"/>
                  <a:pt x="197711" y="67835"/>
                  <a:pt x="198059" y="68943"/>
                </a:cubicBezTo>
                <a:lnTo>
                  <a:pt x="189730" y="70843"/>
                </a:lnTo>
                <a:cubicBezTo>
                  <a:pt x="189635" y="70875"/>
                  <a:pt x="189572" y="70970"/>
                  <a:pt x="189572" y="71065"/>
                </a:cubicBezTo>
                <a:lnTo>
                  <a:pt x="189572" y="81769"/>
                </a:lnTo>
                <a:lnTo>
                  <a:pt x="181654" y="81769"/>
                </a:lnTo>
                <a:cubicBezTo>
                  <a:pt x="181623" y="81769"/>
                  <a:pt x="181559" y="81769"/>
                  <a:pt x="181528" y="81801"/>
                </a:cubicBezTo>
                <a:lnTo>
                  <a:pt x="172090" y="88356"/>
                </a:lnTo>
                <a:lnTo>
                  <a:pt x="171615" y="87469"/>
                </a:lnTo>
                <a:cubicBezTo>
                  <a:pt x="169114" y="82782"/>
                  <a:pt x="167182" y="77810"/>
                  <a:pt x="165852" y="72680"/>
                </a:cubicBezTo>
                <a:cubicBezTo>
                  <a:pt x="164522" y="66885"/>
                  <a:pt x="164458" y="63274"/>
                  <a:pt x="165598" y="61659"/>
                </a:cubicBezTo>
                <a:cubicBezTo>
                  <a:pt x="166105" y="60963"/>
                  <a:pt x="166897" y="60551"/>
                  <a:pt x="168132" y="60424"/>
                </a:cubicBezTo>
                <a:lnTo>
                  <a:pt x="192454" y="57606"/>
                </a:lnTo>
                <a:cubicBezTo>
                  <a:pt x="192485" y="57606"/>
                  <a:pt x="192549" y="57606"/>
                  <a:pt x="192612" y="57574"/>
                </a:cubicBezTo>
                <a:lnTo>
                  <a:pt x="194544" y="57099"/>
                </a:lnTo>
                <a:close/>
                <a:moveTo>
                  <a:pt x="121198" y="75372"/>
                </a:moveTo>
                <a:lnTo>
                  <a:pt x="124365" y="77969"/>
                </a:lnTo>
                <a:lnTo>
                  <a:pt x="130224" y="82624"/>
                </a:lnTo>
                <a:lnTo>
                  <a:pt x="120470" y="90003"/>
                </a:lnTo>
                <a:lnTo>
                  <a:pt x="121198" y="75372"/>
                </a:lnTo>
                <a:close/>
                <a:moveTo>
                  <a:pt x="158346" y="87438"/>
                </a:moveTo>
                <a:lnTo>
                  <a:pt x="160088" y="92220"/>
                </a:lnTo>
                <a:lnTo>
                  <a:pt x="153596" y="93360"/>
                </a:lnTo>
                <a:lnTo>
                  <a:pt x="152551" y="88768"/>
                </a:lnTo>
                <a:lnTo>
                  <a:pt x="158346" y="87438"/>
                </a:lnTo>
                <a:close/>
                <a:moveTo>
                  <a:pt x="195177" y="56941"/>
                </a:moveTo>
                <a:cubicBezTo>
                  <a:pt x="198122" y="59379"/>
                  <a:pt x="207845" y="67518"/>
                  <a:pt x="209523" y="68436"/>
                </a:cubicBezTo>
                <a:cubicBezTo>
                  <a:pt x="210663" y="69070"/>
                  <a:pt x="215952" y="69292"/>
                  <a:pt x="222349" y="69418"/>
                </a:cubicBezTo>
                <a:cubicBezTo>
                  <a:pt x="222666" y="71128"/>
                  <a:pt x="224629" y="80027"/>
                  <a:pt x="228936" y="99060"/>
                </a:cubicBezTo>
                <a:lnTo>
                  <a:pt x="209587" y="98807"/>
                </a:lnTo>
                <a:lnTo>
                  <a:pt x="208858" y="94247"/>
                </a:lnTo>
                <a:cubicBezTo>
                  <a:pt x="208858" y="94183"/>
                  <a:pt x="208827" y="94152"/>
                  <a:pt x="208795" y="94120"/>
                </a:cubicBezTo>
                <a:lnTo>
                  <a:pt x="206926" y="92727"/>
                </a:lnTo>
                <a:lnTo>
                  <a:pt x="206325" y="82814"/>
                </a:lnTo>
                <a:cubicBezTo>
                  <a:pt x="206325" y="82751"/>
                  <a:pt x="206325" y="82719"/>
                  <a:pt x="206293" y="82687"/>
                </a:cubicBezTo>
                <a:lnTo>
                  <a:pt x="201669" y="77684"/>
                </a:lnTo>
                <a:lnTo>
                  <a:pt x="198566" y="69038"/>
                </a:lnTo>
                <a:cubicBezTo>
                  <a:pt x="198502" y="68880"/>
                  <a:pt x="196951" y="63623"/>
                  <a:pt x="194987" y="56972"/>
                </a:cubicBezTo>
                <a:lnTo>
                  <a:pt x="195177" y="56941"/>
                </a:lnTo>
                <a:close/>
                <a:moveTo>
                  <a:pt x="134309" y="90921"/>
                </a:moveTo>
                <a:cubicBezTo>
                  <a:pt x="135101" y="91966"/>
                  <a:pt x="136019" y="93170"/>
                  <a:pt x="136938" y="94405"/>
                </a:cubicBezTo>
                <a:lnTo>
                  <a:pt x="136874" y="94405"/>
                </a:lnTo>
                <a:cubicBezTo>
                  <a:pt x="136779" y="94468"/>
                  <a:pt x="136748" y="94595"/>
                  <a:pt x="136811" y="94722"/>
                </a:cubicBezTo>
                <a:lnTo>
                  <a:pt x="136779" y="94722"/>
                </a:lnTo>
                <a:cubicBezTo>
                  <a:pt x="136843" y="94817"/>
                  <a:pt x="136906" y="94848"/>
                  <a:pt x="137001" y="94848"/>
                </a:cubicBezTo>
                <a:cubicBezTo>
                  <a:pt x="137033" y="94848"/>
                  <a:pt x="137064" y="94848"/>
                  <a:pt x="137096" y="94817"/>
                </a:cubicBezTo>
                <a:lnTo>
                  <a:pt x="137191" y="94753"/>
                </a:lnTo>
                <a:cubicBezTo>
                  <a:pt x="137571" y="95228"/>
                  <a:pt x="137888" y="95703"/>
                  <a:pt x="138236" y="96147"/>
                </a:cubicBezTo>
                <a:cubicBezTo>
                  <a:pt x="138173" y="96147"/>
                  <a:pt x="138141" y="96178"/>
                  <a:pt x="138110" y="96210"/>
                </a:cubicBezTo>
                <a:lnTo>
                  <a:pt x="132631" y="100422"/>
                </a:lnTo>
                <a:lnTo>
                  <a:pt x="129844" y="96400"/>
                </a:lnTo>
                <a:cubicBezTo>
                  <a:pt x="131934" y="93867"/>
                  <a:pt x="133739" y="91650"/>
                  <a:pt x="134309" y="90921"/>
                </a:cubicBezTo>
                <a:close/>
                <a:moveTo>
                  <a:pt x="160246" y="92663"/>
                </a:moveTo>
                <a:lnTo>
                  <a:pt x="162811" y="99789"/>
                </a:lnTo>
                <a:lnTo>
                  <a:pt x="155559" y="101245"/>
                </a:lnTo>
                <a:cubicBezTo>
                  <a:pt x="155464" y="101245"/>
                  <a:pt x="155401" y="101340"/>
                  <a:pt x="155369" y="101435"/>
                </a:cubicBezTo>
                <a:lnTo>
                  <a:pt x="153659" y="93835"/>
                </a:lnTo>
                <a:lnTo>
                  <a:pt x="160246" y="92663"/>
                </a:lnTo>
                <a:close/>
                <a:moveTo>
                  <a:pt x="138458" y="96463"/>
                </a:moveTo>
                <a:cubicBezTo>
                  <a:pt x="139851" y="98395"/>
                  <a:pt x="140991" y="100010"/>
                  <a:pt x="141150" y="100422"/>
                </a:cubicBezTo>
                <a:cubicBezTo>
                  <a:pt x="140770" y="100865"/>
                  <a:pt x="138331" y="102829"/>
                  <a:pt x="135766" y="104919"/>
                </a:cubicBezTo>
                <a:lnTo>
                  <a:pt x="132884" y="100802"/>
                </a:lnTo>
                <a:lnTo>
                  <a:pt x="138363" y="96558"/>
                </a:lnTo>
                <a:cubicBezTo>
                  <a:pt x="138426" y="96527"/>
                  <a:pt x="138426" y="96495"/>
                  <a:pt x="138458" y="96463"/>
                </a:cubicBezTo>
                <a:close/>
                <a:moveTo>
                  <a:pt x="162970" y="100232"/>
                </a:moveTo>
                <a:lnTo>
                  <a:pt x="164395" y="104127"/>
                </a:lnTo>
                <a:lnTo>
                  <a:pt x="156414" y="105964"/>
                </a:lnTo>
                <a:lnTo>
                  <a:pt x="155432" y="101594"/>
                </a:lnTo>
                <a:lnTo>
                  <a:pt x="155432" y="101594"/>
                </a:lnTo>
                <a:cubicBezTo>
                  <a:pt x="155464" y="101657"/>
                  <a:pt x="155559" y="101689"/>
                  <a:pt x="155623" y="101689"/>
                </a:cubicBezTo>
                <a:lnTo>
                  <a:pt x="155686" y="101689"/>
                </a:lnTo>
                <a:lnTo>
                  <a:pt x="162970" y="100232"/>
                </a:lnTo>
                <a:close/>
                <a:moveTo>
                  <a:pt x="134721" y="82086"/>
                </a:moveTo>
                <a:lnTo>
                  <a:pt x="134088" y="90478"/>
                </a:lnTo>
                <a:cubicBezTo>
                  <a:pt x="133327" y="91396"/>
                  <a:pt x="123542" y="103557"/>
                  <a:pt x="121008" y="105742"/>
                </a:cubicBezTo>
                <a:cubicBezTo>
                  <a:pt x="120487" y="106184"/>
                  <a:pt x="119366" y="106364"/>
                  <a:pt x="117890" y="106364"/>
                </a:cubicBezTo>
                <a:cubicBezTo>
                  <a:pt x="114704" y="106364"/>
                  <a:pt x="109864" y="105521"/>
                  <a:pt x="105839" y="104634"/>
                </a:cubicBezTo>
                <a:lnTo>
                  <a:pt x="105712" y="104634"/>
                </a:lnTo>
                <a:cubicBezTo>
                  <a:pt x="105300" y="104539"/>
                  <a:pt x="104889" y="104444"/>
                  <a:pt x="104509" y="104349"/>
                </a:cubicBezTo>
                <a:lnTo>
                  <a:pt x="105839" y="103906"/>
                </a:lnTo>
                <a:cubicBezTo>
                  <a:pt x="105965" y="103874"/>
                  <a:pt x="106092" y="103811"/>
                  <a:pt x="106187" y="103716"/>
                </a:cubicBezTo>
                <a:lnTo>
                  <a:pt x="134721" y="82086"/>
                </a:lnTo>
                <a:close/>
                <a:moveTo>
                  <a:pt x="166232" y="81199"/>
                </a:moveTo>
                <a:cubicBezTo>
                  <a:pt x="167213" y="83701"/>
                  <a:pt x="168353" y="86171"/>
                  <a:pt x="169620" y="88546"/>
                </a:cubicBezTo>
                <a:lnTo>
                  <a:pt x="172692" y="94373"/>
                </a:lnTo>
                <a:lnTo>
                  <a:pt x="176841" y="105869"/>
                </a:lnTo>
                <a:lnTo>
                  <a:pt x="174212" y="106787"/>
                </a:lnTo>
                <a:lnTo>
                  <a:pt x="164490" y="81737"/>
                </a:lnTo>
                <a:lnTo>
                  <a:pt x="166232" y="81199"/>
                </a:lnTo>
                <a:close/>
                <a:moveTo>
                  <a:pt x="164046" y="81864"/>
                </a:moveTo>
                <a:lnTo>
                  <a:pt x="173769" y="106946"/>
                </a:lnTo>
                <a:lnTo>
                  <a:pt x="171457" y="107769"/>
                </a:lnTo>
                <a:lnTo>
                  <a:pt x="162020" y="82497"/>
                </a:lnTo>
                <a:lnTo>
                  <a:pt x="164046" y="81864"/>
                </a:lnTo>
                <a:close/>
                <a:moveTo>
                  <a:pt x="283312" y="80471"/>
                </a:moveTo>
                <a:lnTo>
                  <a:pt x="268649" y="109353"/>
                </a:lnTo>
                <a:lnTo>
                  <a:pt x="260732" y="85411"/>
                </a:lnTo>
                <a:lnTo>
                  <a:pt x="283312" y="80471"/>
                </a:lnTo>
                <a:close/>
                <a:moveTo>
                  <a:pt x="161576" y="82624"/>
                </a:moveTo>
                <a:lnTo>
                  <a:pt x="171045" y="107928"/>
                </a:lnTo>
                <a:lnTo>
                  <a:pt x="166802" y="109416"/>
                </a:lnTo>
                <a:lnTo>
                  <a:pt x="157523" y="83891"/>
                </a:lnTo>
                <a:lnTo>
                  <a:pt x="161576" y="82624"/>
                </a:lnTo>
                <a:close/>
                <a:moveTo>
                  <a:pt x="103654" y="104602"/>
                </a:moveTo>
                <a:cubicBezTo>
                  <a:pt x="104192" y="104729"/>
                  <a:pt x="104794" y="104856"/>
                  <a:pt x="105490" y="104982"/>
                </a:cubicBezTo>
                <a:lnTo>
                  <a:pt x="105079" y="109796"/>
                </a:lnTo>
                <a:lnTo>
                  <a:pt x="92633" y="111284"/>
                </a:lnTo>
                <a:lnTo>
                  <a:pt x="91778" y="108529"/>
                </a:lnTo>
                <a:cubicBezTo>
                  <a:pt x="97066" y="106756"/>
                  <a:pt x="101278" y="105362"/>
                  <a:pt x="103654" y="104602"/>
                </a:cubicBezTo>
                <a:close/>
                <a:moveTo>
                  <a:pt x="164553" y="104571"/>
                </a:moveTo>
                <a:lnTo>
                  <a:pt x="166390" y="109606"/>
                </a:lnTo>
                <a:lnTo>
                  <a:pt x="162273" y="111284"/>
                </a:lnTo>
                <a:lnTo>
                  <a:pt x="156731" y="106344"/>
                </a:lnTo>
                <a:lnTo>
                  <a:pt x="164553" y="104571"/>
                </a:lnTo>
                <a:close/>
                <a:moveTo>
                  <a:pt x="253417" y="64288"/>
                </a:moveTo>
                <a:lnTo>
                  <a:pt x="258135" y="84809"/>
                </a:lnTo>
                <a:cubicBezTo>
                  <a:pt x="258135" y="84809"/>
                  <a:pt x="258135" y="84841"/>
                  <a:pt x="258135" y="84873"/>
                </a:cubicBezTo>
                <a:lnTo>
                  <a:pt x="258135" y="84904"/>
                </a:lnTo>
                <a:lnTo>
                  <a:pt x="265039" y="105711"/>
                </a:lnTo>
                <a:lnTo>
                  <a:pt x="233148" y="113628"/>
                </a:lnTo>
                <a:cubicBezTo>
                  <a:pt x="229950" y="99377"/>
                  <a:pt x="223901" y="72712"/>
                  <a:pt x="223268" y="69418"/>
                </a:cubicBezTo>
                <a:lnTo>
                  <a:pt x="223268" y="69418"/>
                </a:lnTo>
                <a:lnTo>
                  <a:pt x="226530" y="69450"/>
                </a:lnTo>
                <a:cubicBezTo>
                  <a:pt x="228746" y="69482"/>
                  <a:pt x="230520" y="69513"/>
                  <a:pt x="231185" y="69545"/>
                </a:cubicBezTo>
                <a:lnTo>
                  <a:pt x="231312" y="69545"/>
                </a:lnTo>
                <a:cubicBezTo>
                  <a:pt x="233940" y="69545"/>
                  <a:pt x="249078" y="65460"/>
                  <a:pt x="253417" y="64288"/>
                </a:cubicBezTo>
                <a:close/>
                <a:moveTo>
                  <a:pt x="154166" y="98079"/>
                </a:moveTo>
                <a:lnTo>
                  <a:pt x="155749" y="105141"/>
                </a:lnTo>
                <a:lnTo>
                  <a:pt x="150935" y="107516"/>
                </a:lnTo>
                <a:lnTo>
                  <a:pt x="150049" y="106439"/>
                </a:lnTo>
                <a:cubicBezTo>
                  <a:pt x="150014" y="106387"/>
                  <a:pt x="149950" y="106363"/>
                  <a:pt x="149884" y="106363"/>
                </a:cubicBezTo>
                <a:cubicBezTo>
                  <a:pt x="149830" y="106363"/>
                  <a:pt x="149775" y="106379"/>
                  <a:pt x="149732" y="106407"/>
                </a:cubicBezTo>
                <a:cubicBezTo>
                  <a:pt x="149637" y="106502"/>
                  <a:pt x="149605" y="106629"/>
                  <a:pt x="149700" y="106756"/>
                </a:cubicBezTo>
                <a:lnTo>
                  <a:pt x="150682" y="107928"/>
                </a:lnTo>
                <a:cubicBezTo>
                  <a:pt x="150714" y="107991"/>
                  <a:pt x="150777" y="108023"/>
                  <a:pt x="150872" y="108023"/>
                </a:cubicBezTo>
                <a:cubicBezTo>
                  <a:pt x="150904" y="108023"/>
                  <a:pt x="150935" y="107991"/>
                  <a:pt x="150967" y="107991"/>
                </a:cubicBezTo>
                <a:lnTo>
                  <a:pt x="155876" y="105584"/>
                </a:lnTo>
                <a:lnTo>
                  <a:pt x="156003" y="106217"/>
                </a:lnTo>
                <a:lnTo>
                  <a:pt x="154166" y="109891"/>
                </a:lnTo>
                <a:lnTo>
                  <a:pt x="143588" y="115560"/>
                </a:lnTo>
                <a:lnTo>
                  <a:pt x="141308" y="111633"/>
                </a:lnTo>
                <a:lnTo>
                  <a:pt x="142860" y="110778"/>
                </a:lnTo>
                <a:cubicBezTo>
                  <a:pt x="142923" y="110746"/>
                  <a:pt x="142955" y="110683"/>
                  <a:pt x="142955" y="110619"/>
                </a:cubicBezTo>
                <a:cubicBezTo>
                  <a:pt x="142987" y="110556"/>
                  <a:pt x="142987" y="110493"/>
                  <a:pt x="142955" y="110461"/>
                </a:cubicBezTo>
                <a:lnTo>
                  <a:pt x="141181" y="107643"/>
                </a:lnTo>
                <a:cubicBezTo>
                  <a:pt x="141181" y="107611"/>
                  <a:pt x="141150" y="107579"/>
                  <a:pt x="141086" y="107579"/>
                </a:cubicBezTo>
                <a:lnTo>
                  <a:pt x="151949" y="98459"/>
                </a:lnTo>
                <a:lnTo>
                  <a:pt x="154166" y="98079"/>
                </a:lnTo>
                <a:close/>
                <a:moveTo>
                  <a:pt x="198186" y="69355"/>
                </a:moveTo>
                <a:lnTo>
                  <a:pt x="201258" y="77874"/>
                </a:lnTo>
                <a:cubicBezTo>
                  <a:pt x="201258" y="77905"/>
                  <a:pt x="201258" y="77937"/>
                  <a:pt x="201289" y="77937"/>
                </a:cubicBezTo>
                <a:lnTo>
                  <a:pt x="205881" y="82909"/>
                </a:lnTo>
                <a:lnTo>
                  <a:pt x="206483" y="92853"/>
                </a:lnTo>
                <a:cubicBezTo>
                  <a:pt x="206483" y="92917"/>
                  <a:pt x="206515" y="92980"/>
                  <a:pt x="206578" y="93043"/>
                </a:cubicBezTo>
                <a:lnTo>
                  <a:pt x="208415" y="94405"/>
                </a:lnTo>
                <a:lnTo>
                  <a:pt x="209112" y="98807"/>
                </a:lnTo>
                <a:lnTo>
                  <a:pt x="201733" y="98807"/>
                </a:lnTo>
                <a:lnTo>
                  <a:pt x="185106" y="93423"/>
                </a:lnTo>
                <a:cubicBezTo>
                  <a:pt x="185081" y="93415"/>
                  <a:pt x="185055" y="93411"/>
                  <a:pt x="185031" y="93411"/>
                </a:cubicBezTo>
                <a:cubicBezTo>
                  <a:pt x="184963" y="93411"/>
                  <a:pt x="184899" y="93440"/>
                  <a:pt x="184853" y="93487"/>
                </a:cubicBezTo>
                <a:lnTo>
                  <a:pt x="180451" y="98364"/>
                </a:lnTo>
                <a:cubicBezTo>
                  <a:pt x="180388" y="98427"/>
                  <a:pt x="180388" y="98522"/>
                  <a:pt x="180388" y="98585"/>
                </a:cubicBezTo>
                <a:lnTo>
                  <a:pt x="182731" y="109226"/>
                </a:lnTo>
                <a:cubicBezTo>
                  <a:pt x="182731" y="109289"/>
                  <a:pt x="182763" y="109353"/>
                  <a:pt x="182826" y="109384"/>
                </a:cubicBezTo>
                <a:lnTo>
                  <a:pt x="188083" y="112076"/>
                </a:lnTo>
                <a:lnTo>
                  <a:pt x="184220" y="117143"/>
                </a:lnTo>
                <a:lnTo>
                  <a:pt x="182953" y="116066"/>
                </a:lnTo>
                <a:lnTo>
                  <a:pt x="174814" y="93518"/>
                </a:lnTo>
                <a:cubicBezTo>
                  <a:pt x="174782" y="93455"/>
                  <a:pt x="174782" y="93423"/>
                  <a:pt x="174751" y="93360"/>
                </a:cubicBezTo>
                <a:lnTo>
                  <a:pt x="172312" y="88768"/>
                </a:lnTo>
                <a:lnTo>
                  <a:pt x="181749" y="82212"/>
                </a:lnTo>
                <a:lnTo>
                  <a:pt x="189793" y="82212"/>
                </a:lnTo>
                <a:cubicBezTo>
                  <a:pt x="189920" y="82212"/>
                  <a:pt x="190015" y="82117"/>
                  <a:pt x="190015" y="81991"/>
                </a:cubicBezTo>
                <a:lnTo>
                  <a:pt x="190015" y="71255"/>
                </a:lnTo>
                <a:lnTo>
                  <a:pt x="198186" y="69355"/>
                </a:lnTo>
                <a:close/>
                <a:moveTo>
                  <a:pt x="166548" y="110018"/>
                </a:moveTo>
                <a:lnTo>
                  <a:pt x="168797" y="115560"/>
                </a:lnTo>
                <a:lnTo>
                  <a:pt x="162843" y="117175"/>
                </a:lnTo>
                <a:lnTo>
                  <a:pt x="162463" y="115465"/>
                </a:lnTo>
                <a:lnTo>
                  <a:pt x="162431" y="111696"/>
                </a:lnTo>
                <a:lnTo>
                  <a:pt x="166548" y="110018"/>
                </a:lnTo>
                <a:close/>
                <a:moveTo>
                  <a:pt x="140770" y="107833"/>
                </a:moveTo>
                <a:cubicBezTo>
                  <a:pt x="140770" y="107864"/>
                  <a:pt x="140770" y="107864"/>
                  <a:pt x="140770" y="107896"/>
                </a:cubicBezTo>
                <a:lnTo>
                  <a:pt x="142385" y="110493"/>
                </a:lnTo>
                <a:lnTo>
                  <a:pt x="140865" y="111348"/>
                </a:lnTo>
                <a:cubicBezTo>
                  <a:pt x="140801" y="111379"/>
                  <a:pt x="140770" y="111443"/>
                  <a:pt x="140738" y="111506"/>
                </a:cubicBezTo>
                <a:cubicBezTo>
                  <a:pt x="140738" y="111538"/>
                  <a:pt x="140738" y="111601"/>
                  <a:pt x="140770" y="111665"/>
                </a:cubicBezTo>
                <a:lnTo>
                  <a:pt x="143177" y="115781"/>
                </a:lnTo>
                <a:lnTo>
                  <a:pt x="138426" y="118315"/>
                </a:lnTo>
                <a:cubicBezTo>
                  <a:pt x="138458" y="118252"/>
                  <a:pt x="138490" y="118157"/>
                  <a:pt x="138458" y="118093"/>
                </a:cubicBezTo>
                <a:lnTo>
                  <a:pt x="135228" y="112678"/>
                </a:lnTo>
                <a:cubicBezTo>
                  <a:pt x="135196" y="112646"/>
                  <a:pt x="135164" y="112615"/>
                  <a:pt x="135101" y="112583"/>
                </a:cubicBezTo>
                <a:lnTo>
                  <a:pt x="140770" y="107833"/>
                </a:lnTo>
                <a:close/>
                <a:moveTo>
                  <a:pt x="176999" y="106312"/>
                </a:moveTo>
                <a:lnTo>
                  <a:pt x="180894" y="117143"/>
                </a:lnTo>
                <a:cubicBezTo>
                  <a:pt x="180958" y="117333"/>
                  <a:pt x="181084" y="117492"/>
                  <a:pt x="181243" y="117650"/>
                </a:cubicBezTo>
                <a:lnTo>
                  <a:pt x="182351" y="118568"/>
                </a:lnTo>
                <a:lnTo>
                  <a:pt x="179279" y="119930"/>
                </a:lnTo>
                <a:lnTo>
                  <a:pt x="174371" y="107231"/>
                </a:lnTo>
                <a:lnTo>
                  <a:pt x="176999" y="106312"/>
                </a:lnTo>
                <a:close/>
                <a:moveTo>
                  <a:pt x="91398" y="108656"/>
                </a:moveTo>
                <a:lnTo>
                  <a:pt x="92284" y="111601"/>
                </a:lnTo>
                <a:cubicBezTo>
                  <a:pt x="92316" y="111696"/>
                  <a:pt x="92379" y="111760"/>
                  <a:pt x="92506" y="111760"/>
                </a:cubicBezTo>
                <a:lnTo>
                  <a:pt x="105110" y="110303"/>
                </a:lnTo>
                <a:lnTo>
                  <a:pt x="104477" y="118315"/>
                </a:lnTo>
                <a:lnTo>
                  <a:pt x="91841" y="119962"/>
                </a:lnTo>
                <a:lnTo>
                  <a:pt x="86521" y="110303"/>
                </a:lnTo>
                <a:lnTo>
                  <a:pt x="91398" y="108656"/>
                </a:lnTo>
                <a:close/>
                <a:moveTo>
                  <a:pt x="145488" y="73915"/>
                </a:moveTo>
                <a:lnTo>
                  <a:pt x="151347" y="85569"/>
                </a:lnTo>
                <a:lnTo>
                  <a:pt x="154071" y="97604"/>
                </a:lnTo>
                <a:lnTo>
                  <a:pt x="151822" y="98015"/>
                </a:lnTo>
                <a:cubicBezTo>
                  <a:pt x="151759" y="98015"/>
                  <a:pt x="151727" y="98015"/>
                  <a:pt x="151696" y="98047"/>
                </a:cubicBezTo>
                <a:lnTo>
                  <a:pt x="132061" y="114546"/>
                </a:lnTo>
                <a:lnTo>
                  <a:pt x="115656" y="120943"/>
                </a:lnTo>
                <a:lnTo>
                  <a:pt x="114294" y="115401"/>
                </a:lnTo>
                <a:cubicBezTo>
                  <a:pt x="114263" y="115306"/>
                  <a:pt x="114199" y="115243"/>
                  <a:pt x="114104" y="115211"/>
                </a:cubicBezTo>
                <a:lnTo>
                  <a:pt x="105237" y="114008"/>
                </a:lnTo>
                <a:lnTo>
                  <a:pt x="105934" y="105141"/>
                </a:lnTo>
                <a:cubicBezTo>
                  <a:pt x="109417" y="105869"/>
                  <a:pt x="114389" y="106819"/>
                  <a:pt x="117810" y="106819"/>
                </a:cubicBezTo>
                <a:cubicBezTo>
                  <a:pt x="119425" y="106819"/>
                  <a:pt x="120692" y="106597"/>
                  <a:pt x="121293" y="106091"/>
                </a:cubicBezTo>
                <a:cubicBezTo>
                  <a:pt x="122750" y="104824"/>
                  <a:pt x="126424" y="100517"/>
                  <a:pt x="129527" y="96780"/>
                </a:cubicBezTo>
                <a:lnTo>
                  <a:pt x="135386" y="105204"/>
                </a:lnTo>
                <a:cubicBezTo>
                  <a:pt x="134246" y="106154"/>
                  <a:pt x="133074" y="107073"/>
                  <a:pt x="132061" y="107896"/>
                </a:cubicBezTo>
                <a:cubicBezTo>
                  <a:pt x="131902" y="108023"/>
                  <a:pt x="131997" y="108276"/>
                  <a:pt x="132219" y="108276"/>
                </a:cubicBezTo>
                <a:cubicBezTo>
                  <a:pt x="132251" y="108276"/>
                  <a:pt x="132314" y="108244"/>
                  <a:pt x="132346" y="108244"/>
                </a:cubicBezTo>
                <a:cubicBezTo>
                  <a:pt x="134468" y="106534"/>
                  <a:pt x="141371" y="101024"/>
                  <a:pt x="141593" y="100580"/>
                </a:cubicBezTo>
                <a:cubicBezTo>
                  <a:pt x="141656" y="100485"/>
                  <a:pt x="141815" y="100169"/>
                  <a:pt x="137603" y="94532"/>
                </a:cubicBezTo>
                <a:lnTo>
                  <a:pt x="142987" y="91460"/>
                </a:lnTo>
                <a:lnTo>
                  <a:pt x="143525" y="92948"/>
                </a:lnTo>
                <a:cubicBezTo>
                  <a:pt x="143572" y="93054"/>
                  <a:pt x="143658" y="93099"/>
                  <a:pt x="143743" y="93099"/>
                </a:cubicBezTo>
                <a:cubicBezTo>
                  <a:pt x="143887" y="93099"/>
                  <a:pt x="144028" y="92969"/>
                  <a:pt x="143968" y="92790"/>
                </a:cubicBezTo>
                <a:lnTo>
                  <a:pt x="143335" y="91016"/>
                </a:lnTo>
                <a:cubicBezTo>
                  <a:pt x="143303" y="90953"/>
                  <a:pt x="143240" y="90921"/>
                  <a:pt x="143177" y="90890"/>
                </a:cubicBezTo>
                <a:cubicBezTo>
                  <a:pt x="143145" y="90874"/>
                  <a:pt x="143113" y="90866"/>
                  <a:pt x="143082" y="90866"/>
                </a:cubicBezTo>
                <a:cubicBezTo>
                  <a:pt x="143050" y="90866"/>
                  <a:pt x="143018" y="90874"/>
                  <a:pt x="142987" y="90890"/>
                </a:cubicBezTo>
                <a:lnTo>
                  <a:pt x="139946" y="92632"/>
                </a:lnTo>
                <a:lnTo>
                  <a:pt x="139155" y="91143"/>
                </a:lnTo>
                <a:lnTo>
                  <a:pt x="143240" y="88483"/>
                </a:lnTo>
                <a:cubicBezTo>
                  <a:pt x="143451" y="88324"/>
                  <a:pt x="143310" y="88034"/>
                  <a:pt x="143110" y="88034"/>
                </a:cubicBezTo>
                <a:cubicBezTo>
                  <a:pt x="143070" y="88034"/>
                  <a:pt x="143029" y="88045"/>
                  <a:pt x="142987" y="88071"/>
                </a:cubicBezTo>
                <a:lnTo>
                  <a:pt x="138743" y="90890"/>
                </a:lnTo>
                <a:cubicBezTo>
                  <a:pt x="138616" y="90953"/>
                  <a:pt x="138585" y="91080"/>
                  <a:pt x="138648" y="91175"/>
                </a:cubicBezTo>
                <a:lnTo>
                  <a:pt x="139535" y="92853"/>
                </a:lnTo>
                <a:lnTo>
                  <a:pt x="137349" y="94152"/>
                </a:lnTo>
                <a:cubicBezTo>
                  <a:pt x="136558" y="93107"/>
                  <a:pt x="135639" y="91871"/>
                  <a:pt x="134594" y="90478"/>
                </a:cubicBezTo>
                <a:lnTo>
                  <a:pt x="135228" y="81706"/>
                </a:lnTo>
                <a:lnTo>
                  <a:pt x="145488" y="73915"/>
                </a:lnTo>
                <a:close/>
                <a:moveTo>
                  <a:pt x="173927" y="107389"/>
                </a:moveTo>
                <a:lnTo>
                  <a:pt x="178868" y="120120"/>
                </a:lnTo>
                <a:lnTo>
                  <a:pt x="176461" y="121165"/>
                </a:lnTo>
                <a:lnTo>
                  <a:pt x="171615" y="108213"/>
                </a:lnTo>
                <a:lnTo>
                  <a:pt x="173927" y="107389"/>
                </a:lnTo>
                <a:close/>
                <a:moveTo>
                  <a:pt x="171204" y="108371"/>
                </a:moveTo>
                <a:lnTo>
                  <a:pt x="176049" y="121355"/>
                </a:lnTo>
                <a:lnTo>
                  <a:pt x="172312" y="123002"/>
                </a:lnTo>
                <a:lnTo>
                  <a:pt x="166960" y="109859"/>
                </a:lnTo>
                <a:lnTo>
                  <a:pt x="171204" y="108371"/>
                </a:lnTo>
                <a:close/>
                <a:moveTo>
                  <a:pt x="73663" y="114736"/>
                </a:moveTo>
                <a:lnTo>
                  <a:pt x="76798" y="121134"/>
                </a:lnTo>
                <a:lnTo>
                  <a:pt x="69166" y="123762"/>
                </a:lnTo>
                <a:lnTo>
                  <a:pt x="66981" y="117112"/>
                </a:lnTo>
                <a:cubicBezTo>
                  <a:pt x="69229" y="116320"/>
                  <a:pt x="71478" y="115528"/>
                  <a:pt x="73663" y="114736"/>
                </a:cubicBezTo>
                <a:close/>
                <a:moveTo>
                  <a:pt x="78065" y="8962"/>
                </a:moveTo>
                <a:lnTo>
                  <a:pt x="95420" y="10514"/>
                </a:lnTo>
                <a:lnTo>
                  <a:pt x="101943" y="24765"/>
                </a:lnTo>
                <a:cubicBezTo>
                  <a:pt x="102007" y="24892"/>
                  <a:pt x="102070" y="25018"/>
                  <a:pt x="102165" y="25113"/>
                </a:cubicBezTo>
                <a:lnTo>
                  <a:pt x="116258" y="39206"/>
                </a:lnTo>
                <a:lnTo>
                  <a:pt x="121990" y="54344"/>
                </a:lnTo>
                <a:lnTo>
                  <a:pt x="117683" y="56561"/>
                </a:lnTo>
                <a:cubicBezTo>
                  <a:pt x="117398" y="56719"/>
                  <a:pt x="117176" y="57004"/>
                  <a:pt x="117081" y="57321"/>
                </a:cubicBezTo>
                <a:lnTo>
                  <a:pt x="114706" y="67328"/>
                </a:lnTo>
                <a:cubicBezTo>
                  <a:pt x="114643" y="67613"/>
                  <a:pt x="114706" y="67930"/>
                  <a:pt x="114864" y="68183"/>
                </a:cubicBezTo>
                <a:lnTo>
                  <a:pt x="118950" y="74707"/>
                </a:lnTo>
                <a:lnTo>
                  <a:pt x="118095" y="91808"/>
                </a:lnTo>
                <a:lnTo>
                  <a:pt x="104984" y="101784"/>
                </a:lnTo>
                <a:cubicBezTo>
                  <a:pt x="101880" y="102766"/>
                  <a:pt x="61185" y="115940"/>
                  <a:pt x="39080" y="125472"/>
                </a:cubicBezTo>
                <a:cubicBezTo>
                  <a:pt x="38004" y="122812"/>
                  <a:pt x="36863" y="119898"/>
                  <a:pt x="35660" y="116890"/>
                </a:cubicBezTo>
                <a:cubicBezTo>
                  <a:pt x="34140" y="113026"/>
                  <a:pt x="32683" y="109416"/>
                  <a:pt x="32430" y="108656"/>
                </a:cubicBezTo>
                <a:cubicBezTo>
                  <a:pt x="32398" y="108054"/>
                  <a:pt x="31955" y="107674"/>
                  <a:pt x="26666" y="103526"/>
                </a:cubicBezTo>
                <a:cubicBezTo>
                  <a:pt x="24513" y="101815"/>
                  <a:pt x="21821" y="99725"/>
                  <a:pt x="21346" y="99187"/>
                </a:cubicBezTo>
                <a:cubicBezTo>
                  <a:pt x="20744" y="98522"/>
                  <a:pt x="19319" y="94753"/>
                  <a:pt x="18242" y="91491"/>
                </a:cubicBezTo>
                <a:cubicBezTo>
                  <a:pt x="18242" y="91460"/>
                  <a:pt x="18210" y="91428"/>
                  <a:pt x="18210" y="91365"/>
                </a:cubicBezTo>
                <a:lnTo>
                  <a:pt x="10040" y="73694"/>
                </a:lnTo>
                <a:cubicBezTo>
                  <a:pt x="27236" y="63338"/>
                  <a:pt x="49658" y="49942"/>
                  <a:pt x="51305" y="49340"/>
                </a:cubicBezTo>
                <a:cubicBezTo>
                  <a:pt x="53331" y="48707"/>
                  <a:pt x="61249" y="45160"/>
                  <a:pt x="64067" y="41835"/>
                </a:cubicBezTo>
                <a:cubicBezTo>
                  <a:pt x="65936" y="39586"/>
                  <a:pt x="69831" y="28249"/>
                  <a:pt x="73410" y="17481"/>
                </a:cubicBezTo>
                <a:cubicBezTo>
                  <a:pt x="73853" y="16088"/>
                  <a:pt x="74265" y="14916"/>
                  <a:pt x="74360" y="14631"/>
                </a:cubicBezTo>
                <a:cubicBezTo>
                  <a:pt x="74613" y="14251"/>
                  <a:pt x="76038" y="12003"/>
                  <a:pt x="78065" y="8962"/>
                </a:cubicBezTo>
                <a:close/>
                <a:moveTo>
                  <a:pt x="168955" y="116003"/>
                </a:moveTo>
                <a:lnTo>
                  <a:pt x="171869" y="123192"/>
                </a:lnTo>
                <a:lnTo>
                  <a:pt x="165028" y="126201"/>
                </a:lnTo>
                <a:lnTo>
                  <a:pt x="162938" y="117618"/>
                </a:lnTo>
                <a:lnTo>
                  <a:pt x="168955" y="116003"/>
                </a:lnTo>
                <a:close/>
                <a:moveTo>
                  <a:pt x="15170" y="90256"/>
                </a:moveTo>
                <a:lnTo>
                  <a:pt x="16089" y="92251"/>
                </a:lnTo>
                <a:cubicBezTo>
                  <a:pt x="16532" y="93550"/>
                  <a:pt x="18432" y="99314"/>
                  <a:pt x="19636" y="100675"/>
                </a:cubicBezTo>
                <a:cubicBezTo>
                  <a:pt x="20396" y="101435"/>
                  <a:pt x="21251" y="102164"/>
                  <a:pt x="22106" y="102797"/>
                </a:cubicBezTo>
                <a:lnTo>
                  <a:pt x="14252" y="106851"/>
                </a:lnTo>
                <a:cubicBezTo>
                  <a:pt x="14125" y="106914"/>
                  <a:pt x="14093" y="107041"/>
                  <a:pt x="14125" y="107136"/>
                </a:cubicBezTo>
                <a:lnTo>
                  <a:pt x="20681" y="122495"/>
                </a:lnTo>
                <a:lnTo>
                  <a:pt x="11053" y="126232"/>
                </a:lnTo>
                <a:lnTo>
                  <a:pt x="1964" y="104634"/>
                </a:lnTo>
                <a:lnTo>
                  <a:pt x="6430" y="102354"/>
                </a:lnTo>
                <a:cubicBezTo>
                  <a:pt x="6461" y="102354"/>
                  <a:pt x="6525" y="102291"/>
                  <a:pt x="6525" y="102259"/>
                </a:cubicBezTo>
                <a:lnTo>
                  <a:pt x="9343" y="95925"/>
                </a:lnTo>
                <a:cubicBezTo>
                  <a:pt x="9343" y="95893"/>
                  <a:pt x="9343" y="95862"/>
                  <a:pt x="9343" y="95862"/>
                </a:cubicBezTo>
                <a:lnTo>
                  <a:pt x="9913" y="92251"/>
                </a:lnTo>
                <a:lnTo>
                  <a:pt x="15170" y="90256"/>
                </a:lnTo>
                <a:close/>
                <a:moveTo>
                  <a:pt x="76988" y="121545"/>
                </a:moveTo>
                <a:lnTo>
                  <a:pt x="78762" y="125124"/>
                </a:lnTo>
                <a:lnTo>
                  <a:pt x="70686" y="128291"/>
                </a:lnTo>
                <a:lnTo>
                  <a:pt x="70116" y="126644"/>
                </a:lnTo>
                <a:lnTo>
                  <a:pt x="69324" y="124142"/>
                </a:lnTo>
                <a:lnTo>
                  <a:pt x="76988" y="121545"/>
                </a:lnTo>
                <a:close/>
                <a:moveTo>
                  <a:pt x="105205" y="114451"/>
                </a:moveTo>
                <a:lnTo>
                  <a:pt x="113883" y="115655"/>
                </a:lnTo>
                <a:lnTo>
                  <a:pt x="115244" y="121102"/>
                </a:lnTo>
                <a:lnTo>
                  <a:pt x="111951" y="122400"/>
                </a:lnTo>
                <a:cubicBezTo>
                  <a:pt x="111856" y="122432"/>
                  <a:pt x="111824" y="122495"/>
                  <a:pt x="111793" y="122559"/>
                </a:cubicBezTo>
                <a:lnTo>
                  <a:pt x="110811" y="128512"/>
                </a:lnTo>
                <a:lnTo>
                  <a:pt x="106250" y="123192"/>
                </a:lnTo>
                <a:lnTo>
                  <a:pt x="104889" y="118505"/>
                </a:lnTo>
                <a:lnTo>
                  <a:pt x="105205" y="114451"/>
                </a:lnTo>
                <a:close/>
                <a:moveTo>
                  <a:pt x="66569" y="117270"/>
                </a:moveTo>
                <a:lnTo>
                  <a:pt x="68818" y="124079"/>
                </a:lnTo>
                <a:lnTo>
                  <a:pt x="69641" y="126549"/>
                </a:lnTo>
                <a:lnTo>
                  <a:pt x="57987" y="130476"/>
                </a:lnTo>
                <a:lnTo>
                  <a:pt x="55263" y="121419"/>
                </a:lnTo>
                <a:cubicBezTo>
                  <a:pt x="58937" y="120025"/>
                  <a:pt x="62769" y="118632"/>
                  <a:pt x="66569" y="117270"/>
                </a:cubicBezTo>
                <a:close/>
                <a:moveTo>
                  <a:pt x="22517" y="103146"/>
                </a:moveTo>
                <a:cubicBezTo>
                  <a:pt x="23309" y="103779"/>
                  <a:pt x="24228" y="104507"/>
                  <a:pt x="25273" y="105331"/>
                </a:cubicBezTo>
                <a:cubicBezTo>
                  <a:pt x="27141" y="106787"/>
                  <a:pt x="29675" y="108751"/>
                  <a:pt x="30245" y="109353"/>
                </a:cubicBezTo>
                <a:cubicBezTo>
                  <a:pt x="30498" y="110049"/>
                  <a:pt x="31226" y="111918"/>
                  <a:pt x="33538" y="117713"/>
                </a:cubicBezTo>
                <a:cubicBezTo>
                  <a:pt x="34552" y="120247"/>
                  <a:pt x="35755" y="123319"/>
                  <a:pt x="36990" y="126359"/>
                </a:cubicBezTo>
                <a:lnTo>
                  <a:pt x="36705" y="126486"/>
                </a:lnTo>
                <a:cubicBezTo>
                  <a:pt x="33348" y="127974"/>
                  <a:pt x="30086" y="129462"/>
                  <a:pt x="26951" y="130856"/>
                </a:cubicBezTo>
                <a:lnTo>
                  <a:pt x="25589" y="127119"/>
                </a:lnTo>
                <a:cubicBezTo>
                  <a:pt x="25563" y="127014"/>
                  <a:pt x="25472" y="126953"/>
                  <a:pt x="25387" y="126953"/>
                </a:cubicBezTo>
                <a:cubicBezTo>
                  <a:pt x="25369" y="126953"/>
                  <a:pt x="25352" y="126955"/>
                  <a:pt x="25336" y="126961"/>
                </a:cubicBezTo>
                <a:lnTo>
                  <a:pt x="23277" y="127499"/>
                </a:lnTo>
                <a:lnTo>
                  <a:pt x="14632" y="107168"/>
                </a:lnTo>
                <a:lnTo>
                  <a:pt x="22517" y="103146"/>
                </a:lnTo>
                <a:close/>
                <a:moveTo>
                  <a:pt x="134816" y="112836"/>
                </a:moveTo>
                <a:cubicBezTo>
                  <a:pt x="134816" y="112868"/>
                  <a:pt x="134816" y="112868"/>
                  <a:pt x="134848" y="112900"/>
                </a:cubicBezTo>
                <a:lnTo>
                  <a:pt x="138046" y="118315"/>
                </a:lnTo>
                <a:cubicBezTo>
                  <a:pt x="138110" y="118378"/>
                  <a:pt x="138173" y="118410"/>
                  <a:pt x="138236" y="118410"/>
                </a:cubicBezTo>
                <a:lnTo>
                  <a:pt x="114073" y="131394"/>
                </a:lnTo>
                <a:lnTo>
                  <a:pt x="111191" y="128956"/>
                </a:lnTo>
                <a:lnTo>
                  <a:pt x="112204" y="122749"/>
                </a:lnTo>
                <a:lnTo>
                  <a:pt x="132251" y="114958"/>
                </a:lnTo>
                <a:cubicBezTo>
                  <a:pt x="132282" y="114958"/>
                  <a:pt x="132314" y="114926"/>
                  <a:pt x="132314" y="114926"/>
                </a:cubicBezTo>
                <a:lnTo>
                  <a:pt x="134816" y="112836"/>
                </a:lnTo>
                <a:close/>
                <a:moveTo>
                  <a:pt x="20807" y="122939"/>
                </a:moveTo>
                <a:lnTo>
                  <a:pt x="22834" y="127689"/>
                </a:lnTo>
                <a:lnTo>
                  <a:pt x="13207" y="131426"/>
                </a:lnTo>
                <a:lnTo>
                  <a:pt x="11212" y="126644"/>
                </a:lnTo>
                <a:lnTo>
                  <a:pt x="20807" y="122939"/>
                </a:lnTo>
                <a:close/>
                <a:moveTo>
                  <a:pt x="265356" y="106597"/>
                </a:moveTo>
                <a:lnTo>
                  <a:pt x="267161" y="112076"/>
                </a:lnTo>
                <a:lnTo>
                  <a:pt x="253195" y="129241"/>
                </a:lnTo>
                <a:cubicBezTo>
                  <a:pt x="251580" y="129716"/>
                  <a:pt x="245024" y="131648"/>
                  <a:pt x="238849" y="133738"/>
                </a:cubicBezTo>
                <a:cubicBezTo>
                  <a:pt x="237930" y="131109"/>
                  <a:pt x="235650" y="124490"/>
                  <a:pt x="235365" y="123255"/>
                </a:cubicBezTo>
                <a:cubicBezTo>
                  <a:pt x="235302" y="122907"/>
                  <a:pt x="234700" y="120310"/>
                  <a:pt x="233813" y="116383"/>
                </a:cubicBezTo>
                <a:cubicBezTo>
                  <a:pt x="233687" y="115781"/>
                  <a:pt x="233528" y="115180"/>
                  <a:pt x="233402" y="114515"/>
                </a:cubicBezTo>
                <a:lnTo>
                  <a:pt x="265356" y="106597"/>
                </a:lnTo>
                <a:close/>
                <a:moveTo>
                  <a:pt x="86046" y="110461"/>
                </a:moveTo>
                <a:lnTo>
                  <a:pt x="94470" y="125757"/>
                </a:lnTo>
                <a:lnTo>
                  <a:pt x="94691" y="129621"/>
                </a:lnTo>
                <a:lnTo>
                  <a:pt x="83670" y="134023"/>
                </a:lnTo>
                <a:lnTo>
                  <a:pt x="74106" y="114610"/>
                </a:lnTo>
                <a:cubicBezTo>
                  <a:pt x="78287" y="113121"/>
                  <a:pt x="82309" y="111728"/>
                  <a:pt x="86046" y="110461"/>
                </a:cubicBezTo>
                <a:close/>
                <a:moveTo>
                  <a:pt x="185138" y="93898"/>
                </a:moveTo>
                <a:lnTo>
                  <a:pt x="201416" y="99187"/>
                </a:lnTo>
                <a:lnTo>
                  <a:pt x="199294" y="106122"/>
                </a:lnTo>
                <a:cubicBezTo>
                  <a:pt x="199231" y="106249"/>
                  <a:pt x="199326" y="106376"/>
                  <a:pt x="199421" y="106407"/>
                </a:cubicBezTo>
                <a:lnTo>
                  <a:pt x="199516" y="106407"/>
                </a:lnTo>
                <a:cubicBezTo>
                  <a:pt x="199611" y="106407"/>
                  <a:pt x="199674" y="106344"/>
                  <a:pt x="199706" y="106249"/>
                </a:cubicBezTo>
                <a:lnTo>
                  <a:pt x="201859" y="99250"/>
                </a:lnTo>
                <a:lnTo>
                  <a:pt x="207180" y="99250"/>
                </a:lnTo>
                <a:lnTo>
                  <a:pt x="205565" y="108403"/>
                </a:lnTo>
                <a:lnTo>
                  <a:pt x="205850" y="129779"/>
                </a:lnTo>
                <a:lnTo>
                  <a:pt x="205945" y="135575"/>
                </a:lnTo>
                <a:cubicBezTo>
                  <a:pt x="205913" y="135575"/>
                  <a:pt x="205913" y="135575"/>
                  <a:pt x="205881" y="135543"/>
                </a:cubicBezTo>
                <a:cubicBezTo>
                  <a:pt x="194480" y="125852"/>
                  <a:pt x="187608" y="120025"/>
                  <a:pt x="184568" y="117460"/>
                </a:cubicBezTo>
                <a:lnTo>
                  <a:pt x="188463" y="112298"/>
                </a:lnTo>
                <a:lnTo>
                  <a:pt x="199167" y="117840"/>
                </a:lnTo>
                <a:cubicBezTo>
                  <a:pt x="199199" y="117840"/>
                  <a:pt x="199231" y="117872"/>
                  <a:pt x="199262" y="117872"/>
                </a:cubicBezTo>
                <a:cubicBezTo>
                  <a:pt x="199357" y="117872"/>
                  <a:pt x="199421" y="117808"/>
                  <a:pt x="199452" y="117745"/>
                </a:cubicBezTo>
                <a:cubicBezTo>
                  <a:pt x="199516" y="117618"/>
                  <a:pt x="199484" y="117492"/>
                  <a:pt x="199357" y="117428"/>
                </a:cubicBezTo>
                <a:lnTo>
                  <a:pt x="183143" y="109004"/>
                </a:lnTo>
                <a:lnTo>
                  <a:pt x="180894" y="98585"/>
                </a:lnTo>
                <a:lnTo>
                  <a:pt x="185138" y="93898"/>
                </a:lnTo>
                <a:close/>
                <a:moveTo>
                  <a:pt x="79015" y="125535"/>
                </a:moveTo>
                <a:lnTo>
                  <a:pt x="83259" y="134213"/>
                </a:lnTo>
                <a:lnTo>
                  <a:pt x="79078" y="135860"/>
                </a:lnTo>
                <a:lnTo>
                  <a:pt x="75690" y="126834"/>
                </a:lnTo>
                <a:lnTo>
                  <a:pt x="79015" y="125535"/>
                </a:lnTo>
                <a:close/>
                <a:moveTo>
                  <a:pt x="25241" y="127467"/>
                </a:moveTo>
                <a:lnTo>
                  <a:pt x="26539" y="131046"/>
                </a:lnTo>
                <a:cubicBezTo>
                  <a:pt x="22549" y="132851"/>
                  <a:pt x="18717" y="134593"/>
                  <a:pt x="15234" y="136176"/>
                </a:cubicBezTo>
                <a:lnTo>
                  <a:pt x="13365" y="131806"/>
                </a:lnTo>
                <a:lnTo>
                  <a:pt x="23214" y="128006"/>
                </a:lnTo>
                <a:lnTo>
                  <a:pt x="25241" y="127467"/>
                </a:lnTo>
                <a:close/>
                <a:moveTo>
                  <a:pt x="176239" y="121767"/>
                </a:moveTo>
                <a:lnTo>
                  <a:pt x="183016" y="135606"/>
                </a:lnTo>
                <a:lnTo>
                  <a:pt x="177031" y="137253"/>
                </a:lnTo>
                <a:lnTo>
                  <a:pt x="172439" y="123445"/>
                </a:lnTo>
                <a:lnTo>
                  <a:pt x="176239" y="121767"/>
                </a:lnTo>
                <a:close/>
                <a:moveTo>
                  <a:pt x="164775" y="126929"/>
                </a:moveTo>
                <a:lnTo>
                  <a:pt x="166992" y="132629"/>
                </a:lnTo>
                <a:lnTo>
                  <a:pt x="161640" y="137443"/>
                </a:lnTo>
                <a:lnTo>
                  <a:pt x="158061" y="133579"/>
                </a:lnTo>
                <a:lnTo>
                  <a:pt x="164775" y="126929"/>
                </a:lnTo>
                <a:close/>
                <a:moveTo>
                  <a:pt x="75278" y="126992"/>
                </a:moveTo>
                <a:lnTo>
                  <a:pt x="78698" y="136018"/>
                </a:lnTo>
                <a:lnTo>
                  <a:pt x="73948" y="137950"/>
                </a:lnTo>
                <a:lnTo>
                  <a:pt x="70844" y="128734"/>
                </a:lnTo>
                <a:lnTo>
                  <a:pt x="75278" y="126992"/>
                </a:lnTo>
                <a:close/>
                <a:moveTo>
                  <a:pt x="54852" y="121609"/>
                </a:moveTo>
                <a:lnTo>
                  <a:pt x="58557" y="134023"/>
                </a:lnTo>
                <a:lnTo>
                  <a:pt x="44052" y="138646"/>
                </a:lnTo>
                <a:cubicBezTo>
                  <a:pt x="43356" y="136493"/>
                  <a:pt x="41867" y="132534"/>
                  <a:pt x="39904" y="127594"/>
                </a:cubicBezTo>
                <a:lnTo>
                  <a:pt x="39935" y="127562"/>
                </a:lnTo>
                <a:cubicBezTo>
                  <a:pt x="44306" y="125694"/>
                  <a:pt x="49436" y="123667"/>
                  <a:pt x="54852" y="121609"/>
                </a:cubicBezTo>
                <a:close/>
                <a:moveTo>
                  <a:pt x="209333" y="99250"/>
                </a:moveTo>
                <a:lnTo>
                  <a:pt x="229031" y="99504"/>
                </a:lnTo>
                <a:cubicBezTo>
                  <a:pt x="230140" y="104507"/>
                  <a:pt x="231438" y="110176"/>
                  <a:pt x="232895" y="116573"/>
                </a:cubicBezTo>
                <a:cubicBezTo>
                  <a:pt x="233782" y="120500"/>
                  <a:pt x="234383" y="123097"/>
                  <a:pt x="234447" y="123445"/>
                </a:cubicBezTo>
                <a:cubicBezTo>
                  <a:pt x="234732" y="124775"/>
                  <a:pt x="237012" y="131363"/>
                  <a:pt x="237962" y="134023"/>
                </a:cubicBezTo>
                <a:cubicBezTo>
                  <a:pt x="233592" y="135511"/>
                  <a:pt x="229538" y="137031"/>
                  <a:pt x="227701" y="138140"/>
                </a:cubicBezTo>
                <a:cubicBezTo>
                  <a:pt x="227385" y="138361"/>
                  <a:pt x="227068" y="138583"/>
                  <a:pt x="226783" y="138868"/>
                </a:cubicBezTo>
                <a:lnTo>
                  <a:pt x="219657" y="137538"/>
                </a:lnTo>
                <a:lnTo>
                  <a:pt x="216395" y="131869"/>
                </a:lnTo>
                <a:cubicBezTo>
                  <a:pt x="216364" y="131806"/>
                  <a:pt x="216300" y="131774"/>
                  <a:pt x="216237" y="131774"/>
                </a:cubicBezTo>
                <a:lnTo>
                  <a:pt x="210632" y="130444"/>
                </a:lnTo>
                <a:cubicBezTo>
                  <a:pt x="210613" y="130435"/>
                  <a:pt x="210592" y="130431"/>
                  <a:pt x="210569" y="130431"/>
                </a:cubicBezTo>
                <a:cubicBezTo>
                  <a:pt x="210515" y="130431"/>
                  <a:pt x="210455" y="130453"/>
                  <a:pt x="210410" y="130476"/>
                </a:cubicBezTo>
                <a:lnTo>
                  <a:pt x="208827" y="131838"/>
                </a:lnTo>
                <a:cubicBezTo>
                  <a:pt x="208795" y="131838"/>
                  <a:pt x="208763" y="131901"/>
                  <a:pt x="208732" y="131933"/>
                </a:cubicBezTo>
                <a:cubicBezTo>
                  <a:pt x="207465" y="130793"/>
                  <a:pt x="206546" y="129937"/>
                  <a:pt x="206293" y="129684"/>
                </a:cubicBezTo>
                <a:lnTo>
                  <a:pt x="205976" y="108434"/>
                </a:lnTo>
                <a:lnTo>
                  <a:pt x="207591" y="99250"/>
                </a:lnTo>
                <a:close/>
                <a:moveTo>
                  <a:pt x="172027" y="123635"/>
                </a:moveTo>
                <a:lnTo>
                  <a:pt x="176587" y="137380"/>
                </a:lnTo>
                <a:lnTo>
                  <a:pt x="170064" y="139121"/>
                </a:lnTo>
                <a:lnTo>
                  <a:pt x="167498" y="132629"/>
                </a:lnTo>
                <a:lnTo>
                  <a:pt x="165155" y="126676"/>
                </a:lnTo>
                <a:lnTo>
                  <a:pt x="172027" y="123635"/>
                </a:lnTo>
                <a:close/>
                <a:moveTo>
                  <a:pt x="37814" y="128512"/>
                </a:moveTo>
                <a:cubicBezTo>
                  <a:pt x="38954" y="131426"/>
                  <a:pt x="40030" y="134213"/>
                  <a:pt x="40822" y="136398"/>
                </a:cubicBezTo>
                <a:cubicBezTo>
                  <a:pt x="39777" y="136936"/>
                  <a:pt x="37497" y="137981"/>
                  <a:pt x="34425" y="139375"/>
                </a:cubicBezTo>
                <a:lnTo>
                  <a:pt x="31765" y="131204"/>
                </a:lnTo>
                <a:cubicBezTo>
                  <a:pt x="33697" y="130349"/>
                  <a:pt x="35628" y="129462"/>
                  <a:pt x="37624" y="128576"/>
                </a:cubicBezTo>
                <a:lnTo>
                  <a:pt x="37814" y="128512"/>
                </a:lnTo>
                <a:close/>
                <a:moveTo>
                  <a:pt x="210663" y="130951"/>
                </a:moveTo>
                <a:lnTo>
                  <a:pt x="216079" y="132218"/>
                </a:lnTo>
                <a:lnTo>
                  <a:pt x="219309" y="137760"/>
                </a:lnTo>
                <a:lnTo>
                  <a:pt x="218264" y="140040"/>
                </a:lnTo>
                <a:cubicBezTo>
                  <a:pt x="215445" y="137886"/>
                  <a:pt x="211613" y="134529"/>
                  <a:pt x="209048" y="132218"/>
                </a:cubicBezTo>
                <a:cubicBezTo>
                  <a:pt x="209080" y="132218"/>
                  <a:pt x="209080" y="132186"/>
                  <a:pt x="209112" y="132186"/>
                </a:cubicBezTo>
                <a:lnTo>
                  <a:pt x="210663" y="130951"/>
                </a:lnTo>
                <a:close/>
                <a:moveTo>
                  <a:pt x="251326" y="132186"/>
                </a:moveTo>
                <a:lnTo>
                  <a:pt x="240464" y="142320"/>
                </a:lnTo>
                <a:cubicBezTo>
                  <a:pt x="240401" y="140083"/>
                  <a:pt x="240150" y="137752"/>
                  <a:pt x="239586" y="135920"/>
                </a:cubicBezTo>
                <a:lnTo>
                  <a:pt x="239586" y="135920"/>
                </a:lnTo>
                <a:cubicBezTo>
                  <a:pt x="243922" y="134464"/>
                  <a:pt x="248510" y="133040"/>
                  <a:pt x="251326" y="132186"/>
                </a:cubicBezTo>
                <a:close/>
                <a:moveTo>
                  <a:pt x="219689" y="138013"/>
                </a:moveTo>
                <a:lnTo>
                  <a:pt x="226371" y="139280"/>
                </a:lnTo>
                <a:cubicBezTo>
                  <a:pt x="225516" y="140072"/>
                  <a:pt x="224408" y="141243"/>
                  <a:pt x="223109" y="142700"/>
                </a:cubicBezTo>
                <a:cubicBezTo>
                  <a:pt x="221526" y="142035"/>
                  <a:pt x="220037" y="141243"/>
                  <a:pt x="218612" y="140325"/>
                </a:cubicBezTo>
                <a:lnTo>
                  <a:pt x="219689" y="138013"/>
                </a:lnTo>
                <a:close/>
                <a:moveTo>
                  <a:pt x="31321" y="131394"/>
                </a:moveTo>
                <a:lnTo>
                  <a:pt x="33982" y="139565"/>
                </a:lnTo>
                <a:cubicBezTo>
                  <a:pt x="31860" y="140515"/>
                  <a:pt x="29421" y="141592"/>
                  <a:pt x="26729" y="142795"/>
                </a:cubicBezTo>
                <a:lnTo>
                  <a:pt x="23911" y="134751"/>
                </a:lnTo>
                <a:lnTo>
                  <a:pt x="31321" y="131394"/>
                </a:lnTo>
                <a:close/>
                <a:moveTo>
                  <a:pt x="167182" y="133073"/>
                </a:moveTo>
                <a:lnTo>
                  <a:pt x="169652" y="139375"/>
                </a:lnTo>
                <a:lnTo>
                  <a:pt x="166643" y="142827"/>
                </a:lnTo>
                <a:lnTo>
                  <a:pt x="163540" y="139470"/>
                </a:lnTo>
                <a:lnTo>
                  <a:pt x="161956" y="137760"/>
                </a:lnTo>
                <a:lnTo>
                  <a:pt x="167182" y="133073"/>
                </a:lnTo>
                <a:close/>
                <a:moveTo>
                  <a:pt x="156319" y="106566"/>
                </a:moveTo>
                <a:lnTo>
                  <a:pt x="161956" y="111633"/>
                </a:lnTo>
                <a:lnTo>
                  <a:pt x="161956" y="115148"/>
                </a:lnTo>
                <a:lnTo>
                  <a:pt x="157808" y="113945"/>
                </a:lnTo>
                <a:lnTo>
                  <a:pt x="157713" y="113945"/>
                </a:lnTo>
                <a:lnTo>
                  <a:pt x="153342" y="114958"/>
                </a:lnTo>
                <a:cubicBezTo>
                  <a:pt x="153279" y="114958"/>
                  <a:pt x="153247" y="114990"/>
                  <a:pt x="153216" y="115053"/>
                </a:cubicBezTo>
                <a:lnTo>
                  <a:pt x="150239" y="119202"/>
                </a:lnTo>
                <a:lnTo>
                  <a:pt x="141308" y="124649"/>
                </a:lnTo>
                <a:cubicBezTo>
                  <a:pt x="141245" y="124680"/>
                  <a:pt x="141213" y="124775"/>
                  <a:pt x="141213" y="124839"/>
                </a:cubicBezTo>
                <a:lnTo>
                  <a:pt x="141213" y="130634"/>
                </a:lnTo>
                <a:lnTo>
                  <a:pt x="127690" y="142890"/>
                </a:lnTo>
                <a:lnTo>
                  <a:pt x="114484" y="131711"/>
                </a:lnTo>
                <a:lnTo>
                  <a:pt x="154451" y="110239"/>
                </a:lnTo>
                <a:cubicBezTo>
                  <a:pt x="154514" y="110208"/>
                  <a:pt x="154546" y="110176"/>
                  <a:pt x="154546" y="110113"/>
                </a:cubicBezTo>
                <a:lnTo>
                  <a:pt x="156319" y="106566"/>
                </a:lnTo>
                <a:close/>
                <a:moveTo>
                  <a:pt x="182731" y="118885"/>
                </a:moveTo>
                <a:cubicBezTo>
                  <a:pt x="185550" y="121292"/>
                  <a:pt x="192517" y="127182"/>
                  <a:pt x="204393" y="137316"/>
                </a:cubicBezTo>
                <a:cubicBezTo>
                  <a:pt x="204900" y="137728"/>
                  <a:pt x="205406" y="138140"/>
                  <a:pt x="205913" y="138551"/>
                </a:cubicBezTo>
                <a:lnTo>
                  <a:pt x="205691" y="145582"/>
                </a:lnTo>
                <a:lnTo>
                  <a:pt x="180863" y="123034"/>
                </a:lnTo>
                <a:lnTo>
                  <a:pt x="179469" y="120342"/>
                </a:lnTo>
                <a:lnTo>
                  <a:pt x="182731" y="118885"/>
                </a:lnTo>
                <a:close/>
                <a:moveTo>
                  <a:pt x="206293" y="130317"/>
                </a:moveTo>
                <a:cubicBezTo>
                  <a:pt x="207908" y="131838"/>
                  <a:pt x="214210" y="137538"/>
                  <a:pt x="218201" y="140578"/>
                </a:cubicBezTo>
                <a:cubicBezTo>
                  <a:pt x="219626" y="141560"/>
                  <a:pt x="221177" y="142383"/>
                  <a:pt x="222793" y="143048"/>
                </a:cubicBezTo>
                <a:cubicBezTo>
                  <a:pt x="222096" y="143840"/>
                  <a:pt x="221336" y="144663"/>
                  <a:pt x="220512" y="145614"/>
                </a:cubicBezTo>
                <a:cubicBezTo>
                  <a:pt x="215477" y="142890"/>
                  <a:pt x="210758" y="139660"/>
                  <a:pt x="206388" y="135955"/>
                </a:cubicBezTo>
                <a:lnTo>
                  <a:pt x="206293" y="130317"/>
                </a:lnTo>
                <a:close/>
                <a:moveTo>
                  <a:pt x="23499" y="134909"/>
                </a:moveTo>
                <a:lnTo>
                  <a:pt x="26318" y="142953"/>
                </a:lnTo>
                <a:lnTo>
                  <a:pt x="18939" y="146215"/>
                </a:lnTo>
                <a:lnTo>
                  <a:pt x="16025" y="138298"/>
                </a:lnTo>
                <a:cubicBezTo>
                  <a:pt x="18400" y="137221"/>
                  <a:pt x="20902" y="136081"/>
                  <a:pt x="23499" y="134909"/>
                </a:cubicBezTo>
                <a:close/>
                <a:moveTo>
                  <a:pt x="150872" y="140737"/>
                </a:moveTo>
                <a:lnTo>
                  <a:pt x="153152" y="143397"/>
                </a:lnTo>
                <a:lnTo>
                  <a:pt x="150017" y="146247"/>
                </a:lnTo>
                <a:lnTo>
                  <a:pt x="147737" y="143808"/>
                </a:lnTo>
                <a:lnTo>
                  <a:pt x="150872" y="140737"/>
                </a:lnTo>
                <a:close/>
                <a:moveTo>
                  <a:pt x="157776" y="133896"/>
                </a:moveTo>
                <a:lnTo>
                  <a:pt x="161481" y="137886"/>
                </a:lnTo>
                <a:lnTo>
                  <a:pt x="163096" y="139628"/>
                </a:lnTo>
                <a:lnTo>
                  <a:pt x="156224" y="146247"/>
                </a:lnTo>
                <a:lnTo>
                  <a:pt x="151189" y="140388"/>
                </a:lnTo>
                <a:lnTo>
                  <a:pt x="157776" y="133896"/>
                </a:lnTo>
                <a:close/>
                <a:moveTo>
                  <a:pt x="40980" y="136778"/>
                </a:moveTo>
                <a:cubicBezTo>
                  <a:pt x="41456" y="137981"/>
                  <a:pt x="41867" y="139216"/>
                  <a:pt x="42216" y="140452"/>
                </a:cubicBezTo>
                <a:cubicBezTo>
                  <a:pt x="42437" y="141528"/>
                  <a:pt x="42437" y="142605"/>
                  <a:pt x="42311" y="143713"/>
                </a:cubicBezTo>
                <a:lnTo>
                  <a:pt x="36673" y="146310"/>
                </a:lnTo>
                <a:lnTo>
                  <a:pt x="34552" y="139818"/>
                </a:lnTo>
                <a:cubicBezTo>
                  <a:pt x="38257" y="138140"/>
                  <a:pt x="40094" y="137253"/>
                  <a:pt x="40980" y="136778"/>
                </a:cubicBezTo>
                <a:close/>
                <a:moveTo>
                  <a:pt x="94755" y="130064"/>
                </a:moveTo>
                <a:lnTo>
                  <a:pt x="94755" y="130381"/>
                </a:lnTo>
                <a:lnTo>
                  <a:pt x="91303" y="147197"/>
                </a:lnTo>
                <a:lnTo>
                  <a:pt x="89307" y="147545"/>
                </a:lnTo>
                <a:lnTo>
                  <a:pt x="88927" y="144663"/>
                </a:lnTo>
                <a:cubicBezTo>
                  <a:pt x="88896" y="144663"/>
                  <a:pt x="88896" y="144632"/>
                  <a:pt x="88896" y="144600"/>
                </a:cubicBezTo>
                <a:lnTo>
                  <a:pt x="83892" y="134434"/>
                </a:lnTo>
                <a:lnTo>
                  <a:pt x="94755" y="130064"/>
                </a:lnTo>
                <a:close/>
                <a:moveTo>
                  <a:pt x="239166" y="136050"/>
                </a:moveTo>
                <a:cubicBezTo>
                  <a:pt x="239767" y="137950"/>
                  <a:pt x="239989" y="140483"/>
                  <a:pt x="240052" y="142763"/>
                </a:cubicBezTo>
                <a:cubicBezTo>
                  <a:pt x="240052" y="142795"/>
                  <a:pt x="240052" y="142795"/>
                  <a:pt x="240052" y="142827"/>
                </a:cubicBezTo>
                <a:cubicBezTo>
                  <a:pt x="240116" y="144695"/>
                  <a:pt x="240052" y="146564"/>
                  <a:pt x="239862" y="148432"/>
                </a:cubicBezTo>
                <a:cubicBezTo>
                  <a:pt x="239356" y="148305"/>
                  <a:pt x="238152" y="147957"/>
                  <a:pt x="236537" y="147450"/>
                </a:cubicBezTo>
                <a:cubicBezTo>
                  <a:pt x="236537" y="147419"/>
                  <a:pt x="236537" y="147419"/>
                  <a:pt x="236537" y="147387"/>
                </a:cubicBezTo>
                <a:lnTo>
                  <a:pt x="235777" y="140990"/>
                </a:lnTo>
                <a:cubicBezTo>
                  <a:pt x="235763" y="140847"/>
                  <a:pt x="235658" y="140782"/>
                  <a:pt x="235554" y="140782"/>
                </a:cubicBezTo>
                <a:cubicBezTo>
                  <a:pt x="235427" y="140782"/>
                  <a:pt x="235299" y="140879"/>
                  <a:pt x="235334" y="141053"/>
                </a:cubicBezTo>
                <a:lnTo>
                  <a:pt x="236062" y="147292"/>
                </a:lnTo>
                <a:cubicBezTo>
                  <a:pt x="233117" y="146374"/>
                  <a:pt x="228968" y="145012"/>
                  <a:pt x="225358" y="143587"/>
                </a:cubicBezTo>
                <a:cubicBezTo>
                  <a:pt x="227068" y="141718"/>
                  <a:pt x="228303" y="140452"/>
                  <a:pt x="228905" y="140103"/>
                </a:cubicBezTo>
                <a:cubicBezTo>
                  <a:pt x="230678" y="139058"/>
                  <a:pt x="234764" y="137538"/>
                  <a:pt x="239166" y="136050"/>
                </a:cubicBezTo>
                <a:close/>
                <a:moveTo>
                  <a:pt x="58557" y="135004"/>
                </a:moveTo>
                <a:lnTo>
                  <a:pt x="60932" y="145550"/>
                </a:lnTo>
                <a:lnTo>
                  <a:pt x="58082" y="146374"/>
                </a:lnTo>
                <a:lnTo>
                  <a:pt x="49563" y="148749"/>
                </a:lnTo>
                <a:lnTo>
                  <a:pt x="47599" y="141845"/>
                </a:lnTo>
                <a:cubicBezTo>
                  <a:pt x="47568" y="141782"/>
                  <a:pt x="47504" y="141718"/>
                  <a:pt x="47441" y="141687"/>
                </a:cubicBezTo>
                <a:lnTo>
                  <a:pt x="44654" y="141212"/>
                </a:lnTo>
                <a:cubicBezTo>
                  <a:pt x="44622" y="140768"/>
                  <a:pt x="44559" y="140388"/>
                  <a:pt x="44464" y="140008"/>
                </a:cubicBezTo>
                <a:cubicBezTo>
                  <a:pt x="44464" y="139881"/>
                  <a:pt x="44401" y="139723"/>
                  <a:pt x="44337" y="139501"/>
                </a:cubicBezTo>
                <a:lnTo>
                  <a:pt x="58557" y="135004"/>
                </a:lnTo>
                <a:close/>
                <a:moveTo>
                  <a:pt x="34140" y="140008"/>
                </a:moveTo>
                <a:lnTo>
                  <a:pt x="36262" y="146500"/>
                </a:lnTo>
                <a:lnTo>
                  <a:pt x="29200" y="149762"/>
                </a:lnTo>
                <a:lnTo>
                  <a:pt x="26919" y="143238"/>
                </a:lnTo>
                <a:cubicBezTo>
                  <a:pt x="29865" y="141908"/>
                  <a:pt x="32240" y="140863"/>
                  <a:pt x="34140" y="140008"/>
                </a:cubicBezTo>
                <a:close/>
                <a:moveTo>
                  <a:pt x="15614" y="138520"/>
                </a:moveTo>
                <a:lnTo>
                  <a:pt x="18527" y="146405"/>
                </a:lnTo>
                <a:lnTo>
                  <a:pt x="9565" y="150332"/>
                </a:lnTo>
                <a:lnTo>
                  <a:pt x="6620" y="142637"/>
                </a:lnTo>
                <a:cubicBezTo>
                  <a:pt x="9248" y="141433"/>
                  <a:pt x="12288" y="140040"/>
                  <a:pt x="15614" y="138520"/>
                </a:cubicBezTo>
                <a:close/>
                <a:moveTo>
                  <a:pt x="175954" y="147197"/>
                </a:moveTo>
                <a:lnTo>
                  <a:pt x="176714" y="149572"/>
                </a:lnTo>
                <a:lnTo>
                  <a:pt x="173167" y="150681"/>
                </a:lnTo>
                <a:lnTo>
                  <a:pt x="172724" y="147957"/>
                </a:lnTo>
                <a:lnTo>
                  <a:pt x="175954" y="147197"/>
                </a:lnTo>
                <a:close/>
                <a:moveTo>
                  <a:pt x="103337" y="144917"/>
                </a:moveTo>
                <a:lnTo>
                  <a:pt x="106124" y="145994"/>
                </a:lnTo>
                <a:lnTo>
                  <a:pt x="106757" y="150712"/>
                </a:lnTo>
                <a:lnTo>
                  <a:pt x="106757" y="150712"/>
                </a:lnTo>
                <a:lnTo>
                  <a:pt x="103337" y="150206"/>
                </a:lnTo>
                <a:lnTo>
                  <a:pt x="103337" y="144917"/>
                </a:lnTo>
                <a:close/>
                <a:moveTo>
                  <a:pt x="83449" y="134593"/>
                </a:moveTo>
                <a:lnTo>
                  <a:pt x="88452" y="144790"/>
                </a:lnTo>
                <a:lnTo>
                  <a:pt x="88864" y="147640"/>
                </a:lnTo>
                <a:lnTo>
                  <a:pt x="82055" y="148812"/>
                </a:lnTo>
                <a:lnTo>
                  <a:pt x="82024" y="148844"/>
                </a:lnTo>
                <a:lnTo>
                  <a:pt x="78825" y="150174"/>
                </a:lnTo>
                <a:lnTo>
                  <a:pt x="74138" y="150712"/>
                </a:lnTo>
                <a:lnTo>
                  <a:pt x="71161" y="139533"/>
                </a:lnTo>
                <a:lnTo>
                  <a:pt x="83449" y="134593"/>
                </a:lnTo>
                <a:close/>
                <a:moveTo>
                  <a:pt x="42216" y="144252"/>
                </a:moveTo>
                <a:lnTo>
                  <a:pt x="42216" y="144252"/>
                </a:lnTo>
                <a:cubicBezTo>
                  <a:pt x="41709" y="146564"/>
                  <a:pt x="40379" y="148780"/>
                  <a:pt x="38130" y="150776"/>
                </a:cubicBezTo>
                <a:lnTo>
                  <a:pt x="36832" y="146754"/>
                </a:lnTo>
                <a:lnTo>
                  <a:pt x="42216" y="144252"/>
                </a:lnTo>
                <a:close/>
                <a:moveTo>
                  <a:pt x="200371" y="141370"/>
                </a:moveTo>
                <a:lnTo>
                  <a:pt x="205691" y="146184"/>
                </a:lnTo>
                <a:lnTo>
                  <a:pt x="205533" y="151757"/>
                </a:lnTo>
                <a:lnTo>
                  <a:pt x="197362" y="145297"/>
                </a:lnTo>
                <a:lnTo>
                  <a:pt x="200371" y="141370"/>
                </a:lnTo>
                <a:close/>
                <a:moveTo>
                  <a:pt x="179026" y="143080"/>
                </a:moveTo>
                <a:lnTo>
                  <a:pt x="179818" y="148305"/>
                </a:lnTo>
                <a:lnTo>
                  <a:pt x="177126" y="149414"/>
                </a:lnTo>
                <a:lnTo>
                  <a:pt x="176334" y="146849"/>
                </a:lnTo>
                <a:cubicBezTo>
                  <a:pt x="176307" y="146766"/>
                  <a:pt x="176208" y="146684"/>
                  <a:pt x="176120" y="146684"/>
                </a:cubicBezTo>
                <a:cubicBezTo>
                  <a:pt x="176107" y="146684"/>
                  <a:pt x="176093" y="146686"/>
                  <a:pt x="176081" y="146690"/>
                </a:cubicBezTo>
                <a:lnTo>
                  <a:pt x="172439" y="147577"/>
                </a:lnTo>
                <a:cubicBezTo>
                  <a:pt x="172312" y="147577"/>
                  <a:pt x="172249" y="147704"/>
                  <a:pt x="172249" y="147830"/>
                </a:cubicBezTo>
                <a:lnTo>
                  <a:pt x="172755" y="150839"/>
                </a:lnTo>
                <a:lnTo>
                  <a:pt x="169652" y="151821"/>
                </a:lnTo>
                <a:lnTo>
                  <a:pt x="167752" y="145867"/>
                </a:lnTo>
                <a:lnTo>
                  <a:pt x="179026" y="143080"/>
                </a:lnTo>
                <a:close/>
                <a:moveTo>
                  <a:pt x="69768" y="126992"/>
                </a:moveTo>
                <a:lnTo>
                  <a:pt x="73473" y="138108"/>
                </a:lnTo>
                <a:lnTo>
                  <a:pt x="70813" y="139185"/>
                </a:lnTo>
                <a:cubicBezTo>
                  <a:pt x="70718" y="139216"/>
                  <a:pt x="70654" y="139343"/>
                  <a:pt x="70686" y="139470"/>
                </a:cubicBezTo>
                <a:lnTo>
                  <a:pt x="73695" y="150776"/>
                </a:lnTo>
                <a:lnTo>
                  <a:pt x="63339" y="151979"/>
                </a:lnTo>
                <a:lnTo>
                  <a:pt x="59349" y="134276"/>
                </a:lnTo>
                <a:cubicBezTo>
                  <a:pt x="59317" y="134149"/>
                  <a:pt x="59254" y="134054"/>
                  <a:pt x="59127" y="133991"/>
                </a:cubicBezTo>
                <a:cubicBezTo>
                  <a:pt x="59095" y="133959"/>
                  <a:pt x="59064" y="133959"/>
                  <a:pt x="59000" y="133959"/>
                </a:cubicBezTo>
                <a:lnTo>
                  <a:pt x="58113" y="130919"/>
                </a:lnTo>
                <a:lnTo>
                  <a:pt x="69768" y="126992"/>
                </a:lnTo>
                <a:close/>
                <a:moveTo>
                  <a:pt x="225009" y="143967"/>
                </a:moveTo>
                <a:cubicBezTo>
                  <a:pt x="230995" y="146342"/>
                  <a:pt x="238374" y="148495"/>
                  <a:pt x="239767" y="148907"/>
                </a:cubicBezTo>
                <a:lnTo>
                  <a:pt x="238754" y="152517"/>
                </a:lnTo>
                <a:lnTo>
                  <a:pt x="236569" y="152011"/>
                </a:lnTo>
                <a:cubicBezTo>
                  <a:pt x="231723" y="150744"/>
                  <a:pt x="227036" y="148970"/>
                  <a:pt x="222571" y="146722"/>
                </a:cubicBezTo>
                <a:cubicBezTo>
                  <a:pt x="223458" y="145709"/>
                  <a:pt x="224281" y="144790"/>
                  <a:pt x="225009" y="143967"/>
                </a:cubicBezTo>
                <a:close/>
                <a:moveTo>
                  <a:pt x="61027" y="145994"/>
                </a:moveTo>
                <a:lnTo>
                  <a:pt x="62452" y="152264"/>
                </a:lnTo>
                <a:lnTo>
                  <a:pt x="60647" y="152929"/>
                </a:lnTo>
                <a:lnTo>
                  <a:pt x="58462" y="146722"/>
                </a:lnTo>
                <a:lnTo>
                  <a:pt x="61027" y="145994"/>
                </a:lnTo>
                <a:close/>
                <a:moveTo>
                  <a:pt x="153437" y="143745"/>
                </a:moveTo>
                <a:lnTo>
                  <a:pt x="155876" y="146564"/>
                </a:lnTo>
                <a:lnTo>
                  <a:pt x="149099" y="153087"/>
                </a:lnTo>
                <a:lnTo>
                  <a:pt x="144095" y="147419"/>
                </a:lnTo>
                <a:lnTo>
                  <a:pt x="147420" y="144125"/>
                </a:lnTo>
                <a:lnTo>
                  <a:pt x="149859" y="146754"/>
                </a:lnTo>
                <a:cubicBezTo>
                  <a:pt x="149890" y="146785"/>
                  <a:pt x="149954" y="146817"/>
                  <a:pt x="150017" y="146817"/>
                </a:cubicBezTo>
                <a:cubicBezTo>
                  <a:pt x="150080" y="146817"/>
                  <a:pt x="150144" y="146785"/>
                  <a:pt x="150175" y="146754"/>
                </a:cubicBezTo>
                <a:lnTo>
                  <a:pt x="153437" y="143745"/>
                </a:lnTo>
                <a:close/>
                <a:moveTo>
                  <a:pt x="179026" y="120532"/>
                </a:moveTo>
                <a:lnTo>
                  <a:pt x="180483" y="123287"/>
                </a:lnTo>
                <a:cubicBezTo>
                  <a:pt x="180483" y="123319"/>
                  <a:pt x="180514" y="123350"/>
                  <a:pt x="180514" y="123350"/>
                </a:cubicBezTo>
                <a:lnTo>
                  <a:pt x="200023" y="141085"/>
                </a:lnTo>
                <a:lnTo>
                  <a:pt x="196982" y="145012"/>
                </a:lnTo>
                <a:lnTo>
                  <a:pt x="188558" y="138330"/>
                </a:lnTo>
                <a:cubicBezTo>
                  <a:pt x="188513" y="138307"/>
                  <a:pt x="188469" y="138297"/>
                  <a:pt x="188427" y="138297"/>
                </a:cubicBezTo>
                <a:cubicBezTo>
                  <a:pt x="188350" y="138297"/>
                  <a:pt x="188283" y="138332"/>
                  <a:pt x="188242" y="138393"/>
                </a:cubicBezTo>
                <a:cubicBezTo>
                  <a:pt x="188147" y="138488"/>
                  <a:pt x="188178" y="138615"/>
                  <a:pt x="188273" y="138710"/>
                </a:cubicBezTo>
                <a:lnTo>
                  <a:pt x="205216" y="152106"/>
                </a:lnTo>
                <a:lnTo>
                  <a:pt x="199516" y="153151"/>
                </a:lnTo>
                <a:lnTo>
                  <a:pt x="184916" y="139406"/>
                </a:lnTo>
                <a:lnTo>
                  <a:pt x="183555" y="135701"/>
                </a:lnTo>
                <a:lnTo>
                  <a:pt x="176619" y="121609"/>
                </a:lnTo>
                <a:lnTo>
                  <a:pt x="179026" y="120532"/>
                </a:lnTo>
                <a:close/>
                <a:moveTo>
                  <a:pt x="206356" y="138900"/>
                </a:moveTo>
                <a:cubicBezTo>
                  <a:pt x="210283" y="142098"/>
                  <a:pt x="214495" y="144949"/>
                  <a:pt x="218961" y="147419"/>
                </a:cubicBezTo>
                <a:cubicBezTo>
                  <a:pt x="217472" y="149160"/>
                  <a:pt x="215825" y="151092"/>
                  <a:pt x="214084" y="153214"/>
                </a:cubicBezTo>
                <a:lnTo>
                  <a:pt x="206135" y="145994"/>
                </a:lnTo>
                <a:lnTo>
                  <a:pt x="206356" y="138900"/>
                </a:lnTo>
                <a:close/>
                <a:moveTo>
                  <a:pt x="284452" y="144822"/>
                </a:moveTo>
                <a:cubicBezTo>
                  <a:pt x="284357" y="145107"/>
                  <a:pt x="284262" y="145329"/>
                  <a:pt x="284199" y="145487"/>
                </a:cubicBezTo>
                <a:cubicBezTo>
                  <a:pt x="283661" y="146754"/>
                  <a:pt x="282330" y="149826"/>
                  <a:pt x="280779" y="153372"/>
                </a:cubicBezTo>
                <a:cubicBezTo>
                  <a:pt x="279379" y="153143"/>
                  <a:pt x="277967" y="153037"/>
                  <a:pt x="276549" y="153037"/>
                </a:cubicBezTo>
                <a:cubicBezTo>
                  <a:pt x="275817" y="153037"/>
                  <a:pt x="275083" y="153065"/>
                  <a:pt x="274350" y="153119"/>
                </a:cubicBezTo>
                <a:cubicBezTo>
                  <a:pt x="279544" y="151124"/>
                  <a:pt x="282425" y="148084"/>
                  <a:pt x="284452" y="144822"/>
                </a:cubicBezTo>
                <a:close/>
                <a:moveTo>
                  <a:pt x="18685" y="146880"/>
                </a:moveTo>
                <a:lnTo>
                  <a:pt x="20586" y="152074"/>
                </a:lnTo>
                <a:lnTo>
                  <a:pt x="16817" y="153404"/>
                </a:lnTo>
                <a:lnTo>
                  <a:pt x="14885" y="148495"/>
                </a:lnTo>
                <a:lnTo>
                  <a:pt x="17419" y="147387"/>
                </a:lnTo>
                <a:lnTo>
                  <a:pt x="18685" y="146880"/>
                </a:lnTo>
                <a:close/>
                <a:moveTo>
                  <a:pt x="258800" y="125979"/>
                </a:moveTo>
                <a:lnTo>
                  <a:pt x="264342" y="131236"/>
                </a:lnTo>
                <a:lnTo>
                  <a:pt x="253860" y="145519"/>
                </a:lnTo>
                <a:cubicBezTo>
                  <a:pt x="253828" y="145519"/>
                  <a:pt x="253828" y="145550"/>
                  <a:pt x="253797" y="145582"/>
                </a:cubicBezTo>
                <a:lnTo>
                  <a:pt x="251358" y="153752"/>
                </a:lnTo>
                <a:cubicBezTo>
                  <a:pt x="247399" y="153562"/>
                  <a:pt x="243884" y="153309"/>
                  <a:pt x="241921" y="153056"/>
                </a:cubicBezTo>
                <a:cubicBezTo>
                  <a:pt x="241382" y="152992"/>
                  <a:pt x="240464" y="152866"/>
                  <a:pt x="239197" y="152612"/>
                </a:cubicBezTo>
                <a:cubicBezTo>
                  <a:pt x="239799" y="150491"/>
                  <a:pt x="240211" y="148939"/>
                  <a:pt x="240242" y="148780"/>
                </a:cubicBezTo>
                <a:cubicBezTo>
                  <a:pt x="240464" y="146849"/>
                  <a:pt x="240527" y="144854"/>
                  <a:pt x="240496" y="142890"/>
                </a:cubicBezTo>
                <a:lnTo>
                  <a:pt x="252308" y="131869"/>
                </a:lnTo>
                <a:cubicBezTo>
                  <a:pt x="253448" y="131553"/>
                  <a:pt x="254113" y="131363"/>
                  <a:pt x="254145" y="131331"/>
                </a:cubicBezTo>
                <a:cubicBezTo>
                  <a:pt x="254398" y="131268"/>
                  <a:pt x="254588" y="131141"/>
                  <a:pt x="254715" y="130951"/>
                </a:cubicBezTo>
                <a:lnTo>
                  <a:pt x="258800" y="125979"/>
                </a:lnTo>
                <a:close/>
                <a:moveTo>
                  <a:pt x="118696" y="145550"/>
                </a:moveTo>
                <a:lnTo>
                  <a:pt x="125030" y="151029"/>
                </a:lnTo>
                <a:lnTo>
                  <a:pt x="122022" y="153879"/>
                </a:lnTo>
                <a:lnTo>
                  <a:pt x="116321" y="147830"/>
                </a:lnTo>
                <a:lnTo>
                  <a:pt x="118696" y="145550"/>
                </a:lnTo>
                <a:close/>
                <a:moveTo>
                  <a:pt x="91493" y="147640"/>
                </a:moveTo>
                <a:lnTo>
                  <a:pt x="93868" y="148020"/>
                </a:lnTo>
                <a:lnTo>
                  <a:pt x="94818" y="149572"/>
                </a:lnTo>
                <a:lnTo>
                  <a:pt x="91588" y="151282"/>
                </a:lnTo>
                <a:lnTo>
                  <a:pt x="85824" y="154481"/>
                </a:lnTo>
                <a:lnTo>
                  <a:pt x="82467" y="149224"/>
                </a:lnTo>
                <a:lnTo>
                  <a:pt x="91493" y="147640"/>
                </a:lnTo>
                <a:close/>
                <a:moveTo>
                  <a:pt x="28946" y="150396"/>
                </a:moveTo>
                <a:lnTo>
                  <a:pt x="30245" y="154069"/>
                </a:lnTo>
                <a:lnTo>
                  <a:pt x="27743" y="154956"/>
                </a:lnTo>
                <a:lnTo>
                  <a:pt x="26381" y="151631"/>
                </a:lnTo>
                <a:lnTo>
                  <a:pt x="28946" y="150396"/>
                </a:lnTo>
                <a:close/>
                <a:moveTo>
                  <a:pt x="218074" y="152042"/>
                </a:moveTo>
                <a:lnTo>
                  <a:pt x="223553" y="153594"/>
                </a:lnTo>
                <a:lnTo>
                  <a:pt x="222888" y="155938"/>
                </a:lnTo>
                <a:lnTo>
                  <a:pt x="216364" y="154037"/>
                </a:lnTo>
                <a:lnTo>
                  <a:pt x="218074" y="152042"/>
                </a:lnTo>
                <a:close/>
                <a:moveTo>
                  <a:pt x="95071" y="149952"/>
                </a:moveTo>
                <a:lnTo>
                  <a:pt x="99030" y="156381"/>
                </a:lnTo>
                <a:lnTo>
                  <a:pt x="99030" y="156381"/>
                </a:lnTo>
                <a:lnTo>
                  <a:pt x="95103" y="156254"/>
                </a:lnTo>
                <a:lnTo>
                  <a:pt x="92031" y="151567"/>
                </a:lnTo>
                <a:lnTo>
                  <a:pt x="95071" y="149952"/>
                </a:lnTo>
                <a:close/>
                <a:moveTo>
                  <a:pt x="57987" y="146849"/>
                </a:moveTo>
                <a:lnTo>
                  <a:pt x="60204" y="153119"/>
                </a:lnTo>
                <a:lnTo>
                  <a:pt x="55200" y="155019"/>
                </a:lnTo>
                <a:lnTo>
                  <a:pt x="51843" y="156634"/>
                </a:lnTo>
                <a:lnTo>
                  <a:pt x="49689" y="149160"/>
                </a:lnTo>
                <a:lnTo>
                  <a:pt x="57987" y="146849"/>
                </a:lnTo>
                <a:close/>
                <a:moveTo>
                  <a:pt x="221019" y="148527"/>
                </a:moveTo>
                <a:cubicBezTo>
                  <a:pt x="226435" y="151346"/>
                  <a:pt x="232198" y="153436"/>
                  <a:pt x="238152" y="154734"/>
                </a:cubicBezTo>
                <a:lnTo>
                  <a:pt x="237519" y="157046"/>
                </a:lnTo>
                <a:lnTo>
                  <a:pt x="218391" y="151662"/>
                </a:lnTo>
                <a:cubicBezTo>
                  <a:pt x="219309" y="150554"/>
                  <a:pt x="220196" y="149509"/>
                  <a:pt x="221019" y="148527"/>
                </a:cubicBezTo>
                <a:close/>
                <a:moveTo>
                  <a:pt x="104509" y="118790"/>
                </a:moveTo>
                <a:lnTo>
                  <a:pt x="105839" y="123382"/>
                </a:lnTo>
                <a:cubicBezTo>
                  <a:pt x="105839" y="123414"/>
                  <a:pt x="105870" y="123414"/>
                  <a:pt x="105902" y="123445"/>
                </a:cubicBezTo>
                <a:lnTo>
                  <a:pt x="109987" y="128259"/>
                </a:lnTo>
                <a:lnTo>
                  <a:pt x="107296" y="135480"/>
                </a:lnTo>
                <a:lnTo>
                  <a:pt x="105395" y="135004"/>
                </a:lnTo>
                <a:cubicBezTo>
                  <a:pt x="105364" y="134989"/>
                  <a:pt x="105332" y="134981"/>
                  <a:pt x="105300" y="134981"/>
                </a:cubicBezTo>
                <a:cubicBezTo>
                  <a:pt x="105269" y="134981"/>
                  <a:pt x="105237" y="134989"/>
                  <a:pt x="105205" y="135004"/>
                </a:cubicBezTo>
                <a:cubicBezTo>
                  <a:pt x="105142" y="135036"/>
                  <a:pt x="105110" y="135099"/>
                  <a:pt x="105110" y="135163"/>
                </a:cubicBezTo>
                <a:lnTo>
                  <a:pt x="102894" y="144537"/>
                </a:lnTo>
                <a:cubicBezTo>
                  <a:pt x="102862" y="144568"/>
                  <a:pt x="102862" y="144568"/>
                  <a:pt x="102894" y="144600"/>
                </a:cubicBezTo>
                <a:lnTo>
                  <a:pt x="102894" y="154101"/>
                </a:lnTo>
                <a:lnTo>
                  <a:pt x="100202" y="157394"/>
                </a:lnTo>
                <a:lnTo>
                  <a:pt x="95451" y="149731"/>
                </a:lnTo>
                <a:lnTo>
                  <a:pt x="97193" y="148812"/>
                </a:lnTo>
                <a:cubicBezTo>
                  <a:pt x="97256" y="148780"/>
                  <a:pt x="97320" y="148717"/>
                  <a:pt x="97320" y="148654"/>
                </a:cubicBezTo>
                <a:lnTo>
                  <a:pt x="97700" y="143935"/>
                </a:lnTo>
                <a:lnTo>
                  <a:pt x="100962" y="142542"/>
                </a:lnTo>
                <a:cubicBezTo>
                  <a:pt x="101234" y="142460"/>
                  <a:pt x="101108" y="142098"/>
                  <a:pt x="100887" y="142098"/>
                </a:cubicBezTo>
                <a:cubicBezTo>
                  <a:pt x="100851" y="142098"/>
                  <a:pt x="100812" y="142108"/>
                  <a:pt x="100772" y="142130"/>
                </a:cubicBezTo>
                <a:lnTo>
                  <a:pt x="97415" y="143555"/>
                </a:lnTo>
                <a:cubicBezTo>
                  <a:pt x="97320" y="143587"/>
                  <a:pt x="97256" y="143682"/>
                  <a:pt x="97256" y="143745"/>
                </a:cubicBezTo>
                <a:lnTo>
                  <a:pt x="96876" y="148495"/>
                </a:lnTo>
                <a:lnTo>
                  <a:pt x="95230" y="149350"/>
                </a:lnTo>
                <a:lnTo>
                  <a:pt x="94216" y="147704"/>
                </a:lnTo>
                <a:cubicBezTo>
                  <a:pt x="94153" y="147672"/>
                  <a:pt x="94121" y="147609"/>
                  <a:pt x="94058" y="147609"/>
                </a:cubicBezTo>
                <a:lnTo>
                  <a:pt x="91746" y="147229"/>
                </a:lnTo>
                <a:lnTo>
                  <a:pt x="95198" y="130444"/>
                </a:lnTo>
                <a:cubicBezTo>
                  <a:pt x="95198" y="130412"/>
                  <a:pt x="95198" y="130412"/>
                  <a:pt x="95198" y="130381"/>
                </a:cubicBezTo>
                <a:lnTo>
                  <a:pt x="95166" y="129842"/>
                </a:lnTo>
                <a:cubicBezTo>
                  <a:pt x="95198" y="129779"/>
                  <a:pt x="95198" y="129716"/>
                  <a:pt x="95166" y="129652"/>
                </a:cubicBezTo>
                <a:cubicBezTo>
                  <a:pt x="95166" y="129621"/>
                  <a:pt x="95166" y="129621"/>
                  <a:pt x="95135" y="129589"/>
                </a:cubicBezTo>
                <a:lnTo>
                  <a:pt x="94913" y="125630"/>
                </a:lnTo>
                <a:cubicBezTo>
                  <a:pt x="94913" y="125599"/>
                  <a:pt x="94913" y="125567"/>
                  <a:pt x="94881" y="125535"/>
                </a:cubicBezTo>
                <a:lnTo>
                  <a:pt x="92031" y="120373"/>
                </a:lnTo>
                <a:lnTo>
                  <a:pt x="104509" y="118790"/>
                </a:lnTo>
                <a:close/>
                <a:moveTo>
                  <a:pt x="157744" y="114420"/>
                </a:moveTo>
                <a:lnTo>
                  <a:pt x="161988" y="115655"/>
                </a:lnTo>
                <a:lnTo>
                  <a:pt x="162463" y="117492"/>
                </a:lnTo>
                <a:lnTo>
                  <a:pt x="164585" y="126454"/>
                </a:lnTo>
                <a:lnTo>
                  <a:pt x="147262" y="143618"/>
                </a:lnTo>
                <a:lnTo>
                  <a:pt x="136178" y="154639"/>
                </a:lnTo>
                <a:lnTo>
                  <a:pt x="130826" y="159136"/>
                </a:lnTo>
                <a:lnTo>
                  <a:pt x="129242" y="154132"/>
                </a:lnTo>
                <a:cubicBezTo>
                  <a:pt x="129242" y="154101"/>
                  <a:pt x="129211" y="154069"/>
                  <a:pt x="129179" y="154037"/>
                </a:cubicBezTo>
                <a:lnTo>
                  <a:pt x="125695" y="151029"/>
                </a:lnTo>
                <a:lnTo>
                  <a:pt x="130984" y="146025"/>
                </a:lnTo>
                <a:cubicBezTo>
                  <a:pt x="131016" y="145962"/>
                  <a:pt x="131047" y="145930"/>
                  <a:pt x="131047" y="145867"/>
                </a:cubicBezTo>
                <a:cubicBezTo>
                  <a:pt x="131047" y="145772"/>
                  <a:pt x="131016" y="145709"/>
                  <a:pt x="130984" y="145677"/>
                </a:cubicBezTo>
                <a:lnTo>
                  <a:pt x="128007" y="143175"/>
                </a:lnTo>
                <a:lnTo>
                  <a:pt x="141561" y="130919"/>
                </a:lnTo>
                <a:cubicBezTo>
                  <a:pt x="141625" y="130856"/>
                  <a:pt x="141625" y="130793"/>
                  <a:pt x="141625" y="130729"/>
                </a:cubicBezTo>
                <a:lnTo>
                  <a:pt x="141625" y="124965"/>
                </a:lnTo>
                <a:lnTo>
                  <a:pt x="150524" y="119582"/>
                </a:lnTo>
                <a:cubicBezTo>
                  <a:pt x="150555" y="119550"/>
                  <a:pt x="150555" y="119550"/>
                  <a:pt x="150587" y="119518"/>
                </a:cubicBezTo>
                <a:lnTo>
                  <a:pt x="153532" y="115370"/>
                </a:lnTo>
                <a:lnTo>
                  <a:pt x="157744" y="114420"/>
                </a:lnTo>
                <a:close/>
                <a:moveTo>
                  <a:pt x="36420" y="146944"/>
                </a:moveTo>
                <a:lnTo>
                  <a:pt x="37750" y="151092"/>
                </a:lnTo>
                <a:cubicBezTo>
                  <a:pt x="37592" y="151251"/>
                  <a:pt x="37402" y="151409"/>
                  <a:pt x="37212" y="151567"/>
                </a:cubicBezTo>
                <a:cubicBezTo>
                  <a:pt x="34995" y="153341"/>
                  <a:pt x="33760" y="155684"/>
                  <a:pt x="33443" y="159295"/>
                </a:cubicBezTo>
                <a:lnTo>
                  <a:pt x="32652" y="159580"/>
                </a:lnTo>
                <a:lnTo>
                  <a:pt x="29358" y="150206"/>
                </a:lnTo>
                <a:lnTo>
                  <a:pt x="36420" y="146944"/>
                </a:lnTo>
                <a:close/>
                <a:moveTo>
                  <a:pt x="181021" y="153721"/>
                </a:moveTo>
                <a:lnTo>
                  <a:pt x="182003" y="157394"/>
                </a:lnTo>
                <a:lnTo>
                  <a:pt x="172217" y="159928"/>
                </a:lnTo>
                <a:lnTo>
                  <a:pt x="171077" y="156381"/>
                </a:lnTo>
                <a:lnTo>
                  <a:pt x="181021" y="153721"/>
                </a:lnTo>
                <a:close/>
                <a:moveTo>
                  <a:pt x="223996" y="153721"/>
                </a:moveTo>
                <a:lnTo>
                  <a:pt x="237392" y="157489"/>
                </a:lnTo>
                <a:cubicBezTo>
                  <a:pt x="237170" y="158313"/>
                  <a:pt x="236949" y="159136"/>
                  <a:pt x="236727" y="159928"/>
                </a:cubicBezTo>
                <a:lnTo>
                  <a:pt x="223331" y="156064"/>
                </a:lnTo>
                <a:lnTo>
                  <a:pt x="223996" y="153721"/>
                </a:lnTo>
                <a:close/>
                <a:moveTo>
                  <a:pt x="91619" y="151789"/>
                </a:moveTo>
                <a:lnTo>
                  <a:pt x="94660" y="156381"/>
                </a:lnTo>
                <a:lnTo>
                  <a:pt x="86806" y="160245"/>
                </a:lnTo>
                <a:lnTo>
                  <a:pt x="84209" y="156634"/>
                </a:lnTo>
                <a:lnTo>
                  <a:pt x="85887" y="154988"/>
                </a:lnTo>
                <a:lnTo>
                  <a:pt x="91619" y="151789"/>
                </a:lnTo>
                <a:close/>
                <a:moveTo>
                  <a:pt x="143747" y="147767"/>
                </a:moveTo>
                <a:lnTo>
                  <a:pt x="148750" y="153404"/>
                </a:lnTo>
                <a:lnTo>
                  <a:pt x="143557" y="158439"/>
                </a:lnTo>
                <a:cubicBezTo>
                  <a:pt x="143520" y="158415"/>
                  <a:pt x="143484" y="158405"/>
                  <a:pt x="143449" y="158405"/>
                </a:cubicBezTo>
                <a:cubicBezTo>
                  <a:pt x="143394" y="158405"/>
                  <a:pt x="143342" y="158432"/>
                  <a:pt x="143303" y="158471"/>
                </a:cubicBezTo>
                <a:cubicBezTo>
                  <a:pt x="143240" y="158534"/>
                  <a:pt x="143208" y="158629"/>
                  <a:pt x="143240" y="158724"/>
                </a:cubicBezTo>
                <a:lnTo>
                  <a:pt x="141466" y="160435"/>
                </a:lnTo>
                <a:lnTo>
                  <a:pt x="136621" y="154829"/>
                </a:lnTo>
                <a:lnTo>
                  <a:pt x="143747" y="147767"/>
                </a:lnTo>
                <a:close/>
                <a:moveTo>
                  <a:pt x="4181" y="0"/>
                </a:moveTo>
                <a:lnTo>
                  <a:pt x="8615" y="918"/>
                </a:lnTo>
                <a:lnTo>
                  <a:pt x="7285" y="7917"/>
                </a:lnTo>
                <a:lnTo>
                  <a:pt x="2756" y="10102"/>
                </a:lnTo>
                <a:lnTo>
                  <a:pt x="1" y="9564"/>
                </a:lnTo>
                <a:lnTo>
                  <a:pt x="1" y="10007"/>
                </a:lnTo>
                <a:lnTo>
                  <a:pt x="2534" y="10514"/>
                </a:lnTo>
                <a:lnTo>
                  <a:pt x="2059" y="14378"/>
                </a:lnTo>
                <a:lnTo>
                  <a:pt x="1" y="13871"/>
                </a:lnTo>
                <a:lnTo>
                  <a:pt x="1" y="14346"/>
                </a:lnTo>
                <a:lnTo>
                  <a:pt x="571" y="14473"/>
                </a:lnTo>
                <a:lnTo>
                  <a:pt x="1" y="20648"/>
                </a:lnTo>
                <a:lnTo>
                  <a:pt x="1" y="25525"/>
                </a:lnTo>
                <a:lnTo>
                  <a:pt x="381" y="21345"/>
                </a:lnTo>
                <a:lnTo>
                  <a:pt x="8393" y="22928"/>
                </a:lnTo>
                <a:lnTo>
                  <a:pt x="7696" y="30782"/>
                </a:lnTo>
                <a:lnTo>
                  <a:pt x="1" y="30497"/>
                </a:lnTo>
                <a:lnTo>
                  <a:pt x="1" y="30972"/>
                </a:lnTo>
                <a:lnTo>
                  <a:pt x="7918" y="31226"/>
                </a:lnTo>
                <a:lnTo>
                  <a:pt x="16247" y="31099"/>
                </a:lnTo>
                <a:lnTo>
                  <a:pt x="17640" y="39998"/>
                </a:lnTo>
                <a:cubicBezTo>
                  <a:pt x="11370" y="39491"/>
                  <a:pt x="4624" y="37591"/>
                  <a:pt x="1" y="36071"/>
                </a:cubicBezTo>
                <a:lnTo>
                  <a:pt x="1" y="38478"/>
                </a:lnTo>
                <a:cubicBezTo>
                  <a:pt x="1077" y="38826"/>
                  <a:pt x="2249" y="39206"/>
                  <a:pt x="3516" y="39554"/>
                </a:cubicBezTo>
                <a:cubicBezTo>
                  <a:pt x="10230" y="41486"/>
                  <a:pt x="16089" y="42468"/>
                  <a:pt x="20839" y="42468"/>
                </a:cubicBezTo>
                <a:cubicBezTo>
                  <a:pt x="21567" y="42468"/>
                  <a:pt x="22264" y="42468"/>
                  <a:pt x="22929" y="42405"/>
                </a:cubicBezTo>
                <a:cubicBezTo>
                  <a:pt x="24734" y="42246"/>
                  <a:pt x="26508" y="41961"/>
                  <a:pt x="28281" y="41518"/>
                </a:cubicBezTo>
                <a:lnTo>
                  <a:pt x="35628" y="43291"/>
                </a:lnTo>
                <a:lnTo>
                  <a:pt x="34837" y="48232"/>
                </a:lnTo>
                <a:cubicBezTo>
                  <a:pt x="31765" y="47567"/>
                  <a:pt x="28155" y="46617"/>
                  <a:pt x="28091" y="46585"/>
                </a:cubicBezTo>
                <a:lnTo>
                  <a:pt x="28059" y="46585"/>
                </a:lnTo>
                <a:lnTo>
                  <a:pt x="21536" y="46142"/>
                </a:lnTo>
                <a:lnTo>
                  <a:pt x="21441" y="46142"/>
                </a:lnTo>
                <a:lnTo>
                  <a:pt x="4846" y="52602"/>
                </a:lnTo>
                <a:lnTo>
                  <a:pt x="1" y="47345"/>
                </a:lnTo>
                <a:lnTo>
                  <a:pt x="1" y="48010"/>
                </a:lnTo>
                <a:lnTo>
                  <a:pt x="4561" y="52950"/>
                </a:lnTo>
                <a:lnTo>
                  <a:pt x="4339" y="57796"/>
                </a:lnTo>
                <a:cubicBezTo>
                  <a:pt x="4339" y="57827"/>
                  <a:pt x="4339" y="57859"/>
                  <a:pt x="4339" y="57891"/>
                </a:cubicBezTo>
                <a:lnTo>
                  <a:pt x="7221" y="64985"/>
                </a:lnTo>
                <a:lnTo>
                  <a:pt x="6810" y="66790"/>
                </a:lnTo>
                <a:lnTo>
                  <a:pt x="1" y="51937"/>
                </a:lnTo>
                <a:lnTo>
                  <a:pt x="1" y="57416"/>
                </a:lnTo>
                <a:lnTo>
                  <a:pt x="7095" y="72775"/>
                </a:lnTo>
                <a:lnTo>
                  <a:pt x="4814" y="74137"/>
                </a:lnTo>
                <a:lnTo>
                  <a:pt x="1" y="70780"/>
                </a:lnTo>
                <a:lnTo>
                  <a:pt x="1" y="73567"/>
                </a:lnTo>
                <a:lnTo>
                  <a:pt x="3358" y="75910"/>
                </a:lnTo>
                <a:lnTo>
                  <a:pt x="1616" y="79869"/>
                </a:lnTo>
                <a:cubicBezTo>
                  <a:pt x="1172" y="78856"/>
                  <a:pt x="634" y="77874"/>
                  <a:pt x="1" y="76955"/>
                </a:cubicBezTo>
                <a:lnTo>
                  <a:pt x="1" y="82117"/>
                </a:lnTo>
                <a:cubicBezTo>
                  <a:pt x="127" y="82529"/>
                  <a:pt x="222" y="82941"/>
                  <a:pt x="317" y="83353"/>
                </a:cubicBezTo>
                <a:cubicBezTo>
                  <a:pt x="317" y="83416"/>
                  <a:pt x="317" y="83479"/>
                  <a:pt x="349" y="83543"/>
                </a:cubicBezTo>
                <a:cubicBezTo>
                  <a:pt x="697" y="85601"/>
                  <a:pt x="602" y="87691"/>
                  <a:pt x="1" y="89655"/>
                </a:cubicBezTo>
                <a:lnTo>
                  <a:pt x="1" y="93455"/>
                </a:lnTo>
                <a:lnTo>
                  <a:pt x="1679" y="91460"/>
                </a:lnTo>
                <a:cubicBezTo>
                  <a:pt x="1742" y="91396"/>
                  <a:pt x="1806" y="91301"/>
                  <a:pt x="1869" y="91175"/>
                </a:cubicBezTo>
                <a:cubicBezTo>
                  <a:pt x="2819" y="88673"/>
                  <a:pt x="3104" y="85949"/>
                  <a:pt x="2661" y="83321"/>
                </a:cubicBezTo>
                <a:lnTo>
                  <a:pt x="5701" y="76290"/>
                </a:lnTo>
                <a:lnTo>
                  <a:pt x="8076" y="74865"/>
                </a:lnTo>
                <a:lnTo>
                  <a:pt x="14980" y="89876"/>
                </a:lnTo>
                <a:lnTo>
                  <a:pt x="9628" y="91871"/>
                </a:lnTo>
                <a:cubicBezTo>
                  <a:pt x="9533" y="91903"/>
                  <a:pt x="9470" y="91966"/>
                  <a:pt x="9470" y="92030"/>
                </a:cubicBezTo>
                <a:lnTo>
                  <a:pt x="8931" y="95767"/>
                </a:lnTo>
                <a:lnTo>
                  <a:pt x="6144" y="102005"/>
                </a:lnTo>
                <a:lnTo>
                  <a:pt x="1584" y="104349"/>
                </a:lnTo>
                <a:cubicBezTo>
                  <a:pt x="1457" y="104381"/>
                  <a:pt x="1426" y="104507"/>
                  <a:pt x="1457" y="104634"/>
                </a:cubicBezTo>
                <a:lnTo>
                  <a:pt x="12858" y="131774"/>
                </a:lnTo>
                <a:lnTo>
                  <a:pt x="14790" y="136366"/>
                </a:lnTo>
                <a:lnTo>
                  <a:pt x="11877" y="137728"/>
                </a:lnTo>
                <a:lnTo>
                  <a:pt x="1" y="109923"/>
                </a:lnTo>
                <a:lnTo>
                  <a:pt x="1" y="111094"/>
                </a:lnTo>
                <a:lnTo>
                  <a:pt x="11465" y="137918"/>
                </a:lnTo>
                <a:lnTo>
                  <a:pt x="9786" y="138678"/>
                </a:lnTo>
                <a:lnTo>
                  <a:pt x="1" y="115560"/>
                </a:lnTo>
                <a:lnTo>
                  <a:pt x="1" y="116763"/>
                </a:lnTo>
                <a:lnTo>
                  <a:pt x="9375" y="138900"/>
                </a:lnTo>
                <a:lnTo>
                  <a:pt x="5796" y="140515"/>
                </a:lnTo>
                <a:lnTo>
                  <a:pt x="2376" y="131616"/>
                </a:lnTo>
                <a:cubicBezTo>
                  <a:pt x="2329" y="131510"/>
                  <a:pt x="2243" y="131466"/>
                  <a:pt x="2158" y="131466"/>
                </a:cubicBezTo>
                <a:cubicBezTo>
                  <a:pt x="2014" y="131466"/>
                  <a:pt x="1873" y="131595"/>
                  <a:pt x="1933" y="131774"/>
                </a:cubicBezTo>
                <a:lnTo>
                  <a:pt x="5384" y="140705"/>
                </a:lnTo>
                <a:cubicBezTo>
                  <a:pt x="3326" y="141655"/>
                  <a:pt x="1489" y="142510"/>
                  <a:pt x="1" y="143207"/>
                </a:cubicBezTo>
                <a:lnTo>
                  <a:pt x="1" y="145709"/>
                </a:lnTo>
                <a:lnTo>
                  <a:pt x="6208" y="142858"/>
                </a:lnTo>
                <a:lnTo>
                  <a:pt x="9185" y="150522"/>
                </a:lnTo>
                <a:lnTo>
                  <a:pt x="317" y="154386"/>
                </a:lnTo>
                <a:lnTo>
                  <a:pt x="1" y="153372"/>
                </a:lnTo>
                <a:lnTo>
                  <a:pt x="1" y="155019"/>
                </a:lnTo>
                <a:lnTo>
                  <a:pt x="64" y="154988"/>
                </a:lnTo>
                <a:lnTo>
                  <a:pt x="1521" y="159390"/>
                </a:lnTo>
                <a:lnTo>
                  <a:pt x="1996" y="159326"/>
                </a:lnTo>
                <a:lnTo>
                  <a:pt x="476" y="154829"/>
                </a:lnTo>
                <a:lnTo>
                  <a:pt x="9343" y="150966"/>
                </a:lnTo>
                <a:lnTo>
                  <a:pt x="12383" y="158883"/>
                </a:lnTo>
                <a:lnTo>
                  <a:pt x="12890" y="158883"/>
                </a:lnTo>
                <a:lnTo>
                  <a:pt x="9755" y="150776"/>
                </a:lnTo>
                <a:lnTo>
                  <a:pt x="14473" y="148717"/>
                </a:lnTo>
                <a:lnTo>
                  <a:pt x="16500" y="153784"/>
                </a:lnTo>
                <a:cubicBezTo>
                  <a:pt x="16532" y="153879"/>
                  <a:pt x="16595" y="153911"/>
                  <a:pt x="16690" y="153942"/>
                </a:cubicBezTo>
                <a:lnTo>
                  <a:pt x="16785" y="153942"/>
                </a:lnTo>
                <a:lnTo>
                  <a:pt x="20776" y="152517"/>
                </a:lnTo>
                <a:lnTo>
                  <a:pt x="22042" y="155969"/>
                </a:lnTo>
                <a:lnTo>
                  <a:pt x="18337" y="157553"/>
                </a:lnTo>
                <a:cubicBezTo>
                  <a:pt x="18084" y="157648"/>
                  <a:pt x="18179" y="157996"/>
                  <a:pt x="18400" y="157996"/>
                </a:cubicBezTo>
                <a:cubicBezTo>
                  <a:pt x="18432" y="157996"/>
                  <a:pt x="18464" y="157996"/>
                  <a:pt x="18495" y="157964"/>
                </a:cubicBezTo>
                <a:lnTo>
                  <a:pt x="22201" y="156381"/>
                </a:lnTo>
                <a:lnTo>
                  <a:pt x="23467" y="159833"/>
                </a:lnTo>
                <a:lnTo>
                  <a:pt x="23974" y="159896"/>
                </a:lnTo>
                <a:lnTo>
                  <a:pt x="21124" y="152106"/>
                </a:lnTo>
                <a:lnTo>
                  <a:pt x="19129" y="146659"/>
                </a:lnTo>
                <a:cubicBezTo>
                  <a:pt x="21884" y="145455"/>
                  <a:pt x="24354" y="144378"/>
                  <a:pt x="26508" y="143428"/>
                </a:cubicBezTo>
                <a:lnTo>
                  <a:pt x="28788" y="149952"/>
                </a:lnTo>
                <a:lnTo>
                  <a:pt x="25969" y="151282"/>
                </a:lnTo>
                <a:cubicBezTo>
                  <a:pt x="25874" y="151346"/>
                  <a:pt x="25811" y="151472"/>
                  <a:pt x="25874" y="151599"/>
                </a:cubicBezTo>
                <a:lnTo>
                  <a:pt x="27426" y="155304"/>
                </a:lnTo>
                <a:cubicBezTo>
                  <a:pt x="27458" y="155399"/>
                  <a:pt x="27521" y="155463"/>
                  <a:pt x="27616" y="155463"/>
                </a:cubicBezTo>
                <a:lnTo>
                  <a:pt x="27711" y="155463"/>
                </a:lnTo>
                <a:lnTo>
                  <a:pt x="30403" y="154513"/>
                </a:lnTo>
                <a:lnTo>
                  <a:pt x="32240" y="159738"/>
                </a:lnTo>
                <a:lnTo>
                  <a:pt x="29865" y="160593"/>
                </a:lnTo>
                <a:lnTo>
                  <a:pt x="30941" y="160688"/>
                </a:lnTo>
                <a:lnTo>
                  <a:pt x="32588" y="160118"/>
                </a:lnTo>
                <a:lnTo>
                  <a:pt x="33380" y="159801"/>
                </a:lnTo>
                <a:lnTo>
                  <a:pt x="33380" y="159801"/>
                </a:lnTo>
                <a:cubicBezTo>
                  <a:pt x="33380" y="160150"/>
                  <a:pt x="33348" y="160530"/>
                  <a:pt x="33348" y="160910"/>
                </a:cubicBezTo>
                <a:cubicBezTo>
                  <a:pt x="34108" y="160973"/>
                  <a:pt x="34868" y="161005"/>
                  <a:pt x="35628" y="161068"/>
                </a:cubicBezTo>
                <a:cubicBezTo>
                  <a:pt x="35692" y="157109"/>
                  <a:pt x="36673" y="154924"/>
                  <a:pt x="38637" y="153372"/>
                </a:cubicBezTo>
                <a:cubicBezTo>
                  <a:pt x="43736" y="149255"/>
                  <a:pt x="44844" y="144980"/>
                  <a:pt x="44654" y="141687"/>
                </a:cubicBezTo>
                <a:lnTo>
                  <a:pt x="44654" y="141687"/>
                </a:lnTo>
                <a:lnTo>
                  <a:pt x="47156" y="142130"/>
                </a:lnTo>
                <a:lnTo>
                  <a:pt x="51463" y="156824"/>
                </a:lnTo>
                <a:lnTo>
                  <a:pt x="43451" y="160878"/>
                </a:lnTo>
                <a:cubicBezTo>
                  <a:pt x="42184" y="160910"/>
                  <a:pt x="40949" y="161005"/>
                  <a:pt x="39745" y="161226"/>
                </a:cubicBezTo>
                <a:lnTo>
                  <a:pt x="43197" y="161353"/>
                </a:lnTo>
                <a:lnTo>
                  <a:pt x="43799" y="161353"/>
                </a:lnTo>
                <a:lnTo>
                  <a:pt x="43767" y="161226"/>
                </a:lnTo>
                <a:lnTo>
                  <a:pt x="45763" y="160213"/>
                </a:lnTo>
                <a:lnTo>
                  <a:pt x="46143" y="161448"/>
                </a:lnTo>
                <a:lnTo>
                  <a:pt x="46649" y="161480"/>
                </a:lnTo>
                <a:lnTo>
                  <a:pt x="46206" y="160055"/>
                </a:lnTo>
                <a:cubicBezTo>
                  <a:pt x="46206" y="160055"/>
                  <a:pt x="46206" y="160023"/>
                  <a:pt x="46174" y="160023"/>
                </a:cubicBezTo>
                <a:lnTo>
                  <a:pt x="48296" y="158946"/>
                </a:lnTo>
                <a:lnTo>
                  <a:pt x="49341" y="161575"/>
                </a:lnTo>
                <a:lnTo>
                  <a:pt x="49848" y="161606"/>
                </a:lnTo>
                <a:lnTo>
                  <a:pt x="48676" y="158756"/>
                </a:lnTo>
                <a:lnTo>
                  <a:pt x="51811" y="157173"/>
                </a:lnTo>
                <a:lnTo>
                  <a:pt x="55232" y="155494"/>
                </a:lnTo>
                <a:lnTo>
                  <a:pt x="58620" y="158281"/>
                </a:lnTo>
                <a:lnTo>
                  <a:pt x="57068" y="161860"/>
                </a:lnTo>
                <a:lnTo>
                  <a:pt x="57543" y="161860"/>
                </a:lnTo>
                <a:lnTo>
                  <a:pt x="59095" y="158281"/>
                </a:lnTo>
                <a:cubicBezTo>
                  <a:pt x="59127" y="158186"/>
                  <a:pt x="59127" y="158091"/>
                  <a:pt x="59032" y="158028"/>
                </a:cubicBezTo>
                <a:lnTo>
                  <a:pt x="55738" y="155273"/>
                </a:lnTo>
                <a:lnTo>
                  <a:pt x="62547" y="152676"/>
                </a:lnTo>
                <a:lnTo>
                  <a:pt x="64637" y="162050"/>
                </a:lnTo>
                <a:lnTo>
                  <a:pt x="65587" y="162050"/>
                </a:lnTo>
                <a:lnTo>
                  <a:pt x="63402" y="152391"/>
                </a:lnTo>
                <a:lnTo>
                  <a:pt x="78920" y="150617"/>
                </a:lnTo>
                <a:lnTo>
                  <a:pt x="78983" y="150617"/>
                </a:lnTo>
                <a:lnTo>
                  <a:pt x="82024" y="149319"/>
                </a:lnTo>
                <a:lnTo>
                  <a:pt x="85444" y="154766"/>
                </a:lnTo>
                <a:lnTo>
                  <a:pt x="83765" y="156444"/>
                </a:lnTo>
                <a:cubicBezTo>
                  <a:pt x="83670" y="156539"/>
                  <a:pt x="83670" y="156634"/>
                  <a:pt x="83734" y="156729"/>
                </a:cubicBezTo>
                <a:lnTo>
                  <a:pt x="86552" y="160656"/>
                </a:lnTo>
                <a:cubicBezTo>
                  <a:pt x="86584" y="160720"/>
                  <a:pt x="86647" y="160751"/>
                  <a:pt x="86711" y="160751"/>
                </a:cubicBezTo>
                <a:cubicBezTo>
                  <a:pt x="86742" y="160751"/>
                  <a:pt x="86806" y="160751"/>
                  <a:pt x="86837" y="160720"/>
                </a:cubicBezTo>
                <a:lnTo>
                  <a:pt x="95040" y="156729"/>
                </a:lnTo>
                <a:lnTo>
                  <a:pt x="99315" y="156856"/>
                </a:lnTo>
                <a:lnTo>
                  <a:pt x="99980" y="157933"/>
                </a:lnTo>
                <a:lnTo>
                  <a:pt x="101943" y="161068"/>
                </a:lnTo>
                <a:lnTo>
                  <a:pt x="101405" y="161448"/>
                </a:lnTo>
                <a:lnTo>
                  <a:pt x="101532" y="161416"/>
                </a:lnTo>
                <a:cubicBezTo>
                  <a:pt x="101817" y="161163"/>
                  <a:pt x="102197" y="160941"/>
                  <a:pt x="102577" y="160846"/>
                </a:cubicBezTo>
                <a:lnTo>
                  <a:pt x="102387" y="160846"/>
                </a:lnTo>
                <a:lnTo>
                  <a:pt x="100423" y="157806"/>
                </a:lnTo>
                <a:lnTo>
                  <a:pt x="103210" y="154418"/>
                </a:lnTo>
                <a:lnTo>
                  <a:pt x="107454" y="154418"/>
                </a:lnTo>
                <a:cubicBezTo>
                  <a:pt x="107739" y="154418"/>
                  <a:pt x="107739" y="153942"/>
                  <a:pt x="107454" y="153942"/>
                </a:cubicBezTo>
                <a:lnTo>
                  <a:pt x="103337" y="153942"/>
                </a:lnTo>
                <a:lnTo>
                  <a:pt x="103337" y="150681"/>
                </a:lnTo>
                <a:lnTo>
                  <a:pt x="106979" y="151219"/>
                </a:lnTo>
                <a:lnTo>
                  <a:pt x="107010" y="151219"/>
                </a:lnTo>
                <a:cubicBezTo>
                  <a:pt x="107074" y="151219"/>
                  <a:pt x="107137" y="151187"/>
                  <a:pt x="107200" y="151124"/>
                </a:cubicBezTo>
                <a:cubicBezTo>
                  <a:pt x="107232" y="151092"/>
                  <a:pt x="107264" y="151029"/>
                  <a:pt x="107264" y="150934"/>
                </a:cubicBezTo>
                <a:lnTo>
                  <a:pt x="106567" y="145804"/>
                </a:lnTo>
                <a:cubicBezTo>
                  <a:pt x="106535" y="145709"/>
                  <a:pt x="106472" y="145645"/>
                  <a:pt x="106409" y="145614"/>
                </a:cubicBezTo>
                <a:lnTo>
                  <a:pt x="103369" y="144410"/>
                </a:lnTo>
                <a:lnTo>
                  <a:pt x="105490" y="135480"/>
                </a:lnTo>
                <a:lnTo>
                  <a:pt x="107391" y="135955"/>
                </a:lnTo>
                <a:cubicBezTo>
                  <a:pt x="107407" y="135960"/>
                  <a:pt x="107425" y="135963"/>
                  <a:pt x="107443" y="135963"/>
                </a:cubicBezTo>
                <a:cubicBezTo>
                  <a:pt x="107528" y="135963"/>
                  <a:pt x="107623" y="135906"/>
                  <a:pt x="107676" y="135828"/>
                </a:cubicBezTo>
                <a:lnTo>
                  <a:pt x="110336" y="128671"/>
                </a:lnTo>
                <a:lnTo>
                  <a:pt x="110779" y="129177"/>
                </a:lnTo>
                <a:lnTo>
                  <a:pt x="130477" y="145804"/>
                </a:lnTo>
                <a:lnTo>
                  <a:pt x="125315" y="150649"/>
                </a:lnTo>
                <a:lnTo>
                  <a:pt x="113218" y="140230"/>
                </a:lnTo>
                <a:cubicBezTo>
                  <a:pt x="113170" y="140182"/>
                  <a:pt x="113107" y="140159"/>
                  <a:pt x="113043" y="140159"/>
                </a:cubicBezTo>
                <a:cubicBezTo>
                  <a:pt x="112980" y="140159"/>
                  <a:pt x="112917" y="140182"/>
                  <a:pt x="112869" y="140230"/>
                </a:cubicBezTo>
                <a:lnTo>
                  <a:pt x="110779" y="142605"/>
                </a:lnTo>
                <a:cubicBezTo>
                  <a:pt x="110684" y="142700"/>
                  <a:pt x="110716" y="142858"/>
                  <a:pt x="110811" y="142922"/>
                </a:cubicBezTo>
                <a:cubicBezTo>
                  <a:pt x="110858" y="142969"/>
                  <a:pt x="110914" y="142993"/>
                  <a:pt x="110969" y="142993"/>
                </a:cubicBezTo>
                <a:cubicBezTo>
                  <a:pt x="111025" y="142993"/>
                  <a:pt x="111080" y="142969"/>
                  <a:pt x="111127" y="142922"/>
                </a:cubicBezTo>
                <a:lnTo>
                  <a:pt x="113091" y="140705"/>
                </a:lnTo>
                <a:lnTo>
                  <a:pt x="118348" y="145265"/>
                </a:lnTo>
                <a:lnTo>
                  <a:pt x="115846" y="147672"/>
                </a:lnTo>
                <a:cubicBezTo>
                  <a:pt x="115751" y="147767"/>
                  <a:pt x="115751" y="147894"/>
                  <a:pt x="115846" y="147989"/>
                </a:cubicBezTo>
                <a:lnTo>
                  <a:pt x="121705" y="154196"/>
                </a:lnTo>
                <a:lnTo>
                  <a:pt x="118855" y="156888"/>
                </a:lnTo>
                <a:lnTo>
                  <a:pt x="115941" y="159643"/>
                </a:lnTo>
                <a:lnTo>
                  <a:pt x="116606" y="159643"/>
                </a:lnTo>
                <a:lnTo>
                  <a:pt x="119013" y="157394"/>
                </a:lnTo>
                <a:lnTo>
                  <a:pt x="121357" y="159833"/>
                </a:lnTo>
                <a:lnTo>
                  <a:pt x="122022" y="159865"/>
                </a:lnTo>
                <a:lnTo>
                  <a:pt x="119330" y="157078"/>
                </a:lnTo>
                <a:lnTo>
                  <a:pt x="125379" y="151346"/>
                </a:lnTo>
                <a:lnTo>
                  <a:pt x="128862" y="154323"/>
                </a:lnTo>
                <a:lnTo>
                  <a:pt x="130477" y="159485"/>
                </a:lnTo>
                <a:lnTo>
                  <a:pt x="129337" y="160435"/>
                </a:lnTo>
                <a:lnTo>
                  <a:pt x="130002" y="160498"/>
                </a:lnTo>
                <a:lnTo>
                  <a:pt x="130636" y="159928"/>
                </a:lnTo>
                <a:lnTo>
                  <a:pt x="130794" y="160530"/>
                </a:lnTo>
                <a:lnTo>
                  <a:pt x="131301" y="160561"/>
                </a:lnTo>
                <a:lnTo>
                  <a:pt x="131301" y="160561"/>
                </a:lnTo>
                <a:lnTo>
                  <a:pt x="130984" y="159611"/>
                </a:lnTo>
                <a:lnTo>
                  <a:pt x="136273" y="155146"/>
                </a:lnTo>
                <a:lnTo>
                  <a:pt x="141118" y="160783"/>
                </a:lnTo>
                <a:lnTo>
                  <a:pt x="140706" y="161131"/>
                </a:lnTo>
                <a:lnTo>
                  <a:pt x="141371" y="161163"/>
                </a:lnTo>
                <a:lnTo>
                  <a:pt x="143525" y="159073"/>
                </a:lnTo>
                <a:lnTo>
                  <a:pt x="145552" y="161258"/>
                </a:lnTo>
                <a:lnTo>
                  <a:pt x="146153" y="161258"/>
                </a:lnTo>
                <a:lnTo>
                  <a:pt x="143842" y="158756"/>
                </a:lnTo>
                <a:lnTo>
                  <a:pt x="163381" y="139976"/>
                </a:lnTo>
                <a:lnTo>
                  <a:pt x="166358" y="143175"/>
                </a:lnTo>
                <a:lnTo>
                  <a:pt x="160056" y="150459"/>
                </a:lnTo>
                <a:cubicBezTo>
                  <a:pt x="159993" y="150554"/>
                  <a:pt x="159993" y="150681"/>
                  <a:pt x="160088" y="150776"/>
                </a:cubicBezTo>
                <a:cubicBezTo>
                  <a:pt x="160128" y="150815"/>
                  <a:pt x="160179" y="150833"/>
                  <a:pt x="160229" y="150833"/>
                </a:cubicBezTo>
                <a:cubicBezTo>
                  <a:pt x="160299" y="150833"/>
                  <a:pt x="160368" y="150799"/>
                  <a:pt x="160405" y="150744"/>
                </a:cubicBezTo>
                <a:lnTo>
                  <a:pt x="166548" y="143618"/>
                </a:lnTo>
                <a:lnTo>
                  <a:pt x="168163" y="148685"/>
                </a:lnTo>
                <a:lnTo>
                  <a:pt x="158631" y="161068"/>
                </a:lnTo>
                <a:lnTo>
                  <a:pt x="159233" y="161068"/>
                </a:lnTo>
                <a:lnTo>
                  <a:pt x="168322" y="149224"/>
                </a:lnTo>
                <a:lnTo>
                  <a:pt x="169272" y="152169"/>
                </a:lnTo>
                <a:lnTo>
                  <a:pt x="170570" y="156254"/>
                </a:lnTo>
                <a:lnTo>
                  <a:pt x="171837" y="160213"/>
                </a:lnTo>
                <a:lnTo>
                  <a:pt x="171900" y="160625"/>
                </a:lnTo>
                <a:lnTo>
                  <a:pt x="172375" y="160625"/>
                </a:lnTo>
                <a:lnTo>
                  <a:pt x="172312" y="160371"/>
                </a:lnTo>
                <a:lnTo>
                  <a:pt x="182098" y="157838"/>
                </a:lnTo>
                <a:lnTo>
                  <a:pt x="182795" y="160435"/>
                </a:lnTo>
                <a:lnTo>
                  <a:pt x="183270" y="160435"/>
                </a:lnTo>
                <a:lnTo>
                  <a:pt x="181369" y="153372"/>
                </a:lnTo>
                <a:cubicBezTo>
                  <a:pt x="181345" y="153274"/>
                  <a:pt x="181262" y="153194"/>
                  <a:pt x="181167" y="153194"/>
                </a:cubicBezTo>
                <a:cubicBezTo>
                  <a:pt x="181140" y="153194"/>
                  <a:pt x="181112" y="153200"/>
                  <a:pt x="181084" y="153214"/>
                </a:cubicBezTo>
                <a:lnTo>
                  <a:pt x="170919" y="155938"/>
                </a:lnTo>
                <a:lnTo>
                  <a:pt x="169747" y="152232"/>
                </a:lnTo>
                <a:lnTo>
                  <a:pt x="177031" y="149921"/>
                </a:lnTo>
                <a:lnTo>
                  <a:pt x="180134" y="148654"/>
                </a:lnTo>
                <a:cubicBezTo>
                  <a:pt x="180229" y="148622"/>
                  <a:pt x="180261" y="148495"/>
                  <a:pt x="180261" y="148400"/>
                </a:cubicBezTo>
                <a:lnTo>
                  <a:pt x="179374" y="142763"/>
                </a:lnTo>
                <a:lnTo>
                  <a:pt x="178931" y="140990"/>
                </a:lnTo>
                <a:cubicBezTo>
                  <a:pt x="178893" y="140889"/>
                  <a:pt x="178809" y="140843"/>
                  <a:pt x="178725" y="140843"/>
                </a:cubicBezTo>
                <a:cubicBezTo>
                  <a:pt x="178598" y="140843"/>
                  <a:pt x="178469" y="140946"/>
                  <a:pt x="178488" y="141117"/>
                </a:cubicBezTo>
                <a:lnTo>
                  <a:pt x="178899" y="142637"/>
                </a:lnTo>
                <a:lnTo>
                  <a:pt x="167593" y="145455"/>
                </a:lnTo>
                <a:lnTo>
                  <a:pt x="166865" y="143270"/>
                </a:lnTo>
                <a:lnTo>
                  <a:pt x="170000" y="139628"/>
                </a:lnTo>
                <a:lnTo>
                  <a:pt x="183175" y="136081"/>
                </a:lnTo>
                <a:lnTo>
                  <a:pt x="184505" y="139660"/>
                </a:lnTo>
                <a:cubicBezTo>
                  <a:pt x="184505" y="139691"/>
                  <a:pt x="184536" y="139723"/>
                  <a:pt x="184568" y="139755"/>
                </a:cubicBezTo>
                <a:lnTo>
                  <a:pt x="199199" y="153562"/>
                </a:lnTo>
                <a:lnTo>
                  <a:pt x="199833" y="160625"/>
                </a:lnTo>
                <a:lnTo>
                  <a:pt x="200308" y="160625"/>
                </a:lnTo>
                <a:lnTo>
                  <a:pt x="199706" y="153594"/>
                </a:lnTo>
                <a:lnTo>
                  <a:pt x="205501" y="152486"/>
                </a:lnTo>
                <a:lnTo>
                  <a:pt x="205280" y="160688"/>
                </a:lnTo>
                <a:lnTo>
                  <a:pt x="205755" y="160688"/>
                </a:lnTo>
                <a:lnTo>
                  <a:pt x="206135" y="146595"/>
                </a:lnTo>
                <a:lnTo>
                  <a:pt x="213799" y="153531"/>
                </a:lnTo>
                <a:cubicBezTo>
                  <a:pt x="211962" y="155779"/>
                  <a:pt x="209998" y="158186"/>
                  <a:pt x="207908" y="160751"/>
                </a:cubicBezTo>
                <a:lnTo>
                  <a:pt x="210822" y="160815"/>
                </a:lnTo>
                <a:cubicBezTo>
                  <a:pt x="212627" y="158598"/>
                  <a:pt x="214400" y="156444"/>
                  <a:pt x="216079" y="154418"/>
                </a:cubicBezTo>
                <a:lnTo>
                  <a:pt x="222983" y="156413"/>
                </a:lnTo>
                <a:lnTo>
                  <a:pt x="236600" y="160371"/>
                </a:lnTo>
                <a:cubicBezTo>
                  <a:pt x="236505" y="160720"/>
                  <a:pt x="236410" y="161068"/>
                  <a:pt x="236315" y="161416"/>
                </a:cubicBezTo>
                <a:lnTo>
                  <a:pt x="236790" y="161416"/>
                </a:lnTo>
                <a:lnTo>
                  <a:pt x="237899" y="157394"/>
                </a:lnTo>
                <a:cubicBezTo>
                  <a:pt x="238152" y="156539"/>
                  <a:pt x="238374" y="155653"/>
                  <a:pt x="238595" y="154829"/>
                </a:cubicBezTo>
                <a:lnTo>
                  <a:pt x="238944" y="154893"/>
                </a:lnTo>
                <a:cubicBezTo>
                  <a:pt x="242269" y="155684"/>
                  <a:pt x="244549" y="156318"/>
                  <a:pt x="246101" y="156919"/>
                </a:cubicBezTo>
                <a:lnTo>
                  <a:pt x="240622" y="161575"/>
                </a:lnTo>
                <a:lnTo>
                  <a:pt x="241319" y="161575"/>
                </a:lnTo>
                <a:lnTo>
                  <a:pt x="246576" y="157109"/>
                </a:lnTo>
                <a:cubicBezTo>
                  <a:pt x="247368" y="157394"/>
                  <a:pt x="248096" y="157869"/>
                  <a:pt x="248698" y="158503"/>
                </a:cubicBezTo>
                <a:cubicBezTo>
                  <a:pt x="249110" y="158978"/>
                  <a:pt x="250123" y="160118"/>
                  <a:pt x="251390" y="161511"/>
                </a:cubicBezTo>
                <a:lnTo>
                  <a:pt x="254398" y="161416"/>
                </a:lnTo>
                <a:cubicBezTo>
                  <a:pt x="252562" y="159390"/>
                  <a:pt x="250978" y="157616"/>
                  <a:pt x="250440" y="156983"/>
                </a:cubicBezTo>
                <a:cubicBezTo>
                  <a:pt x="250060" y="156571"/>
                  <a:pt x="249648" y="156223"/>
                  <a:pt x="249173" y="155906"/>
                </a:cubicBezTo>
                <a:lnTo>
                  <a:pt x="249173" y="155906"/>
                </a:lnTo>
                <a:cubicBezTo>
                  <a:pt x="253234" y="156158"/>
                  <a:pt x="258113" y="156347"/>
                  <a:pt x="262416" y="156347"/>
                </a:cubicBezTo>
                <a:cubicBezTo>
                  <a:pt x="266233" y="156347"/>
                  <a:pt x="269596" y="156198"/>
                  <a:pt x="271531" y="155811"/>
                </a:cubicBezTo>
                <a:cubicBezTo>
                  <a:pt x="272323" y="155621"/>
                  <a:pt x="273115" y="155526"/>
                  <a:pt x="273938" y="155463"/>
                </a:cubicBezTo>
                <a:lnTo>
                  <a:pt x="273938" y="155463"/>
                </a:lnTo>
                <a:lnTo>
                  <a:pt x="268143" y="161258"/>
                </a:lnTo>
                <a:lnTo>
                  <a:pt x="268776" y="161290"/>
                </a:lnTo>
                <a:lnTo>
                  <a:pt x="274635" y="155399"/>
                </a:lnTo>
                <a:cubicBezTo>
                  <a:pt x="275222" y="155356"/>
                  <a:pt x="275812" y="155335"/>
                  <a:pt x="276404" y="155335"/>
                </a:cubicBezTo>
                <a:cubicBezTo>
                  <a:pt x="277537" y="155335"/>
                  <a:pt x="278674" y="155412"/>
                  <a:pt x="279797" y="155558"/>
                </a:cubicBezTo>
                <a:cubicBezTo>
                  <a:pt x="279100" y="157173"/>
                  <a:pt x="278340" y="158819"/>
                  <a:pt x="277643" y="160435"/>
                </a:cubicBezTo>
                <a:lnTo>
                  <a:pt x="280145" y="160435"/>
                </a:lnTo>
                <a:cubicBezTo>
                  <a:pt x="280779" y="159009"/>
                  <a:pt x="281444" y="157553"/>
                  <a:pt x="282045" y="156159"/>
                </a:cubicBezTo>
                <a:lnTo>
                  <a:pt x="285181" y="157426"/>
                </a:lnTo>
                <a:lnTo>
                  <a:pt x="285181" y="154956"/>
                </a:lnTo>
                <a:lnTo>
                  <a:pt x="282964" y="154069"/>
                </a:lnTo>
                <a:cubicBezTo>
                  <a:pt x="283819" y="152169"/>
                  <a:pt x="284547" y="150459"/>
                  <a:pt x="285149" y="149129"/>
                </a:cubicBezTo>
                <a:lnTo>
                  <a:pt x="285181" y="149129"/>
                </a:lnTo>
                <a:lnTo>
                  <a:pt x="285181" y="142700"/>
                </a:lnTo>
                <a:cubicBezTo>
                  <a:pt x="282869" y="146975"/>
                  <a:pt x="279670" y="151124"/>
                  <a:pt x="272196" y="153341"/>
                </a:cubicBezTo>
                <a:cubicBezTo>
                  <a:pt x="271816" y="153404"/>
                  <a:pt x="271468" y="153467"/>
                  <a:pt x="271088" y="153562"/>
                </a:cubicBezTo>
                <a:cubicBezTo>
                  <a:pt x="269327" y="153911"/>
                  <a:pt x="266120" y="154042"/>
                  <a:pt x="262416" y="154042"/>
                </a:cubicBezTo>
                <a:cubicBezTo>
                  <a:pt x="259060" y="154042"/>
                  <a:pt x="255296" y="153935"/>
                  <a:pt x="251833" y="153784"/>
                </a:cubicBezTo>
                <a:lnTo>
                  <a:pt x="254272" y="145772"/>
                </a:lnTo>
                <a:lnTo>
                  <a:pt x="260352" y="137475"/>
                </a:lnTo>
                <a:lnTo>
                  <a:pt x="268016" y="143017"/>
                </a:lnTo>
                <a:cubicBezTo>
                  <a:pt x="268079" y="143017"/>
                  <a:pt x="268111" y="143048"/>
                  <a:pt x="268174" y="143048"/>
                </a:cubicBezTo>
                <a:cubicBezTo>
                  <a:pt x="268238" y="143048"/>
                  <a:pt x="268301" y="143017"/>
                  <a:pt x="268364" y="142953"/>
                </a:cubicBezTo>
                <a:cubicBezTo>
                  <a:pt x="268428" y="142858"/>
                  <a:pt x="268396" y="142700"/>
                  <a:pt x="268301" y="142637"/>
                </a:cubicBezTo>
                <a:lnTo>
                  <a:pt x="260605" y="137126"/>
                </a:lnTo>
                <a:lnTo>
                  <a:pt x="264722" y="131489"/>
                </a:lnTo>
                <a:lnTo>
                  <a:pt x="285181" y="139945"/>
                </a:lnTo>
                <a:lnTo>
                  <a:pt x="285181" y="139470"/>
                </a:lnTo>
                <a:lnTo>
                  <a:pt x="264786" y="131046"/>
                </a:lnTo>
                <a:lnTo>
                  <a:pt x="259085" y="125630"/>
                </a:lnTo>
                <a:lnTo>
                  <a:pt x="268744" y="113755"/>
                </a:lnTo>
                <a:lnTo>
                  <a:pt x="285181" y="121925"/>
                </a:lnTo>
                <a:lnTo>
                  <a:pt x="285181" y="119360"/>
                </a:lnTo>
                <a:lnTo>
                  <a:pt x="269980" y="111791"/>
                </a:lnTo>
                <a:lnTo>
                  <a:pt x="285181" y="81864"/>
                </a:lnTo>
                <a:lnTo>
                  <a:pt x="285181" y="77715"/>
                </a:lnTo>
                <a:lnTo>
                  <a:pt x="280874" y="78666"/>
                </a:lnTo>
                <a:lnTo>
                  <a:pt x="282172" y="74042"/>
                </a:lnTo>
                <a:cubicBezTo>
                  <a:pt x="283154" y="74517"/>
                  <a:pt x="284136" y="74960"/>
                  <a:pt x="285181" y="75340"/>
                </a:cubicBezTo>
                <a:lnTo>
                  <a:pt x="285181" y="72870"/>
                </a:lnTo>
                <a:cubicBezTo>
                  <a:pt x="284167" y="72458"/>
                  <a:pt x="283154" y="71983"/>
                  <a:pt x="282204" y="71445"/>
                </a:cubicBezTo>
                <a:cubicBezTo>
                  <a:pt x="280589" y="69482"/>
                  <a:pt x="266623" y="52412"/>
                  <a:pt x="264152" y="50069"/>
                </a:cubicBezTo>
                <a:cubicBezTo>
                  <a:pt x="261682" y="47757"/>
                  <a:pt x="252847" y="43830"/>
                  <a:pt x="250693" y="42880"/>
                </a:cubicBezTo>
                <a:cubicBezTo>
                  <a:pt x="244708" y="31859"/>
                  <a:pt x="235809" y="15328"/>
                  <a:pt x="235302" y="13871"/>
                </a:cubicBezTo>
                <a:cubicBezTo>
                  <a:pt x="235144" y="12953"/>
                  <a:pt x="234383" y="6334"/>
                  <a:pt x="233718" y="0"/>
                </a:cubicBezTo>
                <a:lnTo>
                  <a:pt x="231407" y="0"/>
                </a:lnTo>
                <a:cubicBezTo>
                  <a:pt x="231565" y="1298"/>
                  <a:pt x="231692" y="2692"/>
                  <a:pt x="231850" y="4117"/>
                </a:cubicBezTo>
                <a:lnTo>
                  <a:pt x="230393" y="0"/>
                </a:lnTo>
                <a:lnTo>
                  <a:pt x="227955" y="0"/>
                </a:lnTo>
                <a:lnTo>
                  <a:pt x="228746" y="2185"/>
                </a:lnTo>
                <a:lnTo>
                  <a:pt x="218042" y="1362"/>
                </a:lnTo>
                <a:lnTo>
                  <a:pt x="218264" y="0"/>
                </a:lnTo>
                <a:lnTo>
                  <a:pt x="217821" y="0"/>
                </a:lnTo>
                <a:lnTo>
                  <a:pt x="217599" y="1330"/>
                </a:lnTo>
                <a:lnTo>
                  <a:pt x="208161" y="602"/>
                </a:lnTo>
                <a:lnTo>
                  <a:pt x="208098" y="0"/>
                </a:lnTo>
                <a:lnTo>
                  <a:pt x="207180" y="0"/>
                </a:lnTo>
                <a:lnTo>
                  <a:pt x="207243" y="665"/>
                </a:lnTo>
                <a:lnTo>
                  <a:pt x="202493" y="1425"/>
                </a:lnTo>
                <a:lnTo>
                  <a:pt x="202144" y="0"/>
                </a:lnTo>
                <a:lnTo>
                  <a:pt x="201669" y="0"/>
                </a:lnTo>
                <a:lnTo>
                  <a:pt x="202049" y="1488"/>
                </a:lnTo>
                <a:lnTo>
                  <a:pt x="194765" y="2692"/>
                </a:lnTo>
                <a:lnTo>
                  <a:pt x="194480" y="0"/>
                </a:lnTo>
                <a:lnTo>
                  <a:pt x="194005" y="0"/>
                </a:lnTo>
                <a:lnTo>
                  <a:pt x="194322" y="2787"/>
                </a:lnTo>
                <a:lnTo>
                  <a:pt x="184853" y="4307"/>
                </a:lnTo>
                <a:lnTo>
                  <a:pt x="184156" y="0"/>
                </a:lnTo>
                <a:lnTo>
                  <a:pt x="183681" y="0"/>
                </a:lnTo>
                <a:lnTo>
                  <a:pt x="184410" y="4402"/>
                </a:lnTo>
                <a:lnTo>
                  <a:pt x="175162" y="5890"/>
                </a:lnTo>
                <a:cubicBezTo>
                  <a:pt x="175131" y="3864"/>
                  <a:pt x="175067" y="1932"/>
                  <a:pt x="175067" y="253"/>
                </a:cubicBezTo>
                <a:lnTo>
                  <a:pt x="176492" y="0"/>
                </a:lnTo>
                <a:lnTo>
                  <a:pt x="169905" y="0"/>
                </a:lnTo>
                <a:lnTo>
                  <a:pt x="163286" y="253"/>
                </a:lnTo>
                <a:lnTo>
                  <a:pt x="163286" y="0"/>
                </a:lnTo>
                <a:lnTo>
                  <a:pt x="162843" y="0"/>
                </a:lnTo>
                <a:lnTo>
                  <a:pt x="162526" y="6017"/>
                </a:lnTo>
                <a:lnTo>
                  <a:pt x="159518" y="6017"/>
                </a:lnTo>
                <a:cubicBezTo>
                  <a:pt x="159454" y="6017"/>
                  <a:pt x="159423" y="6017"/>
                  <a:pt x="159391" y="6049"/>
                </a:cubicBezTo>
                <a:cubicBezTo>
                  <a:pt x="159359" y="6080"/>
                  <a:pt x="156668" y="8044"/>
                  <a:pt x="154577" y="9564"/>
                </a:cubicBezTo>
                <a:lnTo>
                  <a:pt x="154071" y="6397"/>
                </a:lnTo>
                <a:lnTo>
                  <a:pt x="157554" y="4877"/>
                </a:lnTo>
                <a:cubicBezTo>
                  <a:pt x="157618" y="4845"/>
                  <a:pt x="157681" y="4782"/>
                  <a:pt x="157681" y="4687"/>
                </a:cubicBezTo>
                <a:lnTo>
                  <a:pt x="158251" y="412"/>
                </a:lnTo>
                <a:cubicBezTo>
                  <a:pt x="158251" y="285"/>
                  <a:pt x="158188" y="158"/>
                  <a:pt x="158061" y="158"/>
                </a:cubicBezTo>
                <a:lnTo>
                  <a:pt x="157206" y="0"/>
                </a:lnTo>
                <a:lnTo>
                  <a:pt x="154736" y="0"/>
                </a:lnTo>
                <a:lnTo>
                  <a:pt x="157776" y="570"/>
                </a:lnTo>
                <a:lnTo>
                  <a:pt x="157269" y="4497"/>
                </a:lnTo>
                <a:lnTo>
                  <a:pt x="153754" y="6017"/>
                </a:lnTo>
                <a:cubicBezTo>
                  <a:pt x="153659" y="6080"/>
                  <a:pt x="153596" y="6175"/>
                  <a:pt x="153596" y="6270"/>
                </a:cubicBezTo>
                <a:lnTo>
                  <a:pt x="154166" y="9849"/>
                </a:lnTo>
                <a:cubicBezTo>
                  <a:pt x="153659" y="10229"/>
                  <a:pt x="153184" y="10577"/>
                  <a:pt x="152836" y="10799"/>
                </a:cubicBezTo>
                <a:cubicBezTo>
                  <a:pt x="151125" y="12003"/>
                  <a:pt x="144317" y="14219"/>
                  <a:pt x="143715" y="14409"/>
                </a:cubicBezTo>
                <a:lnTo>
                  <a:pt x="138965" y="14124"/>
                </a:lnTo>
                <a:lnTo>
                  <a:pt x="130414" y="4592"/>
                </a:lnTo>
                <a:lnTo>
                  <a:pt x="129274" y="1013"/>
                </a:lnTo>
                <a:lnTo>
                  <a:pt x="130794" y="0"/>
                </a:lnTo>
                <a:lnTo>
                  <a:pt x="129971" y="0"/>
                </a:lnTo>
                <a:lnTo>
                  <a:pt x="129147" y="570"/>
                </a:lnTo>
                <a:lnTo>
                  <a:pt x="128957" y="0"/>
                </a:lnTo>
                <a:lnTo>
                  <a:pt x="128482" y="0"/>
                </a:lnTo>
                <a:lnTo>
                  <a:pt x="130002" y="4782"/>
                </a:lnTo>
                <a:cubicBezTo>
                  <a:pt x="130002" y="4814"/>
                  <a:pt x="130002" y="4845"/>
                  <a:pt x="130034" y="4877"/>
                </a:cubicBezTo>
                <a:lnTo>
                  <a:pt x="138458" y="14251"/>
                </a:lnTo>
                <a:lnTo>
                  <a:pt x="120597" y="20838"/>
                </a:lnTo>
                <a:cubicBezTo>
                  <a:pt x="120185" y="20743"/>
                  <a:pt x="117556" y="20110"/>
                  <a:pt x="117018" y="18526"/>
                </a:cubicBezTo>
                <a:cubicBezTo>
                  <a:pt x="116828" y="17925"/>
                  <a:pt x="115434" y="14853"/>
                  <a:pt x="113661" y="10831"/>
                </a:cubicBezTo>
                <a:lnTo>
                  <a:pt x="122402" y="6555"/>
                </a:lnTo>
                <a:lnTo>
                  <a:pt x="124713" y="12003"/>
                </a:lnTo>
                <a:cubicBezTo>
                  <a:pt x="124745" y="12034"/>
                  <a:pt x="124777" y="12098"/>
                  <a:pt x="124840" y="12129"/>
                </a:cubicBezTo>
                <a:lnTo>
                  <a:pt x="124904" y="12129"/>
                </a:lnTo>
                <a:cubicBezTo>
                  <a:pt x="124967" y="12129"/>
                  <a:pt x="124999" y="12098"/>
                  <a:pt x="125030" y="12098"/>
                </a:cubicBezTo>
                <a:lnTo>
                  <a:pt x="130319" y="9152"/>
                </a:lnTo>
                <a:cubicBezTo>
                  <a:pt x="130446" y="9089"/>
                  <a:pt x="130477" y="8931"/>
                  <a:pt x="130414" y="8836"/>
                </a:cubicBezTo>
                <a:lnTo>
                  <a:pt x="126075" y="1773"/>
                </a:lnTo>
                <a:cubicBezTo>
                  <a:pt x="126028" y="1702"/>
                  <a:pt x="125962" y="1667"/>
                  <a:pt x="125879" y="1667"/>
                </a:cubicBezTo>
                <a:cubicBezTo>
                  <a:pt x="125852" y="1667"/>
                  <a:pt x="125822" y="1671"/>
                  <a:pt x="125790" y="1678"/>
                </a:cubicBezTo>
                <a:lnTo>
                  <a:pt x="121388" y="2914"/>
                </a:lnTo>
                <a:lnTo>
                  <a:pt x="120153" y="0"/>
                </a:lnTo>
                <a:lnTo>
                  <a:pt x="119646" y="0"/>
                </a:lnTo>
                <a:lnTo>
                  <a:pt x="122243" y="6144"/>
                </a:lnTo>
                <a:lnTo>
                  <a:pt x="113503" y="10419"/>
                </a:lnTo>
                <a:lnTo>
                  <a:pt x="113281" y="9912"/>
                </a:lnTo>
                <a:cubicBezTo>
                  <a:pt x="111919" y="6935"/>
                  <a:pt x="110336" y="3389"/>
                  <a:pt x="108847" y="0"/>
                </a:cubicBezTo>
                <a:lnTo>
                  <a:pt x="108341" y="0"/>
                </a:lnTo>
                <a:cubicBezTo>
                  <a:pt x="109829" y="3357"/>
                  <a:pt x="111444" y="6935"/>
                  <a:pt x="112838" y="10102"/>
                </a:cubicBezTo>
                <a:cubicBezTo>
                  <a:pt x="114833" y="14536"/>
                  <a:pt x="116416" y="18051"/>
                  <a:pt x="116606" y="18653"/>
                </a:cubicBezTo>
                <a:cubicBezTo>
                  <a:pt x="117145" y="20300"/>
                  <a:pt x="119425" y="21028"/>
                  <a:pt x="120248" y="21250"/>
                </a:cubicBezTo>
                <a:cubicBezTo>
                  <a:pt x="119710" y="22295"/>
                  <a:pt x="117588" y="26127"/>
                  <a:pt x="116670" y="27077"/>
                </a:cubicBezTo>
                <a:cubicBezTo>
                  <a:pt x="115909" y="27837"/>
                  <a:pt x="112869" y="29674"/>
                  <a:pt x="111064" y="30750"/>
                </a:cubicBezTo>
                <a:lnTo>
                  <a:pt x="103939" y="23625"/>
                </a:lnTo>
                <a:lnTo>
                  <a:pt x="93108" y="0"/>
                </a:lnTo>
                <a:lnTo>
                  <a:pt x="90606" y="0"/>
                </a:lnTo>
                <a:lnTo>
                  <a:pt x="95198" y="10039"/>
                </a:lnTo>
                <a:lnTo>
                  <a:pt x="78350" y="8519"/>
                </a:lnTo>
                <a:cubicBezTo>
                  <a:pt x="79997" y="6017"/>
                  <a:pt x="81960" y="3009"/>
                  <a:pt x="83955" y="0"/>
                </a:cubicBezTo>
                <a:lnTo>
                  <a:pt x="81200" y="0"/>
                </a:lnTo>
                <a:cubicBezTo>
                  <a:pt x="79490" y="2597"/>
                  <a:pt x="77685" y="5289"/>
                  <a:pt x="76165" y="7601"/>
                </a:cubicBezTo>
                <a:lnTo>
                  <a:pt x="77622" y="0"/>
                </a:lnTo>
                <a:lnTo>
                  <a:pt x="77147" y="0"/>
                </a:lnTo>
                <a:lnTo>
                  <a:pt x="76133" y="5384"/>
                </a:lnTo>
                <a:lnTo>
                  <a:pt x="67107" y="3040"/>
                </a:lnTo>
                <a:lnTo>
                  <a:pt x="67741" y="0"/>
                </a:lnTo>
                <a:lnTo>
                  <a:pt x="67297" y="0"/>
                </a:lnTo>
                <a:lnTo>
                  <a:pt x="65587" y="8329"/>
                </a:lnTo>
                <a:lnTo>
                  <a:pt x="55517" y="5700"/>
                </a:lnTo>
                <a:lnTo>
                  <a:pt x="55928" y="0"/>
                </a:lnTo>
                <a:lnTo>
                  <a:pt x="55485" y="0"/>
                </a:lnTo>
                <a:lnTo>
                  <a:pt x="55042" y="5859"/>
                </a:lnTo>
                <a:lnTo>
                  <a:pt x="54376" y="21060"/>
                </a:lnTo>
                <a:cubicBezTo>
                  <a:pt x="54376" y="21186"/>
                  <a:pt x="54440" y="21281"/>
                  <a:pt x="54567" y="21281"/>
                </a:cubicBezTo>
                <a:lnTo>
                  <a:pt x="58810" y="22390"/>
                </a:lnTo>
                <a:lnTo>
                  <a:pt x="49816" y="28375"/>
                </a:lnTo>
                <a:lnTo>
                  <a:pt x="42881" y="7981"/>
                </a:lnTo>
                <a:cubicBezTo>
                  <a:pt x="44654" y="5574"/>
                  <a:pt x="46016" y="2882"/>
                  <a:pt x="46871" y="0"/>
                </a:cubicBezTo>
                <a:lnTo>
                  <a:pt x="44464" y="0"/>
                </a:lnTo>
                <a:cubicBezTo>
                  <a:pt x="43672" y="2375"/>
                  <a:pt x="42501" y="4624"/>
                  <a:pt x="41012" y="6650"/>
                </a:cubicBezTo>
                <a:lnTo>
                  <a:pt x="39492" y="3990"/>
                </a:lnTo>
                <a:cubicBezTo>
                  <a:pt x="39460" y="3927"/>
                  <a:pt x="39397" y="3895"/>
                  <a:pt x="39334" y="3864"/>
                </a:cubicBezTo>
                <a:cubicBezTo>
                  <a:pt x="39270" y="3864"/>
                  <a:pt x="39175" y="3895"/>
                  <a:pt x="39144" y="3927"/>
                </a:cubicBezTo>
                <a:lnTo>
                  <a:pt x="36008" y="6587"/>
                </a:lnTo>
                <a:lnTo>
                  <a:pt x="27584" y="0"/>
                </a:lnTo>
                <a:lnTo>
                  <a:pt x="26856" y="0"/>
                </a:lnTo>
                <a:lnTo>
                  <a:pt x="35660" y="6904"/>
                </a:lnTo>
                <a:lnTo>
                  <a:pt x="27046" y="14219"/>
                </a:lnTo>
                <a:lnTo>
                  <a:pt x="26698" y="7727"/>
                </a:lnTo>
                <a:cubicBezTo>
                  <a:pt x="26698" y="7632"/>
                  <a:pt x="26634" y="7537"/>
                  <a:pt x="26539" y="7506"/>
                </a:cubicBezTo>
                <a:lnTo>
                  <a:pt x="23911" y="6872"/>
                </a:lnTo>
                <a:cubicBezTo>
                  <a:pt x="23895" y="6856"/>
                  <a:pt x="23871" y="6848"/>
                  <a:pt x="23848" y="6848"/>
                </a:cubicBezTo>
                <a:cubicBezTo>
                  <a:pt x="23824" y="6848"/>
                  <a:pt x="23800" y="6856"/>
                  <a:pt x="23784" y="6872"/>
                </a:cubicBezTo>
                <a:lnTo>
                  <a:pt x="18495" y="8836"/>
                </a:lnTo>
                <a:lnTo>
                  <a:pt x="10166" y="8076"/>
                </a:lnTo>
                <a:lnTo>
                  <a:pt x="11908" y="1583"/>
                </a:lnTo>
                <a:lnTo>
                  <a:pt x="15139" y="1583"/>
                </a:lnTo>
                <a:cubicBezTo>
                  <a:pt x="15234" y="1583"/>
                  <a:pt x="15329" y="1520"/>
                  <a:pt x="15360" y="1425"/>
                </a:cubicBezTo>
                <a:lnTo>
                  <a:pt x="15740" y="0"/>
                </a:lnTo>
                <a:lnTo>
                  <a:pt x="15265" y="0"/>
                </a:lnTo>
                <a:lnTo>
                  <a:pt x="14948" y="1108"/>
                </a:lnTo>
                <a:lnTo>
                  <a:pt x="11750" y="1108"/>
                </a:lnTo>
                <a:lnTo>
                  <a:pt x="9153" y="570"/>
                </a:lnTo>
                <a:lnTo>
                  <a:pt x="9280" y="0"/>
                </a:lnTo>
                <a:lnTo>
                  <a:pt x="8805" y="0"/>
                </a:lnTo>
                <a:lnTo>
                  <a:pt x="8710" y="475"/>
                </a:lnTo>
                <a:lnTo>
                  <a:pt x="643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5098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973025" y="1779650"/>
            <a:ext cx="5997600" cy="12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type="subTitle" idx="1"/>
          </p:nvPr>
        </p:nvSpPr>
        <p:spPr>
          <a:xfrm>
            <a:off x="973025" y="3013475"/>
            <a:ext cx="5997600" cy="3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/>
          <p:nvPr>
            <p:ph type="title"/>
          </p:nvPr>
        </p:nvSpPr>
        <p:spPr>
          <a:xfrm>
            <a:off x="3569575" y="1590450"/>
            <a:ext cx="4252500" cy="19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/>
          <p:nvPr/>
        </p:nvSpPr>
        <p:spPr>
          <a:xfrm rot="10800000" flipH="1">
            <a:off x="0" y="-5827"/>
            <a:ext cx="9144329" cy="5196133"/>
          </a:xfrm>
          <a:custGeom>
            <a:avLst/>
            <a:gdLst/>
            <a:ahLst/>
            <a:cxnLst/>
            <a:rect l="l" t="t" r="r" b="b"/>
            <a:pathLst>
              <a:path w="285181" h="162050" extrusionOk="0">
                <a:moveTo>
                  <a:pt x="207306" y="1108"/>
                </a:moveTo>
                <a:lnTo>
                  <a:pt x="207686" y="4592"/>
                </a:lnTo>
                <a:lnTo>
                  <a:pt x="203538" y="5542"/>
                </a:lnTo>
                <a:lnTo>
                  <a:pt x="202619" y="1868"/>
                </a:lnTo>
                <a:lnTo>
                  <a:pt x="207306" y="1108"/>
                </a:lnTo>
                <a:close/>
                <a:moveTo>
                  <a:pt x="171014" y="412"/>
                </a:moveTo>
                <a:lnTo>
                  <a:pt x="172914" y="6017"/>
                </a:lnTo>
                <a:lnTo>
                  <a:pt x="163001" y="6017"/>
                </a:lnTo>
                <a:lnTo>
                  <a:pt x="163286" y="728"/>
                </a:lnTo>
                <a:lnTo>
                  <a:pt x="171014" y="412"/>
                </a:lnTo>
                <a:close/>
                <a:moveTo>
                  <a:pt x="174149" y="285"/>
                </a:moveTo>
                <a:cubicBezTo>
                  <a:pt x="174149" y="1995"/>
                  <a:pt x="174212" y="3927"/>
                  <a:pt x="174244" y="6017"/>
                </a:cubicBezTo>
                <a:lnTo>
                  <a:pt x="173421" y="6017"/>
                </a:lnTo>
                <a:lnTo>
                  <a:pt x="171489" y="412"/>
                </a:lnTo>
                <a:lnTo>
                  <a:pt x="174149" y="285"/>
                </a:lnTo>
                <a:close/>
                <a:moveTo>
                  <a:pt x="202144" y="1963"/>
                </a:moveTo>
                <a:lnTo>
                  <a:pt x="203094" y="5669"/>
                </a:lnTo>
                <a:lnTo>
                  <a:pt x="195272" y="7474"/>
                </a:lnTo>
                <a:lnTo>
                  <a:pt x="194829" y="3167"/>
                </a:lnTo>
                <a:lnTo>
                  <a:pt x="202144" y="1963"/>
                </a:lnTo>
                <a:close/>
                <a:moveTo>
                  <a:pt x="9058" y="1013"/>
                </a:moveTo>
                <a:lnTo>
                  <a:pt x="11433" y="1520"/>
                </a:lnTo>
                <a:lnTo>
                  <a:pt x="9723" y="8044"/>
                </a:lnTo>
                <a:lnTo>
                  <a:pt x="7760" y="7854"/>
                </a:lnTo>
                <a:lnTo>
                  <a:pt x="9058" y="1013"/>
                </a:lnTo>
                <a:close/>
                <a:moveTo>
                  <a:pt x="174244" y="6460"/>
                </a:moveTo>
                <a:cubicBezTo>
                  <a:pt x="174276" y="7157"/>
                  <a:pt x="174276" y="7854"/>
                  <a:pt x="174307" y="8551"/>
                </a:cubicBezTo>
                <a:lnTo>
                  <a:pt x="173579" y="6460"/>
                </a:lnTo>
                <a:close/>
                <a:moveTo>
                  <a:pt x="194354" y="3230"/>
                </a:moveTo>
                <a:lnTo>
                  <a:pt x="194829" y="7569"/>
                </a:lnTo>
                <a:lnTo>
                  <a:pt x="185740" y="9691"/>
                </a:lnTo>
                <a:lnTo>
                  <a:pt x="184948" y="4750"/>
                </a:lnTo>
                <a:lnTo>
                  <a:pt x="194354" y="3230"/>
                </a:lnTo>
                <a:close/>
                <a:moveTo>
                  <a:pt x="184473" y="4845"/>
                </a:moveTo>
                <a:lnTo>
                  <a:pt x="185296" y="9786"/>
                </a:lnTo>
                <a:lnTo>
                  <a:pt x="175257" y="10736"/>
                </a:lnTo>
                <a:cubicBezTo>
                  <a:pt x="175226" y="9247"/>
                  <a:pt x="175194" y="7791"/>
                  <a:pt x="175162" y="6365"/>
                </a:cubicBezTo>
                <a:lnTo>
                  <a:pt x="184473" y="4845"/>
                </a:lnTo>
                <a:close/>
                <a:moveTo>
                  <a:pt x="203221" y="6080"/>
                </a:moveTo>
                <a:lnTo>
                  <a:pt x="204140" y="9754"/>
                </a:lnTo>
                <a:lnTo>
                  <a:pt x="195652" y="11021"/>
                </a:lnTo>
                <a:lnTo>
                  <a:pt x="195336" y="7917"/>
                </a:lnTo>
                <a:lnTo>
                  <a:pt x="203221" y="6080"/>
                </a:lnTo>
                <a:close/>
                <a:moveTo>
                  <a:pt x="125759" y="2153"/>
                </a:moveTo>
                <a:lnTo>
                  <a:pt x="129907" y="8867"/>
                </a:lnTo>
                <a:lnTo>
                  <a:pt x="125094" y="11559"/>
                </a:lnTo>
                <a:lnTo>
                  <a:pt x="121578" y="3357"/>
                </a:lnTo>
                <a:lnTo>
                  <a:pt x="125759" y="2153"/>
                </a:lnTo>
                <a:close/>
                <a:moveTo>
                  <a:pt x="214115" y="1520"/>
                </a:moveTo>
                <a:lnTo>
                  <a:pt x="228905" y="2660"/>
                </a:lnTo>
                <a:lnTo>
                  <a:pt x="231185" y="9152"/>
                </a:lnTo>
                <a:lnTo>
                  <a:pt x="222539" y="9722"/>
                </a:lnTo>
                <a:lnTo>
                  <a:pt x="222476" y="9722"/>
                </a:lnTo>
                <a:lnTo>
                  <a:pt x="214115" y="12224"/>
                </a:lnTo>
                <a:lnTo>
                  <a:pt x="214115" y="1520"/>
                </a:lnTo>
                <a:close/>
                <a:moveTo>
                  <a:pt x="207750" y="5035"/>
                </a:moveTo>
                <a:lnTo>
                  <a:pt x="208605" y="13079"/>
                </a:lnTo>
                <a:lnTo>
                  <a:pt x="205121" y="12351"/>
                </a:lnTo>
                <a:lnTo>
                  <a:pt x="205121" y="11908"/>
                </a:lnTo>
                <a:cubicBezTo>
                  <a:pt x="205121" y="11876"/>
                  <a:pt x="205121" y="11844"/>
                  <a:pt x="205121" y="11844"/>
                </a:cubicBezTo>
                <a:lnTo>
                  <a:pt x="203664" y="5985"/>
                </a:lnTo>
                <a:lnTo>
                  <a:pt x="207750" y="5035"/>
                </a:lnTo>
                <a:close/>
                <a:moveTo>
                  <a:pt x="185391" y="10261"/>
                </a:moveTo>
                <a:lnTo>
                  <a:pt x="186056" y="14156"/>
                </a:lnTo>
                <a:lnTo>
                  <a:pt x="175352" y="13903"/>
                </a:lnTo>
                <a:cubicBezTo>
                  <a:pt x="175321" y="13016"/>
                  <a:pt x="175321" y="12098"/>
                  <a:pt x="175289" y="11179"/>
                </a:cubicBezTo>
                <a:lnTo>
                  <a:pt x="185391" y="10261"/>
                </a:lnTo>
                <a:close/>
                <a:moveTo>
                  <a:pt x="39239" y="4465"/>
                </a:moveTo>
                <a:lnTo>
                  <a:pt x="40695" y="7062"/>
                </a:lnTo>
                <a:cubicBezTo>
                  <a:pt x="40442" y="7347"/>
                  <a:pt x="40379" y="7759"/>
                  <a:pt x="40505" y="8139"/>
                </a:cubicBezTo>
                <a:lnTo>
                  <a:pt x="42374" y="13618"/>
                </a:lnTo>
                <a:lnTo>
                  <a:pt x="40379" y="14251"/>
                </a:lnTo>
                <a:lnTo>
                  <a:pt x="39840" y="12414"/>
                </a:lnTo>
                <a:cubicBezTo>
                  <a:pt x="39809" y="12319"/>
                  <a:pt x="39745" y="12256"/>
                  <a:pt x="39650" y="12256"/>
                </a:cubicBezTo>
                <a:lnTo>
                  <a:pt x="37370" y="12003"/>
                </a:lnTo>
                <a:lnTo>
                  <a:pt x="34742" y="8234"/>
                </a:lnTo>
                <a:lnTo>
                  <a:pt x="39239" y="4465"/>
                </a:lnTo>
                <a:close/>
                <a:moveTo>
                  <a:pt x="194860" y="8044"/>
                </a:moveTo>
                <a:lnTo>
                  <a:pt x="195557" y="14409"/>
                </a:lnTo>
                <a:lnTo>
                  <a:pt x="195557" y="14409"/>
                </a:lnTo>
                <a:lnTo>
                  <a:pt x="186468" y="14188"/>
                </a:lnTo>
                <a:lnTo>
                  <a:pt x="185803" y="10134"/>
                </a:lnTo>
                <a:lnTo>
                  <a:pt x="194860" y="8044"/>
                </a:lnTo>
                <a:close/>
                <a:moveTo>
                  <a:pt x="23879" y="7316"/>
                </a:moveTo>
                <a:lnTo>
                  <a:pt x="26254" y="7917"/>
                </a:lnTo>
                <a:lnTo>
                  <a:pt x="26571" y="14473"/>
                </a:lnTo>
                <a:lnTo>
                  <a:pt x="20174" y="15169"/>
                </a:lnTo>
                <a:lnTo>
                  <a:pt x="18812" y="9216"/>
                </a:lnTo>
                <a:lnTo>
                  <a:pt x="23879" y="7316"/>
                </a:lnTo>
                <a:close/>
                <a:moveTo>
                  <a:pt x="7506" y="8329"/>
                </a:moveTo>
                <a:lnTo>
                  <a:pt x="9628" y="8519"/>
                </a:lnTo>
                <a:lnTo>
                  <a:pt x="9280" y="16278"/>
                </a:lnTo>
                <a:lnTo>
                  <a:pt x="2503" y="14504"/>
                </a:lnTo>
                <a:lnTo>
                  <a:pt x="3009" y="10482"/>
                </a:lnTo>
                <a:lnTo>
                  <a:pt x="7506" y="8329"/>
                </a:lnTo>
                <a:close/>
                <a:moveTo>
                  <a:pt x="10103" y="8551"/>
                </a:moveTo>
                <a:lnTo>
                  <a:pt x="18369" y="9279"/>
                </a:lnTo>
                <a:lnTo>
                  <a:pt x="19731" y="15201"/>
                </a:lnTo>
                <a:lnTo>
                  <a:pt x="9755" y="16309"/>
                </a:lnTo>
                <a:lnTo>
                  <a:pt x="10103" y="8551"/>
                </a:lnTo>
                <a:close/>
                <a:moveTo>
                  <a:pt x="204266" y="10229"/>
                </a:moveTo>
                <a:lnTo>
                  <a:pt x="204678" y="11939"/>
                </a:lnTo>
                <a:lnTo>
                  <a:pt x="204678" y="19191"/>
                </a:lnTo>
                <a:lnTo>
                  <a:pt x="196032" y="14504"/>
                </a:lnTo>
                <a:lnTo>
                  <a:pt x="195716" y="11496"/>
                </a:lnTo>
                <a:lnTo>
                  <a:pt x="204266" y="10229"/>
                </a:lnTo>
                <a:close/>
                <a:moveTo>
                  <a:pt x="205121" y="12826"/>
                </a:moveTo>
                <a:lnTo>
                  <a:pt x="208668" y="13523"/>
                </a:lnTo>
                <a:lnTo>
                  <a:pt x="209365" y="19793"/>
                </a:lnTo>
                <a:lnTo>
                  <a:pt x="205121" y="19350"/>
                </a:lnTo>
                <a:lnTo>
                  <a:pt x="205121" y="12826"/>
                </a:lnTo>
                <a:close/>
                <a:moveTo>
                  <a:pt x="231343" y="9596"/>
                </a:moveTo>
                <a:lnTo>
                  <a:pt x="232135" y="11749"/>
                </a:lnTo>
                <a:lnTo>
                  <a:pt x="214115" y="20553"/>
                </a:lnTo>
                <a:lnTo>
                  <a:pt x="214115" y="12699"/>
                </a:lnTo>
                <a:lnTo>
                  <a:pt x="222603" y="10197"/>
                </a:lnTo>
                <a:lnTo>
                  <a:pt x="231343" y="9596"/>
                </a:lnTo>
                <a:close/>
                <a:moveTo>
                  <a:pt x="1014" y="14599"/>
                </a:moveTo>
                <a:lnTo>
                  <a:pt x="5321" y="15708"/>
                </a:lnTo>
                <a:lnTo>
                  <a:pt x="4593" y="21693"/>
                </a:lnTo>
                <a:lnTo>
                  <a:pt x="444" y="20870"/>
                </a:lnTo>
                <a:lnTo>
                  <a:pt x="1014" y="14599"/>
                </a:lnTo>
                <a:close/>
                <a:moveTo>
                  <a:pt x="67044" y="3515"/>
                </a:moveTo>
                <a:lnTo>
                  <a:pt x="76070" y="5827"/>
                </a:lnTo>
                <a:lnTo>
                  <a:pt x="75563" y="8614"/>
                </a:lnTo>
                <a:cubicBezTo>
                  <a:pt x="74075" y="10862"/>
                  <a:pt x="72903" y="12636"/>
                  <a:pt x="72491" y="13333"/>
                </a:cubicBezTo>
                <a:lnTo>
                  <a:pt x="59317" y="22042"/>
                </a:lnTo>
                <a:lnTo>
                  <a:pt x="54852" y="20933"/>
                </a:lnTo>
                <a:lnTo>
                  <a:pt x="55485" y="6175"/>
                </a:lnTo>
                <a:lnTo>
                  <a:pt x="65714" y="8836"/>
                </a:lnTo>
                <a:lnTo>
                  <a:pt x="65746" y="8836"/>
                </a:lnTo>
                <a:cubicBezTo>
                  <a:pt x="65809" y="8836"/>
                  <a:pt x="65841" y="8836"/>
                  <a:pt x="65872" y="8804"/>
                </a:cubicBezTo>
                <a:cubicBezTo>
                  <a:pt x="65936" y="8772"/>
                  <a:pt x="65967" y="8709"/>
                  <a:pt x="65967" y="8677"/>
                </a:cubicBezTo>
                <a:lnTo>
                  <a:pt x="67044" y="3515"/>
                </a:lnTo>
                <a:close/>
                <a:moveTo>
                  <a:pt x="42501" y="14061"/>
                </a:moveTo>
                <a:lnTo>
                  <a:pt x="45414" y="22612"/>
                </a:lnTo>
                <a:lnTo>
                  <a:pt x="42659" y="22200"/>
                </a:lnTo>
                <a:lnTo>
                  <a:pt x="40505" y="14726"/>
                </a:lnTo>
                <a:lnTo>
                  <a:pt x="42501" y="14061"/>
                </a:lnTo>
                <a:close/>
                <a:moveTo>
                  <a:pt x="186437" y="19856"/>
                </a:moveTo>
                <a:lnTo>
                  <a:pt x="192644" y="21788"/>
                </a:lnTo>
                <a:lnTo>
                  <a:pt x="192644" y="23530"/>
                </a:lnTo>
                <a:lnTo>
                  <a:pt x="186532" y="23530"/>
                </a:lnTo>
                <a:cubicBezTo>
                  <a:pt x="186468" y="22200"/>
                  <a:pt x="186437" y="20965"/>
                  <a:pt x="186437" y="19856"/>
                </a:cubicBezTo>
                <a:close/>
                <a:moveTo>
                  <a:pt x="186563" y="14663"/>
                </a:moveTo>
                <a:lnTo>
                  <a:pt x="195747" y="14884"/>
                </a:lnTo>
                <a:lnTo>
                  <a:pt x="202841" y="18685"/>
                </a:lnTo>
                <a:lnTo>
                  <a:pt x="200118" y="23625"/>
                </a:lnTo>
                <a:lnTo>
                  <a:pt x="197932" y="22928"/>
                </a:lnTo>
                <a:lnTo>
                  <a:pt x="198566" y="21028"/>
                </a:lnTo>
                <a:cubicBezTo>
                  <a:pt x="198605" y="20850"/>
                  <a:pt x="198459" y="20733"/>
                  <a:pt x="198321" y="20733"/>
                </a:cubicBezTo>
                <a:cubicBezTo>
                  <a:pt x="198238" y="20733"/>
                  <a:pt x="198158" y="20775"/>
                  <a:pt x="198122" y="20870"/>
                </a:cubicBezTo>
                <a:lnTo>
                  <a:pt x="197489" y="22770"/>
                </a:lnTo>
                <a:lnTo>
                  <a:pt x="186437" y="19381"/>
                </a:lnTo>
                <a:cubicBezTo>
                  <a:pt x="186468" y="16911"/>
                  <a:pt x="186627" y="15264"/>
                  <a:pt x="186627" y="15233"/>
                </a:cubicBezTo>
                <a:cubicBezTo>
                  <a:pt x="186658" y="15201"/>
                  <a:pt x="186658" y="15169"/>
                  <a:pt x="186658" y="15169"/>
                </a:cubicBezTo>
                <a:lnTo>
                  <a:pt x="186563" y="14663"/>
                </a:lnTo>
                <a:close/>
                <a:moveTo>
                  <a:pt x="35027" y="16309"/>
                </a:moveTo>
                <a:lnTo>
                  <a:pt x="36515" y="23087"/>
                </a:lnTo>
                <a:lnTo>
                  <a:pt x="28915" y="24797"/>
                </a:lnTo>
                <a:lnTo>
                  <a:pt x="27426" y="18368"/>
                </a:lnTo>
                <a:lnTo>
                  <a:pt x="35027" y="16309"/>
                </a:lnTo>
                <a:close/>
                <a:moveTo>
                  <a:pt x="203253" y="18906"/>
                </a:moveTo>
                <a:lnTo>
                  <a:pt x="204678" y="19698"/>
                </a:lnTo>
                <a:lnTo>
                  <a:pt x="204678" y="25018"/>
                </a:lnTo>
                <a:lnTo>
                  <a:pt x="203633" y="24702"/>
                </a:lnTo>
                <a:lnTo>
                  <a:pt x="200561" y="23752"/>
                </a:lnTo>
                <a:lnTo>
                  <a:pt x="203253" y="18906"/>
                </a:lnTo>
                <a:close/>
                <a:moveTo>
                  <a:pt x="174656" y="21186"/>
                </a:moveTo>
                <a:cubicBezTo>
                  <a:pt x="174719" y="22612"/>
                  <a:pt x="174782" y="23942"/>
                  <a:pt x="174846" y="25050"/>
                </a:cubicBezTo>
                <a:lnTo>
                  <a:pt x="167435" y="25050"/>
                </a:lnTo>
                <a:lnTo>
                  <a:pt x="166928" y="21440"/>
                </a:lnTo>
                <a:lnTo>
                  <a:pt x="174656" y="21186"/>
                </a:lnTo>
                <a:close/>
                <a:moveTo>
                  <a:pt x="205121" y="19793"/>
                </a:moveTo>
                <a:lnTo>
                  <a:pt x="209397" y="20268"/>
                </a:lnTo>
                <a:lnTo>
                  <a:pt x="210093" y="26697"/>
                </a:lnTo>
                <a:lnTo>
                  <a:pt x="210093" y="26697"/>
                </a:lnTo>
                <a:lnTo>
                  <a:pt x="205121" y="25145"/>
                </a:lnTo>
                <a:lnTo>
                  <a:pt x="205121" y="19793"/>
                </a:lnTo>
                <a:close/>
                <a:moveTo>
                  <a:pt x="71129" y="16943"/>
                </a:moveTo>
                <a:lnTo>
                  <a:pt x="71129" y="16943"/>
                </a:lnTo>
                <a:cubicBezTo>
                  <a:pt x="70338" y="19381"/>
                  <a:pt x="69008" y="23403"/>
                  <a:pt x="67582" y="27425"/>
                </a:cubicBezTo>
                <a:lnTo>
                  <a:pt x="59760" y="24512"/>
                </a:lnTo>
                <a:lnTo>
                  <a:pt x="71129" y="16943"/>
                </a:lnTo>
                <a:close/>
                <a:moveTo>
                  <a:pt x="200529" y="24195"/>
                </a:moveTo>
                <a:lnTo>
                  <a:pt x="203316" y="25082"/>
                </a:lnTo>
                <a:lnTo>
                  <a:pt x="203538" y="29927"/>
                </a:lnTo>
                <a:lnTo>
                  <a:pt x="200529" y="29927"/>
                </a:lnTo>
                <a:lnTo>
                  <a:pt x="200529" y="24195"/>
                </a:lnTo>
                <a:close/>
                <a:moveTo>
                  <a:pt x="203791" y="25240"/>
                </a:moveTo>
                <a:lnTo>
                  <a:pt x="206641" y="26127"/>
                </a:lnTo>
                <a:cubicBezTo>
                  <a:pt x="206641" y="26159"/>
                  <a:pt x="206641" y="26159"/>
                  <a:pt x="206641" y="26190"/>
                </a:cubicBezTo>
                <a:lnTo>
                  <a:pt x="206641" y="29927"/>
                </a:lnTo>
                <a:lnTo>
                  <a:pt x="204013" y="29927"/>
                </a:lnTo>
                <a:lnTo>
                  <a:pt x="203791" y="25240"/>
                </a:lnTo>
                <a:close/>
                <a:moveTo>
                  <a:pt x="207085" y="26254"/>
                </a:moveTo>
                <a:lnTo>
                  <a:pt x="210157" y="27204"/>
                </a:lnTo>
                <a:lnTo>
                  <a:pt x="210442" y="29927"/>
                </a:lnTo>
                <a:lnTo>
                  <a:pt x="207085" y="29927"/>
                </a:lnTo>
                <a:lnTo>
                  <a:pt x="207085" y="26254"/>
                </a:lnTo>
                <a:close/>
                <a:moveTo>
                  <a:pt x="27901" y="14061"/>
                </a:moveTo>
                <a:lnTo>
                  <a:pt x="29263" y="17418"/>
                </a:lnTo>
                <a:lnTo>
                  <a:pt x="27109" y="17988"/>
                </a:lnTo>
                <a:cubicBezTo>
                  <a:pt x="26983" y="18020"/>
                  <a:pt x="26919" y="18146"/>
                  <a:pt x="26951" y="18273"/>
                </a:cubicBezTo>
                <a:lnTo>
                  <a:pt x="29738" y="30434"/>
                </a:lnTo>
                <a:lnTo>
                  <a:pt x="16690" y="30655"/>
                </a:lnTo>
                <a:lnTo>
                  <a:pt x="15360" y="22358"/>
                </a:lnTo>
                <a:cubicBezTo>
                  <a:pt x="15360" y="22263"/>
                  <a:pt x="15234" y="22168"/>
                  <a:pt x="15139" y="22168"/>
                </a:cubicBezTo>
                <a:lnTo>
                  <a:pt x="8646" y="22517"/>
                </a:lnTo>
                <a:lnTo>
                  <a:pt x="5036" y="21788"/>
                </a:lnTo>
                <a:lnTo>
                  <a:pt x="5764" y="15834"/>
                </a:lnTo>
                <a:lnTo>
                  <a:pt x="9470" y="16816"/>
                </a:lnTo>
                <a:lnTo>
                  <a:pt x="9533" y="16816"/>
                </a:lnTo>
                <a:lnTo>
                  <a:pt x="26856" y="14916"/>
                </a:lnTo>
                <a:cubicBezTo>
                  <a:pt x="26888" y="14916"/>
                  <a:pt x="26919" y="14916"/>
                  <a:pt x="26951" y="14884"/>
                </a:cubicBezTo>
                <a:lnTo>
                  <a:pt x="27901" y="14061"/>
                </a:lnTo>
                <a:close/>
                <a:moveTo>
                  <a:pt x="14948" y="22643"/>
                </a:moveTo>
                <a:lnTo>
                  <a:pt x="16184" y="30655"/>
                </a:lnTo>
                <a:lnTo>
                  <a:pt x="8140" y="30782"/>
                </a:lnTo>
                <a:lnTo>
                  <a:pt x="8140" y="30782"/>
                </a:lnTo>
                <a:lnTo>
                  <a:pt x="8836" y="22960"/>
                </a:lnTo>
                <a:lnTo>
                  <a:pt x="14948" y="22643"/>
                </a:lnTo>
                <a:close/>
                <a:moveTo>
                  <a:pt x="36610" y="23530"/>
                </a:moveTo>
                <a:lnTo>
                  <a:pt x="38384" y="31827"/>
                </a:lnTo>
                <a:lnTo>
                  <a:pt x="38384" y="31827"/>
                </a:lnTo>
                <a:lnTo>
                  <a:pt x="30213" y="30497"/>
                </a:lnTo>
                <a:lnTo>
                  <a:pt x="29041" y="25240"/>
                </a:lnTo>
                <a:lnTo>
                  <a:pt x="36610" y="23530"/>
                </a:lnTo>
                <a:close/>
                <a:moveTo>
                  <a:pt x="208225" y="1077"/>
                </a:moveTo>
                <a:lnTo>
                  <a:pt x="213640" y="1488"/>
                </a:lnTo>
                <a:lnTo>
                  <a:pt x="213640" y="20838"/>
                </a:lnTo>
                <a:cubicBezTo>
                  <a:pt x="213609" y="20901"/>
                  <a:pt x="213609" y="20965"/>
                  <a:pt x="213640" y="21028"/>
                </a:cubicBezTo>
                <a:lnTo>
                  <a:pt x="213640" y="21598"/>
                </a:lnTo>
                <a:cubicBezTo>
                  <a:pt x="213640" y="21598"/>
                  <a:pt x="213640" y="21630"/>
                  <a:pt x="213640" y="21662"/>
                </a:cubicBezTo>
                <a:lnTo>
                  <a:pt x="216237" y="29484"/>
                </a:lnTo>
                <a:lnTo>
                  <a:pt x="211582" y="31827"/>
                </a:lnTo>
                <a:lnTo>
                  <a:pt x="208732" y="5732"/>
                </a:lnTo>
                <a:lnTo>
                  <a:pt x="208763" y="5732"/>
                </a:lnTo>
                <a:lnTo>
                  <a:pt x="211740" y="6397"/>
                </a:lnTo>
                <a:lnTo>
                  <a:pt x="211740" y="9057"/>
                </a:lnTo>
                <a:lnTo>
                  <a:pt x="209397" y="8804"/>
                </a:lnTo>
                <a:cubicBezTo>
                  <a:pt x="209270" y="8804"/>
                  <a:pt x="209143" y="8899"/>
                  <a:pt x="209143" y="9026"/>
                </a:cubicBezTo>
                <a:cubicBezTo>
                  <a:pt x="209143" y="9152"/>
                  <a:pt x="209207" y="9247"/>
                  <a:pt x="209333" y="9279"/>
                </a:cubicBezTo>
                <a:lnTo>
                  <a:pt x="211962" y="9532"/>
                </a:lnTo>
                <a:cubicBezTo>
                  <a:pt x="212025" y="9532"/>
                  <a:pt x="212088" y="9532"/>
                  <a:pt x="212120" y="9501"/>
                </a:cubicBezTo>
                <a:cubicBezTo>
                  <a:pt x="212183" y="9437"/>
                  <a:pt x="212215" y="9374"/>
                  <a:pt x="212215" y="9311"/>
                </a:cubicBezTo>
                <a:lnTo>
                  <a:pt x="212215" y="6239"/>
                </a:lnTo>
                <a:cubicBezTo>
                  <a:pt x="212215" y="6144"/>
                  <a:pt x="212120" y="6049"/>
                  <a:pt x="212025" y="6017"/>
                </a:cubicBezTo>
                <a:lnTo>
                  <a:pt x="208890" y="5320"/>
                </a:lnTo>
                <a:cubicBezTo>
                  <a:pt x="208871" y="5311"/>
                  <a:pt x="208853" y="5307"/>
                  <a:pt x="208834" y="5307"/>
                </a:cubicBezTo>
                <a:cubicBezTo>
                  <a:pt x="208789" y="5307"/>
                  <a:pt x="208745" y="5330"/>
                  <a:pt x="208700" y="5352"/>
                </a:cubicBezTo>
                <a:lnTo>
                  <a:pt x="208225" y="1077"/>
                </a:lnTo>
                <a:close/>
                <a:moveTo>
                  <a:pt x="34393" y="8551"/>
                </a:moveTo>
                <a:lnTo>
                  <a:pt x="37054" y="12351"/>
                </a:lnTo>
                <a:cubicBezTo>
                  <a:pt x="37085" y="12414"/>
                  <a:pt x="37149" y="12446"/>
                  <a:pt x="37212" y="12446"/>
                </a:cubicBezTo>
                <a:lnTo>
                  <a:pt x="39460" y="12699"/>
                </a:lnTo>
                <a:lnTo>
                  <a:pt x="42247" y="22453"/>
                </a:lnTo>
                <a:cubicBezTo>
                  <a:pt x="42279" y="22548"/>
                  <a:pt x="42342" y="22612"/>
                  <a:pt x="42437" y="22643"/>
                </a:cubicBezTo>
                <a:lnTo>
                  <a:pt x="45604" y="23087"/>
                </a:lnTo>
                <a:lnTo>
                  <a:pt x="47853" y="29705"/>
                </a:lnTo>
                <a:cubicBezTo>
                  <a:pt x="46966" y="30275"/>
                  <a:pt x="45351" y="31352"/>
                  <a:pt x="43197" y="32587"/>
                </a:cubicBezTo>
                <a:lnTo>
                  <a:pt x="38859" y="31891"/>
                </a:lnTo>
                <a:cubicBezTo>
                  <a:pt x="38859" y="31859"/>
                  <a:pt x="38859" y="31827"/>
                  <a:pt x="38859" y="31796"/>
                </a:cubicBezTo>
                <a:lnTo>
                  <a:pt x="35438" y="15961"/>
                </a:lnTo>
                <a:cubicBezTo>
                  <a:pt x="35407" y="15898"/>
                  <a:pt x="35375" y="15834"/>
                  <a:pt x="35343" y="15803"/>
                </a:cubicBezTo>
                <a:cubicBezTo>
                  <a:pt x="35299" y="15780"/>
                  <a:pt x="35254" y="15758"/>
                  <a:pt x="35209" y="15758"/>
                </a:cubicBezTo>
                <a:cubicBezTo>
                  <a:pt x="35190" y="15758"/>
                  <a:pt x="35172" y="15762"/>
                  <a:pt x="35153" y="15771"/>
                </a:cubicBezTo>
                <a:lnTo>
                  <a:pt x="29738" y="17260"/>
                </a:lnTo>
                <a:lnTo>
                  <a:pt x="28313" y="13713"/>
                </a:lnTo>
                <a:lnTo>
                  <a:pt x="34393" y="8551"/>
                </a:lnTo>
                <a:close/>
                <a:moveTo>
                  <a:pt x="52096" y="33157"/>
                </a:moveTo>
                <a:lnTo>
                  <a:pt x="52666" y="36229"/>
                </a:lnTo>
                <a:lnTo>
                  <a:pt x="47378" y="38414"/>
                </a:lnTo>
                <a:lnTo>
                  <a:pt x="46554" y="37053"/>
                </a:lnTo>
                <a:lnTo>
                  <a:pt x="52096" y="33157"/>
                </a:lnTo>
                <a:close/>
                <a:moveTo>
                  <a:pt x="30245" y="30941"/>
                </a:moveTo>
                <a:lnTo>
                  <a:pt x="42596" y="32967"/>
                </a:lnTo>
                <a:cubicBezTo>
                  <a:pt x="39144" y="34931"/>
                  <a:pt x="34583" y="37243"/>
                  <a:pt x="29896" y="38699"/>
                </a:cubicBezTo>
                <a:lnTo>
                  <a:pt x="30245" y="30941"/>
                </a:lnTo>
                <a:close/>
                <a:moveTo>
                  <a:pt x="211043" y="35184"/>
                </a:moveTo>
                <a:lnTo>
                  <a:pt x="211265" y="37021"/>
                </a:lnTo>
                <a:lnTo>
                  <a:pt x="199516" y="39428"/>
                </a:lnTo>
                <a:lnTo>
                  <a:pt x="198312" y="35944"/>
                </a:lnTo>
                <a:lnTo>
                  <a:pt x="211043" y="35184"/>
                </a:lnTo>
                <a:close/>
                <a:moveTo>
                  <a:pt x="29801" y="30909"/>
                </a:moveTo>
                <a:lnTo>
                  <a:pt x="29421" y="38826"/>
                </a:lnTo>
                <a:cubicBezTo>
                  <a:pt x="27268" y="39491"/>
                  <a:pt x="25051" y="39934"/>
                  <a:pt x="22802" y="40093"/>
                </a:cubicBezTo>
                <a:cubicBezTo>
                  <a:pt x="22068" y="40137"/>
                  <a:pt x="21339" y="40161"/>
                  <a:pt x="20615" y="40161"/>
                </a:cubicBezTo>
                <a:cubicBezTo>
                  <a:pt x="19779" y="40161"/>
                  <a:pt x="18947" y="40129"/>
                  <a:pt x="18115" y="40061"/>
                </a:cubicBezTo>
                <a:lnTo>
                  <a:pt x="16722" y="31099"/>
                </a:lnTo>
                <a:lnTo>
                  <a:pt x="29801" y="30909"/>
                </a:lnTo>
                <a:close/>
                <a:moveTo>
                  <a:pt x="59254" y="24828"/>
                </a:moveTo>
                <a:lnTo>
                  <a:pt x="67424" y="27869"/>
                </a:lnTo>
                <a:cubicBezTo>
                  <a:pt x="65461" y="33506"/>
                  <a:pt x="63339" y="39111"/>
                  <a:pt x="62262" y="40346"/>
                </a:cubicBezTo>
                <a:cubicBezTo>
                  <a:pt x="61945" y="40726"/>
                  <a:pt x="61597" y="41043"/>
                  <a:pt x="61249" y="41360"/>
                </a:cubicBezTo>
                <a:lnTo>
                  <a:pt x="53110" y="36229"/>
                </a:lnTo>
                <a:lnTo>
                  <a:pt x="52445" y="32714"/>
                </a:lnTo>
                <a:lnTo>
                  <a:pt x="51875" y="29737"/>
                </a:lnTo>
                <a:lnTo>
                  <a:pt x="59254" y="24828"/>
                </a:lnTo>
                <a:close/>
                <a:moveTo>
                  <a:pt x="179026" y="23688"/>
                </a:moveTo>
                <a:lnTo>
                  <a:pt x="177347" y="42563"/>
                </a:lnTo>
                <a:cubicBezTo>
                  <a:pt x="176872" y="36324"/>
                  <a:pt x="176366" y="30180"/>
                  <a:pt x="176049" y="28344"/>
                </a:cubicBezTo>
                <a:cubicBezTo>
                  <a:pt x="175954" y="27805"/>
                  <a:pt x="175859" y="26729"/>
                  <a:pt x="175796" y="25303"/>
                </a:cubicBezTo>
                <a:lnTo>
                  <a:pt x="179026" y="23688"/>
                </a:lnTo>
                <a:close/>
                <a:moveTo>
                  <a:pt x="211297" y="37496"/>
                </a:moveTo>
                <a:lnTo>
                  <a:pt x="211518" y="39491"/>
                </a:lnTo>
                <a:lnTo>
                  <a:pt x="201004" y="43798"/>
                </a:lnTo>
                <a:lnTo>
                  <a:pt x="199643" y="39871"/>
                </a:lnTo>
                <a:lnTo>
                  <a:pt x="211297" y="37496"/>
                </a:lnTo>
                <a:close/>
                <a:moveTo>
                  <a:pt x="175352" y="14346"/>
                </a:moveTo>
                <a:lnTo>
                  <a:pt x="186088" y="14631"/>
                </a:lnTo>
                <a:lnTo>
                  <a:pt x="186183" y="15201"/>
                </a:lnTo>
                <a:cubicBezTo>
                  <a:pt x="186183" y="15454"/>
                  <a:pt x="186025" y="17133"/>
                  <a:pt x="185993" y="19540"/>
                </a:cubicBezTo>
                <a:lnTo>
                  <a:pt x="185993" y="19571"/>
                </a:lnTo>
                <a:cubicBezTo>
                  <a:pt x="185993" y="20806"/>
                  <a:pt x="185993" y="22232"/>
                  <a:pt x="186088" y="23752"/>
                </a:cubicBezTo>
                <a:lnTo>
                  <a:pt x="186088" y="23783"/>
                </a:lnTo>
                <a:cubicBezTo>
                  <a:pt x="186215" y="26095"/>
                  <a:pt x="186532" y="28375"/>
                  <a:pt x="187038" y="30655"/>
                </a:cubicBezTo>
                <a:cubicBezTo>
                  <a:pt x="187608" y="33094"/>
                  <a:pt x="189065" y="38351"/>
                  <a:pt x="190744" y="44210"/>
                </a:cubicBezTo>
                <a:lnTo>
                  <a:pt x="177601" y="46522"/>
                </a:lnTo>
                <a:cubicBezTo>
                  <a:pt x="177569" y="46142"/>
                  <a:pt x="177538" y="45762"/>
                  <a:pt x="177506" y="45382"/>
                </a:cubicBezTo>
                <a:lnTo>
                  <a:pt x="179501" y="23372"/>
                </a:lnTo>
                <a:cubicBezTo>
                  <a:pt x="179501" y="23277"/>
                  <a:pt x="179469" y="23182"/>
                  <a:pt x="179406" y="23150"/>
                </a:cubicBezTo>
                <a:cubicBezTo>
                  <a:pt x="179374" y="23134"/>
                  <a:pt x="179335" y="23126"/>
                  <a:pt x="179295" y="23126"/>
                </a:cubicBezTo>
                <a:cubicBezTo>
                  <a:pt x="179256" y="23126"/>
                  <a:pt x="179216" y="23134"/>
                  <a:pt x="179184" y="23150"/>
                </a:cubicBezTo>
                <a:lnTo>
                  <a:pt x="175764" y="24828"/>
                </a:lnTo>
                <a:cubicBezTo>
                  <a:pt x="175606" y="22137"/>
                  <a:pt x="175479" y="18336"/>
                  <a:pt x="175352" y="14346"/>
                </a:cubicBezTo>
                <a:close/>
                <a:moveTo>
                  <a:pt x="52951" y="36673"/>
                </a:moveTo>
                <a:lnTo>
                  <a:pt x="60869" y="41676"/>
                </a:lnTo>
                <a:cubicBezTo>
                  <a:pt x="57797" y="44115"/>
                  <a:pt x="52286" y="46617"/>
                  <a:pt x="50576" y="47155"/>
                </a:cubicBezTo>
                <a:cubicBezTo>
                  <a:pt x="49974" y="47408"/>
                  <a:pt x="49404" y="47693"/>
                  <a:pt x="48834" y="48010"/>
                </a:cubicBezTo>
                <a:cubicBezTo>
                  <a:pt x="47093" y="48010"/>
                  <a:pt x="44749" y="48232"/>
                  <a:pt x="42659" y="48422"/>
                </a:cubicBezTo>
                <a:cubicBezTo>
                  <a:pt x="44812" y="46838"/>
                  <a:pt x="47409" y="42626"/>
                  <a:pt x="47663" y="42215"/>
                </a:cubicBezTo>
                <a:lnTo>
                  <a:pt x="52951" y="36673"/>
                </a:lnTo>
                <a:close/>
                <a:moveTo>
                  <a:pt x="51495" y="29990"/>
                </a:moveTo>
                <a:lnTo>
                  <a:pt x="52001" y="32682"/>
                </a:lnTo>
                <a:lnTo>
                  <a:pt x="46111" y="36831"/>
                </a:lnTo>
                <a:cubicBezTo>
                  <a:pt x="46016" y="36894"/>
                  <a:pt x="45984" y="37021"/>
                  <a:pt x="46048" y="37116"/>
                </a:cubicBezTo>
                <a:lnTo>
                  <a:pt x="47093" y="38826"/>
                </a:lnTo>
                <a:cubicBezTo>
                  <a:pt x="47140" y="38897"/>
                  <a:pt x="47223" y="38933"/>
                  <a:pt x="47302" y="38933"/>
                </a:cubicBezTo>
                <a:cubicBezTo>
                  <a:pt x="47328" y="38933"/>
                  <a:pt x="47354" y="38929"/>
                  <a:pt x="47378" y="38921"/>
                </a:cubicBezTo>
                <a:lnTo>
                  <a:pt x="52033" y="36989"/>
                </a:lnTo>
                <a:lnTo>
                  <a:pt x="52033" y="36989"/>
                </a:lnTo>
                <a:lnTo>
                  <a:pt x="47378" y="41930"/>
                </a:lnTo>
                <a:cubicBezTo>
                  <a:pt x="47346" y="41930"/>
                  <a:pt x="47346" y="41930"/>
                  <a:pt x="47346" y="41961"/>
                </a:cubicBezTo>
                <a:cubicBezTo>
                  <a:pt x="47314" y="42025"/>
                  <a:pt x="43704" y="47883"/>
                  <a:pt x="41582" y="48517"/>
                </a:cubicBezTo>
                <a:lnTo>
                  <a:pt x="41487" y="48517"/>
                </a:lnTo>
                <a:lnTo>
                  <a:pt x="41170" y="48548"/>
                </a:lnTo>
                <a:lnTo>
                  <a:pt x="41170" y="44336"/>
                </a:lnTo>
                <a:cubicBezTo>
                  <a:pt x="41170" y="44241"/>
                  <a:pt x="41075" y="44146"/>
                  <a:pt x="40980" y="44115"/>
                </a:cubicBezTo>
                <a:lnTo>
                  <a:pt x="29200" y="41296"/>
                </a:lnTo>
                <a:cubicBezTo>
                  <a:pt x="39460" y="38478"/>
                  <a:pt x="49214" y="31542"/>
                  <a:pt x="49879" y="31099"/>
                </a:cubicBezTo>
                <a:lnTo>
                  <a:pt x="51495" y="29990"/>
                </a:lnTo>
                <a:close/>
                <a:moveTo>
                  <a:pt x="232262" y="12193"/>
                </a:moveTo>
                <a:lnTo>
                  <a:pt x="233085" y="14504"/>
                </a:lnTo>
                <a:cubicBezTo>
                  <a:pt x="233085" y="14504"/>
                  <a:pt x="233085" y="14536"/>
                  <a:pt x="233085" y="14536"/>
                </a:cubicBezTo>
                <a:cubicBezTo>
                  <a:pt x="233433" y="15486"/>
                  <a:pt x="235334" y="19160"/>
                  <a:pt x="237740" y="23720"/>
                </a:cubicBezTo>
                <a:lnTo>
                  <a:pt x="218644" y="33221"/>
                </a:lnTo>
                <a:cubicBezTo>
                  <a:pt x="218549" y="33252"/>
                  <a:pt x="218486" y="33411"/>
                  <a:pt x="218549" y="33506"/>
                </a:cubicBezTo>
                <a:cubicBezTo>
                  <a:pt x="218581" y="33601"/>
                  <a:pt x="218676" y="33632"/>
                  <a:pt x="218739" y="33632"/>
                </a:cubicBezTo>
                <a:lnTo>
                  <a:pt x="218866" y="33632"/>
                </a:lnTo>
                <a:lnTo>
                  <a:pt x="237962" y="24132"/>
                </a:lnTo>
                <a:cubicBezTo>
                  <a:pt x="241731" y="31226"/>
                  <a:pt x="246608" y="40219"/>
                  <a:pt x="248793" y="44210"/>
                </a:cubicBezTo>
                <a:lnTo>
                  <a:pt x="249806" y="48675"/>
                </a:lnTo>
                <a:lnTo>
                  <a:pt x="236917" y="43988"/>
                </a:lnTo>
                <a:cubicBezTo>
                  <a:pt x="236812" y="43936"/>
                  <a:pt x="236689" y="43912"/>
                  <a:pt x="236561" y="43912"/>
                </a:cubicBezTo>
                <a:cubicBezTo>
                  <a:pt x="236458" y="43912"/>
                  <a:pt x="236352" y="43928"/>
                  <a:pt x="236252" y="43956"/>
                </a:cubicBezTo>
                <a:lnTo>
                  <a:pt x="221526" y="47757"/>
                </a:lnTo>
                <a:lnTo>
                  <a:pt x="212437" y="39839"/>
                </a:lnTo>
                <a:lnTo>
                  <a:pt x="211613" y="32302"/>
                </a:lnTo>
                <a:lnTo>
                  <a:pt x="216617" y="29832"/>
                </a:lnTo>
                <a:cubicBezTo>
                  <a:pt x="216712" y="29769"/>
                  <a:pt x="216775" y="29674"/>
                  <a:pt x="216744" y="29547"/>
                </a:cubicBezTo>
                <a:lnTo>
                  <a:pt x="214084" y="21567"/>
                </a:lnTo>
                <a:lnTo>
                  <a:pt x="214115" y="21060"/>
                </a:lnTo>
                <a:lnTo>
                  <a:pt x="232262" y="12193"/>
                </a:lnTo>
                <a:close/>
                <a:moveTo>
                  <a:pt x="36072" y="43418"/>
                </a:moveTo>
                <a:lnTo>
                  <a:pt x="40695" y="44526"/>
                </a:lnTo>
                <a:lnTo>
                  <a:pt x="40695" y="48612"/>
                </a:lnTo>
                <a:cubicBezTo>
                  <a:pt x="39809" y="48707"/>
                  <a:pt x="39049" y="48770"/>
                  <a:pt x="38605" y="48802"/>
                </a:cubicBezTo>
                <a:cubicBezTo>
                  <a:pt x="37497" y="48738"/>
                  <a:pt x="36357" y="48580"/>
                  <a:pt x="35280" y="48327"/>
                </a:cubicBezTo>
                <a:lnTo>
                  <a:pt x="36072" y="43418"/>
                </a:lnTo>
                <a:close/>
                <a:moveTo>
                  <a:pt x="212278" y="40853"/>
                </a:moveTo>
                <a:lnTo>
                  <a:pt x="220449" y="48010"/>
                </a:lnTo>
                <a:lnTo>
                  <a:pt x="208605" y="51082"/>
                </a:lnTo>
                <a:cubicBezTo>
                  <a:pt x="210093" y="48232"/>
                  <a:pt x="211582" y="43355"/>
                  <a:pt x="212278" y="40853"/>
                </a:cubicBezTo>
                <a:close/>
                <a:moveTo>
                  <a:pt x="193087" y="21915"/>
                </a:moveTo>
                <a:lnTo>
                  <a:pt x="197331" y="23213"/>
                </a:lnTo>
                <a:lnTo>
                  <a:pt x="195241" y="29547"/>
                </a:lnTo>
                <a:cubicBezTo>
                  <a:pt x="195177" y="29674"/>
                  <a:pt x="195241" y="29800"/>
                  <a:pt x="195367" y="29832"/>
                </a:cubicBezTo>
                <a:lnTo>
                  <a:pt x="195431" y="29832"/>
                </a:lnTo>
                <a:cubicBezTo>
                  <a:pt x="195557" y="29832"/>
                  <a:pt x="195621" y="29769"/>
                  <a:pt x="195652" y="29674"/>
                </a:cubicBezTo>
                <a:lnTo>
                  <a:pt x="197774" y="23340"/>
                </a:lnTo>
                <a:lnTo>
                  <a:pt x="200054" y="24068"/>
                </a:lnTo>
                <a:lnTo>
                  <a:pt x="200054" y="30149"/>
                </a:lnTo>
                <a:cubicBezTo>
                  <a:pt x="200054" y="30275"/>
                  <a:pt x="200149" y="30370"/>
                  <a:pt x="200276" y="30370"/>
                </a:cubicBezTo>
                <a:lnTo>
                  <a:pt x="210505" y="30370"/>
                </a:lnTo>
                <a:lnTo>
                  <a:pt x="210980" y="34709"/>
                </a:lnTo>
                <a:lnTo>
                  <a:pt x="198154" y="35501"/>
                </a:lnTo>
                <a:lnTo>
                  <a:pt x="197584" y="33822"/>
                </a:lnTo>
                <a:cubicBezTo>
                  <a:pt x="197532" y="33744"/>
                  <a:pt x="197437" y="33687"/>
                  <a:pt x="197334" y="33687"/>
                </a:cubicBezTo>
                <a:cubicBezTo>
                  <a:pt x="197312" y="33687"/>
                  <a:pt x="197290" y="33690"/>
                  <a:pt x="197267" y="33696"/>
                </a:cubicBezTo>
                <a:cubicBezTo>
                  <a:pt x="197172" y="33727"/>
                  <a:pt x="197109" y="33854"/>
                  <a:pt x="197141" y="33981"/>
                </a:cubicBezTo>
                <a:lnTo>
                  <a:pt x="200656" y="44178"/>
                </a:lnTo>
                <a:cubicBezTo>
                  <a:pt x="200656" y="44241"/>
                  <a:pt x="200719" y="44305"/>
                  <a:pt x="200751" y="44336"/>
                </a:cubicBezTo>
                <a:lnTo>
                  <a:pt x="200941" y="44336"/>
                </a:lnTo>
                <a:lnTo>
                  <a:pt x="211582" y="39966"/>
                </a:lnTo>
                <a:lnTo>
                  <a:pt x="211582" y="40029"/>
                </a:lnTo>
                <a:cubicBezTo>
                  <a:pt x="210315" y="44526"/>
                  <a:pt x="208605" y="49403"/>
                  <a:pt x="207433" y="51399"/>
                </a:cubicBezTo>
                <a:lnTo>
                  <a:pt x="194322" y="54787"/>
                </a:lnTo>
                <a:cubicBezTo>
                  <a:pt x="191599" y="45540"/>
                  <a:pt x="188400" y="34487"/>
                  <a:pt x="187482" y="30560"/>
                </a:cubicBezTo>
                <a:cubicBezTo>
                  <a:pt x="187007" y="28407"/>
                  <a:pt x="186690" y="26190"/>
                  <a:pt x="186563" y="23973"/>
                </a:cubicBezTo>
                <a:lnTo>
                  <a:pt x="192865" y="23973"/>
                </a:lnTo>
                <a:cubicBezTo>
                  <a:pt x="192992" y="23973"/>
                  <a:pt x="193087" y="23878"/>
                  <a:pt x="193087" y="23752"/>
                </a:cubicBezTo>
                <a:lnTo>
                  <a:pt x="193087" y="21915"/>
                </a:lnTo>
                <a:close/>
                <a:moveTo>
                  <a:pt x="190870" y="44653"/>
                </a:moveTo>
                <a:cubicBezTo>
                  <a:pt x="191852" y="48010"/>
                  <a:pt x="192897" y="51557"/>
                  <a:pt x="193879" y="54882"/>
                </a:cubicBezTo>
                <a:lnTo>
                  <a:pt x="193847" y="54882"/>
                </a:lnTo>
                <a:lnTo>
                  <a:pt x="192074" y="55326"/>
                </a:lnTo>
                <a:lnTo>
                  <a:pt x="178298" y="56909"/>
                </a:lnTo>
                <a:cubicBezTo>
                  <a:pt x="178171" y="55041"/>
                  <a:pt x="177918" y="51240"/>
                  <a:pt x="177633" y="46965"/>
                </a:cubicBezTo>
                <a:lnTo>
                  <a:pt x="190870" y="44653"/>
                </a:lnTo>
                <a:close/>
                <a:moveTo>
                  <a:pt x="138901" y="14599"/>
                </a:moveTo>
                <a:lnTo>
                  <a:pt x="143588" y="14884"/>
                </a:lnTo>
                <a:lnTo>
                  <a:pt x="156003" y="48707"/>
                </a:lnTo>
                <a:lnTo>
                  <a:pt x="156003" y="58556"/>
                </a:lnTo>
                <a:cubicBezTo>
                  <a:pt x="151601" y="58556"/>
                  <a:pt x="146597" y="58429"/>
                  <a:pt x="143873" y="58144"/>
                </a:cubicBezTo>
                <a:cubicBezTo>
                  <a:pt x="138933" y="57574"/>
                  <a:pt x="127025" y="54629"/>
                  <a:pt x="124302" y="53932"/>
                </a:cubicBezTo>
                <a:lnTo>
                  <a:pt x="118348" y="38129"/>
                </a:lnTo>
                <a:cubicBezTo>
                  <a:pt x="118285" y="38003"/>
                  <a:pt x="118190" y="37844"/>
                  <a:pt x="118095" y="37749"/>
                </a:cubicBezTo>
                <a:lnTo>
                  <a:pt x="111412" y="31067"/>
                </a:lnTo>
                <a:cubicBezTo>
                  <a:pt x="113218" y="29990"/>
                  <a:pt x="116195" y="28185"/>
                  <a:pt x="116986" y="27394"/>
                </a:cubicBezTo>
                <a:lnTo>
                  <a:pt x="116986" y="27425"/>
                </a:lnTo>
                <a:cubicBezTo>
                  <a:pt x="118063" y="26349"/>
                  <a:pt x="120406" y="21947"/>
                  <a:pt x="120755" y="21281"/>
                </a:cubicBezTo>
                <a:lnTo>
                  <a:pt x="138901" y="14599"/>
                </a:lnTo>
                <a:close/>
                <a:moveTo>
                  <a:pt x="173072" y="6460"/>
                </a:moveTo>
                <a:lnTo>
                  <a:pt x="174307" y="10071"/>
                </a:lnTo>
                <a:cubicBezTo>
                  <a:pt x="174402" y="13776"/>
                  <a:pt x="174497" y="17545"/>
                  <a:pt x="174624" y="20711"/>
                </a:cubicBezTo>
                <a:lnTo>
                  <a:pt x="166643" y="20996"/>
                </a:lnTo>
                <a:cubicBezTo>
                  <a:pt x="166517" y="20996"/>
                  <a:pt x="166390" y="21091"/>
                  <a:pt x="166422" y="21250"/>
                </a:cubicBezTo>
                <a:lnTo>
                  <a:pt x="166992" y="25335"/>
                </a:lnTo>
                <a:cubicBezTo>
                  <a:pt x="167023" y="25462"/>
                  <a:pt x="167118" y="25525"/>
                  <a:pt x="167213" y="25525"/>
                </a:cubicBezTo>
                <a:lnTo>
                  <a:pt x="174846" y="25525"/>
                </a:lnTo>
                <a:cubicBezTo>
                  <a:pt x="174941" y="26919"/>
                  <a:pt x="175036" y="27964"/>
                  <a:pt x="175131" y="28534"/>
                </a:cubicBezTo>
                <a:cubicBezTo>
                  <a:pt x="175732" y="32017"/>
                  <a:pt x="177062" y="52064"/>
                  <a:pt x="177379" y="57067"/>
                </a:cubicBezTo>
                <a:lnTo>
                  <a:pt x="164617" y="58524"/>
                </a:lnTo>
                <a:cubicBezTo>
                  <a:pt x="164110" y="58524"/>
                  <a:pt x="160595" y="58587"/>
                  <a:pt x="156478" y="58587"/>
                </a:cubicBezTo>
                <a:lnTo>
                  <a:pt x="156478" y="48675"/>
                </a:lnTo>
                <a:cubicBezTo>
                  <a:pt x="156478" y="48643"/>
                  <a:pt x="156478" y="48612"/>
                  <a:pt x="156478" y="48612"/>
                </a:cubicBezTo>
                <a:lnTo>
                  <a:pt x="144063" y="14789"/>
                </a:lnTo>
                <a:cubicBezTo>
                  <a:pt x="145330" y="14378"/>
                  <a:pt x="151411" y="12351"/>
                  <a:pt x="153089" y="11179"/>
                </a:cubicBezTo>
                <a:cubicBezTo>
                  <a:pt x="154767" y="10007"/>
                  <a:pt x="159043" y="6872"/>
                  <a:pt x="159613" y="6460"/>
                </a:cubicBezTo>
                <a:close/>
                <a:moveTo>
                  <a:pt x="123985" y="56212"/>
                </a:moveTo>
                <a:lnTo>
                  <a:pt x="123985" y="56212"/>
                </a:lnTo>
                <a:cubicBezTo>
                  <a:pt x="125125" y="56497"/>
                  <a:pt x="127184" y="57004"/>
                  <a:pt x="129654" y="57606"/>
                </a:cubicBezTo>
                <a:lnTo>
                  <a:pt x="130161" y="60614"/>
                </a:lnTo>
                <a:cubicBezTo>
                  <a:pt x="130161" y="60646"/>
                  <a:pt x="130192" y="60678"/>
                  <a:pt x="130224" y="60741"/>
                </a:cubicBezTo>
                <a:lnTo>
                  <a:pt x="131807" y="62451"/>
                </a:lnTo>
                <a:lnTo>
                  <a:pt x="127215" y="64256"/>
                </a:lnTo>
                <a:lnTo>
                  <a:pt x="123985" y="56212"/>
                </a:lnTo>
                <a:close/>
                <a:moveTo>
                  <a:pt x="240907" y="47852"/>
                </a:moveTo>
                <a:lnTo>
                  <a:pt x="250440" y="51304"/>
                </a:lnTo>
                <a:lnTo>
                  <a:pt x="253195" y="63401"/>
                </a:lnTo>
                <a:cubicBezTo>
                  <a:pt x="250883" y="64034"/>
                  <a:pt x="247589" y="64921"/>
                  <a:pt x="244264" y="65776"/>
                </a:cubicBezTo>
                <a:lnTo>
                  <a:pt x="244264" y="58144"/>
                </a:lnTo>
                <a:cubicBezTo>
                  <a:pt x="244264" y="58112"/>
                  <a:pt x="244264" y="58081"/>
                  <a:pt x="244264" y="58049"/>
                </a:cubicBezTo>
                <a:lnTo>
                  <a:pt x="240907" y="47852"/>
                </a:lnTo>
                <a:close/>
                <a:moveTo>
                  <a:pt x="219531" y="55674"/>
                </a:moveTo>
                <a:lnTo>
                  <a:pt x="220734" y="58461"/>
                </a:lnTo>
                <a:cubicBezTo>
                  <a:pt x="220760" y="58539"/>
                  <a:pt x="220829" y="58596"/>
                  <a:pt x="220923" y="58596"/>
                </a:cubicBezTo>
                <a:cubicBezTo>
                  <a:pt x="220944" y="58596"/>
                  <a:pt x="220965" y="58593"/>
                  <a:pt x="220987" y="58587"/>
                </a:cubicBezTo>
                <a:lnTo>
                  <a:pt x="221938" y="58429"/>
                </a:lnTo>
                <a:cubicBezTo>
                  <a:pt x="222033" y="60361"/>
                  <a:pt x="222096" y="62293"/>
                  <a:pt x="222159" y="63971"/>
                </a:cubicBezTo>
                <a:lnTo>
                  <a:pt x="211645" y="66125"/>
                </a:lnTo>
                <a:lnTo>
                  <a:pt x="210885" y="62388"/>
                </a:lnTo>
                <a:lnTo>
                  <a:pt x="217187" y="60678"/>
                </a:lnTo>
                <a:cubicBezTo>
                  <a:pt x="217282" y="60646"/>
                  <a:pt x="217346" y="60551"/>
                  <a:pt x="217346" y="60456"/>
                </a:cubicBezTo>
                <a:lnTo>
                  <a:pt x="217694" y="56402"/>
                </a:lnTo>
                <a:lnTo>
                  <a:pt x="219531" y="55674"/>
                </a:lnTo>
                <a:close/>
                <a:moveTo>
                  <a:pt x="163381" y="60963"/>
                </a:moveTo>
                <a:lnTo>
                  <a:pt x="163381" y="60963"/>
                </a:lnTo>
                <a:cubicBezTo>
                  <a:pt x="162688" y="62287"/>
                  <a:pt x="162402" y="64083"/>
                  <a:pt x="162556" y="66506"/>
                </a:cubicBezTo>
                <a:lnTo>
                  <a:pt x="162556" y="66506"/>
                </a:lnTo>
                <a:cubicBezTo>
                  <a:pt x="161899" y="65920"/>
                  <a:pt x="161151" y="65486"/>
                  <a:pt x="160373" y="65175"/>
                </a:cubicBezTo>
                <a:cubicBezTo>
                  <a:pt x="159561" y="64884"/>
                  <a:pt x="158695" y="64727"/>
                  <a:pt x="157849" y="64727"/>
                </a:cubicBezTo>
                <a:cubicBezTo>
                  <a:pt x="157772" y="64727"/>
                  <a:pt x="157695" y="64729"/>
                  <a:pt x="157618" y="64731"/>
                </a:cubicBezTo>
                <a:lnTo>
                  <a:pt x="162463" y="61058"/>
                </a:lnTo>
                <a:lnTo>
                  <a:pt x="163381" y="60963"/>
                </a:lnTo>
                <a:close/>
                <a:moveTo>
                  <a:pt x="123510" y="56149"/>
                </a:moveTo>
                <a:lnTo>
                  <a:pt x="126804" y="64446"/>
                </a:lnTo>
                <a:lnTo>
                  <a:pt x="117493" y="68120"/>
                </a:lnTo>
                <a:lnTo>
                  <a:pt x="117050" y="67391"/>
                </a:lnTo>
                <a:lnTo>
                  <a:pt x="119203" y="58366"/>
                </a:lnTo>
                <a:lnTo>
                  <a:pt x="123510" y="56149"/>
                </a:lnTo>
                <a:close/>
                <a:moveTo>
                  <a:pt x="130129" y="57701"/>
                </a:moveTo>
                <a:lnTo>
                  <a:pt x="130129" y="57701"/>
                </a:lnTo>
                <a:cubicBezTo>
                  <a:pt x="134721" y="58809"/>
                  <a:pt x="140453" y="60076"/>
                  <a:pt x="143620" y="60424"/>
                </a:cubicBezTo>
                <a:cubicBezTo>
                  <a:pt x="144253" y="60488"/>
                  <a:pt x="144982" y="60551"/>
                  <a:pt x="145805" y="60583"/>
                </a:cubicBezTo>
                <a:cubicBezTo>
                  <a:pt x="145362" y="61976"/>
                  <a:pt x="144887" y="63433"/>
                  <a:pt x="144760" y="63654"/>
                </a:cubicBezTo>
                <a:lnTo>
                  <a:pt x="144728" y="63654"/>
                </a:lnTo>
                <a:cubicBezTo>
                  <a:pt x="144538" y="63876"/>
                  <a:pt x="141720" y="65840"/>
                  <a:pt x="137951" y="68405"/>
                </a:cubicBezTo>
                <a:lnTo>
                  <a:pt x="130604" y="60488"/>
                </a:lnTo>
                <a:lnTo>
                  <a:pt x="130129" y="57701"/>
                </a:lnTo>
                <a:close/>
                <a:moveTo>
                  <a:pt x="221653" y="50100"/>
                </a:moveTo>
                <a:cubicBezTo>
                  <a:pt x="221716" y="51747"/>
                  <a:pt x="221843" y="54819"/>
                  <a:pt x="221969" y="57986"/>
                </a:cubicBezTo>
                <a:lnTo>
                  <a:pt x="221082" y="58112"/>
                </a:lnTo>
                <a:lnTo>
                  <a:pt x="219911" y="55326"/>
                </a:lnTo>
                <a:cubicBezTo>
                  <a:pt x="219864" y="55233"/>
                  <a:pt x="219784" y="55174"/>
                  <a:pt x="219695" y="55174"/>
                </a:cubicBezTo>
                <a:cubicBezTo>
                  <a:pt x="219662" y="55174"/>
                  <a:pt x="219628" y="55182"/>
                  <a:pt x="219594" y="55199"/>
                </a:cubicBezTo>
                <a:lnTo>
                  <a:pt x="217409" y="56054"/>
                </a:lnTo>
                <a:cubicBezTo>
                  <a:pt x="217314" y="56086"/>
                  <a:pt x="217251" y="56149"/>
                  <a:pt x="217251" y="56244"/>
                </a:cubicBezTo>
                <a:lnTo>
                  <a:pt x="216934" y="60266"/>
                </a:lnTo>
                <a:lnTo>
                  <a:pt x="210568" y="62008"/>
                </a:lnTo>
                <a:cubicBezTo>
                  <a:pt x="210473" y="62039"/>
                  <a:pt x="210410" y="62134"/>
                  <a:pt x="210410" y="62261"/>
                </a:cubicBezTo>
                <a:lnTo>
                  <a:pt x="211265" y="66441"/>
                </a:lnTo>
                <a:cubicBezTo>
                  <a:pt x="211297" y="66568"/>
                  <a:pt x="211392" y="66631"/>
                  <a:pt x="211487" y="66631"/>
                </a:cubicBezTo>
                <a:lnTo>
                  <a:pt x="211550" y="66631"/>
                </a:lnTo>
                <a:lnTo>
                  <a:pt x="222191" y="64478"/>
                </a:lnTo>
                <a:cubicBezTo>
                  <a:pt x="222254" y="66251"/>
                  <a:pt x="222286" y="67708"/>
                  <a:pt x="222318" y="68500"/>
                </a:cubicBezTo>
                <a:cubicBezTo>
                  <a:pt x="217124" y="68405"/>
                  <a:pt x="211012" y="68215"/>
                  <a:pt x="209998" y="67645"/>
                </a:cubicBezTo>
                <a:cubicBezTo>
                  <a:pt x="208637" y="66916"/>
                  <a:pt x="201068" y="60646"/>
                  <a:pt x="196286" y="56656"/>
                </a:cubicBezTo>
                <a:lnTo>
                  <a:pt x="221653" y="50100"/>
                </a:lnTo>
                <a:close/>
                <a:moveTo>
                  <a:pt x="236505" y="46237"/>
                </a:moveTo>
                <a:lnTo>
                  <a:pt x="240369" y="47662"/>
                </a:lnTo>
                <a:lnTo>
                  <a:pt x="243789" y="58176"/>
                </a:lnTo>
                <a:lnTo>
                  <a:pt x="243789" y="65903"/>
                </a:lnTo>
                <a:cubicBezTo>
                  <a:pt x="238278" y="67311"/>
                  <a:pt x="232766" y="68631"/>
                  <a:pt x="231376" y="68631"/>
                </a:cubicBezTo>
                <a:cubicBezTo>
                  <a:pt x="231329" y="68631"/>
                  <a:pt x="231286" y="68630"/>
                  <a:pt x="231248" y="68626"/>
                </a:cubicBezTo>
                <a:cubicBezTo>
                  <a:pt x="230552" y="68595"/>
                  <a:pt x="228778" y="68563"/>
                  <a:pt x="226530" y="68531"/>
                </a:cubicBezTo>
                <a:cubicBezTo>
                  <a:pt x="225548" y="68531"/>
                  <a:pt x="224408" y="68500"/>
                  <a:pt x="223204" y="68500"/>
                </a:cubicBezTo>
                <a:cubicBezTo>
                  <a:pt x="223109" y="65586"/>
                  <a:pt x="222666" y="53584"/>
                  <a:pt x="222539" y="49847"/>
                </a:cubicBezTo>
                <a:lnTo>
                  <a:pt x="236505" y="46237"/>
                </a:lnTo>
                <a:close/>
                <a:moveTo>
                  <a:pt x="21567" y="46617"/>
                </a:moveTo>
                <a:lnTo>
                  <a:pt x="27996" y="47060"/>
                </a:lnTo>
                <a:cubicBezTo>
                  <a:pt x="28558" y="47216"/>
                  <a:pt x="36406" y="49278"/>
                  <a:pt x="38545" y="49278"/>
                </a:cubicBezTo>
                <a:cubicBezTo>
                  <a:pt x="38577" y="49278"/>
                  <a:pt x="38608" y="49278"/>
                  <a:pt x="38637" y="49277"/>
                </a:cubicBezTo>
                <a:cubicBezTo>
                  <a:pt x="39207" y="49245"/>
                  <a:pt x="40284" y="49118"/>
                  <a:pt x="41519" y="49023"/>
                </a:cubicBezTo>
                <a:cubicBezTo>
                  <a:pt x="43451" y="48833"/>
                  <a:pt x="45984" y="48580"/>
                  <a:pt x="48011" y="48485"/>
                </a:cubicBezTo>
                <a:lnTo>
                  <a:pt x="48011" y="48485"/>
                </a:lnTo>
                <a:cubicBezTo>
                  <a:pt x="40569" y="52665"/>
                  <a:pt x="19572" y="65270"/>
                  <a:pt x="9058" y="71603"/>
                </a:cubicBezTo>
                <a:lnTo>
                  <a:pt x="7190" y="67518"/>
                </a:lnTo>
                <a:lnTo>
                  <a:pt x="7728" y="65048"/>
                </a:lnTo>
                <a:cubicBezTo>
                  <a:pt x="7728" y="64985"/>
                  <a:pt x="7728" y="64953"/>
                  <a:pt x="7728" y="64921"/>
                </a:cubicBezTo>
                <a:lnTo>
                  <a:pt x="4814" y="57796"/>
                </a:lnTo>
                <a:lnTo>
                  <a:pt x="5004" y="53045"/>
                </a:lnTo>
                <a:lnTo>
                  <a:pt x="21567" y="46617"/>
                </a:lnTo>
                <a:close/>
                <a:moveTo>
                  <a:pt x="146280" y="60614"/>
                </a:moveTo>
                <a:cubicBezTo>
                  <a:pt x="149605" y="60804"/>
                  <a:pt x="154102" y="60868"/>
                  <a:pt x="157808" y="60868"/>
                </a:cubicBezTo>
                <a:lnTo>
                  <a:pt x="158916" y="60868"/>
                </a:lnTo>
                <a:lnTo>
                  <a:pt x="142512" y="73313"/>
                </a:lnTo>
                <a:lnTo>
                  <a:pt x="138268" y="68753"/>
                </a:lnTo>
                <a:cubicBezTo>
                  <a:pt x="142036" y="66156"/>
                  <a:pt x="145013" y="64098"/>
                  <a:pt x="145108" y="63908"/>
                </a:cubicBezTo>
                <a:cubicBezTo>
                  <a:pt x="145298" y="63623"/>
                  <a:pt x="145868" y="61818"/>
                  <a:pt x="146280" y="60614"/>
                </a:cubicBezTo>
                <a:close/>
                <a:moveTo>
                  <a:pt x="132156" y="62799"/>
                </a:moveTo>
                <a:lnTo>
                  <a:pt x="137571" y="68658"/>
                </a:lnTo>
                <a:cubicBezTo>
                  <a:pt x="133549" y="71445"/>
                  <a:pt x="128545" y="74802"/>
                  <a:pt x="124523" y="77525"/>
                </a:cubicBezTo>
                <a:lnTo>
                  <a:pt x="121230" y="74834"/>
                </a:lnTo>
                <a:lnTo>
                  <a:pt x="121230" y="74485"/>
                </a:lnTo>
                <a:cubicBezTo>
                  <a:pt x="121262" y="74232"/>
                  <a:pt x="121198" y="74010"/>
                  <a:pt x="121072" y="73820"/>
                </a:cubicBezTo>
                <a:lnTo>
                  <a:pt x="117746" y="68531"/>
                </a:lnTo>
                <a:lnTo>
                  <a:pt x="132156" y="62799"/>
                </a:lnTo>
                <a:close/>
                <a:moveTo>
                  <a:pt x="157757" y="67009"/>
                </a:moveTo>
                <a:cubicBezTo>
                  <a:pt x="158349" y="67009"/>
                  <a:pt x="158943" y="67105"/>
                  <a:pt x="159518" y="67296"/>
                </a:cubicBezTo>
                <a:cubicBezTo>
                  <a:pt x="161861" y="68183"/>
                  <a:pt x="163033" y="71002"/>
                  <a:pt x="163603" y="73250"/>
                </a:cubicBezTo>
                <a:cubicBezTo>
                  <a:pt x="164268" y="75784"/>
                  <a:pt x="165092" y="78285"/>
                  <a:pt x="166042" y="80756"/>
                </a:cubicBezTo>
                <a:lnTo>
                  <a:pt x="166073" y="80756"/>
                </a:lnTo>
                <a:lnTo>
                  <a:pt x="161861" y="82054"/>
                </a:lnTo>
                <a:lnTo>
                  <a:pt x="156319" y="67201"/>
                </a:lnTo>
                <a:cubicBezTo>
                  <a:pt x="156790" y="67073"/>
                  <a:pt x="157273" y="67009"/>
                  <a:pt x="157757" y="67009"/>
                </a:cubicBezTo>
                <a:close/>
                <a:moveTo>
                  <a:pt x="137919" y="69007"/>
                </a:moveTo>
                <a:lnTo>
                  <a:pt x="142131" y="73567"/>
                </a:lnTo>
                <a:lnTo>
                  <a:pt x="130604" y="82339"/>
                </a:lnTo>
                <a:lnTo>
                  <a:pt x="124904" y="77810"/>
                </a:lnTo>
                <a:cubicBezTo>
                  <a:pt x="128165" y="75625"/>
                  <a:pt x="133517" y="72015"/>
                  <a:pt x="137919" y="69007"/>
                </a:cubicBezTo>
                <a:close/>
                <a:moveTo>
                  <a:pt x="251516" y="45762"/>
                </a:moveTo>
                <a:lnTo>
                  <a:pt x="251516" y="45762"/>
                </a:lnTo>
                <a:cubicBezTo>
                  <a:pt x="255190" y="47440"/>
                  <a:pt x="260986" y="50290"/>
                  <a:pt x="262569" y="51747"/>
                </a:cubicBezTo>
                <a:cubicBezTo>
                  <a:pt x="264817" y="53837"/>
                  <a:pt x="277802" y="69672"/>
                  <a:pt x="280177" y="72617"/>
                </a:cubicBezTo>
                <a:lnTo>
                  <a:pt x="278340" y="79204"/>
                </a:lnTo>
                <a:lnTo>
                  <a:pt x="260130" y="83163"/>
                </a:lnTo>
                <a:lnTo>
                  <a:pt x="251516" y="45762"/>
                </a:lnTo>
                <a:close/>
                <a:moveTo>
                  <a:pt x="155844" y="67328"/>
                </a:moveTo>
                <a:lnTo>
                  <a:pt x="161418" y="82212"/>
                </a:lnTo>
                <a:lnTo>
                  <a:pt x="157364" y="83448"/>
                </a:lnTo>
                <a:lnTo>
                  <a:pt x="151886" y="69197"/>
                </a:lnTo>
                <a:cubicBezTo>
                  <a:pt x="153089" y="68373"/>
                  <a:pt x="154451" y="67771"/>
                  <a:pt x="155844" y="67328"/>
                </a:cubicBezTo>
                <a:close/>
                <a:moveTo>
                  <a:pt x="151474" y="69418"/>
                </a:moveTo>
                <a:lnTo>
                  <a:pt x="156953" y="83606"/>
                </a:lnTo>
                <a:lnTo>
                  <a:pt x="151696" y="85221"/>
                </a:lnTo>
                <a:lnTo>
                  <a:pt x="145868" y="73630"/>
                </a:lnTo>
                <a:lnTo>
                  <a:pt x="150935" y="69767"/>
                </a:lnTo>
                <a:cubicBezTo>
                  <a:pt x="151125" y="69672"/>
                  <a:pt x="151284" y="69545"/>
                  <a:pt x="151474" y="69418"/>
                </a:cubicBezTo>
                <a:close/>
                <a:moveTo>
                  <a:pt x="157111" y="84018"/>
                </a:moveTo>
                <a:lnTo>
                  <a:pt x="158188" y="86994"/>
                </a:lnTo>
                <a:lnTo>
                  <a:pt x="152456" y="88325"/>
                </a:lnTo>
                <a:lnTo>
                  <a:pt x="151854" y="85664"/>
                </a:lnTo>
                <a:lnTo>
                  <a:pt x="157111" y="84018"/>
                </a:lnTo>
                <a:close/>
                <a:moveTo>
                  <a:pt x="194544" y="57099"/>
                </a:moveTo>
                <a:cubicBezTo>
                  <a:pt x="196286" y="63021"/>
                  <a:pt x="197711" y="67835"/>
                  <a:pt x="198059" y="68943"/>
                </a:cubicBezTo>
                <a:lnTo>
                  <a:pt x="189730" y="70843"/>
                </a:lnTo>
                <a:cubicBezTo>
                  <a:pt x="189635" y="70875"/>
                  <a:pt x="189572" y="70970"/>
                  <a:pt x="189572" y="71065"/>
                </a:cubicBezTo>
                <a:lnTo>
                  <a:pt x="189572" y="81769"/>
                </a:lnTo>
                <a:lnTo>
                  <a:pt x="181654" y="81769"/>
                </a:lnTo>
                <a:cubicBezTo>
                  <a:pt x="181623" y="81769"/>
                  <a:pt x="181559" y="81769"/>
                  <a:pt x="181528" y="81801"/>
                </a:cubicBezTo>
                <a:lnTo>
                  <a:pt x="172090" y="88356"/>
                </a:lnTo>
                <a:lnTo>
                  <a:pt x="171615" y="87469"/>
                </a:lnTo>
                <a:cubicBezTo>
                  <a:pt x="169114" y="82782"/>
                  <a:pt x="167182" y="77810"/>
                  <a:pt x="165852" y="72680"/>
                </a:cubicBezTo>
                <a:cubicBezTo>
                  <a:pt x="164522" y="66885"/>
                  <a:pt x="164458" y="63274"/>
                  <a:pt x="165598" y="61659"/>
                </a:cubicBezTo>
                <a:cubicBezTo>
                  <a:pt x="166105" y="60963"/>
                  <a:pt x="166897" y="60551"/>
                  <a:pt x="168132" y="60424"/>
                </a:cubicBezTo>
                <a:lnTo>
                  <a:pt x="192454" y="57606"/>
                </a:lnTo>
                <a:cubicBezTo>
                  <a:pt x="192485" y="57606"/>
                  <a:pt x="192549" y="57606"/>
                  <a:pt x="192612" y="57574"/>
                </a:cubicBezTo>
                <a:lnTo>
                  <a:pt x="194544" y="57099"/>
                </a:lnTo>
                <a:close/>
                <a:moveTo>
                  <a:pt x="121198" y="75372"/>
                </a:moveTo>
                <a:lnTo>
                  <a:pt x="124365" y="77969"/>
                </a:lnTo>
                <a:lnTo>
                  <a:pt x="130224" y="82624"/>
                </a:lnTo>
                <a:lnTo>
                  <a:pt x="120470" y="90003"/>
                </a:lnTo>
                <a:lnTo>
                  <a:pt x="121198" y="75372"/>
                </a:lnTo>
                <a:close/>
                <a:moveTo>
                  <a:pt x="158346" y="87438"/>
                </a:moveTo>
                <a:lnTo>
                  <a:pt x="160088" y="92220"/>
                </a:lnTo>
                <a:lnTo>
                  <a:pt x="153596" y="93360"/>
                </a:lnTo>
                <a:lnTo>
                  <a:pt x="152551" y="88768"/>
                </a:lnTo>
                <a:lnTo>
                  <a:pt x="158346" y="87438"/>
                </a:lnTo>
                <a:close/>
                <a:moveTo>
                  <a:pt x="195177" y="56941"/>
                </a:moveTo>
                <a:cubicBezTo>
                  <a:pt x="198122" y="59379"/>
                  <a:pt x="207845" y="67518"/>
                  <a:pt x="209523" y="68436"/>
                </a:cubicBezTo>
                <a:cubicBezTo>
                  <a:pt x="210663" y="69070"/>
                  <a:pt x="215952" y="69292"/>
                  <a:pt x="222349" y="69418"/>
                </a:cubicBezTo>
                <a:cubicBezTo>
                  <a:pt x="222666" y="71128"/>
                  <a:pt x="224629" y="80027"/>
                  <a:pt x="228936" y="99060"/>
                </a:cubicBezTo>
                <a:lnTo>
                  <a:pt x="209587" y="98807"/>
                </a:lnTo>
                <a:lnTo>
                  <a:pt x="208858" y="94247"/>
                </a:lnTo>
                <a:cubicBezTo>
                  <a:pt x="208858" y="94183"/>
                  <a:pt x="208827" y="94152"/>
                  <a:pt x="208795" y="94120"/>
                </a:cubicBezTo>
                <a:lnTo>
                  <a:pt x="206926" y="92727"/>
                </a:lnTo>
                <a:lnTo>
                  <a:pt x="206325" y="82814"/>
                </a:lnTo>
                <a:cubicBezTo>
                  <a:pt x="206325" y="82751"/>
                  <a:pt x="206325" y="82719"/>
                  <a:pt x="206293" y="82687"/>
                </a:cubicBezTo>
                <a:lnTo>
                  <a:pt x="201669" y="77684"/>
                </a:lnTo>
                <a:lnTo>
                  <a:pt x="198566" y="69038"/>
                </a:lnTo>
                <a:cubicBezTo>
                  <a:pt x="198502" y="68880"/>
                  <a:pt x="196951" y="63623"/>
                  <a:pt x="194987" y="56972"/>
                </a:cubicBezTo>
                <a:lnTo>
                  <a:pt x="195177" y="56941"/>
                </a:lnTo>
                <a:close/>
                <a:moveTo>
                  <a:pt x="134309" y="90921"/>
                </a:moveTo>
                <a:cubicBezTo>
                  <a:pt x="135101" y="91966"/>
                  <a:pt x="136019" y="93170"/>
                  <a:pt x="136938" y="94405"/>
                </a:cubicBezTo>
                <a:lnTo>
                  <a:pt x="136874" y="94405"/>
                </a:lnTo>
                <a:cubicBezTo>
                  <a:pt x="136779" y="94468"/>
                  <a:pt x="136748" y="94595"/>
                  <a:pt x="136811" y="94722"/>
                </a:cubicBezTo>
                <a:lnTo>
                  <a:pt x="136779" y="94722"/>
                </a:lnTo>
                <a:cubicBezTo>
                  <a:pt x="136843" y="94817"/>
                  <a:pt x="136906" y="94848"/>
                  <a:pt x="137001" y="94848"/>
                </a:cubicBezTo>
                <a:cubicBezTo>
                  <a:pt x="137033" y="94848"/>
                  <a:pt x="137064" y="94848"/>
                  <a:pt x="137096" y="94817"/>
                </a:cubicBezTo>
                <a:lnTo>
                  <a:pt x="137191" y="94753"/>
                </a:lnTo>
                <a:cubicBezTo>
                  <a:pt x="137571" y="95228"/>
                  <a:pt x="137888" y="95703"/>
                  <a:pt x="138236" y="96147"/>
                </a:cubicBezTo>
                <a:cubicBezTo>
                  <a:pt x="138173" y="96147"/>
                  <a:pt x="138141" y="96178"/>
                  <a:pt x="138110" y="96210"/>
                </a:cubicBezTo>
                <a:lnTo>
                  <a:pt x="132631" y="100422"/>
                </a:lnTo>
                <a:lnTo>
                  <a:pt x="129844" y="96400"/>
                </a:lnTo>
                <a:cubicBezTo>
                  <a:pt x="131934" y="93867"/>
                  <a:pt x="133739" y="91650"/>
                  <a:pt x="134309" y="90921"/>
                </a:cubicBezTo>
                <a:close/>
                <a:moveTo>
                  <a:pt x="160246" y="92663"/>
                </a:moveTo>
                <a:lnTo>
                  <a:pt x="162811" y="99789"/>
                </a:lnTo>
                <a:lnTo>
                  <a:pt x="155559" y="101245"/>
                </a:lnTo>
                <a:cubicBezTo>
                  <a:pt x="155464" y="101245"/>
                  <a:pt x="155401" y="101340"/>
                  <a:pt x="155369" y="101435"/>
                </a:cubicBezTo>
                <a:lnTo>
                  <a:pt x="153659" y="93835"/>
                </a:lnTo>
                <a:lnTo>
                  <a:pt x="160246" y="92663"/>
                </a:lnTo>
                <a:close/>
                <a:moveTo>
                  <a:pt x="138458" y="96463"/>
                </a:moveTo>
                <a:cubicBezTo>
                  <a:pt x="139851" y="98395"/>
                  <a:pt x="140991" y="100010"/>
                  <a:pt x="141150" y="100422"/>
                </a:cubicBezTo>
                <a:cubicBezTo>
                  <a:pt x="140770" y="100865"/>
                  <a:pt x="138331" y="102829"/>
                  <a:pt x="135766" y="104919"/>
                </a:cubicBezTo>
                <a:lnTo>
                  <a:pt x="132884" y="100802"/>
                </a:lnTo>
                <a:lnTo>
                  <a:pt x="138363" y="96558"/>
                </a:lnTo>
                <a:cubicBezTo>
                  <a:pt x="138426" y="96527"/>
                  <a:pt x="138426" y="96495"/>
                  <a:pt x="138458" y="96463"/>
                </a:cubicBezTo>
                <a:close/>
                <a:moveTo>
                  <a:pt x="162970" y="100232"/>
                </a:moveTo>
                <a:lnTo>
                  <a:pt x="164395" y="104127"/>
                </a:lnTo>
                <a:lnTo>
                  <a:pt x="156414" y="105964"/>
                </a:lnTo>
                <a:lnTo>
                  <a:pt x="155432" y="101594"/>
                </a:lnTo>
                <a:lnTo>
                  <a:pt x="155432" y="101594"/>
                </a:lnTo>
                <a:cubicBezTo>
                  <a:pt x="155464" y="101657"/>
                  <a:pt x="155559" y="101689"/>
                  <a:pt x="155623" y="101689"/>
                </a:cubicBezTo>
                <a:lnTo>
                  <a:pt x="155686" y="101689"/>
                </a:lnTo>
                <a:lnTo>
                  <a:pt x="162970" y="100232"/>
                </a:lnTo>
                <a:close/>
                <a:moveTo>
                  <a:pt x="134721" y="82086"/>
                </a:moveTo>
                <a:lnTo>
                  <a:pt x="134088" y="90478"/>
                </a:lnTo>
                <a:cubicBezTo>
                  <a:pt x="133327" y="91396"/>
                  <a:pt x="123542" y="103557"/>
                  <a:pt x="121008" y="105742"/>
                </a:cubicBezTo>
                <a:cubicBezTo>
                  <a:pt x="120487" y="106184"/>
                  <a:pt x="119366" y="106364"/>
                  <a:pt x="117890" y="106364"/>
                </a:cubicBezTo>
                <a:cubicBezTo>
                  <a:pt x="114704" y="106364"/>
                  <a:pt x="109864" y="105521"/>
                  <a:pt x="105839" y="104634"/>
                </a:cubicBezTo>
                <a:lnTo>
                  <a:pt x="105712" y="104634"/>
                </a:lnTo>
                <a:cubicBezTo>
                  <a:pt x="105300" y="104539"/>
                  <a:pt x="104889" y="104444"/>
                  <a:pt x="104509" y="104349"/>
                </a:cubicBezTo>
                <a:lnTo>
                  <a:pt x="105839" y="103906"/>
                </a:lnTo>
                <a:cubicBezTo>
                  <a:pt x="105965" y="103874"/>
                  <a:pt x="106092" y="103811"/>
                  <a:pt x="106187" y="103716"/>
                </a:cubicBezTo>
                <a:lnTo>
                  <a:pt x="134721" y="82086"/>
                </a:lnTo>
                <a:close/>
                <a:moveTo>
                  <a:pt x="166232" y="81199"/>
                </a:moveTo>
                <a:cubicBezTo>
                  <a:pt x="167213" y="83701"/>
                  <a:pt x="168353" y="86171"/>
                  <a:pt x="169620" y="88546"/>
                </a:cubicBezTo>
                <a:lnTo>
                  <a:pt x="172692" y="94373"/>
                </a:lnTo>
                <a:lnTo>
                  <a:pt x="176841" y="105869"/>
                </a:lnTo>
                <a:lnTo>
                  <a:pt x="174212" y="106787"/>
                </a:lnTo>
                <a:lnTo>
                  <a:pt x="164490" y="81737"/>
                </a:lnTo>
                <a:lnTo>
                  <a:pt x="166232" y="81199"/>
                </a:lnTo>
                <a:close/>
                <a:moveTo>
                  <a:pt x="164046" y="81864"/>
                </a:moveTo>
                <a:lnTo>
                  <a:pt x="173769" y="106946"/>
                </a:lnTo>
                <a:lnTo>
                  <a:pt x="171457" y="107769"/>
                </a:lnTo>
                <a:lnTo>
                  <a:pt x="162020" y="82497"/>
                </a:lnTo>
                <a:lnTo>
                  <a:pt x="164046" y="81864"/>
                </a:lnTo>
                <a:close/>
                <a:moveTo>
                  <a:pt x="283312" y="80471"/>
                </a:moveTo>
                <a:lnTo>
                  <a:pt x="268649" y="109353"/>
                </a:lnTo>
                <a:lnTo>
                  <a:pt x="260732" y="85411"/>
                </a:lnTo>
                <a:lnTo>
                  <a:pt x="283312" y="80471"/>
                </a:lnTo>
                <a:close/>
                <a:moveTo>
                  <a:pt x="161576" y="82624"/>
                </a:moveTo>
                <a:lnTo>
                  <a:pt x="171045" y="107928"/>
                </a:lnTo>
                <a:lnTo>
                  <a:pt x="166802" y="109416"/>
                </a:lnTo>
                <a:lnTo>
                  <a:pt x="157523" y="83891"/>
                </a:lnTo>
                <a:lnTo>
                  <a:pt x="161576" y="82624"/>
                </a:lnTo>
                <a:close/>
                <a:moveTo>
                  <a:pt x="103654" y="104602"/>
                </a:moveTo>
                <a:cubicBezTo>
                  <a:pt x="104192" y="104729"/>
                  <a:pt x="104794" y="104856"/>
                  <a:pt x="105490" y="104982"/>
                </a:cubicBezTo>
                <a:lnTo>
                  <a:pt x="105079" y="109796"/>
                </a:lnTo>
                <a:lnTo>
                  <a:pt x="92633" y="111284"/>
                </a:lnTo>
                <a:lnTo>
                  <a:pt x="91778" y="108529"/>
                </a:lnTo>
                <a:cubicBezTo>
                  <a:pt x="97066" y="106756"/>
                  <a:pt x="101278" y="105362"/>
                  <a:pt x="103654" y="104602"/>
                </a:cubicBezTo>
                <a:close/>
                <a:moveTo>
                  <a:pt x="164553" y="104571"/>
                </a:moveTo>
                <a:lnTo>
                  <a:pt x="166390" y="109606"/>
                </a:lnTo>
                <a:lnTo>
                  <a:pt x="162273" y="111284"/>
                </a:lnTo>
                <a:lnTo>
                  <a:pt x="156731" y="106344"/>
                </a:lnTo>
                <a:lnTo>
                  <a:pt x="164553" y="104571"/>
                </a:lnTo>
                <a:close/>
                <a:moveTo>
                  <a:pt x="253417" y="64288"/>
                </a:moveTo>
                <a:lnTo>
                  <a:pt x="258135" y="84809"/>
                </a:lnTo>
                <a:cubicBezTo>
                  <a:pt x="258135" y="84809"/>
                  <a:pt x="258135" y="84841"/>
                  <a:pt x="258135" y="84873"/>
                </a:cubicBezTo>
                <a:lnTo>
                  <a:pt x="258135" y="84904"/>
                </a:lnTo>
                <a:lnTo>
                  <a:pt x="265039" y="105711"/>
                </a:lnTo>
                <a:lnTo>
                  <a:pt x="233148" y="113628"/>
                </a:lnTo>
                <a:cubicBezTo>
                  <a:pt x="229950" y="99377"/>
                  <a:pt x="223901" y="72712"/>
                  <a:pt x="223268" y="69418"/>
                </a:cubicBezTo>
                <a:lnTo>
                  <a:pt x="223268" y="69418"/>
                </a:lnTo>
                <a:lnTo>
                  <a:pt x="226530" y="69450"/>
                </a:lnTo>
                <a:cubicBezTo>
                  <a:pt x="228746" y="69482"/>
                  <a:pt x="230520" y="69513"/>
                  <a:pt x="231185" y="69545"/>
                </a:cubicBezTo>
                <a:lnTo>
                  <a:pt x="231312" y="69545"/>
                </a:lnTo>
                <a:cubicBezTo>
                  <a:pt x="233940" y="69545"/>
                  <a:pt x="249078" y="65460"/>
                  <a:pt x="253417" y="64288"/>
                </a:cubicBezTo>
                <a:close/>
                <a:moveTo>
                  <a:pt x="154166" y="98079"/>
                </a:moveTo>
                <a:lnTo>
                  <a:pt x="155749" y="105141"/>
                </a:lnTo>
                <a:lnTo>
                  <a:pt x="150935" y="107516"/>
                </a:lnTo>
                <a:lnTo>
                  <a:pt x="150049" y="106439"/>
                </a:lnTo>
                <a:cubicBezTo>
                  <a:pt x="150014" y="106387"/>
                  <a:pt x="149950" y="106363"/>
                  <a:pt x="149884" y="106363"/>
                </a:cubicBezTo>
                <a:cubicBezTo>
                  <a:pt x="149830" y="106363"/>
                  <a:pt x="149775" y="106379"/>
                  <a:pt x="149732" y="106407"/>
                </a:cubicBezTo>
                <a:cubicBezTo>
                  <a:pt x="149637" y="106502"/>
                  <a:pt x="149605" y="106629"/>
                  <a:pt x="149700" y="106756"/>
                </a:cubicBezTo>
                <a:lnTo>
                  <a:pt x="150682" y="107928"/>
                </a:lnTo>
                <a:cubicBezTo>
                  <a:pt x="150714" y="107991"/>
                  <a:pt x="150777" y="108023"/>
                  <a:pt x="150872" y="108023"/>
                </a:cubicBezTo>
                <a:cubicBezTo>
                  <a:pt x="150904" y="108023"/>
                  <a:pt x="150935" y="107991"/>
                  <a:pt x="150967" y="107991"/>
                </a:cubicBezTo>
                <a:lnTo>
                  <a:pt x="155876" y="105584"/>
                </a:lnTo>
                <a:lnTo>
                  <a:pt x="156003" y="106217"/>
                </a:lnTo>
                <a:lnTo>
                  <a:pt x="154166" y="109891"/>
                </a:lnTo>
                <a:lnTo>
                  <a:pt x="143588" y="115560"/>
                </a:lnTo>
                <a:lnTo>
                  <a:pt x="141308" y="111633"/>
                </a:lnTo>
                <a:lnTo>
                  <a:pt x="142860" y="110778"/>
                </a:lnTo>
                <a:cubicBezTo>
                  <a:pt x="142923" y="110746"/>
                  <a:pt x="142955" y="110683"/>
                  <a:pt x="142955" y="110619"/>
                </a:cubicBezTo>
                <a:cubicBezTo>
                  <a:pt x="142987" y="110556"/>
                  <a:pt x="142987" y="110493"/>
                  <a:pt x="142955" y="110461"/>
                </a:cubicBezTo>
                <a:lnTo>
                  <a:pt x="141181" y="107643"/>
                </a:lnTo>
                <a:cubicBezTo>
                  <a:pt x="141181" y="107611"/>
                  <a:pt x="141150" y="107579"/>
                  <a:pt x="141086" y="107579"/>
                </a:cubicBezTo>
                <a:lnTo>
                  <a:pt x="151949" y="98459"/>
                </a:lnTo>
                <a:lnTo>
                  <a:pt x="154166" y="98079"/>
                </a:lnTo>
                <a:close/>
                <a:moveTo>
                  <a:pt x="198186" y="69355"/>
                </a:moveTo>
                <a:lnTo>
                  <a:pt x="201258" y="77874"/>
                </a:lnTo>
                <a:cubicBezTo>
                  <a:pt x="201258" y="77905"/>
                  <a:pt x="201258" y="77937"/>
                  <a:pt x="201289" y="77937"/>
                </a:cubicBezTo>
                <a:lnTo>
                  <a:pt x="205881" y="82909"/>
                </a:lnTo>
                <a:lnTo>
                  <a:pt x="206483" y="92853"/>
                </a:lnTo>
                <a:cubicBezTo>
                  <a:pt x="206483" y="92917"/>
                  <a:pt x="206515" y="92980"/>
                  <a:pt x="206578" y="93043"/>
                </a:cubicBezTo>
                <a:lnTo>
                  <a:pt x="208415" y="94405"/>
                </a:lnTo>
                <a:lnTo>
                  <a:pt x="209112" y="98807"/>
                </a:lnTo>
                <a:lnTo>
                  <a:pt x="201733" y="98807"/>
                </a:lnTo>
                <a:lnTo>
                  <a:pt x="185106" y="93423"/>
                </a:lnTo>
                <a:cubicBezTo>
                  <a:pt x="185081" y="93415"/>
                  <a:pt x="185055" y="93411"/>
                  <a:pt x="185031" y="93411"/>
                </a:cubicBezTo>
                <a:cubicBezTo>
                  <a:pt x="184963" y="93411"/>
                  <a:pt x="184899" y="93440"/>
                  <a:pt x="184853" y="93487"/>
                </a:cubicBezTo>
                <a:lnTo>
                  <a:pt x="180451" y="98364"/>
                </a:lnTo>
                <a:cubicBezTo>
                  <a:pt x="180388" y="98427"/>
                  <a:pt x="180388" y="98522"/>
                  <a:pt x="180388" y="98585"/>
                </a:cubicBezTo>
                <a:lnTo>
                  <a:pt x="182731" y="109226"/>
                </a:lnTo>
                <a:cubicBezTo>
                  <a:pt x="182731" y="109289"/>
                  <a:pt x="182763" y="109353"/>
                  <a:pt x="182826" y="109384"/>
                </a:cubicBezTo>
                <a:lnTo>
                  <a:pt x="188083" y="112076"/>
                </a:lnTo>
                <a:lnTo>
                  <a:pt x="184220" y="117143"/>
                </a:lnTo>
                <a:lnTo>
                  <a:pt x="182953" y="116066"/>
                </a:lnTo>
                <a:lnTo>
                  <a:pt x="174814" y="93518"/>
                </a:lnTo>
                <a:cubicBezTo>
                  <a:pt x="174782" y="93455"/>
                  <a:pt x="174782" y="93423"/>
                  <a:pt x="174751" y="93360"/>
                </a:cubicBezTo>
                <a:lnTo>
                  <a:pt x="172312" y="88768"/>
                </a:lnTo>
                <a:lnTo>
                  <a:pt x="181749" y="82212"/>
                </a:lnTo>
                <a:lnTo>
                  <a:pt x="189793" y="82212"/>
                </a:lnTo>
                <a:cubicBezTo>
                  <a:pt x="189920" y="82212"/>
                  <a:pt x="190015" y="82117"/>
                  <a:pt x="190015" y="81991"/>
                </a:cubicBezTo>
                <a:lnTo>
                  <a:pt x="190015" y="71255"/>
                </a:lnTo>
                <a:lnTo>
                  <a:pt x="198186" y="69355"/>
                </a:lnTo>
                <a:close/>
                <a:moveTo>
                  <a:pt x="166548" y="110018"/>
                </a:moveTo>
                <a:lnTo>
                  <a:pt x="168797" y="115560"/>
                </a:lnTo>
                <a:lnTo>
                  <a:pt x="162843" y="117175"/>
                </a:lnTo>
                <a:lnTo>
                  <a:pt x="162463" y="115465"/>
                </a:lnTo>
                <a:lnTo>
                  <a:pt x="162431" y="111696"/>
                </a:lnTo>
                <a:lnTo>
                  <a:pt x="166548" y="110018"/>
                </a:lnTo>
                <a:close/>
                <a:moveTo>
                  <a:pt x="140770" y="107833"/>
                </a:moveTo>
                <a:cubicBezTo>
                  <a:pt x="140770" y="107864"/>
                  <a:pt x="140770" y="107864"/>
                  <a:pt x="140770" y="107896"/>
                </a:cubicBezTo>
                <a:lnTo>
                  <a:pt x="142385" y="110493"/>
                </a:lnTo>
                <a:lnTo>
                  <a:pt x="140865" y="111348"/>
                </a:lnTo>
                <a:cubicBezTo>
                  <a:pt x="140801" y="111379"/>
                  <a:pt x="140770" y="111443"/>
                  <a:pt x="140738" y="111506"/>
                </a:cubicBezTo>
                <a:cubicBezTo>
                  <a:pt x="140738" y="111538"/>
                  <a:pt x="140738" y="111601"/>
                  <a:pt x="140770" y="111665"/>
                </a:cubicBezTo>
                <a:lnTo>
                  <a:pt x="143177" y="115781"/>
                </a:lnTo>
                <a:lnTo>
                  <a:pt x="138426" y="118315"/>
                </a:lnTo>
                <a:cubicBezTo>
                  <a:pt x="138458" y="118252"/>
                  <a:pt x="138490" y="118157"/>
                  <a:pt x="138458" y="118093"/>
                </a:cubicBezTo>
                <a:lnTo>
                  <a:pt x="135228" y="112678"/>
                </a:lnTo>
                <a:cubicBezTo>
                  <a:pt x="135196" y="112646"/>
                  <a:pt x="135164" y="112615"/>
                  <a:pt x="135101" y="112583"/>
                </a:cubicBezTo>
                <a:lnTo>
                  <a:pt x="140770" y="107833"/>
                </a:lnTo>
                <a:close/>
                <a:moveTo>
                  <a:pt x="176999" y="106312"/>
                </a:moveTo>
                <a:lnTo>
                  <a:pt x="180894" y="117143"/>
                </a:lnTo>
                <a:cubicBezTo>
                  <a:pt x="180958" y="117333"/>
                  <a:pt x="181084" y="117492"/>
                  <a:pt x="181243" y="117650"/>
                </a:cubicBezTo>
                <a:lnTo>
                  <a:pt x="182351" y="118568"/>
                </a:lnTo>
                <a:lnTo>
                  <a:pt x="179279" y="119930"/>
                </a:lnTo>
                <a:lnTo>
                  <a:pt x="174371" y="107231"/>
                </a:lnTo>
                <a:lnTo>
                  <a:pt x="176999" y="106312"/>
                </a:lnTo>
                <a:close/>
                <a:moveTo>
                  <a:pt x="91398" y="108656"/>
                </a:moveTo>
                <a:lnTo>
                  <a:pt x="92284" y="111601"/>
                </a:lnTo>
                <a:cubicBezTo>
                  <a:pt x="92316" y="111696"/>
                  <a:pt x="92379" y="111760"/>
                  <a:pt x="92506" y="111760"/>
                </a:cubicBezTo>
                <a:lnTo>
                  <a:pt x="105110" y="110303"/>
                </a:lnTo>
                <a:lnTo>
                  <a:pt x="104477" y="118315"/>
                </a:lnTo>
                <a:lnTo>
                  <a:pt x="91841" y="119962"/>
                </a:lnTo>
                <a:lnTo>
                  <a:pt x="86521" y="110303"/>
                </a:lnTo>
                <a:lnTo>
                  <a:pt x="91398" y="108656"/>
                </a:lnTo>
                <a:close/>
                <a:moveTo>
                  <a:pt x="145488" y="73915"/>
                </a:moveTo>
                <a:lnTo>
                  <a:pt x="151347" y="85569"/>
                </a:lnTo>
                <a:lnTo>
                  <a:pt x="154071" y="97604"/>
                </a:lnTo>
                <a:lnTo>
                  <a:pt x="151822" y="98015"/>
                </a:lnTo>
                <a:cubicBezTo>
                  <a:pt x="151759" y="98015"/>
                  <a:pt x="151727" y="98015"/>
                  <a:pt x="151696" y="98047"/>
                </a:cubicBezTo>
                <a:lnTo>
                  <a:pt x="132061" y="114546"/>
                </a:lnTo>
                <a:lnTo>
                  <a:pt x="115656" y="120943"/>
                </a:lnTo>
                <a:lnTo>
                  <a:pt x="114294" y="115401"/>
                </a:lnTo>
                <a:cubicBezTo>
                  <a:pt x="114263" y="115306"/>
                  <a:pt x="114199" y="115243"/>
                  <a:pt x="114104" y="115211"/>
                </a:cubicBezTo>
                <a:lnTo>
                  <a:pt x="105237" y="114008"/>
                </a:lnTo>
                <a:lnTo>
                  <a:pt x="105934" y="105141"/>
                </a:lnTo>
                <a:cubicBezTo>
                  <a:pt x="109417" y="105869"/>
                  <a:pt x="114389" y="106819"/>
                  <a:pt x="117810" y="106819"/>
                </a:cubicBezTo>
                <a:cubicBezTo>
                  <a:pt x="119425" y="106819"/>
                  <a:pt x="120692" y="106597"/>
                  <a:pt x="121293" y="106091"/>
                </a:cubicBezTo>
                <a:cubicBezTo>
                  <a:pt x="122750" y="104824"/>
                  <a:pt x="126424" y="100517"/>
                  <a:pt x="129527" y="96780"/>
                </a:cubicBezTo>
                <a:lnTo>
                  <a:pt x="135386" y="105204"/>
                </a:lnTo>
                <a:cubicBezTo>
                  <a:pt x="134246" y="106154"/>
                  <a:pt x="133074" y="107073"/>
                  <a:pt x="132061" y="107896"/>
                </a:cubicBezTo>
                <a:cubicBezTo>
                  <a:pt x="131902" y="108023"/>
                  <a:pt x="131997" y="108276"/>
                  <a:pt x="132219" y="108276"/>
                </a:cubicBezTo>
                <a:cubicBezTo>
                  <a:pt x="132251" y="108276"/>
                  <a:pt x="132314" y="108244"/>
                  <a:pt x="132346" y="108244"/>
                </a:cubicBezTo>
                <a:cubicBezTo>
                  <a:pt x="134468" y="106534"/>
                  <a:pt x="141371" y="101024"/>
                  <a:pt x="141593" y="100580"/>
                </a:cubicBezTo>
                <a:cubicBezTo>
                  <a:pt x="141656" y="100485"/>
                  <a:pt x="141815" y="100169"/>
                  <a:pt x="137603" y="94532"/>
                </a:cubicBezTo>
                <a:lnTo>
                  <a:pt x="142987" y="91460"/>
                </a:lnTo>
                <a:lnTo>
                  <a:pt x="143525" y="92948"/>
                </a:lnTo>
                <a:cubicBezTo>
                  <a:pt x="143572" y="93054"/>
                  <a:pt x="143658" y="93099"/>
                  <a:pt x="143743" y="93099"/>
                </a:cubicBezTo>
                <a:cubicBezTo>
                  <a:pt x="143887" y="93099"/>
                  <a:pt x="144028" y="92969"/>
                  <a:pt x="143968" y="92790"/>
                </a:cubicBezTo>
                <a:lnTo>
                  <a:pt x="143335" y="91016"/>
                </a:lnTo>
                <a:cubicBezTo>
                  <a:pt x="143303" y="90953"/>
                  <a:pt x="143240" y="90921"/>
                  <a:pt x="143177" y="90890"/>
                </a:cubicBezTo>
                <a:cubicBezTo>
                  <a:pt x="143145" y="90874"/>
                  <a:pt x="143113" y="90866"/>
                  <a:pt x="143082" y="90866"/>
                </a:cubicBezTo>
                <a:cubicBezTo>
                  <a:pt x="143050" y="90866"/>
                  <a:pt x="143018" y="90874"/>
                  <a:pt x="142987" y="90890"/>
                </a:cubicBezTo>
                <a:lnTo>
                  <a:pt x="139946" y="92632"/>
                </a:lnTo>
                <a:lnTo>
                  <a:pt x="139155" y="91143"/>
                </a:lnTo>
                <a:lnTo>
                  <a:pt x="143240" y="88483"/>
                </a:lnTo>
                <a:cubicBezTo>
                  <a:pt x="143451" y="88324"/>
                  <a:pt x="143310" y="88034"/>
                  <a:pt x="143110" y="88034"/>
                </a:cubicBezTo>
                <a:cubicBezTo>
                  <a:pt x="143070" y="88034"/>
                  <a:pt x="143029" y="88045"/>
                  <a:pt x="142987" y="88071"/>
                </a:cubicBezTo>
                <a:lnTo>
                  <a:pt x="138743" y="90890"/>
                </a:lnTo>
                <a:cubicBezTo>
                  <a:pt x="138616" y="90953"/>
                  <a:pt x="138585" y="91080"/>
                  <a:pt x="138648" y="91175"/>
                </a:cubicBezTo>
                <a:lnTo>
                  <a:pt x="139535" y="92853"/>
                </a:lnTo>
                <a:lnTo>
                  <a:pt x="137349" y="94152"/>
                </a:lnTo>
                <a:cubicBezTo>
                  <a:pt x="136558" y="93107"/>
                  <a:pt x="135639" y="91871"/>
                  <a:pt x="134594" y="90478"/>
                </a:cubicBezTo>
                <a:lnTo>
                  <a:pt x="135228" y="81706"/>
                </a:lnTo>
                <a:lnTo>
                  <a:pt x="145488" y="73915"/>
                </a:lnTo>
                <a:close/>
                <a:moveTo>
                  <a:pt x="173927" y="107389"/>
                </a:moveTo>
                <a:lnTo>
                  <a:pt x="178868" y="120120"/>
                </a:lnTo>
                <a:lnTo>
                  <a:pt x="176461" y="121165"/>
                </a:lnTo>
                <a:lnTo>
                  <a:pt x="171615" y="108213"/>
                </a:lnTo>
                <a:lnTo>
                  <a:pt x="173927" y="107389"/>
                </a:lnTo>
                <a:close/>
                <a:moveTo>
                  <a:pt x="171204" y="108371"/>
                </a:moveTo>
                <a:lnTo>
                  <a:pt x="176049" y="121355"/>
                </a:lnTo>
                <a:lnTo>
                  <a:pt x="172312" y="123002"/>
                </a:lnTo>
                <a:lnTo>
                  <a:pt x="166960" y="109859"/>
                </a:lnTo>
                <a:lnTo>
                  <a:pt x="171204" y="108371"/>
                </a:lnTo>
                <a:close/>
                <a:moveTo>
                  <a:pt x="73663" y="114736"/>
                </a:moveTo>
                <a:lnTo>
                  <a:pt x="76798" y="121134"/>
                </a:lnTo>
                <a:lnTo>
                  <a:pt x="69166" y="123762"/>
                </a:lnTo>
                <a:lnTo>
                  <a:pt x="66981" y="117112"/>
                </a:lnTo>
                <a:cubicBezTo>
                  <a:pt x="69229" y="116320"/>
                  <a:pt x="71478" y="115528"/>
                  <a:pt x="73663" y="114736"/>
                </a:cubicBezTo>
                <a:close/>
                <a:moveTo>
                  <a:pt x="78065" y="8962"/>
                </a:moveTo>
                <a:lnTo>
                  <a:pt x="95420" y="10514"/>
                </a:lnTo>
                <a:lnTo>
                  <a:pt x="101943" y="24765"/>
                </a:lnTo>
                <a:cubicBezTo>
                  <a:pt x="102007" y="24892"/>
                  <a:pt x="102070" y="25018"/>
                  <a:pt x="102165" y="25113"/>
                </a:cubicBezTo>
                <a:lnTo>
                  <a:pt x="116258" y="39206"/>
                </a:lnTo>
                <a:lnTo>
                  <a:pt x="121990" y="54344"/>
                </a:lnTo>
                <a:lnTo>
                  <a:pt x="117683" y="56561"/>
                </a:lnTo>
                <a:cubicBezTo>
                  <a:pt x="117398" y="56719"/>
                  <a:pt x="117176" y="57004"/>
                  <a:pt x="117081" y="57321"/>
                </a:cubicBezTo>
                <a:lnTo>
                  <a:pt x="114706" y="67328"/>
                </a:lnTo>
                <a:cubicBezTo>
                  <a:pt x="114643" y="67613"/>
                  <a:pt x="114706" y="67930"/>
                  <a:pt x="114864" y="68183"/>
                </a:cubicBezTo>
                <a:lnTo>
                  <a:pt x="118950" y="74707"/>
                </a:lnTo>
                <a:lnTo>
                  <a:pt x="118095" y="91808"/>
                </a:lnTo>
                <a:lnTo>
                  <a:pt x="104984" y="101784"/>
                </a:lnTo>
                <a:cubicBezTo>
                  <a:pt x="101880" y="102766"/>
                  <a:pt x="61185" y="115940"/>
                  <a:pt x="39080" y="125472"/>
                </a:cubicBezTo>
                <a:cubicBezTo>
                  <a:pt x="38004" y="122812"/>
                  <a:pt x="36863" y="119898"/>
                  <a:pt x="35660" y="116890"/>
                </a:cubicBezTo>
                <a:cubicBezTo>
                  <a:pt x="34140" y="113026"/>
                  <a:pt x="32683" y="109416"/>
                  <a:pt x="32430" y="108656"/>
                </a:cubicBezTo>
                <a:cubicBezTo>
                  <a:pt x="32398" y="108054"/>
                  <a:pt x="31955" y="107674"/>
                  <a:pt x="26666" y="103526"/>
                </a:cubicBezTo>
                <a:cubicBezTo>
                  <a:pt x="24513" y="101815"/>
                  <a:pt x="21821" y="99725"/>
                  <a:pt x="21346" y="99187"/>
                </a:cubicBezTo>
                <a:cubicBezTo>
                  <a:pt x="20744" y="98522"/>
                  <a:pt x="19319" y="94753"/>
                  <a:pt x="18242" y="91491"/>
                </a:cubicBezTo>
                <a:cubicBezTo>
                  <a:pt x="18242" y="91460"/>
                  <a:pt x="18210" y="91428"/>
                  <a:pt x="18210" y="91365"/>
                </a:cubicBezTo>
                <a:lnTo>
                  <a:pt x="10040" y="73694"/>
                </a:lnTo>
                <a:cubicBezTo>
                  <a:pt x="27236" y="63338"/>
                  <a:pt x="49658" y="49942"/>
                  <a:pt x="51305" y="49340"/>
                </a:cubicBezTo>
                <a:cubicBezTo>
                  <a:pt x="53331" y="48707"/>
                  <a:pt x="61249" y="45160"/>
                  <a:pt x="64067" y="41835"/>
                </a:cubicBezTo>
                <a:cubicBezTo>
                  <a:pt x="65936" y="39586"/>
                  <a:pt x="69831" y="28249"/>
                  <a:pt x="73410" y="17481"/>
                </a:cubicBezTo>
                <a:cubicBezTo>
                  <a:pt x="73853" y="16088"/>
                  <a:pt x="74265" y="14916"/>
                  <a:pt x="74360" y="14631"/>
                </a:cubicBezTo>
                <a:cubicBezTo>
                  <a:pt x="74613" y="14251"/>
                  <a:pt x="76038" y="12003"/>
                  <a:pt x="78065" y="8962"/>
                </a:cubicBezTo>
                <a:close/>
                <a:moveTo>
                  <a:pt x="168955" y="116003"/>
                </a:moveTo>
                <a:lnTo>
                  <a:pt x="171869" y="123192"/>
                </a:lnTo>
                <a:lnTo>
                  <a:pt x="165028" y="126201"/>
                </a:lnTo>
                <a:lnTo>
                  <a:pt x="162938" y="117618"/>
                </a:lnTo>
                <a:lnTo>
                  <a:pt x="168955" y="116003"/>
                </a:lnTo>
                <a:close/>
                <a:moveTo>
                  <a:pt x="15170" y="90256"/>
                </a:moveTo>
                <a:lnTo>
                  <a:pt x="16089" y="92251"/>
                </a:lnTo>
                <a:cubicBezTo>
                  <a:pt x="16532" y="93550"/>
                  <a:pt x="18432" y="99314"/>
                  <a:pt x="19636" y="100675"/>
                </a:cubicBezTo>
                <a:cubicBezTo>
                  <a:pt x="20396" y="101435"/>
                  <a:pt x="21251" y="102164"/>
                  <a:pt x="22106" y="102797"/>
                </a:cubicBezTo>
                <a:lnTo>
                  <a:pt x="14252" y="106851"/>
                </a:lnTo>
                <a:cubicBezTo>
                  <a:pt x="14125" y="106914"/>
                  <a:pt x="14093" y="107041"/>
                  <a:pt x="14125" y="107136"/>
                </a:cubicBezTo>
                <a:lnTo>
                  <a:pt x="20681" y="122495"/>
                </a:lnTo>
                <a:lnTo>
                  <a:pt x="11053" y="126232"/>
                </a:lnTo>
                <a:lnTo>
                  <a:pt x="1964" y="104634"/>
                </a:lnTo>
                <a:lnTo>
                  <a:pt x="6430" y="102354"/>
                </a:lnTo>
                <a:cubicBezTo>
                  <a:pt x="6461" y="102354"/>
                  <a:pt x="6525" y="102291"/>
                  <a:pt x="6525" y="102259"/>
                </a:cubicBezTo>
                <a:lnTo>
                  <a:pt x="9343" y="95925"/>
                </a:lnTo>
                <a:cubicBezTo>
                  <a:pt x="9343" y="95893"/>
                  <a:pt x="9343" y="95862"/>
                  <a:pt x="9343" y="95862"/>
                </a:cubicBezTo>
                <a:lnTo>
                  <a:pt x="9913" y="92251"/>
                </a:lnTo>
                <a:lnTo>
                  <a:pt x="15170" y="90256"/>
                </a:lnTo>
                <a:close/>
                <a:moveTo>
                  <a:pt x="76988" y="121545"/>
                </a:moveTo>
                <a:lnTo>
                  <a:pt x="78762" y="125124"/>
                </a:lnTo>
                <a:lnTo>
                  <a:pt x="70686" y="128291"/>
                </a:lnTo>
                <a:lnTo>
                  <a:pt x="70116" y="126644"/>
                </a:lnTo>
                <a:lnTo>
                  <a:pt x="69324" y="124142"/>
                </a:lnTo>
                <a:lnTo>
                  <a:pt x="76988" y="121545"/>
                </a:lnTo>
                <a:close/>
                <a:moveTo>
                  <a:pt x="105205" y="114451"/>
                </a:moveTo>
                <a:lnTo>
                  <a:pt x="113883" y="115655"/>
                </a:lnTo>
                <a:lnTo>
                  <a:pt x="115244" y="121102"/>
                </a:lnTo>
                <a:lnTo>
                  <a:pt x="111951" y="122400"/>
                </a:lnTo>
                <a:cubicBezTo>
                  <a:pt x="111856" y="122432"/>
                  <a:pt x="111824" y="122495"/>
                  <a:pt x="111793" y="122559"/>
                </a:cubicBezTo>
                <a:lnTo>
                  <a:pt x="110811" y="128512"/>
                </a:lnTo>
                <a:lnTo>
                  <a:pt x="106250" y="123192"/>
                </a:lnTo>
                <a:lnTo>
                  <a:pt x="104889" y="118505"/>
                </a:lnTo>
                <a:lnTo>
                  <a:pt x="105205" y="114451"/>
                </a:lnTo>
                <a:close/>
                <a:moveTo>
                  <a:pt x="66569" y="117270"/>
                </a:moveTo>
                <a:lnTo>
                  <a:pt x="68818" y="124079"/>
                </a:lnTo>
                <a:lnTo>
                  <a:pt x="69641" y="126549"/>
                </a:lnTo>
                <a:lnTo>
                  <a:pt x="57987" y="130476"/>
                </a:lnTo>
                <a:lnTo>
                  <a:pt x="55263" y="121419"/>
                </a:lnTo>
                <a:cubicBezTo>
                  <a:pt x="58937" y="120025"/>
                  <a:pt x="62769" y="118632"/>
                  <a:pt x="66569" y="117270"/>
                </a:cubicBezTo>
                <a:close/>
                <a:moveTo>
                  <a:pt x="22517" y="103146"/>
                </a:moveTo>
                <a:cubicBezTo>
                  <a:pt x="23309" y="103779"/>
                  <a:pt x="24228" y="104507"/>
                  <a:pt x="25273" y="105331"/>
                </a:cubicBezTo>
                <a:cubicBezTo>
                  <a:pt x="27141" y="106787"/>
                  <a:pt x="29675" y="108751"/>
                  <a:pt x="30245" y="109353"/>
                </a:cubicBezTo>
                <a:cubicBezTo>
                  <a:pt x="30498" y="110049"/>
                  <a:pt x="31226" y="111918"/>
                  <a:pt x="33538" y="117713"/>
                </a:cubicBezTo>
                <a:cubicBezTo>
                  <a:pt x="34552" y="120247"/>
                  <a:pt x="35755" y="123319"/>
                  <a:pt x="36990" y="126359"/>
                </a:cubicBezTo>
                <a:lnTo>
                  <a:pt x="36705" y="126486"/>
                </a:lnTo>
                <a:cubicBezTo>
                  <a:pt x="33348" y="127974"/>
                  <a:pt x="30086" y="129462"/>
                  <a:pt x="26951" y="130856"/>
                </a:cubicBezTo>
                <a:lnTo>
                  <a:pt x="25589" y="127119"/>
                </a:lnTo>
                <a:cubicBezTo>
                  <a:pt x="25563" y="127014"/>
                  <a:pt x="25472" y="126953"/>
                  <a:pt x="25387" y="126953"/>
                </a:cubicBezTo>
                <a:cubicBezTo>
                  <a:pt x="25369" y="126953"/>
                  <a:pt x="25352" y="126955"/>
                  <a:pt x="25336" y="126961"/>
                </a:cubicBezTo>
                <a:lnTo>
                  <a:pt x="23277" y="127499"/>
                </a:lnTo>
                <a:lnTo>
                  <a:pt x="14632" y="107168"/>
                </a:lnTo>
                <a:lnTo>
                  <a:pt x="22517" y="103146"/>
                </a:lnTo>
                <a:close/>
                <a:moveTo>
                  <a:pt x="134816" y="112836"/>
                </a:moveTo>
                <a:cubicBezTo>
                  <a:pt x="134816" y="112868"/>
                  <a:pt x="134816" y="112868"/>
                  <a:pt x="134848" y="112900"/>
                </a:cubicBezTo>
                <a:lnTo>
                  <a:pt x="138046" y="118315"/>
                </a:lnTo>
                <a:cubicBezTo>
                  <a:pt x="138110" y="118378"/>
                  <a:pt x="138173" y="118410"/>
                  <a:pt x="138236" y="118410"/>
                </a:cubicBezTo>
                <a:lnTo>
                  <a:pt x="114073" y="131394"/>
                </a:lnTo>
                <a:lnTo>
                  <a:pt x="111191" y="128956"/>
                </a:lnTo>
                <a:lnTo>
                  <a:pt x="112204" y="122749"/>
                </a:lnTo>
                <a:lnTo>
                  <a:pt x="132251" y="114958"/>
                </a:lnTo>
                <a:cubicBezTo>
                  <a:pt x="132282" y="114958"/>
                  <a:pt x="132314" y="114926"/>
                  <a:pt x="132314" y="114926"/>
                </a:cubicBezTo>
                <a:lnTo>
                  <a:pt x="134816" y="112836"/>
                </a:lnTo>
                <a:close/>
                <a:moveTo>
                  <a:pt x="20807" y="122939"/>
                </a:moveTo>
                <a:lnTo>
                  <a:pt x="22834" y="127689"/>
                </a:lnTo>
                <a:lnTo>
                  <a:pt x="13207" y="131426"/>
                </a:lnTo>
                <a:lnTo>
                  <a:pt x="11212" y="126644"/>
                </a:lnTo>
                <a:lnTo>
                  <a:pt x="20807" y="122939"/>
                </a:lnTo>
                <a:close/>
                <a:moveTo>
                  <a:pt x="265356" y="106597"/>
                </a:moveTo>
                <a:lnTo>
                  <a:pt x="267161" y="112076"/>
                </a:lnTo>
                <a:lnTo>
                  <a:pt x="253195" y="129241"/>
                </a:lnTo>
                <a:cubicBezTo>
                  <a:pt x="251580" y="129716"/>
                  <a:pt x="245024" y="131648"/>
                  <a:pt x="238849" y="133738"/>
                </a:cubicBezTo>
                <a:cubicBezTo>
                  <a:pt x="237930" y="131109"/>
                  <a:pt x="235650" y="124490"/>
                  <a:pt x="235365" y="123255"/>
                </a:cubicBezTo>
                <a:cubicBezTo>
                  <a:pt x="235302" y="122907"/>
                  <a:pt x="234700" y="120310"/>
                  <a:pt x="233813" y="116383"/>
                </a:cubicBezTo>
                <a:cubicBezTo>
                  <a:pt x="233687" y="115781"/>
                  <a:pt x="233528" y="115180"/>
                  <a:pt x="233402" y="114515"/>
                </a:cubicBezTo>
                <a:lnTo>
                  <a:pt x="265356" y="106597"/>
                </a:lnTo>
                <a:close/>
                <a:moveTo>
                  <a:pt x="86046" y="110461"/>
                </a:moveTo>
                <a:lnTo>
                  <a:pt x="94470" y="125757"/>
                </a:lnTo>
                <a:lnTo>
                  <a:pt x="94691" y="129621"/>
                </a:lnTo>
                <a:lnTo>
                  <a:pt x="83670" y="134023"/>
                </a:lnTo>
                <a:lnTo>
                  <a:pt x="74106" y="114610"/>
                </a:lnTo>
                <a:cubicBezTo>
                  <a:pt x="78287" y="113121"/>
                  <a:pt x="82309" y="111728"/>
                  <a:pt x="86046" y="110461"/>
                </a:cubicBezTo>
                <a:close/>
                <a:moveTo>
                  <a:pt x="185138" y="93898"/>
                </a:moveTo>
                <a:lnTo>
                  <a:pt x="201416" y="99187"/>
                </a:lnTo>
                <a:lnTo>
                  <a:pt x="199294" y="106122"/>
                </a:lnTo>
                <a:cubicBezTo>
                  <a:pt x="199231" y="106249"/>
                  <a:pt x="199326" y="106376"/>
                  <a:pt x="199421" y="106407"/>
                </a:cubicBezTo>
                <a:lnTo>
                  <a:pt x="199516" y="106407"/>
                </a:lnTo>
                <a:cubicBezTo>
                  <a:pt x="199611" y="106407"/>
                  <a:pt x="199674" y="106344"/>
                  <a:pt x="199706" y="106249"/>
                </a:cubicBezTo>
                <a:lnTo>
                  <a:pt x="201859" y="99250"/>
                </a:lnTo>
                <a:lnTo>
                  <a:pt x="207180" y="99250"/>
                </a:lnTo>
                <a:lnTo>
                  <a:pt x="205565" y="108403"/>
                </a:lnTo>
                <a:lnTo>
                  <a:pt x="205850" y="129779"/>
                </a:lnTo>
                <a:lnTo>
                  <a:pt x="205945" y="135575"/>
                </a:lnTo>
                <a:cubicBezTo>
                  <a:pt x="205913" y="135575"/>
                  <a:pt x="205913" y="135575"/>
                  <a:pt x="205881" y="135543"/>
                </a:cubicBezTo>
                <a:cubicBezTo>
                  <a:pt x="194480" y="125852"/>
                  <a:pt x="187608" y="120025"/>
                  <a:pt x="184568" y="117460"/>
                </a:cubicBezTo>
                <a:lnTo>
                  <a:pt x="188463" y="112298"/>
                </a:lnTo>
                <a:lnTo>
                  <a:pt x="199167" y="117840"/>
                </a:lnTo>
                <a:cubicBezTo>
                  <a:pt x="199199" y="117840"/>
                  <a:pt x="199231" y="117872"/>
                  <a:pt x="199262" y="117872"/>
                </a:cubicBezTo>
                <a:cubicBezTo>
                  <a:pt x="199357" y="117872"/>
                  <a:pt x="199421" y="117808"/>
                  <a:pt x="199452" y="117745"/>
                </a:cubicBezTo>
                <a:cubicBezTo>
                  <a:pt x="199516" y="117618"/>
                  <a:pt x="199484" y="117492"/>
                  <a:pt x="199357" y="117428"/>
                </a:cubicBezTo>
                <a:lnTo>
                  <a:pt x="183143" y="109004"/>
                </a:lnTo>
                <a:lnTo>
                  <a:pt x="180894" y="98585"/>
                </a:lnTo>
                <a:lnTo>
                  <a:pt x="185138" y="93898"/>
                </a:lnTo>
                <a:close/>
                <a:moveTo>
                  <a:pt x="79015" y="125535"/>
                </a:moveTo>
                <a:lnTo>
                  <a:pt x="83259" y="134213"/>
                </a:lnTo>
                <a:lnTo>
                  <a:pt x="79078" y="135860"/>
                </a:lnTo>
                <a:lnTo>
                  <a:pt x="75690" y="126834"/>
                </a:lnTo>
                <a:lnTo>
                  <a:pt x="79015" y="125535"/>
                </a:lnTo>
                <a:close/>
                <a:moveTo>
                  <a:pt x="25241" y="127467"/>
                </a:moveTo>
                <a:lnTo>
                  <a:pt x="26539" y="131046"/>
                </a:lnTo>
                <a:cubicBezTo>
                  <a:pt x="22549" y="132851"/>
                  <a:pt x="18717" y="134593"/>
                  <a:pt x="15234" y="136176"/>
                </a:cubicBezTo>
                <a:lnTo>
                  <a:pt x="13365" y="131806"/>
                </a:lnTo>
                <a:lnTo>
                  <a:pt x="23214" y="128006"/>
                </a:lnTo>
                <a:lnTo>
                  <a:pt x="25241" y="127467"/>
                </a:lnTo>
                <a:close/>
                <a:moveTo>
                  <a:pt x="176239" y="121767"/>
                </a:moveTo>
                <a:lnTo>
                  <a:pt x="183016" y="135606"/>
                </a:lnTo>
                <a:lnTo>
                  <a:pt x="177031" y="137253"/>
                </a:lnTo>
                <a:lnTo>
                  <a:pt x="172439" y="123445"/>
                </a:lnTo>
                <a:lnTo>
                  <a:pt x="176239" y="121767"/>
                </a:lnTo>
                <a:close/>
                <a:moveTo>
                  <a:pt x="164775" y="126929"/>
                </a:moveTo>
                <a:lnTo>
                  <a:pt x="166992" y="132629"/>
                </a:lnTo>
                <a:lnTo>
                  <a:pt x="161640" y="137443"/>
                </a:lnTo>
                <a:lnTo>
                  <a:pt x="158061" y="133579"/>
                </a:lnTo>
                <a:lnTo>
                  <a:pt x="164775" y="126929"/>
                </a:lnTo>
                <a:close/>
                <a:moveTo>
                  <a:pt x="75278" y="126992"/>
                </a:moveTo>
                <a:lnTo>
                  <a:pt x="78698" y="136018"/>
                </a:lnTo>
                <a:lnTo>
                  <a:pt x="73948" y="137950"/>
                </a:lnTo>
                <a:lnTo>
                  <a:pt x="70844" y="128734"/>
                </a:lnTo>
                <a:lnTo>
                  <a:pt x="75278" y="126992"/>
                </a:lnTo>
                <a:close/>
                <a:moveTo>
                  <a:pt x="54852" y="121609"/>
                </a:moveTo>
                <a:lnTo>
                  <a:pt x="58557" y="134023"/>
                </a:lnTo>
                <a:lnTo>
                  <a:pt x="44052" y="138646"/>
                </a:lnTo>
                <a:cubicBezTo>
                  <a:pt x="43356" y="136493"/>
                  <a:pt x="41867" y="132534"/>
                  <a:pt x="39904" y="127594"/>
                </a:cubicBezTo>
                <a:lnTo>
                  <a:pt x="39935" y="127562"/>
                </a:lnTo>
                <a:cubicBezTo>
                  <a:pt x="44306" y="125694"/>
                  <a:pt x="49436" y="123667"/>
                  <a:pt x="54852" y="121609"/>
                </a:cubicBezTo>
                <a:close/>
                <a:moveTo>
                  <a:pt x="209333" y="99250"/>
                </a:moveTo>
                <a:lnTo>
                  <a:pt x="229031" y="99504"/>
                </a:lnTo>
                <a:cubicBezTo>
                  <a:pt x="230140" y="104507"/>
                  <a:pt x="231438" y="110176"/>
                  <a:pt x="232895" y="116573"/>
                </a:cubicBezTo>
                <a:cubicBezTo>
                  <a:pt x="233782" y="120500"/>
                  <a:pt x="234383" y="123097"/>
                  <a:pt x="234447" y="123445"/>
                </a:cubicBezTo>
                <a:cubicBezTo>
                  <a:pt x="234732" y="124775"/>
                  <a:pt x="237012" y="131363"/>
                  <a:pt x="237962" y="134023"/>
                </a:cubicBezTo>
                <a:cubicBezTo>
                  <a:pt x="233592" y="135511"/>
                  <a:pt x="229538" y="137031"/>
                  <a:pt x="227701" y="138140"/>
                </a:cubicBezTo>
                <a:cubicBezTo>
                  <a:pt x="227385" y="138361"/>
                  <a:pt x="227068" y="138583"/>
                  <a:pt x="226783" y="138868"/>
                </a:cubicBezTo>
                <a:lnTo>
                  <a:pt x="219657" y="137538"/>
                </a:lnTo>
                <a:lnTo>
                  <a:pt x="216395" y="131869"/>
                </a:lnTo>
                <a:cubicBezTo>
                  <a:pt x="216364" y="131806"/>
                  <a:pt x="216300" y="131774"/>
                  <a:pt x="216237" y="131774"/>
                </a:cubicBezTo>
                <a:lnTo>
                  <a:pt x="210632" y="130444"/>
                </a:lnTo>
                <a:cubicBezTo>
                  <a:pt x="210613" y="130435"/>
                  <a:pt x="210592" y="130431"/>
                  <a:pt x="210569" y="130431"/>
                </a:cubicBezTo>
                <a:cubicBezTo>
                  <a:pt x="210515" y="130431"/>
                  <a:pt x="210455" y="130453"/>
                  <a:pt x="210410" y="130476"/>
                </a:cubicBezTo>
                <a:lnTo>
                  <a:pt x="208827" y="131838"/>
                </a:lnTo>
                <a:cubicBezTo>
                  <a:pt x="208795" y="131838"/>
                  <a:pt x="208763" y="131901"/>
                  <a:pt x="208732" y="131933"/>
                </a:cubicBezTo>
                <a:cubicBezTo>
                  <a:pt x="207465" y="130793"/>
                  <a:pt x="206546" y="129937"/>
                  <a:pt x="206293" y="129684"/>
                </a:cubicBezTo>
                <a:lnTo>
                  <a:pt x="205976" y="108434"/>
                </a:lnTo>
                <a:lnTo>
                  <a:pt x="207591" y="99250"/>
                </a:lnTo>
                <a:close/>
                <a:moveTo>
                  <a:pt x="172027" y="123635"/>
                </a:moveTo>
                <a:lnTo>
                  <a:pt x="176587" y="137380"/>
                </a:lnTo>
                <a:lnTo>
                  <a:pt x="170064" y="139121"/>
                </a:lnTo>
                <a:lnTo>
                  <a:pt x="167498" y="132629"/>
                </a:lnTo>
                <a:lnTo>
                  <a:pt x="165155" y="126676"/>
                </a:lnTo>
                <a:lnTo>
                  <a:pt x="172027" y="123635"/>
                </a:lnTo>
                <a:close/>
                <a:moveTo>
                  <a:pt x="37814" y="128512"/>
                </a:moveTo>
                <a:cubicBezTo>
                  <a:pt x="38954" y="131426"/>
                  <a:pt x="40030" y="134213"/>
                  <a:pt x="40822" y="136398"/>
                </a:cubicBezTo>
                <a:cubicBezTo>
                  <a:pt x="39777" y="136936"/>
                  <a:pt x="37497" y="137981"/>
                  <a:pt x="34425" y="139375"/>
                </a:cubicBezTo>
                <a:lnTo>
                  <a:pt x="31765" y="131204"/>
                </a:lnTo>
                <a:cubicBezTo>
                  <a:pt x="33697" y="130349"/>
                  <a:pt x="35628" y="129462"/>
                  <a:pt x="37624" y="128576"/>
                </a:cubicBezTo>
                <a:lnTo>
                  <a:pt x="37814" y="128512"/>
                </a:lnTo>
                <a:close/>
                <a:moveTo>
                  <a:pt x="210663" y="130951"/>
                </a:moveTo>
                <a:lnTo>
                  <a:pt x="216079" y="132218"/>
                </a:lnTo>
                <a:lnTo>
                  <a:pt x="219309" y="137760"/>
                </a:lnTo>
                <a:lnTo>
                  <a:pt x="218264" y="140040"/>
                </a:lnTo>
                <a:cubicBezTo>
                  <a:pt x="215445" y="137886"/>
                  <a:pt x="211613" y="134529"/>
                  <a:pt x="209048" y="132218"/>
                </a:cubicBezTo>
                <a:cubicBezTo>
                  <a:pt x="209080" y="132218"/>
                  <a:pt x="209080" y="132186"/>
                  <a:pt x="209112" y="132186"/>
                </a:cubicBezTo>
                <a:lnTo>
                  <a:pt x="210663" y="130951"/>
                </a:lnTo>
                <a:close/>
                <a:moveTo>
                  <a:pt x="251326" y="132186"/>
                </a:moveTo>
                <a:lnTo>
                  <a:pt x="240464" y="142320"/>
                </a:lnTo>
                <a:cubicBezTo>
                  <a:pt x="240401" y="140083"/>
                  <a:pt x="240150" y="137752"/>
                  <a:pt x="239586" y="135920"/>
                </a:cubicBezTo>
                <a:lnTo>
                  <a:pt x="239586" y="135920"/>
                </a:lnTo>
                <a:cubicBezTo>
                  <a:pt x="243922" y="134464"/>
                  <a:pt x="248510" y="133040"/>
                  <a:pt x="251326" y="132186"/>
                </a:cubicBezTo>
                <a:close/>
                <a:moveTo>
                  <a:pt x="219689" y="138013"/>
                </a:moveTo>
                <a:lnTo>
                  <a:pt x="226371" y="139280"/>
                </a:lnTo>
                <a:cubicBezTo>
                  <a:pt x="225516" y="140072"/>
                  <a:pt x="224408" y="141243"/>
                  <a:pt x="223109" y="142700"/>
                </a:cubicBezTo>
                <a:cubicBezTo>
                  <a:pt x="221526" y="142035"/>
                  <a:pt x="220037" y="141243"/>
                  <a:pt x="218612" y="140325"/>
                </a:cubicBezTo>
                <a:lnTo>
                  <a:pt x="219689" y="138013"/>
                </a:lnTo>
                <a:close/>
                <a:moveTo>
                  <a:pt x="31321" y="131394"/>
                </a:moveTo>
                <a:lnTo>
                  <a:pt x="33982" y="139565"/>
                </a:lnTo>
                <a:cubicBezTo>
                  <a:pt x="31860" y="140515"/>
                  <a:pt x="29421" y="141592"/>
                  <a:pt x="26729" y="142795"/>
                </a:cubicBezTo>
                <a:lnTo>
                  <a:pt x="23911" y="134751"/>
                </a:lnTo>
                <a:lnTo>
                  <a:pt x="31321" y="131394"/>
                </a:lnTo>
                <a:close/>
                <a:moveTo>
                  <a:pt x="167182" y="133073"/>
                </a:moveTo>
                <a:lnTo>
                  <a:pt x="169652" y="139375"/>
                </a:lnTo>
                <a:lnTo>
                  <a:pt x="166643" y="142827"/>
                </a:lnTo>
                <a:lnTo>
                  <a:pt x="163540" y="139470"/>
                </a:lnTo>
                <a:lnTo>
                  <a:pt x="161956" y="137760"/>
                </a:lnTo>
                <a:lnTo>
                  <a:pt x="167182" y="133073"/>
                </a:lnTo>
                <a:close/>
                <a:moveTo>
                  <a:pt x="156319" y="106566"/>
                </a:moveTo>
                <a:lnTo>
                  <a:pt x="161956" y="111633"/>
                </a:lnTo>
                <a:lnTo>
                  <a:pt x="161956" y="115148"/>
                </a:lnTo>
                <a:lnTo>
                  <a:pt x="157808" y="113945"/>
                </a:lnTo>
                <a:lnTo>
                  <a:pt x="157713" y="113945"/>
                </a:lnTo>
                <a:lnTo>
                  <a:pt x="153342" y="114958"/>
                </a:lnTo>
                <a:cubicBezTo>
                  <a:pt x="153279" y="114958"/>
                  <a:pt x="153247" y="114990"/>
                  <a:pt x="153216" y="115053"/>
                </a:cubicBezTo>
                <a:lnTo>
                  <a:pt x="150239" y="119202"/>
                </a:lnTo>
                <a:lnTo>
                  <a:pt x="141308" y="124649"/>
                </a:lnTo>
                <a:cubicBezTo>
                  <a:pt x="141245" y="124680"/>
                  <a:pt x="141213" y="124775"/>
                  <a:pt x="141213" y="124839"/>
                </a:cubicBezTo>
                <a:lnTo>
                  <a:pt x="141213" y="130634"/>
                </a:lnTo>
                <a:lnTo>
                  <a:pt x="127690" y="142890"/>
                </a:lnTo>
                <a:lnTo>
                  <a:pt x="114484" y="131711"/>
                </a:lnTo>
                <a:lnTo>
                  <a:pt x="154451" y="110239"/>
                </a:lnTo>
                <a:cubicBezTo>
                  <a:pt x="154514" y="110208"/>
                  <a:pt x="154546" y="110176"/>
                  <a:pt x="154546" y="110113"/>
                </a:cubicBezTo>
                <a:lnTo>
                  <a:pt x="156319" y="106566"/>
                </a:lnTo>
                <a:close/>
                <a:moveTo>
                  <a:pt x="182731" y="118885"/>
                </a:moveTo>
                <a:cubicBezTo>
                  <a:pt x="185550" y="121292"/>
                  <a:pt x="192517" y="127182"/>
                  <a:pt x="204393" y="137316"/>
                </a:cubicBezTo>
                <a:cubicBezTo>
                  <a:pt x="204900" y="137728"/>
                  <a:pt x="205406" y="138140"/>
                  <a:pt x="205913" y="138551"/>
                </a:cubicBezTo>
                <a:lnTo>
                  <a:pt x="205691" y="145582"/>
                </a:lnTo>
                <a:lnTo>
                  <a:pt x="180863" y="123034"/>
                </a:lnTo>
                <a:lnTo>
                  <a:pt x="179469" y="120342"/>
                </a:lnTo>
                <a:lnTo>
                  <a:pt x="182731" y="118885"/>
                </a:lnTo>
                <a:close/>
                <a:moveTo>
                  <a:pt x="206293" y="130317"/>
                </a:moveTo>
                <a:cubicBezTo>
                  <a:pt x="207908" y="131838"/>
                  <a:pt x="214210" y="137538"/>
                  <a:pt x="218201" y="140578"/>
                </a:cubicBezTo>
                <a:cubicBezTo>
                  <a:pt x="219626" y="141560"/>
                  <a:pt x="221177" y="142383"/>
                  <a:pt x="222793" y="143048"/>
                </a:cubicBezTo>
                <a:cubicBezTo>
                  <a:pt x="222096" y="143840"/>
                  <a:pt x="221336" y="144663"/>
                  <a:pt x="220512" y="145614"/>
                </a:cubicBezTo>
                <a:cubicBezTo>
                  <a:pt x="215477" y="142890"/>
                  <a:pt x="210758" y="139660"/>
                  <a:pt x="206388" y="135955"/>
                </a:cubicBezTo>
                <a:lnTo>
                  <a:pt x="206293" y="130317"/>
                </a:lnTo>
                <a:close/>
                <a:moveTo>
                  <a:pt x="23499" y="134909"/>
                </a:moveTo>
                <a:lnTo>
                  <a:pt x="26318" y="142953"/>
                </a:lnTo>
                <a:lnTo>
                  <a:pt x="18939" y="146215"/>
                </a:lnTo>
                <a:lnTo>
                  <a:pt x="16025" y="138298"/>
                </a:lnTo>
                <a:cubicBezTo>
                  <a:pt x="18400" y="137221"/>
                  <a:pt x="20902" y="136081"/>
                  <a:pt x="23499" y="134909"/>
                </a:cubicBezTo>
                <a:close/>
                <a:moveTo>
                  <a:pt x="150872" y="140737"/>
                </a:moveTo>
                <a:lnTo>
                  <a:pt x="153152" y="143397"/>
                </a:lnTo>
                <a:lnTo>
                  <a:pt x="150017" y="146247"/>
                </a:lnTo>
                <a:lnTo>
                  <a:pt x="147737" y="143808"/>
                </a:lnTo>
                <a:lnTo>
                  <a:pt x="150872" y="140737"/>
                </a:lnTo>
                <a:close/>
                <a:moveTo>
                  <a:pt x="157776" y="133896"/>
                </a:moveTo>
                <a:lnTo>
                  <a:pt x="161481" y="137886"/>
                </a:lnTo>
                <a:lnTo>
                  <a:pt x="163096" y="139628"/>
                </a:lnTo>
                <a:lnTo>
                  <a:pt x="156224" y="146247"/>
                </a:lnTo>
                <a:lnTo>
                  <a:pt x="151189" y="140388"/>
                </a:lnTo>
                <a:lnTo>
                  <a:pt x="157776" y="133896"/>
                </a:lnTo>
                <a:close/>
                <a:moveTo>
                  <a:pt x="40980" y="136778"/>
                </a:moveTo>
                <a:cubicBezTo>
                  <a:pt x="41456" y="137981"/>
                  <a:pt x="41867" y="139216"/>
                  <a:pt x="42216" y="140452"/>
                </a:cubicBezTo>
                <a:cubicBezTo>
                  <a:pt x="42437" y="141528"/>
                  <a:pt x="42437" y="142605"/>
                  <a:pt x="42311" y="143713"/>
                </a:cubicBezTo>
                <a:lnTo>
                  <a:pt x="36673" y="146310"/>
                </a:lnTo>
                <a:lnTo>
                  <a:pt x="34552" y="139818"/>
                </a:lnTo>
                <a:cubicBezTo>
                  <a:pt x="38257" y="138140"/>
                  <a:pt x="40094" y="137253"/>
                  <a:pt x="40980" y="136778"/>
                </a:cubicBezTo>
                <a:close/>
                <a:moveTo>
                  <a:pt x="94755" y="130064"/>
                </a:moveTo>
                <a:lnTo>
                  <a:pt x="94755" y="130381"/>
                </a:lnTo>
                <a:lnTo>
                  <a:pt x="91303" y="147197"/>
                </a:lnTo>
                <a:lnTo>
                  <a:pt x="89307" y="147545"/>
                </a:lnTo>
                <a:lnTo>
                  <a:pt x="88927" y="144663"/>
                </a:lnTo>
                <a:cubicBezTo>
                  <a:pt x="88896" y="144663"/>
                  <a:pt x="88896" y="144632"/>
                  <a:pt x="88896" y="144600"/>
                </a:cubicBezTo>
                <a:lnTo>
                  <a:pt x="83892" y="134434"/>
                </a:lnTo>
                <a:lnTo>
                  <a:pt x="94755" y="130064"/>
                </a:lnTo>
                <a:close/>
                <a:moveTo>
                  <a:pt x="239166" y="136050"/>
                </a:moveTo>
                <a:cubicBezTo>
                  <a:pt x="239767" y="137950"/>
                  <a:pt x="239989" y="140483"/>
                  <a:pt x="240052" y="142763"/>
                </a:cubicBezTo>
                <a:cubicBezTo>
                  <a:pt x="240052" y="142795"/>
                  <a:pt x="240052" y="142795"/>
                  <a:pt x="240052" y="142827"/>
                </a:cubicBezTo>
                <a:cubicBezTo>
                  <a:pt x="240116" y="144695"/>
                  <a:pt x="240052" y="146564"/>
                  <a:pt x="239862" y="148432"/>
                </a:cubicBezTo>
                <a:cubicBezTo>
                  <a:pt x="239356" y="148305"/>
                  <a:pt x="238152" y="147957"/>
                  <a:pt x="236537" y="147450"/>
                </a:cubicBezTo>
                <a:cubicBezTo>
                  <a:pt x="236537" y="147419"/>
                  <a:pt x="236537" y="147419"/>
                  <a:pt x="236537" y="147387"/>
                </a:cubicBezTo>
                <a:lnTo>
                  <a:pt x="235777" y="140990"/>
                </a:lnTo>
                <a:cubicBezTo>
                  <a:pt x="235763" y="140847"/>
                  <a:pt x="235658" y="140782"/>
                  <a:pt x="235554" y="140782"/>
                </a:cubicBezTo>
                <a:cubicBezTo>
                  <a:pt x="235427" y="140782"/>
                  <a:pt x="235299" y="140879"/>
                  <a:pt x="235334" y="141053"/>
                </a:cubicBezTo>
                <a:lnTo>
                  <a:pt x="236062" y="147292"/>
                </a:lnTo>
                <a:cubicBezTo>
                  <a:pt x="233117" y="146374"/>
                  <a:pt x="228968" y="145012"/>
                  <a:pt x="225358" y="143587"/>
                </a:cubicBezTo>
                <a:cubicBezTo>
                  <a:pt x="227068" y="141718"/>
                  <a:pt x="228303" y="140452"/>
                  <a:pt x="228905" y="140103"/>
                </a:cubicBezTo>
                <a:cubicBezTo>
                  <a:pt x="230678" y="139058"/>
                  <a:pt x="234764" y="137538"/>
                  <a:pt x="239166" y="136050"/>
                </a:cubicBezTo>
                <a:close/>
                <a:moveTo>
                  <a:pt x="58557" y="135004"/>
                </a:moveTo>
                <a:lnTo>
                  <a:pt x="60932" y="145550"/>
                </a:lnTo>
                <a:lnTo>
                  <a:pt x="58082" y="146374"/>
                </a:lnTo>
                <a:lnTo>
                  <a:pt x="49563" y="148749"/>
                </a:lnTo>
                <a:lnTo>
                  <a:pt x="47599" y="141845"/>
                </a:lnTo>
                <a:cubicBezTo>
                  <a:pt x="47568" y="141782"/>
                  <a:pt x="47504" y="141718"/>
                  <a:pt x="47441" y="141687"/>
                </a:cubicBezTo>
                <a:lnTo>
                  <a:pt x="44654" y="141212"/>
                </a:lnTo>
                <a:cubicBezTo>
                  <a:pt x="44622" y="140768"/>
                  <a:pt x="44559" y="140388"/>
                  <a:pt x="44464" y="140008"/>
                </a:cubicBezTo>
                <a:cubicBezTo>
                  <a:pt x="44464" y="139881"/>
                  <a:pt x="44401" y="139723"/>
                  <a:pt x="44337" y="139501"/>
                </a:cubicBezTo>
                <a:lnTo>
                  <a:pt x="58557" y="135004"/>
                </a:lnTo>
                <a:close/>
                <a:moveTo>
                  <a:pt x="34140" y="140008"/>
                </a:moveTo>
                <a:lnTo>
                  <a:pt x="36262" y="146500"/>
                </a:lnTo>
                <a:lnTo>
                  <a:pt x="29200" y="149762"/>
                </a:lnTo>
                <a:lnTo>
                  <a:pt x="26919" y="143238"/>
                </a:lnTo>
                <a:cubicBezTo>
                  <a:pt x="29865" y="141908"/>
                  <a:pt x="32240" y="140863"/>
                  <a:pt x="34140" y="140008"/>
                </a:cubicBezTo>
                <a:close/>
                <a:moveTo>
                  <a:pt x="15614" y="138520"/>
                </a:moveTo>
                <a:lnTo>
                  <a:pt x="18527" y="146405"/>
                </a:lnTo>
                <a:lnTo>
                  <a:pt x="9565" y="150332"/>
                </a:lnTo>
                <a:lnTo>
                  <a:pt x="6620" y="142637"/>
                </a:lnTo>
                <a:cubicBezTo>
                  <a:pt x="9248" y="141433"/>
                  <a:pt x="12288" y="140040"/>
                  <a:pt x="15614" y="138520"/>
                </a:cubicBezTo>
                <a:close/>
                <a:moveTo>
                  <a:pt x="175954" y="147197"/>
                </a:moveTo>
                <a:lnTo>
                  <a:pt x="176714" y="149572"/>
                </a:lnTo>
                <a:lnTo>
                  <a:pt x="173167" y="150681"/>
                </a:lnTo>
                <a:lnTo>
                  <a:pt x="172724" y="147957"/>
                </a:lnTo>
                <a:lnTo>
                  <a:pt x="175954" y="147197"/>
                </a:lnTo>
                <a:close/>
                <a:moveTo>
                  <a:pt x="103337" y="144917"/>
                </a:moveTo>
                <a:lnTo>
                  <a:pt x="106124" y="145994"/>
                </a:lnTo>
                <a:lnTo>
                  <a:pt x="106757" y="150712"/>
                </a:lnTo>
                <a:lnTo>
                  <a:pt x="106757" y="150712"/>
                </a:lnTo>
                <a:lnTo>
                  <a:pt x="103337" y="150206"/>
                </a:lnTo>
                <a:lnTo>
                  <a:pt x="103337" y="144917"/>
                </a:lnTo>
                <a:close/>
                <a:moveTo>
                  <a:pt x="83449" y="134593"/>
                </a:moveTo>
                <a:lnTo>
                  <a:pt x="88452" y="144790"/>
                </a:lnTo>
                <a:lnTo>
                  <a:pt x="88864" y="147640"/>
                </a:lnTo>
                <a:lnTo>
                  <a:pt x="82055" y="148812"/>
                </a:lnTo>
                <a:lnTo>
                  <a:pt x="82024" y="148844"/>
                </a:lnTo>
                <a:lnTo>
                  <a:pt x="78825" y="150174"/>
                </a:lnTo>
                <a:lnTo>
                  <a:pt x="74138" y="150712"/>
                </a:lnTo>
                <a:lnTo>
                  <a:pt x="71161" y="139533"/>
                </a:lnTo>
                <a:lnTo>
                  <a:pt x="83449" y="134593"/>
                </a:lnTo>
                <a:close/>
                <a:moveTo>
                  <a:pt x="42216" y="144252"/>
                </a:moveTo>
                <a:lnTo>
                  <a:pt x="42216" y="144252"/>
                </a:lnTo>
                <a:cubicBezTo>
                  <a:pt x="41709" y="146564"/>
                  <a:pt x="40379" y="148780"/>
                  <a:pt x="38130" y="150776"/>
                </a:cubicBezTo>
                <a:lnTo>
                  <a:pt x="36832" y="146754"/>
                </a:lnTo>
                <a:lnTo>
                  <a:pt x="42216" y="144252"/>
                </a:lnTo>
                <a:close/>
                <a:moveTo>
                  <a:pt x="200371" y="141370"/>
                </a:moveTo>
                <a:lnTo>
                  <a:pt x="205691" y="146184"/>
                </a:lnTo>
                <a:lnTo>
                  <a:pt x="205533" y="151757"/>
                </a:lnTo>
                <a:lnTo>
                  <a:pt x="197362" y="145297"/>
                </a:lnTo>
                <a:lnTo>
                  <a:pt x="200371" y="141370"/>
                </a:lnTo>
                <a:close/>
                <a:moveTo>
                  <a:pt x="179026" y="143080"/>
                </a:moveTo>
                <a:lnTo>
                  <a:pt x="179818" y="148305"/>
                </a:lnTo>
                <a:lnTo>
                  <a:pt x="177126" y="149414"/>
                </a:lnTo>
                <a:lnTo>
                  <a:pt x="176334" y="146849"/>
                </a:lnTo>
                <a:cubicBezTo>
                  <a:pt x="176307" y="146766"/>
                  <a:pt x="176208" y="146684"/>
                  <a:pt x="176120" y="146684"/>
                </a:cubicBezTo>
                <a:cubicBezTo>
                  <a:pt x="176107" y="146684"/>
                  <a:pt x="176093" y="146686"/>
                  <a:pt x="176081" y="146690"/>
                </a:cubicBezTo>
                <a:lnTo>
                  <a:pt x="172439" y="147577"/>
                </a:lnTo>
                <a:cubicBezTo>
                  <a:pt x="172312" y="147577"/>
                  <a:pt x="172249" y="147704"/>
                  <a:pt x="172249" y="147830"/>
                </a:cubicBezTo>
                <a:lnTo>
                  <a:pt x="172755" y="150839"/>
                </a:lnTo>
                <a:lnTo>
                  <a:pt x="169652" y="151821"/>
                </a:lnTo>
                <a:lnTo>
                  <a:pt x="167752" y="145867"/>
                </a:lnTo>
                <a:lnTo>
                  <a:pt x="179026" y="143080"/>
                </a:lnTo>
                <a:close/>
                <a:moveTo>
                  <a:pt x="69768" y="126992"/>
                </a:moveTo>
                <a:lnTo>
                  <a:pt x="73473" y="138108"/>
                </a:lnTo>
                <a:lnTo>
                  <a:pt x="70813" y="139185"/>
                </a:lnTo>
                <a:cubicBezTo>
                  <a:pt x="70718" y="139216"/>
                  <a:pt x="70654" y="139343"/>
                  <a:pt x="70686" y="139470"/>
                </a:cubicBezTo>
                <a:lnTo>
                  <a:pt x="73695" y="150776"/>
                </a:lnTo>
                <a:lnTo>
                  <a:pt x="63339" y="151979"/>
                </a:lnTo>
                <a:lnTo>
                  <a:pt x="59349" y="134276"/>
                </a:lnTo>
                <a:cubicBezTo>
                  <a:pt x="59317" y="134149"/>
                  <a:pt x="59254" y="134054"/>
                  <a:pt x="59127" y="133991"/>
                </a:cubicBezTo>
                <a:cubicBezTo>
                  <a:pt x="59095" y="133959"/>
                  <a:pt x="59064" y="133959"/>
                  <a:pt x="59000" y="133959"/>
                </a:cubicBezTo>
                <a:lnTo>
                  <a:pt x="58113" y="130919"/>
                </a:lnTo>
                <a:lnTo>
                  <a:pt x="69768" y="126992"/>
                </a:lnTo>
                <a:close/>
                <a:moveTo>
                  <a:pt x="225009" y="143967"/>
                </a:moveTo>
                <a:cubicBezTo>
                  <a:pt x="230995" y="146342"/>
                  <a:pt x="238374" y="148495"/>
                  <a:pt x="239767" y="148907"/>
                </a:cubicBezTo>
                <a:lnTo>
                  <a:pt x="238754" y="152517"/>
                </a:lnTo>
                <a:lnTo>
                  <a:pt x="236569" y="152011"/>
                </a:lnTo>
                <a:cubicBezTo>
                  <a:pt x="231723" y="150744"/>
                  <a:pt x="227036" y="148970"/>
                  <a:pt x="222571" y="146722"/>
                </a:cubicBezTo>
                <a:cubicBezTo>
                  <a:pt x="223458" y="145709"/>
                  <a:pt x="224281" y="144790"/>
                  <a:pt x="225009" y="143967"/>
                </a:cubicBezTo>
                <a:close/>
                <a:moveTo>
                  <a:pt x="61027" y="145994"/>
                </a:moveTo>
                <a:lnTo>
                  <a:pt x="62452" y="152264"/>
                </a:lnTo>
                <a:lnTo>
                  <a:pt x="60647" y="152929"/>
                </a:lnTo>
                <a:lnTo>
                  <a:pt x="58462" y="146722"/>
                </a:lnTo>
                <a:lnTo>
                  <a:pt x="61027" y="145994"/>
                </a:lnTo>
                <a:close/>
                <a:moveTo>
                  <a:pt x="153437" y="143745"/>
                </a:moveTo>
                <a:lnTo>
                  <a:pt x="155876" y="146564"/>
                </a:lnTo>
                <a:lnTo>
                  <a:pt x="149099" y="153087"/>
                </a:lnTo>
                <a:lnTo>
                  <a:pt x="144095" y="147419"/>
                </a:lnTo>
                <a:lnTo>
                  <a:pt x="147420" y="144125"/>
                </a:lnTo>
                <a:lnTo>
                  <a:pt x="149859" y="146754"/>
                </a:lnTo>
                <a:cubicBezTo>
                  <a:pt x="149890" y="146785"/>
                  <a:pt x="149954" y="146817"/>
                  <a:pt x="150017" y="146817"/>
                </a:cubicBezTo>
                <a:cubicBezTo>
                  <a:pt x="150080" y="146817"/>
                  <a:pt x="150144" y="146785"/>
                  <a:pt x="150175" y="146754"/>
                </a:cubicBezTo>
                <a:lnTo>
                  <a:pt x="153437" y="143745"/>
                </a:lnTo>
                <a:close/>
                <a:moveTo>
                  <a:pt x="179026" y="120532"/>
                </a:moveTo>
                <a:lnTo>
                  <a:pt x="180483" y="123287"/>
                </a:lnTo>
                <a:cubicBezTo>
                  <a:pt x="180483" y="123319"/>
                  <a:pt x="180514" y="123350"/>
                  <a:pt x="180514" y="123350"/>
                </a:cubicBezTo>
                <a:lnTo>
                  <a:pt x="200023" y="141085"/>
                </a:lnTo>
                <a:lnTo>
                  <a:pt x="196982" y="145012"/>
                </a:lnTo>
                <a:lnTo>
                  <a:pt x="188558" y="138330"/>
                </a:lnTo>
                <a:cubicBezTo>
                  <a:pt x="188513" y="138307"/>
                  <a:pt x="188469" y="138297"/>
                  <a:pt x="188427" y="138297"/>
                </a:cubicBezTo>
                <a:cubicBezTo>
                  <a:pt x="188350" y="138297"/>
                  <a:pt x="188283" y="138332"/>
                  <a:pt x="188242" y="138393"/>
                </a:cubicBezTo>
                <a:cubicBezTo>
                  <a:pt x="188147" y="138488"/>
                  <a:pt x="188178" y="138615"/>
                  <a:pt x="188273" y="138710"/>
                </a:cubicBezTo>
                <a:lnTo>
                  <a:pt x="205216" y="152106"/>
                </a:lnTo>
                <a:lnTo>
                  <a:pt x="199516" y="153151"/>
                </a:lnTo>
                <a:lnTo>
                  <a:pt x="184916" y="139406"/>
                </a:lnTo>
                <a:lnTo>
                  <a:pt x="183555" y="135701"/>
                </a:lnTo>
                <a:lnTo>
                  <a:pt x="176619" y="121609"/>
                </a:lnTo>
                <a:lnTo>
                  <a:pt x="179026" y="120532"/>
                </a:lnTo>
                <a:close/>
                <a:moveTo>
                  <a:pt x="206356" y="138900"/>
                </a:moveTo>
                <a:cubicBezTo>
                  <a:pt x="210283" y="142098"/>
                  <a:pt x="214495" y="144949"/>
                  <a:pt x="218961" y="147419"/>
                </a:cubicBezTo>
                <a:cubicBezTo>
                  <a:pt x="217472" y="149160"/>
                  <a:pt x="215825" y="151092"/>
                  <a:pt x="214084" y="153214"/>
                </a:cubicBezTo>
                <a:lnTo>
                  <a:pt x="206135" y="145994"/>
                </a:lnTo>
                <a:lnTo>
                  <a:pt x="206356" y="138900"/>
                </a:lnTo>
                <a:close/>
                <a:moveTo>
                  <a:pt x="284452" y="144822"/>
                </a:moveTo>
                <a:cubicBezTo>
                  <a:pt x="284357" y="145107"/>
                  <a:pt x="284262" y="145329"/>
                  <a:pt x="284199" y="145487"/>
                </a:cubicBezTo>
                <a:cubicBezTo>
                  <a:pt x="283661" y="146754"/>
                  <a:pt x="282330" y="149826"/>
                  <a:pt x="280779" y="153372"/>
                </a:cubicBezTo>
                <a:cubicBezTo>
                  <a:pt x="279379" y="153143"/>
                  <a:pt x="277967" y="153037"/>
                  <a:pt x="276549" y="153037"/>
                </a:cubicBezTo>
                <a:cubicBezTo>
                  <a:pt x="275817" y="153037"/>
                  <a:pt x="275083" y="153065"/>
                  <a:pt x="274350" y="153119"/>
                </a:cubicBezTo>
                <a:cubicBezTo>
                  <a:pt x="279544" y="151124"/>
                  <a:pt x="282425" y="148084"/>
                  <a:pt x="284452" y="144822"/>
                </a:cubicBezTo>
                <a:close/>
                <a:moveTo>
                  <a:pt x="18685" y="146880"/>
                </a:moveTo>
                <a:lnTo>
                  <a:pt x="20586" y="152074"/>
                </a:lnTo>
                <a:lnTo>
                  <a:pt x="16817" y="153404"/>
                </a:lnTo>
                <a:lnTo>
                  <a:pt x="14885" y="148495"/>
                </a:lnTo>
                <a:lnTo>
                  <a:pt x="17419" y="147387"/>
                </a:lnTo>
                <a:lnTo>
                  <a:pt x="18685" y="146880"/>
                </a:lnTo>
                <a:close/>
                <a:moveTo>
                  <a:pt x="258800" y="125979"/>
                </a:moveTo>
                <a:lnTo>
                  <a:pt x="264342" y="131236"/>
                </a:lnTo>
                <a:lnTo>
                  <a:pt x="253860" y="145519"/>
                </a:lnTo>
                <a:cubicBezTo>
                  <a:pt x="253828" y="145519"/>
                  <a:pt x="253828" y="145550"/>
                  <a:pt x="253797" y="145582"/>
                </a:cubicBezTo>
                <a:lnTo>
                  <a:pt x="251358" y="153752"/>
                </a:lnTo>
                <a:cubicBezTo>
                  <a:pt x="247399" y="153562"/>
                  <a:pt x="243884" y="153309"/>
                  <a:pt x="241921" y="153056"/>
                </a:cubicBezTo>
                <a:cubicBezTo>
                  <a:pt x="241382" y="152992"/>
                  <a:pt x="240464" y="152866"/>
                  <a:pt x="239197" y="152612"/>
                </a:cubicBezTo>
                <a:cubicBezTo>
                  <a:pt x="239799" y="150491"/>
                  <a:pt x="240211" y="148939"/>
                  <a:pt x="240242" y="148780"/>
                </a:cubicBezTo>
                <a:cubicBezTo>
                  <a:pt x="240464" y="146849"/>
                  <a:pt x="240527" y="144854"/>
                  <a:pt x="240496" y="142890"/>
                </a:cubicBezTo>
                <a:lnTo>
                  <a:pt x="252308" y="131869"/>
                </a:lnTo>
                <a:cubicBezTo>
                  <a:pt x="253448" y="131553"/>
                  <a:pt x="254113" y="131363"/>
                  <a:pt x="254145" y="131331"/>
                </a:cubicBezTo>
                <a:cubicBezTo>
                  <a:pt x="254398" y="131268"/>
                  <a:pt x="254588" y="131141"/>
                  <a:pt x="254715" y="130951"/>
                </a:cubicBezTo>
                <a:lnTo>
                  <a:pt x="258800" y="125979"/>
                </a:lnTo>
                <a:close/>
                <a:moveTo>
                  <a:pt x="118696" y="145550"/>
                </a:moveTo>
                <a:lnTo>
                  <a:pt x="125030" y="151029"/>
                </a:lnTo>
                <a:lnTo>
                  <a:pt x="122022" y="153879"/>
                </a:lnTo>
                <a:lnTo>
                  <a:pt x="116321" y="147830"/>
                </a:lnTo>
                <a:lnTo>
                  <a:pt x="118696" y="145550"/>
                </a:lnTo>
                <a:close/>
                <a:moveTo>
                  <a:pt x="91493" y="147640"/>
                </a:moveTo>
                <a:lnTo>
                  <a:pt x="93868" y="148020"/>
                </a:lnTo>
                <a:lnTo>
                  <a:pt x="94818" y="149572"/>
                </a:lnTo>
                <a:lnTo>
                  <a:pt x="91588" y="151282"/>
                </a:lnTo>
                <a:lnTo>
                  <a:pt x="85824" y="154481"/>
                </a:lnTo>
                <a:lnTo>
                  <a:pt x="82467" y="149224"/>
                </a:lnTo>
                <a:lnTo>
                  <a:pt x="91493" y="147640"/>
                </a:lnTo>
                <a:close/>
                <a:moveTo>
                  <a:pt x="28946" y="150396"/>
                </a:moveTo>
                <a:lnTo>
                  <a:pt x="30245" y="154069"/>
                </a:lnTo>
                <a:lnTo>
                  <a:pt x="27743" y="154956"/>
                </a:lnTo>
                <a:lnTo>
                  <a:pt x="26381" y="151631"/>
                </a:lnTo>
                <a:lnTo>
                  <a:pt x="28946" y="150396"/>
                </a:lnTo>
                <a:close/>
                <a:moveTo>
                  <a:pt x="218074" y="152042"/>
                </a:moveTo>
                <a:lnTo>
                  <a:pt x="223553" y="153594"/>
                </a:lnTo>
                <a:lnTo>
                  <a:pt x="222888" y="155938"/>
                </a:lnTo>
                <a:lnTo>
                  <a:pt x="216364" y="154037"/>
                </a:lnTo>
                <a:lnTo>
                  <a:pt x="218074" y="152042"/>
                </a:lnTo>
                <a:close/>
                <a:moveTo>
                  <a:pt x="95071" y="149952"/>
                </a:moveTo>
                <a:lnTo>
                  <a:pt x="99030" y="156381"/>
                </a:lnTo>
                <a:lnTo>
                  <a:pt x="99030" y="156381"/>
                </a:lnTo>
                <a:lnTo>
                  <a:pt x="95103" y="156254"/>
                </a:lnTo>
                <a:lnTo>
                  <a:pt x="92031" y="151567"/>
                </a:lnTo>
                <a:lnTo>
                  <a:pt x="95071" y="149952"/>
                </a:lnTo>
                <a:close/>
                <a:moveTo>
                  <a:pt x="57987" y="146849"/>
                </a:moveTo>
                <a:lnTo>
                  <a:pt x="60204" y="153119"/>
                </a:lnTo>
                <a:lnTo>
                  <a:pt x="55200" y="155019"/>
                </a:lnTo>
                <a:lnTo>
                  <a:pt x="51843" y="156634"/>
                </a:lnTo>
                <a:lnTo>
                  <a:pt x="49689" y="149160"/>
                </a:lnTo>
                <a:lnTo>
                  <a:pt x="57987" y="146849"/>
                </a:lnTo>
                <a:close/>
                <a:moveTo>
                  <a:pt x="221019" y="148527"/>
                </a:moveTo>
                <a:cubicBezTo>
                  <a:pt x="226435" y="151346"/>
                  <a:pt x="232198" y="153436"/>
                  <a:pt x="238152" y="154734"/>
                </a:cubicBezTo>
                <a:lnTo>
                  <a:pt x="237519" y="157046"/>
                </a:lnTo>
                <a:lnTo>
                  <a:pt x="218391" y="151662"/>
                </a:lnTo>
                <a:cubicBezTo>
                  <a:pt x="219309" y="150554"/>
                  <a:pt x="220196" y="149509"/>
                  <a:pt x="221019" y="148527"/>
                </a:cubicBezTo>
                <a:close/>
                <a:moveTo>
                  <a:pt x="104509" y="118790"/>
                </a:moveTo>
                <a:lnTo>
                  <a:pt x="105839" y="123382"/>
                </a:lnTo>
                <a:cubicBezTo>
                  <a:pt x="105839" y="123414"/>
                  <a:pt x="105870" y="123414"/>
                  <a:pt x="105902" y="123445"/>
                </a:cubicBezTo>
                <a:lnTo>
                  <a:pt x="109987" y="128259"/>
                </a:lnTo>
                <a:lnTo>
                  <a:pt x="107296" y="135480"/>
                </a:lnTo>
                <a:lnTo>
                  <a:pt x="105395" y="135004"/>
                </a:lnTo>
                <a:cubicBezTo>
                  <a:pt x="105364" y="134989"/>
                  <a:pt x="105332" y="134981"/>
                  <a:pt x="105300" y="134981"/>
                </a:cubicBezTo>
                <a:cubicBezTo>
                  <a:pt x="105269" y="134981"/>
                  <a:pt x="105237" y="134989"/>
                  <a:pt x="105205" y="135004"/>
                </a:cubicBezTo>
                <a:cubicBezTo>
                  <a:pt x="105142" y="135036"/>
                  <a:pt x="105110" y="135099"/>
                  <a:pt x="105110" y="135163"/>
                </a:cubicBezTo>
                <a:lnTo>
                  <a:pt x="102894" y="144537"/>
                </a:lnTo>
                <a:cubicBezTo>
                  <a:pt x="102862" y="144568"/>
                  <a:pt x="102862" y="144568"/>
                  <a:pt x="102894" y="144600"/>
                </a:cubicBezTo>
                <a:lnTo>
                  <a:pt x="102894" y="154101"/>
                </a:lnTo>
                <a:lnTo>
                  <a:pt x="100202" y="157394"/>
                </a:lnTo>
                <a:lnTo>
                  <a:pt x="95451" y="149731"/>
                </a:lnTo>
                <a:lnTo>
                  <a:pt x="97193" y="148812"/>
                </a:lnTo>
                <a:cubicBezTo>
                  <a:pt x="97256" y="148780"/>
                  <a:pt x="97320" y="148717"/>
                  <a:pt x="97320" y="148654"/>
                </a:cubicBezTo>
                <a:lnTo>
                  <a:pt x="97700" y="143935"/>
                </a:lnTo>
                <a:lnTo>
                  <a:pt x="100962" y="142542"/>
                </a:lnTo>
                <a:cubicBezTo>
                  <a:pt x="101234" y="142460"/>
                  <a:pt x="101108" y="142098"/>
                  <a:pt x="100887" y="142098"/>
                </a:cubicBezTo>
                <a:cubicBezTo>
                  <a:pt x="100851" y="142098"/>
                  <a:pt x="100812" y="142108"/>
                  <a:pt x="100772" y="142130"/>
                </a:cubicBezTo>
                <a:lnTo>
                  <a:pt x="97415" y="143555"/>
                </a:lnTo>
                <a:cubicBezTo>
                  <a:pt x="97320" y="143587"/>
                  <a:pt x="97256" y="143682"/>
                  <a:pt x="97256" y="143745"/>
                </a:cubicBezTo>
                <a:lnTo>
                  <a:pt x="96876" y="148495"/>
                </a:lnTo>
                <a:lnTo>
                  <a:pt x="95230" y="149350"/>
                </a:lnTo>
                <a:lnTo>
                  <a:pt x="94216" y="147704"/>
                </a:lnTo>
                <a:cubicBezTo>
                  <a:pt x="94153" y="147672"/>
                  <a:pt x="94121" y="147609"/>
                  <a:pt x="94058" y="147609"/>
                </a:cubicBezTo>
                <a:lnTo>
                  <a:pt x="91746" y="147229"/>
                </a:lnTo>
                <a:lnTo>
                  <a:pt x="95198" y="130444"/>
                </a:lnTo>
                <a:cubicBezTo>
                  <a:pt x="95198" y="130412"/>
                  <a:pt x="95198" y="130412"/>
                  <a:pt x="95198" y="130381"/>
                </a:cubicBezTo>
                <a:lnTo>
                  <a:pt x="95166" y="129842"/>
                </a:lnTo>
                <a:cubicBezTo>
                  <a:pt x="95198" y="129779"/>
                  <a:pt x="95198" y="129716"/>
                  <a:pt x="95166" y="129652"/>
                </a:cubicBezTo>
                <a:cubicBezTo>
                  <a:pt x="95166" y="129621"/>
                  <a:pt x="95166" y="129621"/>
                  <a:pt x="95135" y="129589"/>
                </a:cubicBezTo>
                <a:lnTo>
                  <a:pt x="94913" y="125630"/>
                </a:lnTo>
                <a:cubicBezTo>
                  <a:pt x="94913" y="125599"/>
                  <a:pt x="94913" y="125567"/>
                  <a:pt x="94881" y="125535"/>
                </a:cubicBezTo>
                <a:lnTo>
                  <a:pt x="92031" y="120373"/>
                </a:lnTo>
                <a:lnTo>
                  <a:pt x="104509" y="118790"/>
                </a:lnTo>
                <a:close/>
                <a:moveTo>
                  <a:pt x="157744" y="114420"/>
                </a:moveTo>
                <a:lnTo>
                  <a:pt x="161988" y="115655"/>
                </a:lnTo>
                <a:lnTo>
                  <a:pt x="162463" y="117492"/>
                </a:lnTo>
                <a:lnTo>
                  <a:pt x="164585" y="126454"/>
                </a:lnTo>
                <a:lnTo>
                  <a:pt x="147262" y="143618"/>
                </a:lnTo>
                <a:lnTo>
                  <a:pt x="136178" y="154639"/>
                </a:lnTo>
                <a:lnTo>
                  <a:pt x="130826" y="159136"/>
                </a:lnTo>
                <a:lnTo>
                  <a:pt x="129242" y="154132"/>
                </a:lnTo>
                <a:cubicBezTo>
                  <a:pt x="129242" y="154101"/>
                  <a:pt x="129211" y="154069"/>
                  <a:pt x="129179" y="154037"/>
                </a:cubicBezTo>
                <a:lnTo>
                  <a:pt x="125695" y="151029"/>
                </a:lnTo>
                <a:lnTo>
                  <a:pt x="130984" y="146025"/>
                </a:lnTo>
                <a:cubicBezTo>
                  <a:pt x="131016" y="145962"/>
                  <a:pt x="131047" y="145930"/>
                  <a:pt x="131047" y="145867"/>
                </a:cubicBezTo>
                <a:cubicBezTo>
                  <a:pt x="131047" y="145772"/>
                  <a:pt x="131016" y="145709"/>
                  <a:pt x="130984" y="145677"/>
                </a:cubicBezTo>
                <a:lnTo>
                  <a:pt x="128007" y="143175"/>
                </a:lnTo>
                <a:lnTo>
                  <a:pt x="141561" y="130919"/>
                </a:lnTo>
                <a:cubicBezTo>
                  <a:pt x="141625" y="130856"/>
                  <a:pt x="141625" y="130793"/>
                  <a:pt x="141625" y="130729"/>
                </a:cubicBezTo>
                <a:lnTo>
                  <a:pt x="141625" y="124965"/>
                </a:lnTo>
                <a:lnTo>
                  <a:pt x="150524" y="119582"/>
                </a:lnTo>
                <a:cubicBezTo>
                  <a:pt x="150555" y="119550"/>
                  <a:pt x="150555" y="119550"/>
                  <a:pt x="150587" y="119518"/>
                </a:cubicBezTo>
                <a:lnTo>
                  <a:pt x="153532" y="115370"/>
                </a:lnTo>
                <a:lnTo>
                  <a:pt x="157744" y="114420"/>
                </a:lnTo>
                <a:close/>
                <a:moveTo>
                  <a:pt x="36420" y="146944"/>
                </a:moveTo>
                <a:lnTo>
                  <a:pt x="37750" y="151092"/>
                </a:lnTo>
                <a:cubicBezTo>
                  <a:pt x="37592" y="151251"/>
                  <a:pt x="37402" y="151409"/>
                  <a:pt x="37212" y="151567"/>
                </a:cubicBezTo>
                <a:cubicBezTo>
                  <a:pt x="34995" y="153341"/>
                  <a:pt x="33760" y="155684"/>
                  <a:pt x="33443" y="159295"/>
                </a:cubicBezTo>
                <a:lnTo>
                  <a:pt x="32652" y="159580"/>
                </a:lnTo>
                <a:lnTo>
                  <a:pt x="29358" y="150206"/>
                </a:lnTo>
                <a:lnTo>
                  <a:pt x="36420" y="146944"/>
                </a:lnTo>
                <a:close/>
                <a:moveTo>
                  <a:pt x="181021" y="153721"/>
                </a:moveTo>
                <a:lnTo>
                  <a:pt x="182003" y="157394"/>
                </a:lnTo>
                <a:lnTo>
                  <a:pt x="172217" y="159928"/>
                </a:lnTo>
                <a:lnTo>
                  <a:pt x="171077" y="156381"/>
                </a:lnTo>
                <a:lnTo>
                  <a:pt x="181021" y="153721"/>
                </a:lnTo>
                <a:close/>
                <a:moveTo>
                  <a:pt x="223996" y="153721"/>
                </a:moveTo>
                <a:lnTo>
                  <a:pt x="237392" y="157489"/>
                </a:lnTo>
                <a:cubicBezTo>
                  <a:pt x="237170" y="158313"/>
                  <a:pt x="236949" y="159136"/>
                  <a:pt x="236727" y="159928"/>
                </a:cubicBezTo>
                <a:lnTo>
                  <a:pt x="223331" y="156064"/>
                </a:lnTo>
                <a:lnTo>
                  <a:pt x="223996" y="153721"/>
                </a:lnTo>
                <a:close/>
                <a:moveTo>
                  <a:pt x="91619" y="151789"/>
                </a:moveTo>
                <a:lnTo>
                  <a:pt x="94660" y="156381"/>
                </a:lnTo>
                <a:lnTo>
                  <a:pt x="86806" y="160245"/>
                </a:lnTo>
                <a:lnTo>
                  <a:pt x="84209" y="156634"/>
                </a:lnTo>
                <a:lnTo>
                  <a:pt x="85887" y="154988"/>
                </a:lnTo>
                <a:lnTo>
                  <a:pt x="91619" y="151789"/>
                </a:lnTo>
                <a:close/>
                <a:moveTo>
                  <a:pt x="143747" y="147767"/>
                </a:moveTo>
                <a:lnTo>
                  <a:pt x="148750" y="153404"/>
                </a:lnTo>
                <a:lnTo>
                  <a:pt x="143557" y="158439"/>
                </a:lnTo>
                <a:cubicBezTo>
                  <a:pt x="143520" y="158415"/>
                  <a:pt x="143484" y="158405"/>
                  <a:pt x="143449" y="158405"/>
                </a:cubicBezTo>
                <a:cubicBezTo>
                  <a:pt x="143394" y="158405"/>
                  <a:pt x="143342" y="158432"/>
                  <a:pt x="143303" y="158471"/>
                </a:cubicBezTo>
                <a:cubicBezTo>
                  <a:pt x="143240" y="158534"/>
                  <a:pt x="143208" y="158629"/>
                  <a:pt x="143240" y="158724"/>
                </a:cubicBezTo>
                <a:lnTo>
                  <a:pt x="141466" y="160435"/>
                </a:lnTo>
                <a:lnTo>
                  <a:pt x="136621" y="154829"/>
                </a:lnTo>
                <a:lnTo>
                  <a:pt x="143747" y="147767"/>
                </a:lnTo>
                <a:close/>
                <a:moveTo>
                  <a:pt x="4181" y="0"/>
                </a:moveTo>
                <a:lnTo>
                  <a:pt x="8615" y="918"/>
                </a:lnTo>
                <a:lnTo>
                  <a:pt x="7285" y="7917"/>
                </a:lnTo>
                <a:lnTo>
                  <a:pt x="2756" y="10102"/>
                </a:lnTo>
                <a:lnTo>
                  <a:pt x="1" y="9564"/>
                </a:lnTo>
                <a:lnTo>
                  <a:pt x="1" y="10007"/>
                </a:lnTo>
                <a:lnTo>
                  <a:pt x="2534" y="10514"/>
                </a:lnTo>
                <a:lnTo>
                  <a:pt x="2059" y="14378"/>
                </a:lnTo>
                <a:lnTo>
                  <a:pt x="1" y="13871"/>
                </a:lnTo>
                <a:lnTo>
                  <a:pt x="1" y="14346"/>
                </a:lnTo>
                <a:lnTo>
                  <a:pt x="571" y="14473"/>
                </a:lnTo>
                <a:lnTo>
                  <a:pt x="1" y="20648"/>
                </a:lnTo>
                <a:lnTo>
                  <a:pt x="1" y="25525"/>
                </a:lnTo>
                <a:lnTo>
                  <a:pt x="381" y="21345"/>
                </a:lnTo>
                <a:lnTo>
                  <a:pt x="8393" y="22928"/>
                </a:lnTo>
                <a:lnTo>
                  <a:pt x="7696" y="30782"/>
                </a:lnTo>
                <a:lnTo>
                  <a:pt x="1" y="30497"/>
                </a:lnTo>
                <a:lnTo>
                  <a:pt x="1" y="30972"/>
                </a:lnTo>
                <a:lnTo>
                  <a:pt x="7918" y="31226"/>
                </a:lnTo>
                <a:lnTo>
                  <a:pt x="16247" y="31099"/>
                </a:lnTo>
                <a:lnTo>
                  <a:pt x="17640" y="39998"/>
                </a:lnTo>
                <a:cubicBezTo>
                  <a:pt x="11370" y="39491"/>
                  <a:pt x="4624" y="37591"/>
                  <a:pt x="1" y="36071"/>
                </a:cubicBezTo>
                <a:lnTo>
                  <a:pt x="1" y="38478"/>
                </a:lnTo>
                <a:cubicBezTo>
                  <a:pt x="1077" y="38826"/>
                  <a:pt x="2249" y="39206"/>
                  <a:pt x="3516" y="39554"/>
                </a:cubicBezTo>
                <a:cubicBezTo>
                  <a:pt x="10230" y="41486"/>
                  <a:pt x="16089" y="42468"/>
                  <a:pt x="20839" y="42468"/>
                </a:cubicBezTo>
                <a:cubicBezTo>
                  <a:pt x="21567" y="42468"/>
                  <a:pt x="22264" y="42468"/>
                  <a:pt x="22929" y="42405"/>
                </a:cubicBezTo>
                <a:cubicBezTo>
                  <a:pt x="24734" y="42246"/>
                  <a:pt x="26508" y="41961"/>
                  <a:pt x="28281" y="41518"/>
                </a:cubicBezTo>
                <a:lnTo>
                  <a:pt x="35628" y="43291"/>
                </a:lnTo>
                <a:lnTo>
                  <a:pt x="34837" y="48232"/>
                </a:lnTo>
                <a:cubicBezTo>
                  <a:pt x="31765" y="47567"/>
                  <a:pt x="28155" y="46617"/>
                  <a:pt x="28091" y="46585"/>
                </a:cubicBezTo>
                <a:lnTo>
                  <a:pt x="28059" y="46585"/>
                </a:lnTo>
                <a:lnTo>
                  <a:pt x="21536" y="46142"/>
                </a:lnTo>
                <a:lnTo>
                  <a:pt x="21441" y="46142"/>
                </a:lnTo>
                <a:lnTo>
                  <a:pt x="4846" y="52602"/>
                </a:lnTo>
                <a:lnTo>
                  <a:pt x="1" y="47345"/>
                </a:lnTo>
                <a:lnTo>
                  <a:pt x="1" y="48010"/>
                </a:lnTo>
                <a:lnTo>
                  <a:pt x="4561" y="52950"/>
                </a:lnTo>
                <a:lnTo>
                  <a:pt x="4339" y="57796"/>
                </a:lnTo>
                <a:cubicBezTo>
                  <a:pt x="4339" y="57827"/>
                  <a:pt x="4339" y="57859"/>
                  <a:pt x="4339" y="57891"/>
                </a:cubicBezTo>
                <a:lnTo>
                  <a:pt x="7221" y="64985"/>
                </a:lnTo>
                <a:lnTo>
                  <a:pt x="6810" y="66790"/>
                </a:lnTo>
                <a:lnTo>
                  <a:pt x="1" y="51937"/>
                </a:lnTo>
                <a:lnTo>
                  <a:pt x="1" y="57416"/>
                </a:lnTo>
                <a:lnTo>
                  <a:pt x="7095" y="72775"/>
                </a:lnTo>
                <a:lnTo>
                  <a:pt x="4814" y="74137"/>
                </a:lnTo>
                <a:lnTo>
                  <a:pt x="1" y="70780"/>
                </a:lnTo>
                <a:lnTo>
                  <a:pt x="1" y="73567"/>
                </a:lnTo>
                <a:lnTo>
                  <a:pt x="3358" y="75910"/>
                </a:lnTo>
                <a:lnTo>
                  <a:pt x="1616" y="79869"/>
                </a:lnTo>
                <a:cubicBezTo>
                  <a:pt x="1172" y="78856"/>
                  <a:pt x="634" y="77874"/>
                  <a:pt x="1" y="76955"/>
                </a:cubicBezTo>
                <a:lnTo>
                  <a:pt x="1" y="82117"/>
                </a:lnTo>
                <a:cubicBezTo>
                  <a:pt x="127" y="82529"/>
                  <a:pt x="222" y="82941"/>
                  <a:pt x="317" y="83353"/>
                </a:cubicBezTo>
                <a:cubicBezTo>
                  <a:pt x="317" y="83416"/>
                  <a:pt x="317" y="83479"/>
                  <a:pt x="349" y="83543"/>
                </a:cubicBezTo>
                <a:cubicBezTo>
                  <a:pt x="697" y="85601"/>
                  <a:pt x="602" y="87691"/>
                  <a:pt x="1" y="89655"/>
                </a:cubicBezTo>
                <a:lnTo>
                  <a:pt x="1" y="93455"/>
                </a:lnTo>
                <a:lnTo>
                  <a:pt x="1679" y="91460"/>
                </a:lnTo>
                <a:cubicBezTo>
                  <a:pt x="1742" y="91396"/>
                  <a:pt x="1806" y="91301"/>
                  <a:pt x="1869" y="91175"/>
                </a:cubicBezTo>
                <a:cubicBezTo>
                  <a:pt x="2819" y="88673"/>
                  <a:pt x="3104" y="85949"/>
                  <a:pt x="2661" y="83321"/>
                </a:cubicBezTo>
                <a:lnTo>
                  <a:pt x="5701" y="76290"/>
                </a:lnTo>
                <a:lnTo>
                  <a:pt x="8076" y="74865"/>
                </a:lnTo>
                <a:lnTo>
                  <a:pt x="14980" y="89876"/>
                </a:lnTo>
                <a:lnTo>
                  <a:pt x="9628" y="91871"/>
                </a:lnTo>
                <a:cubicBezTo>
                  <a:pt x="9533" y="91903"/>
                  <a:pt x="9470" y="91966"/>
                  <a:pt x="9470" y="92030"/>
                </a:cubicBezTo>
                <a:lnTo>
                  <a:pt x="8931" y="95767"/>
                </a:lnTo>
                <a:lnTo>
                  <a:pt x="6144" y="102005"/>
                </a:lnTo>
                <a:lnTo>
                  <a:pt x="1584" y="104349"/>
                </a:lnTo>
                <a:cubicBezTo>
                  <a:pt x="1457" y="104381"/>
                  <a:pt x="1426" y="104507"/>
                  <a:pt x="1457" y="104634"/>
                </a:cubicBezTo>
                <a:lnTo>
                  <a:pt x="12858" y="131774"/>
                </a:lnTo>
                <a:lnTo>
                  <a:pt x="14790" y="136366"/>
                </a:lnTo>
                <a:lnTo>
                  <a:pt x="11877" y="137728"/>
                </a:lnTo>
                <a:lnTo>
                  <a:pt x="1" y="109923"/>
                </a:lnTo>
                <a:lnTo>
                  <a:pt x="1" y="111094"/>
                </a:lnTo>
                <a:lnTo>
                  <a:pt x="11465" y="137918"/>
                </a:lnTo>
                <a:lnTo>
                  <a:pt x="9786" y="138678"/>
                </a:lnTo>
                <a:lnTo>
                  <a:pt x="1" y="115560"/>
                </a:lnTo>
                <a:lnTo>
                  <a:pt x="1" y="116763"/>
                </a:lnTo>
                <a:lnTo>
                  <a:pt x="9375" y="138900"/>
                </a:lnTo>
                <a:lnTo>
                  <a:pt x="5796" y="140515"/>
                </a:lnTo>
                <a:lnTo>
                  <a:pt x="2376" y="131616"/>
                </a:lnTo>
                <a:cubicBezTo>
                  <a:pt x="2329" y="131510"/>
                  <a:pt x="2243" y="131466"/>
                  <a:pt x="2158" y="131466"/>
                </a:cubicBezTo>
                <a:cubicBezTo>
                  <a:pt x="2014" y="131466"/>
                  <a:pt x="1873" y="131595"/>
                  <a:pt x="1933" y="131774"/>
                </a:cubicBezTo>
                <a:lnTo>
                  <a:pt x="5384" y="140705"/>
                </a:lnTo>
                <a:cubicBezTo>
                  <a:pt x="3326" y="141655"/>
                  <a:pt x="1489" y="142510"/>
                  <a:pt x="1" y="143207"/>
                </a:cubicBezTo>
                <a:lnTo>
                  <a:pt x="1" y="145709"/>
                </a:lnTo>
                <a:lnTo>
                  <a:pt x="6208" y="142858"/>
                </a:lnTo>
                <a:lnTo>
                  <a:pt x="9185" y="150522"/>
                </a:lnTo>
                <a:lnTo>
                  <a:pt x="317" y="154386"/>
                </a:lnTo>
                <a:lnTo>
                  <a:pt x="1" y="153372"/>
                </a:lnTo>
                <a:lnTo>
                  <a:pt x="1" y="155019"/>
                </a:lnTo>
                <a:lnTo>
                  <a:pt x="64" y="154988"/>
                </a:lnTo>
                <a:lnTo>
                  <a:pt x="1521" y="159390"/>
                </a:lnTo>
                <a:lnTo>
                  <a:pt x="1996" y="159326"/>
                </a:lnTo>
                <a:lnTo>
                  <a:pt x="476" y="154829"/>
                </a:lnTo>
                <a:lnTo>
                  <a:pt x="9343" y="150966"/>
                </a:lnTo>
                <a:lnTo>
                  <a:pt x="12383" y="158883"/>
                </a:lnTo>
                <a:lnTo>
                  <a:pt x="12890" y="158883"/>
                </a:lnTo>
                <a:lnTo>
                  <a:pt x="9755" y="150776"/>
                </a:lnTo>
                <a:lnTo>
                  <a:pt x="14473" y="148717"/>
                </a:lnTo>
                <a:lnTo>
                  <a:pt x="16500" y="153784"/>
                </a:lnTo>
                <a:cubicBezTo>
                  <a:pt x="16532" y="153879"/>
                  <a:pt x="16595" y="153911"/>
                  <a:pt x="16690" y="153942"/>
                </a:cubicBezTo>
                <a:lnTo>
                  <a:pt x="16785" y="153942"/>
                </a:lnTo>
                <a:lnTo>
                  <a:pt x="20776" y="152517"/>
                </a:lnTo>
                <a:lnTo>
                  <a:pt x="22042" y="155969"/>
                </a:lnTo>
                <a:lnTo>
                  <a:pt x="18337" y="157553"/>
                </a:lnTo>
                <a:cubicBezTo>
                  <a:pt x="18084" y="157648"/>
                  <a:pt x="18179" y="157996"/>
                  <a:pt x="18400" y="157996"/>
                </a:cubicBezTo>
                <a:cubicBezTo>
                  <a:pt x="18432" y="157996"/>
                  <a:pt x="18464" y="157996"/>
                  <a:pt x="18495" y="157964"/>
                </a:cubicBezTo>
                <a:lnTo>
                  <a:pt x="22201" y="156381"/>
                </a:lnTo>
                <a:lnTo>
                  <a:pt x="23467" y="159833"/>
                </a:lnTo>
                <a:lnTo>
                  <a:pt x="23974" y="159896"/>
                </a:lnTo>
                <a:lnTo>
                  <a:pt x="21124" y="152106"/>
                </a:lnTo>
                <a:lnTo>
                  <a:pt x="19129" y="146659"/>
                </a:lnTo>
                <a:cubicBezTo>
                  <a:pt x="21884" y="145455"/>
                  <a:pt x="24354" y="144378"/>
                  <a:pt x="26508" y="143428"/>
                </a:cubicBezTo>
                <a:lnTo>
                  <a:pt x="28788" y="149952"/>
                </a:lnTo>
                <a:lnTo>
                  <a:pt x="25969" y="151282"/>
                </a:lnTo>
                <a:cubicBezTo>
                  <a:pt x="25874" y="151346"/>
                  <a:pt x="25811" y="151472"/>
                  <a:pt x="25874" y="151599"/>
                </a:cubicBezTo>
                <a:lnTo>
                  <a:pt x="27426" y="155304"/>
                </a:lnTo>
                <a:cubicBezTo>
                  <a:pt x="27458" y="155399"/>
                  <a:pt x="27521" y="155463"/>
                  <a:pt x="27616" y="155463"/>
                </a:cubicBezTo>
                <a:lnTo>
                  <a:pt x="27711" y="155463"/>
                </a:lnTo>
                <a:lnTo>
                  <a:pt x="30403" y="154513"/>
                </a:lnTo>
                <a:lnTo>
                  <a:pt x="32240" y="159738"/>
                </a:lnTo>
                <a:lnTo>
                  <a:pt x="29865" y="160593"/>
                </a:lnTo>
                <a:lnTo>
                  <a:pt x="30941" y="160688"/>
                </a:lnTo>
                <a:lnTo>
                  <a:pt x="32588" y="160118"/>
                </a:lnTo>
                <a:lnTo>
                  <a:pt x="33380" y="159801"/>
                </a:lnTo>
                <a:lnTo>
                  <a:pt x="33380" y="159801"/>
                </a:lnTo>
                <a:cubicBezTo>
                  <a:pt x="33380" y="160150"/>
                  <a:pt x="33348" y="160530"/>
                  <a:pt x="33348" y="160910"/>
                </a:cubicBezTo>
                <a:cubicBezTo>
                  <a:pt x="34108" y="160973"/>
                  <a:pt x="34868" y="161005"/>
                  <a:pt x="35628" y="161068"/>
                </a:cubicBezTo>
                <a:cubicBezTo>
                  <a:pt x="35692" y="157109"/>
                  <a:pt x="36673" y="154924"/>
                  <a:pt x="38637" y="153372"/>
                </a:cubicBezTo>
                <a:cubicBezTo>
                  <a:pt x="43736" y="149255"/>
                  <a:pt x="44844" y="144980"/>
                  <a:pt x="44654" y="141687"/>
                </a:cubicBezTo>
                <a:lnTo>
                  <a:pt x="44654" y="141687"/>
                </a:lnTo>
                <a:lnTo>
                  <a:pt x="47156" y="142130"/>
                </a:lnTo>
                <a:lnTo>
                  <a:pt x="51463" y="156824"/>
                </a:lnTo>
                <a:lnTo>
                  <a:pt x="43451" y="160878"/>
                </a:lnTo>
                <a:cubicBezTo>
                  <a:pt x="42184" y="160910"/>
                  <a:pt x="40949" y="161005"/>
                  <a:pt x="39745" y="161226"/>
                </a:cubicBezTo>
                <a:lnTo>
                  <a:pt x="43197" y="161353"/>
                </a:lnTo>
                <a:lnTo>
                  <a:pt x="43799" y="161353"/>
                </a:lnTo>
                <a:lnTo>
                  <a:pt x="43767" y="161226"/>
                </a:lnTo>
                <a:lnTo>
                  <a:pt x="45763" y="160213"/>
                </a:lnTo>
                <a:lnTo>
                  <a:pt x="46143" y="161448"/>
                </a:lnTo>
                <a:lnTo>
                  <a:pt x="46649" y="161480"/>
                </a:lnTo>
                <a:lnTo>
                  <a:pt x="46206" y="160055"/>
                </a:lnTo>
                <a:cubicBezTo>
                  <a:pt x="46206" y="160055"/>
                  <a:pt x="46206" y="160023"/>
                  <a:pt x="46174" y="160023"/>
                </a:cubicBezTo>
                <a:lnTo>
                  <a:pt x="48296" y="158946"/>
                </a:lnTo>
                <a:lnTo>
                  <a:pt x="49341" y="161575"/>
                </a:lnTo>
                <a:lnTo>
                  <a:pt x="49848" y="161606"/>
                </a:lnTo>
                <a:lnTo>
                  <a:pt x="48676" y="158756"/>
                </a:lnTo>
                <a:lnTo>
                  <a:pt x="51811" y="157173"/>
                </a:lnTo>
                <a:lnTo>
                  <a:pt x="55232" y="155494"/>
                </a:lnTo>
                <a:lnTo>
                  <a:pt x="58620" y="158281"/>
                </a:lnTo>
                <a:lnTo>
                  <a:pt x="57068" y="161860"/>
                </a:lnTo>
                <a:lnTo>
                  <a:pt x="57543" y="161860"/>
                </a:lnTo>
                <a:lnTo>
                  <a:pt x="59095" y="158281"/>
                </a:lnTo>
                <a:cubicBezTo>
                  <a:pt x="59127" y="158186"/>
                  <a:pt x="59127" y="158091"/>
                  <a:pt x="59032" y="158028"/>
                </a:cubicBezTo>
                <a:lnTo>
                  <a:pt x="55738" y="155273"/>
                </a:lnTo>
                <a:lnTo>
                  <a:pt x="62547" y="152676"/>
                </a:lnTo>
                <a:lnTo>
                  <a:pt x="64637" y="162050"/>
                </a:lnTo>
                <a:lnTo>
                  <a:pt x="65587" y="162050"/>
                </a:lnTo>
                <a:lnTo>
                  <a:pt x="63402" y="152391"/>
                </a:lnTo>
                <a:lnTo>
                  <a:pt x="78920" y="150617"/>
                </a:lnTo>
                <a:lnTo>
                  <a:pt x="78983" y="150617"/>
                </a:lnTo>
                <a:lnTo>
                  <a:pt x="82024" y="149319"/>
                </a:lnTo>
                <a:lnTo>
                  <a:pt x="85444" y="154766"/>
                </a:lnTo>
                <a:lnTo>
                  <a:pt x="83765" y="156444"/>
                </a:lnTo>
                <a:cubicBezTo>
                  <a:pt x="83670" y="156539"/>
                  <a:pt x="83670" y="156634"/>
                  <a:pt x="83734" y="156729"/>
                </a:cubicBezTo>
                <a:lnTo>
                  <a:pt x="86552" y="160656"/>
                </a:lnTo>
                <a:cubicBezTo>
                  <a:pt x="86584" y="160720"/>
                  <a:pt x="86647" y="160751"/>
                  <a:pt x="86711" y="160751"/>
                </a:cubicBezTo>
                <a:cubicBezTo>
                  <a:pt x="86742" y="160751"/>
                  <a:pt x="86806" y="160751"/>
                  <a:pt x="86837" y="160720"/>
                </a:cubicBezTo>
                <a:lnTo>
                  <a:pt x="95040" y="156729"/>
                </a:lnTo>
                <a:lnTo>
                  <a:pt x="99315" y="156856"/>
                </a:lnTo>
                <a:lnTo>
                  <a:pt x="99980" y="157933"/>
                </a:lnTo>
                <a:lnTo>
                  <a:pt x="101943" y="161068"/>
                </a:lnTo>
                <a:lnTo>
                  <a:pt x="101405" y="161448"/>
                </a:lnTo>
                <a:lnTo>
                  <a:pt x="101532" y="161416"/>
                </a:lnTo>
                <a:cubicBezTo>
                  <a:pt x="101817" y="161163"/>
                  <a:pt x="102197" y="160941"/>
                  <a:pt x="102577" y="160846"/>
                </a:cubicBezTo>
                <a:lnTo>
                  <a:pt x="102387" y="160846"/>
                </a:lnTo>
                <a:lnTo>
                  <a:pt x="100423" y="157806"/>
                </a:lnTo>
                <a:lnTo>
                  <a:pt x="103210" y="154418"/>
                </a:lnTo>
                <a:lnTo>
                  <a:pt x="107454" y="154418"/>
                </a:lnTo>
                <a:cubicBezTo>
                  <a:pt x="107739" y="154418"/>
                  <a:pt x="107739" y="153942"/>
                  <a:pt x="107454" y="153942"/>
                </a:cubicBezTo>
                <a:lnTo>
                  <a:pt x="103337" y="153942"/>
                </a:lnTo>
                <a:lnTo>
                  <a:pt x="103337" y="150681"/>
                </a:lnTo>
                <a:lnTo>
                  <a:pt x="106979" y="151219"/>
                </a:lnTo>
                <a:lnTo>
                  <a:pt x="107010" y="151219"/>
                </a:lnTo>
                <a:cubicBezTo>
                  <a:pt x="107074" y="151219"/>
                  <a:pt x="107137" y="151187"/>
                  <a:pt x="107200" y="151124"/>
                </a:cubicBezTo>
                <a:cubicBezTo>
                  <a:pt x="107232" y="151092"/>
                  <a:pt x="107264" y="151029"/>
                  <a:pt x="107264" y="150934"/>
                </a:cubicBezTo>
                <a:lnTo>
                  <a:pt x="106567" y="145804"/>
                </a:lnTo>
                <a:cubicBezTo>
                  <a:pt x="106535" y="145709"/>
                  <a:pt x="106472" y="145645"/>
                  <a:pt x="106409" y="145614"/>
                </a:cubicBezTo>
                <a:lnTo>
                  <a:pt x="103369" y="144410"/>
                </a:lnTo>
                <a:lnTo>
                  <a:pt x="105490" y="135480"/>
                </a:lnTo>
                <a:lnTo>
                  <a:pt x="107391" y="135955"/>
                </a:lnTo>
                <a:cubicBezTo>
                  <a:pt x="107407" y="135960"/>
                  <a:pt x="107425" y="135963"/>
                  <a:pt x="107443" y="135963"/>
                </a:cubicBezTo>
                <a:cubicBezTo>
                  <a:pt x="107528" y="135963"/>
                  <a:pt x="107623" y="135906"/>
                  <a:pt x="107676" y="135828"/>
                </a:cubicBezTo>
                <a:lnTo>
                  <a:pt x="110336" y="128671"/>
                </a:lnTo>
                <a:lnTo>
                  <a:pt x="110779" y="129177"/>
                </a:lnTo>
                <a:lnTo>
                  <a:pt x="130477" y="145804"/>
                </a:lnTo>
                <a:lnTo>
                  <a:pt x="125315" y="150649"/>
                </a:lnTo>
                <a:lnTo>
                  <a:pt x="113218" y="140230"/>
                </a:lnTo>
                <a:cubicBezTo>
                  <a:pt x="113170" y="140182"/>
                  <a:pt x="113107" y="140159"/>
                  <a:pt x="113043" y="140159"/>
                </a:cubicBezTo>
                <a:cubicBezTo>
                  <a:pt x="112980" y="140159"/>
                  <a:pt x="112917" y="140182"/>
                  <a:pt x="112869" y="140230"/>
                </a:cubicBezTo>
                <a:lnTo>
                  <a:pt x="110779" y="142605"/>
                </a:lnTo>
                <a:cubicBezTo>
                  <a:pt x="110684" y="142700"/>
                  <a:pt x="110716" y="142858"/>
                  <a:pt x="110811" y="142922"/>
                </a:cubicBezTo>
                <a:cubicBezTo>
                  <a:pt x="110858" y="142969"/>
                  <a:pt x="110914" y="142993"/>
                  <a:pt x="110969" y="142993"/>
                </a:cubicBezTo>
                <a:cubicBezTo>
                  <a:pt x="111025" y="142993"/>
                  <a:pt x="111080" y="142969"/>
                  <a:pt x="111127" y="142922"/>
                </a:cubicBezTo>
                <a:lnTo>
                  <a:pt x="113091" y="140705"/>
                </a:lnTo>
                <a:lnTo>
                  <a:pt x="118348" y="145265"/>
                </a:lnTo>
                <a:lnTo>
                  <a:pt x="115846" y="147672"/>
                </a:lnTo>
                <a:cubicBezTo>
                  <a:pt x="115751" y="147767"/>
                  <a:pt x="115751" y="147894"/>
                  <a:pt x="115846" y="147989"/>
                </a:cubicBezTo>
                <a:lnTo>
                  <a:pt x="121705" y="154196"/>
                </a:lnTo>
                <a:lnTo>
                  <a:pt x="118855" y="156888"/>
                </a:lnTo>
                <a:lnTo>
                  <a:pt x="115941" y="159643"/>
                </a:lnTo>
                <a:lnTo>
                  <a:pt x="116606" y="159643"/>
                </a:lnTo>
                <a:lnTo>
                  <a:pt x="119013" y="157394"/>
                </a:lnTo>
                <a:lnTo>
                  <a:pt x="121357" y="159833"/>
                </a:lnTo>
                <a:lnTo>
                  <a:pt x="122022" y="159865"/>
                </a:lnTo>
                <a:lnTo>
                  <a:pt x="119330" y="157078"/>
                </a:lnTo>
                <a:lnTo>
                  <a:pt x="125379" y="151346"/>
                </a:lnTo>
                <a:lnTo>
                  <a:pt x="128862" y="154323"/>
                </a:lnTo>
                <a:lnTo>
                  <a:pt x="130477" y="159485"/>
                </a:lnTo>
                <a:lnTo>
                  <a:pt x="129337" y="160435"/>
                </a:lnTo>
                <a:lnTo>
                  <a:pt x="130002" y="160498"/>
                </a:lnTo>
                <a:lnTo>
                  <a:pt x="130636" y="159928"/>
                </a:lnTo>
                <a:lnTo>
                  <a:pt x="130794" y="160530"/>
                </a:lnTo>
                <a:lnTo>
                  <a:pt x="131301" y="160561"/>
                </a:lnTo>
                <a:lnTo>
                  <a:pt x="131301" y="160561"/>
                </a:lnTo>
                <a:lnTo>
                  <a:pt x="130984" y="159611"/>
                </a:lnTo>
                <a:lnTo>
                  <a:pt x="136273" y="155146"/>
                </a:lnTo>
                <a:lnTo>
                  <a:pt x="141118" y="160783"/>
                </a:lnTo>
                <a:lnTo>
                  <a:pt x="140706" y="161131"/>
                </a:lnTo>
                <a:lnTo>
                  <a:pt x="141371" y="161163"/>
                </a:lnTo>
                <a:lnTo>
                  <a:pt x="143525" y="159073"/>
                </a:lnTo>
                <a:lnTo>
                  <a:pt x="145552" y="161258"/>
                </a:lnTo>
                <a:lnTo>
                  <a:pt x="146153" y="161258"/>
                </a:lnTo>
                <a:lnTo>
                  <a:pt x="143842" y="158756"/>
                </a:lnTo>
                <a:lnTo>
                  <a:pt x="163381" y="139976"/>
                </a:lnTo>
                <a:lnTo>
                  <a:pt x="166358" y="143175"/>
                </a:lnTo>
                <a:lnTo>
                  <a:pt x="160056" y="150459"/>
                </a:lnTo>
                <a:cubicBezTo>
                  <a:pt x="159993" y="150554"/>
                  <a:pt x="159993" y="150681"/>
                  <a:pt x="160088" y="150776"/>
                </a:cubicBezTo>
                <a:cubicBezTo>
                  <a:pt x="160128" y="150815"/>
                  <a:pt x="160179" y="150833"/>
                  <a:pt x="160229" y="150833"/>
                </a:cubicBezTo>
                <a:cubicBezTo>
                  <a:pt x="160299" y="150833"/>
                  <a:pt x="160368" y="150799"/>
                  <a:pt x="160405" y="150744"/>
                </a:cubicBezTo>
                <a:lnTo>
                  <a:pt x="166548" y="143618"/>
                </a:lnTo>
                <a:lnTo>
                  <a:pt x="168163" y="148685"/>
                </a:lnTo>
                <a:lnTo>
                  <a:pt x="158631" y="161068"/>
                </a:lnTo>
                <a:lnTo>
                  <a:pt x="159233" y="161068"/>
                </a:lnTo>
                <a:lnTo>
                  <a:pt x="168322" y="149224"/>
                </a:lnTo>
                <a:lnTo>
                  <a:pt x="169272" y="152169"/>
                </a:lnTo>
                <a:lnTo>
                  <a:pt x="170570" y="156254"/>
                </a:lnTo>
                <a:lnTo>
                  <a:pt x="171837" y="160213"/>
                </a:lnTo>
                <a:lnTo>
                  <a:pt x="171900" y="160625"/>
                </a:lnTo>
                <a:lnTo>
                  <a:pt x="172375" y="160625"/>
                </a:lnTo>
                <a:lnTo>
                  <a:pt x="172312" y="160371"/>
                </a:lnTo>
                <a:lnTo>
                  <a:pt x="182098" y="157838"/>
                </a:lnTo>
                <a:lnTo>
                  <a:pt x="182795" y="160435"/>
                </a:lnTo>
                <a:lnTo>
                  <a:pt x="183270" y="160435"/>
                </a:lnTo>
                <a:lnTo>
                  <a:pt x="181369" y="153372"/>
                </a:lnTo>
                <a:cubicBezTo>
                  <a:pt x="181345" y="153274"/>
                  <a:pt x="181262" y="153194"/>
                  <a:pt x="181167" y="153194"/>
                </a:cubicBezTo>
                <a:cubicBezTo>
                  <a:pt x="181140" y="153194"/>
                  <a:pt x="181112" y="153200"/>
                  <a:pt x="181084" y="153214"/>
                </a:cubicBezTo>
                <a:lnTo>
                  <a:pt x="170919" y="155938"/>
                </a:lnTo>
                <a:lnTo>
                  <a:pt x="169747" y="152232"/>
                </a:lnTo>
                <a:lnTo>
                  <a:pt x="177031" y="149921"/>
                </a:lnTo>
                <a:lnTo>
                  <a:pt x="180134" y="148654"/>
                </a:lnTo>
                <a:cubicBezTo>
                  <a:pt x="180229" y="148622"/>
                  <a:pt x="180261" y="148495"/>
                  <a:pt x="180261" y="148400"/>
                </a:cubicBezTo>
                <a:lnTo>
                  <a:pt x="179374" y="142763"/>
                </a:lnTo>
                <a:lnTo>
                  <a:pt x="178931" y="140990"/>
                </a:lnTo>
                <a:cubicBezTo>
                  <a:pt x="178893" y="140889"/>
                  <a:pt x="178809" y="140843"/>
                  <a:pt x="178725" y="140843"/>
                </a:cubicBezTo>
                <a:cubicBezTo>
                  <a:pt x="178598" y="140843"/>
                  <a:pt x="178469" y="140946"/>
                  <a:pt x="178488" y="141117"/>
                </a:cubicBezTo>
                <a:lnTo>
                  <a:pt x="178899" y="142637"/>
                </a:lnTo>
                <a:lnTo>
                  <a:pt x="167593" y="145455"/>
                </a:lnTo>
                <a:lnTo>
                  <a:pt x="166865" y="143270"/>
                </a:lnTo>
                <a:lnTo>
                  <a:pt x="170000" y="139628"/>
                </a:lnTo>
                <a:lnTo>
                  <a:pt x="183175" y="136081"/>
                </a:lnTo>
                <a:lnTo>
                  <a:pt x="184505" y="139660"/>
                </a:lnTo>
                <a:cubicBezTo>
                  <a:pt x="184505" y="139691"/>
                  <a:pt x="184536" y="139723"/>
                  <a:pt x="184568" y="139755"/>
                </a:cubicBezTo>
                <a:lnTo>
                  <a:pt x="199199" y="153562"/>
                </a:lnTo>
                <a:lnTo>
                  <a:pt x="199833" y="160625"/>
                </a:lnTo>
                <a:lnTo>
                  <a:pt x="200308" y="160625"/>
                </a:lnTo>
                <a:lnTo>
                  <a:pt x="199706" y="153594"/>
                </a:lnTo>
                <a:lnTo>
                  <a:pt x="205501" y="152486"/>
                </a:lnTo>
                <a:lnTo>
                  <a:pt x="205280" y="160688"/>
                </a:lnTo>
                <a:lnTo>
                  <a:pt x="205755" y="160688"/>
                </a:lnTo>
                <a:lnTo>
                  <a:pt x="206135" y="146595"/>
                </a:lnTo>
                <a:lnTo>
                  <a:pt x="213799" y="153531"/>
                </a:lnTo>
                <a:cubicBezTo>
                  <a:pt x="211962" y="155779"/>
                  <a:pt x="209998" y="158186"/>
                  <a:pt x="207908" y="160751"/>
                </a:cubicBezTo>
                <a:lnTo>
                  <a:pt x="210822" y="160815"/>
                </a:lnTo>
                <a:cubicBezTo>
                  <a:pt x="212627" y="158598"/>
                  <a:pt x="214400" y="156444"/>
                  <a:pt x="216079" y="154418"/>
                </a:cubicBezTo>
                <a:lnTo>
                  <a:pt x="222983" y="156413"/>
                </a:lnTo>
                <a:lnTo>
                  <a:pt x="236600" y="160371"/>
                </a:lnTo>
                <a:cubicBezTo>
                  <a:pt x="236505" y="160720"/>
                  <a:pt x="236410" y="161068"/>
                  <a:pt x="236315" y="161416"/>
                </a:cubicBezTo>
                <a:lnTo>
                  <a:pt x="236790" y="161416"/>
                </a:lnTo>
                <a:lnTo>
                  <a:pt x="237899" y="157394"/>
                </a:lnTo>
                <a:cubicBezTo>
                  <a:pt x="238152" y="156539"/>
                  <a:pt x="238374" y="155653"/>
                  <a:pt x="238595" y="154829"/>
                </a:cubicBezTo>
                <a:lnTo>
                  <a:pt x="238944" y="154893"/>
                </a:lnTo>
                <a:cubicBezTo>
                  <a:pt x="242269" y="155684"/>
                  <a:pt x="244549" y="156318"/>
                  <a:pt x="246101" y="156919"/>
                </a:cubicBezTo>
                <a:lnTo>
                  <a:pt x="240622" y="161575"/>
                </a:lnTo>
                <a:lnTo>
                  <a:pt x="241319" y="161575"/>
                </a:lnTo>
                <a:lnTo>
                  <a:pt x="246576" y="157109"/>
                </a:lnTo>
                <a:cubicBezTo>
                  <a:pt x="247368" y="157394"/>
                  <a:pt x="248096" y="157869"/>
                  <a:pt x="248698" y="158503"/>
                </a:cubicBezTo>
                <a:cubicBezTo>
                  <a:pt x="249110" y="158978"/>
                  <a:pt x="250123" y="160118"/>
                  <a:pt x="251390" y="161511"/>
                </a:cubicBezTo>
                <a:lnTo>
                  <a:pt x="254398" y="161416"/>
                </a:lnTo>
                <a:cubicBezTo>
                  <a:pt x="252562" y="159390"/>
                  <a:pt x="250978" y="157616"/>
                  <a:pt x="250440" y="156983"/>
                </a:cubicBezTo>
                <a:cubicBezTo>
                  <a:pt x="250060" y="156571"/>
                  <a:pt x="249648" y="156223"/>
                  <a:pt x="249173" y="155906"/>
                </a:cubicBezTo>
                <a:lnTo>
                  <a:pt x="249173" y="155906"/>
                </a:lnTo>
                <a:cubicBezTo>
                  <a:pt x="253234" y="156158"/>
                  <a:pt x="258113" y="156347"/>
                  <a:pt x="262416" y="156347"/>
                </a:cubicBezTo>
                <a:cubicBezTo>
                  <a:pt x="266233" y="156347"/>
                  <a:pt x="269596" y="156198"/>
                  <a:pt x="271531" y="155811"/>
                </a:cubicBezTo>
                <a:cubicBezTo>
                  <a:pt x="272323" y="155621"/>
                  <a:pt x="273115" y="155526"/>
                  <a:pt x="273938" y="155463"/>
                </a:cubicBezTo>
                <a:lnTo>
                  <a:pt x="273938" y="155463"/>
                </a:lnTo>
                <a:lnTo>
                  <a:pt x="268143" y="161258"/>
                </a:lnTo>
                <a:lnTo>
                  <a:pt x="268776" y="161290"/>
                </a:lnTo>
                <a:lnTo>
                  <a:pt x="274635" y="155399"/>
                </a:lnTo>
                <a:cubicBezTo>
                  <a:pt x="275222" y="155356"/>
                  <a:pt x="275812" y="155335"/>
                  <a:pt x="276404" y="155335"/>
                </a:cubicBezTo>
                <a:cubicBezTo>
                  <a:pt x="277537" y="155335"/>
                  <a:pt x="278674" y="155412"/>
                  <a:pt x="279797" y="155558"/>
                </a:cubicBezTo>
                <a:cubicBezTo>
                  <a:pt x="279100" y="157173"/>
                  <a:pt x="278340" y="158819"/>
                  <a:pt x="277643" y="160435"/>
                </a:cubicBezTo>
                <a:lnTo>
                  <a:pt x="280145" y="160435"/>
                </a:lnTo>
                <a:cubicBezTo>
                  <a:pt x="280779" y="159009"/>
                  <a:pt x="281444" y="157553"/>
                  <a:pt x="282045" y="156159"/>
                </a:cubicBezTo>
                <a:lnTo>
                  <a:pt x="285181" y="157426"/>
                </a:lnTo>
                <a:lnTo>
                  <a:pt x="285181" y="154956"/>
                </a:lnTo>
                <a:lnTo>
                  <a:pt x="282964" y="154069"/>
                </a:lnTo>
                <a:cubicBezTo>
                  <a:pt x="283819" y="152169"/>
                  <a:pt x="284547" y="150459"/>
                  <a:pt x="285149" y="149129"/>
                </a:cubicBezTo>
                <a:lnTo>
                  <a:pt x="285181" y="149129"/>
                </a:lnTo>
                <a:lnTo>
                  <a:pt x="285181" y="142700"/>
                </a:lnTo>
                <a:cubicBezTo>
                  <a:pt x="282869" y="146975"/>
                  <a:pt x="279670" y="151124"/>
                  <a:pt x="272196" y="153341"/>
                </a:cubicBezTo>
                <a:cubicBezTo>
                  <a:pt x="271816" y="153404"/>
                  <a:pt x="271468" y="153467"/>
                  <a:pt x="271088" y="153562"/>
                </a:cubicBezTo>
                <a:cubicBezTo>
                  <a:pt x="269327" y="153911"/>
                  <a:pt x="266120" y="154042"/>
                  <a:pt x="262416" y="154042"/>
                </a:cubicBezTo>
                <a:cubicBezTo>
                  <a:pt x="259060" y="154042"/>
                  <a:pt x="255296" y="153935"/>
                  <a:pt x="251833" y="153784"/>
                </a:cubicBezTo>
                <a:lnTo>
                  <a:pt x="254272" y="145772"/>
                </a:lnTo>
                <a:lnTo>
                  <a:pt x="260352" y="137475"/>
                </a:lnTo>
                <a:lnTo>
                  <a:pt x="268016" y="143017"/>
                </a:lnTo>
                <a:cubicBezTo>
                  <a:pt x="268079" y="143017"/>
                  <a:pt x="268111" y="143048"/>
                  <a:pt x="268174" y="143048"/>
                </a:cubicBezTo>
                <a:cubicBezTo>
                  <a:pt x="268238" y="143048"/>
                  <a:pt x="268301" y="143017"/>
                  <a:pt x="268364" y="142953"/>
                </a:cubicBezTo>
                <a:cubicBezTo>
                  <a:pt x="268428" y="142858"/>
                  <a:pt x="268396" y="142700"/>
                  <a:pt x="268301" y="142637"/>
                </a:cubicBezTo>
                <a:lnTo>
                  <a:pt x="260605" y="137126"/>
                </a:lnTo>
                <a:lnTo>
                  <a:pt x="264722" y="131489"/>
                </a:lnTo>
                <a:lnTo>
                  <a:pt x="285181" y="139945"/>
                </a:lnTo>
                <a:lnTo>
                  <a:pt x="285181" y="139470"/>
                </a:lnTo>
                <a:lnTo>
                  <a:pt x="264786" y="131046"/>
                </a:lnTo>
                <a:lnTo>
                  <a:pt x="259085" y="125630"/>
                </a:lnTo>
                <a:lnTo>
                  <a:pt x="268744" y="113755"/>
                </a:lnTo>
                <a:lnTo>
                  <a:pt x="285181" y="121925"/>
                </a:lnTo>
                <a:lnTo>
                  <a:pt x="285181" y="119360"/>
                </a:lnTo>
                <a:lnTo>
                  <a:pt x="269980" y="111791"/>
                </a:lnTo>
                <a:lnTo>
                  <a:pt x="285181" y="81864"/>
                </a:lnTo>
                <a:lnTo>
                  <a:pt x="285181" y="77715"/>
                </a:lnTo>
                <a:lnTo>
                  <a:pt x="280874" y="78666"/>
                </a:lnTo>
                <a:lnTo>
                  <a:pt x="282172" y="74042"/>
                </a:lnTo>
                <a:cubicBezTo>
                  <a:pt x="283154" y="74517"/>
                  <a:pt x="284136" y="74960"/>
                  <a:pt x="285181" y="75340"/>
                </a:cubicBezTo>
                <a:lnTo>
                  <a:pt x="285181" y="72870"/>
                </a:lnTo>
                <a:cubicBezTo>
                  <a:pt x="284167" y="72458"/>
                  <a:pt x="283154" y="71983"/>
                  <a:pt x="282204" y="71445"/>
                </a:cubicBezTo>
                <a:cubicBezTo>
                  <a:pt x="280589" y="69482"/>
                  <a:pt x="266623" y="52412"/>
                  <a:pt x="264152" y="50069"/>
                </a:cubicBezTo>
                <a:cubicBezTo>
                  <a:pt x="261682" y="47757"/>
                  <a:pt x="252847" y="43830"/>
                  <a:pt x="250693" y="42880"/>
                </a:cubicBezTo>
                <a:cubicBezTo>
                  <a:pt x="244708" y="31859"/>
                  <a:pt x="235809" y="15328"/>
                  <a:pt x="235302" y="13871"/>
                </a:cubicBezTo>
                <a:cubicBezTo>
                  <a:pt x="235144" y="12953"/>
                  <a:pt x="234383" y="6334"/>
                  <a:pt x="233718" y="0"/>
                </a:cubicBezTo>
                <a:lnTo>
                  <a:pt x="231407" y="0"/>
                </a:lnTo>
                <a:cubicBezTo>
                  <a:pt x="231565" y="1298"/>
                  <a:pt x="231692" y="2692"/>
                  <a:pt x="231850" y="4117"/>
                </a:cubicBezTo>
                <a:lnTo>
                  <a:pt x="230393" y="0"/>
                </a:lnTo>
                <a:lnTo>
                  <a:pt x="227955" y="0"/>
                </a:lnTo>
                <a:lnTo>
                  <a:pt x="228746" y="2185"/>
                </a:lnTo>
                <a:lnTo>
                  <a:pt x="218042" y="1362"/>
                </a:lnTo>
                <a:lnTo>
                  <a:pt x="218264" y="0"/>
                </a:lnTo>
                <a:lnTo>
                  <a:pt x="217821" y="0"/>
                </a:lnTo>
                <a:lnTo>
                  <a:pt x="217599" y="1330"/>
                </a:lnTo>
                <a:lnTo>
                  <a:pt x="208161" y="602"/>
                </a:lnTo>
                <a:lnTo>
                  <a:pt x="208098" y="0"/>
                </a:lnTo>
                <a:lnTo>
                  <a:pt x="207180" y="0"/>
                </a:lnTo>
                <a:lnTo>
                  <a:pt x="207243" y="665"/>
                </a:lnTo>
                <a:lnTo>
                  <a:pt x="202493" y="1425"/>
                </a:lnTo>
                <a:lnTo>
                  <a:pt x="202144" y="0"/>
                </a:lnTo>
                <a:lnTo>
                  <a:pt x="201669" y="0"/>
                </a:lnTo>
                <a:lnTo>
                  <a:pt x="202049" y="1488"/>
                </a:lnTo>
                <a:lnTo>
                  <a:pt x="194765" y="2692"/>
                </a:lnTo>
                <a:lnTo>
                  <a:pt x="194480" y="0"/>
                </a:lnTo>
                <a:lnTo>
                  <a:pt x="194005" y="0"/>
                </a:lnTo>
                <a:lnTo>
                  <a:pt x="194322" y="2787"/>
                </a:lnTo>
                <a:lnTo>
                  <a:pt x="184853" y="4307"/>
                </a:lnTo>
                <a:lnTo>
                  <a:pt x="184156" y="0"/>
                </a:lnTo>
                <a:lnTo>
                  <a:pt x="183681" y="0"/>
                </a:lnTo>
                <a:lnTo>
                  <a:pt x="184410" y="4402"/>
                </a:lnTo>
                <a:lnTo>
                  <a:pt x="175162" y="5890"/>
                </a:lnTo>
                <a:cubicBezTo>
                  <a:pt x="175131" y="3864"/>
                  <a:pt x="175067" y="1932"/>
                  <a:pt x="175067" y="253"/>
                </a:cubicBezTo>
                <a:lnTo>
                  <a:pt x="176492" y="0"/>
                </a:lnTo>
                <a:lnTo>
                  <a:pt x="169905" y="0"/>
                </a:lnTo>
                <a:lnTo>
                  <a:pt x="163286" y="253"/>
                </a:lnTo>
                <a:lnTo>
                  <a:pt x="163286" y="0"/>
                </a:lnTo>
                <a:lnTo>
                  <a:pt x="162843" y="0"/>
                </a:lnTo>
                <a:lnTo>
                  <a:pt x="162526" y="6017"/>
                </a:lnTo>
                <a:lnTo>
                  <a:pt x="159518" y="6017"/>
                </a:lnTo>
                <a:cubicBezTo>
                  <a:pt x="159454" y="6017"/>
                  <a:pt x="159423" y="6017"/>
                  <a:pt x="159391" y="6049"/>
                </a:cubicBezTo>
                <a:cubicBezTo>
                  <a:pt x="159359" y="6080"/>
                  <a:pt x="156668" y="8044"/>
                  <a:pt x="154577" y="9564"/>
                </a:cubicBezTo>
                <a:lnTo>
                  <a:pt x="154071" y="6397"/>
                </a:lnTo>
                <a:lnTo>
                  <a:pt x="157554" y="4877"/>
                </a:lnTo>
                <a:cubicBezTo>
                  <a:pt x="157618" y="4845"/>
                  <a:pt x="157681" y="4782"/>
                  <a:pt x="157681" y="4687"/>
                </a:cubicBezTo>
                <a:lnTo>
                  <a:pt x="158251" y="412"/>
                </a:lnTo>
                <a:cubicBezTo>
                  <a:pt x="158251" y="285"/>
                  <a:pt x="158188" y="158"/>
                  <a:pt x="158061" y="158"/>
                </a:cubicBezTo>
                <a:lnTo>
                  <a:pt x="157206" y="0"/>
                </a:lnTo>
                <a:lnTo>
                  <a:pt x="154736" y="0"/>
                </a:lnTo>
                <a:lnTo>
                  <a:pt x="157776" y="570"/>
                </a:lnTo>
                <a:lnTo>
                  <a:pt x="157269" y="4497"/>
                </a:lnTo>
                <a:lnTo>
                  <a:pt x="153754" y="6017"/>
                </a:lnTo>
                <a:cubicBezTo>
                  <a:pt x="153659" y="6080"/>
                  <a:pt x="153596" y="6175"/>
                  <a:pt x="153596" y="6270"/>
                </a:cubicBezTo>
                <a:lnTo>
                  <a:pt x="154166" y="9849"/>
                </a:lnTo>
                <a:cubicBezTo>
                  <a:pt x="153659" y="10229"/>
                  <a:pt x="153184" y="10577"/>
                  <a:pt x="152836" y="10799"/>
                </a:cubicBezTo>
                <a:cubicBezTo>
                  <a:pt x="151125" y="12003"/>
                  <a:pt x="144317" y="14219"/>
                  <a:pt x="143715" y="14409"/>
                </a:cubicBezTo>
                <a:lnTo>
                  <a:pt x="138965" y="14124"/>
                </a:lnTo>
                <a:lnTo>
                  <a:pt x="130414" y="4592"/>
                </a:lnTo>
                <a:lnTo>
                  <a:pt x="129274" y="1013"/>
                </a:lnTo>
                <a:lnTo>
                  <a:pt x="130794" y="0"/>
                </a:lnTo>
                <a:lnTo>
                  <a:pt x="129971" y="0"/>
                </a:lnTo>
                <a:lnTo>
                  <a:pt x="129147" y="570"/>
                </a:lnTo>
                <a:lnTo>
                  <a:pt x="128957" y="0"/>
                </a:lnTo>
                <a:lnTo>
                  <a:pt x="128482" y="0"/>
                </a:lnTo>
                <a:lnTo>
                  <a:pt x="130002" y="4782"/>
                </a:lnTo>
                <a:cubicBezTo>
                  <a:pt x="130002" y="4814"/>
                  <a:pt x="130002" y="4845"/>
                  <a:pt x="130034" y="4877"/>
                </a:cubicBezTo>
                <a:lnTo>
                  <a:pt x="138458" y="14251"/>
                </a:lnTo>
                <a:lnTo>
                  <a:pt x="120597" y="20838"/>
                </a:lnTo>
                <a:cubicBezTo>
                  <a:pt x="120185" y="20743"/>
                  <a:pt x="117556" y="20110"/>
                  <a:pt x="117018" y="18526"/>
                </a:cubicBezTo>
                <a:cubicBezTo>
                  <a:pt x="116828" y="17925"/>
                  <a:pt x="115434" y="14853"/>
                  <a:pt x="113661" y="10831"/>
                </a:cubicBezTo>
                <a:lnTo>
                  <a:pt x="122402" y="6555"/>
                </a:lnTo>
                <a:lnTo>
                  <a:pt x="124713" y="12003"/>
                </a:lnTo>
                <a:cubicBezTo>
                  <a:pt x="124745" y="12034"/>
                  <a:pt x="124777" y="12098"/>
                  <a:pt x="124840" y="12129"/>
                </a:cubicBezTo>
                <a:lnTo>
                  <a:pt x="124904" y="12129"/>
                </a:lnTo>
                <a:cubicBezTo>
                  <a:pt x="124967" y="12129"/>
                  <a:pt x="124999" y="12098"/>
                  <a:pt x="125030" y="12098"/>
                </a:cubicBezTo>
                <a:lnTo>
                  <a:pt x="130319" y="9152"/>
                </a:lnTo>
                <a:cubicBezTo>
                  <a:pt x="130446" y="9089"/>
                  <a:pt x="130477" y="8931"/>
                  <a:pt x="130414" y="8836"/>
                </a:cubicBezTo>
                <a:lnTo>
                  <a:pt x="126075" y="1773"/>
                </a:lnTo>
                <a:cubicBezTo>
                  <a:pt x="126028" y="1702"/>
                  <a:pt x="125962" y="1667"/>
                  <a:pt x="125879" y="1667"/>
                </a:cubicBezTo>
                <a:cubicBezTo>
                  <a:pt x="125852" y="1667"/>
                  <a:pt x="125822" y="1671"/>
                  <a:pt x="125790" y="1678"/>
                </a:cubicBezTo>
                <a:lnTo>
                  <a:pt x="121388" y="2914"/>
                </a:lnTo>
                <a:lnTo>
                  <a:pt x="120153" y="0"/>
                </a:lnTo>
                <a:lnTo>
                  <a:pt x="119646" y="0"/>
                </a:lnTo>
                <a:lnTo>
                  <a:pt x="122243" y="6144"/>
                </a:lnTo>
                <a:lnTo>
                  <a:pt x="113503" y="10419"/>
                </a:lnTo>
                <a:lnTo>
                  <a:pt x="113281" y="9912"/>
                </a:lnTo>
                <a:cubicBezTo>
                  <a:pt x="111919" y="6935"/>
                  <a:pt x="110336" y="3389"/>
                  <a:pt x="108847" y="0"/>
                </a:cubicBezTo>
                <a:lnTo>
                  <a:pt x="108341" y="0"/>
                </a:lnTo>
                <a:cubicBezTo>
                  <a:pt x="109829" y="3357"/>
                  <a:pt x="111444" y="6935"/>
                  <a:pt x="112838" y="10102"/>
                </a:cubicBezTo>
                <a:cubicBezTo>
                  <a:pt x="114833" y="14536"/>
                  <a:pt x="116416" y="18051"/>
                  <a:pt x="116606" y="18653"/>
                </a:cubicBezTo>
                <a:cubicBezTo>
                  <a:pt x="117145" y="20300"/>
                  <a:pt x="119425" y="21028"/>
                  <a:pt x="120248" y="21250"/>
                </a:cubicBezTo>
                <a:cubicBezTo>
                  <a:pt x="119710" y="22295"/>
                  <a:pt x="117588" y="26127"/>
                  <a:pt x="116670" y="27077"/>
                </a:cubicBezTo>
                <a:cubicBezTo>
                  <a:pt x="115909" y="27837"/>
                  <a:pt x="112869" y="29674"/>
                  <a:pt x="111064" y="30750"/>
                </a:cubicBezTo>
                <a:lnTo>
                  <a:pt x="103939" y="23625"/>
                </a:lnTo>
                <a:lnTo>
                  <a:pt x="93108" y="0"/>
                </a:lnTo>
                <a:lnTo>
                  <a:pt x="90606" y="0"/>
                </a:lnTo>
                <a:lnTo>
                  <a:pt x="95198" y="10039"/>
                </a:lnTo>
                <a:lnTo>
                  <a:pt x="78350" y="8519"/>
                </a:lnTo>
                <a:cubicBezTo>
                  <a:pt x="79997" y="6017"/>
                  <a:pt x="81960" y="3009"/>
                  <a:pt x="83955" y="0"/>
                </a:cubicBezTo>
                <a:lnTo>
                  <a:pt x="81200" y="0"/>
                </a:lnTo>
                <a:cubicBezTo>
                  <a:pt x="79490" y="2597"/>
                  <a:pt x="77685" y="5289"/>
                  <a:pt x="76165" y="7601"/>
                </a:cubicBezTo>
                <a:lnTo>
                  <a:pt x="77622" y="0"/>
                </a:lnTo>
                <a:lnTo>
                  <a:pt x="77147" y="0"/>
                </a:lnTo>
                <a:lnTo>
                  <a:pt x="76133" y="5384"/>
                </a:lnTo>
                <a:lnTo>
                  <a:pt x="67107" y="3040"/>
                </a:lnTo>
                <a:lnTo>
                  <a:pt x="67741" y="0"/>
                </a:lnTo>
                <a:lnTo>
                  <a:pt x="67297" y="0"/>
                </a:lnTo>
                <a:lnTo>
                  <a:pt x="65587" y="8329"/>
                </a:lnTo>
                <a:lnTo>
                  <a:pt x="55517" y="5700"/>
                </a:lnTo>
                <a:lnTo>
                  <a:pt x="55928" y="0"/>
                </a:lnTo>
                <a:lnTo>
                  <a:pt x="55485" y="0"/>
                </a:lnTo>
                <a:lnTo>
                  <a:pt x="55042" y="5859"/>
                </a:lnTo>
                <a:lnTo>
                  <a:pt x="54376" y="21060"/>
                </a:lnTo>
                <a:cubicBezTo>
                  <a:pt x="54376" y="21186"/>
                  <a:pt x="54440" y="21281"/>
                  <a:pt x="54567" y="21281"/>
                </a:cubicBezTo>
                <a:lnTo>
                  <a:pt x="58810" y="22390"/>
                </a:lnTo>
                <a:lnTo>
                  <a:pt x="49816" y="28375"/>
                </a:lnTo>
                <a:lnTo>
                  <a:pt x="42881" y="7981"/>
                </a:lnTo>
                <a:cubicBezTo>
                  <a:pt x="44654" y="5574"/>
                  <a:pt x="46016" y="2882"/>
                  <a:pt x="46871" y="0"/>
                </a:cubicBezTo>
                <a:lnTo>
                  <a:pt x="44464" y="0"/>
                </a:lnTo>
                <a:cubicBezTo>
                  <a:pt x="43672" y="2375"/>
                  <a:pt x="42501" y="4624"/>
                  <a:pt x="41012" y="6650"/>
                </a:cubicBezTo>
                <a:lnTo>
                  <a:pt x="39492" y="3990"/>
                </a:lnTo>
                <a:cubicBezTo>
                  <a:pt x="39460" y="3927"/>
                  <a:pt x="39397" y="3895"/>
                  <a:pt x="39334" y="3864"/>
                </a:cubicBezTo>
                <a:cubicBezTo>
                  <a:pt x="39270" y="3864"/>
                  <a:pt x="39175" y="3895"/>
                  <a:pt x="39144" y="3927"/>
                </a:cubicBezTo>
                <a:lnTo>
                  <a:pt x="36008" y="6587"/>
                </a:lnTo>
                <a:lnTo>
                  <a:pt x="27584" y="0"/>
                </a:lnTo>
                <a:lnTo>
                  <a:pt x="26856" y="0"/>
                </a:lnTo>
                <a:lnTo>
                  <a:pt x="35660" y="6904"/>
                </a:lnTo>
                <a:lnTo>
                  <a:pt x="27046" y="14219"/>
                </a:lnTo>
                <a:lnTo>
                  <a:pt x="26698" y="7727"/>
                </a:lnTo>
                <a:cubicBezTo>
                  <a:pt x="26698" y="7632"/>
                  <a:pt x="26634" y="7537"/>
                  <a:pt x="26539" y="7506"/>
                </a:cubicBezTo>
                <a:lnTo>
                  <a:pt x="23911" y="6872"/>
                </a:lnTo>
                <a:cubicBezTo>
                  <a:pt x="23895" y="6856"/>
                  <a:pt x="23871" y="6848"/>
                  <a:pt x="23848" y="6848"/>
                </a:cubicBezTo>
                <a:cubicBezTo>
                  <a:pt x="23824" y="6848"/>
                  <a:pt x="23800" y="6856"/>
                  <a:pt x="23784" y="6872"/>
                </a:cubicBezTo>
                <a:lnTo>
                  <a:pt x="18495" y="8836"/>
                </a:lnTo>
                <a:lnTo>
                  <a:pt x="10166" y="8076"/>
                </a:lnTo>
                <a:lnTo>
                  <a:pt x="11908" y="1583"/>
                </a:lnTo>
                <a:lnTo>
                  <a:pt x="15139" y="1583"/>
                </a:lnTo>
                <a:cubicBezTo>
                  <a:pt x="15234" y="1583"/>
                  <a:pt x="15329" y="1520"/>
                  <a:pt x="15360" y="1425"/>
                </a:cubicBezTo>
                <a:lnTo>
                  <a:pt x="15740" y="0"/>
                </a:lnTo>
                <a:lnTo>
                  <a:pt x="15265" y="0"/>
                </a:lnTo>
                <a:lnTo>
                  <a:pt x="14948" y="1108"/>
                </a:lnTo>
                <a:lnTo>
                  <a:pt x="11750" y="1108"/>
                </a:lnTo>
                <a:lnTo>
                  <a:pt x="9153" y="570"/>
                </a:lnTo>
                <a:lnTo>
                  <a:pt x="9280" y="0"/>
                </a:lnTo>
                <a:lnTo>
                  <a:pt x="8805" y="0"/>
                </a:lnTo>
                <a:lnTo>
                  <a:pt x="8710" y="475"/>
                </a:lnTo>
                <a:lnTo>
                  <a:pt x="643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5098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12"/>
          <p:cNvSpPr txBox="1"/>
          <p:nvPr>
            <p:ph type="title" hasCustomPrompt="1"/>
          </p:nvPr>
        </p:nvSpPr>
        <p:spPr>
          <a:xfrm>
            <a:off x="1308875" y="1765200"/>
            <a:ext cx="49191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2"/>
          <p:cNvSpPr txBox="1"/>
          <p:nvPr>
            <p:ph type="body" idx="1"/>
          </p:nvPr>
        </p:nvSpPr>
        <p:spPr>
          <a:xfrm>
            <a:off x="1308875" y="3208350"/>
            <a:ext cx="5436000" cy="5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bg>
      <p:bgPr>
        <a:solidFill>
          <a:schemeClr val="lt1"/>
        </a:solidFill>
        <a:effectLst/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 flipH="1">
            <a:off x="-35175" y="0"/>
            <a:ext cx="9210209" cy="5205422"/>
          </a:xfrm>
          <a:custGeom>
            <a:avLst/>
            <a:gdLst/>
            <a:ahLst/>
            <a:cxnLst/>
            <a:rect l="l" t="t" r="r" b="b"/>
            <a:pathLst>
              <a:path w="285212" h="161196" extrusionOk="0">
                <a:moveTo>
                  <a:pt x="48327" y="475"/>
                </a:moveTo>
                <a:lnTo>
                  <a:pt x="49372" y="3167"/>
                </a:lnTo>
                <a:lnTo>
                  <a:pt x="44400" y="4909"/>
                </a:lnTo>
                <a:lnTo>
                  <a:pt x="43197" y="2249"/>
                </a:lnTo>
                <a:lnTo>
                  <a:pt x="48327" y="475"/>
                </a:lnTo>
                <a:close/>
                <a:moveTo>
                  <a:pt x="233338" y="1742"/>
                </a:moveTo>
                <a:lnTo>
                  <a:pt x="243820" y="2787"/>
                </a:lnTo>
                <a:lnTo>
                  <a:pt x="243820" y="5669"/>
                </a:lnTo>
                <a:lnTo>
                  <a:pt x="232863" y="4909"/>
                </a:lnTo>
                <a:lnTo>
                  <a:pt x="233338" y="1742"/>
                </a:lnTo>
                <a:close/>
                <a:moveTo>
                  <a:pt x="188463" y="1425"/>
                </a:moveTo>
                <a:cubicBezTo>
                  <a:pt x="191440" y="1932"/>
                  <a:pt x="194385" y="2471"/>
                  <a:pt x="197108" y="2882"/>
                </a:cubicBezTo>
                <a:lnTo>
                  <a:pt x="196823" y="6397"/>
                </a:lnTo>
                <a:lnTo>
                  <a:pt x="188051" y="5701"/>
                </a:lnTo>
                <a:lnTo>
                  <a:pt x="188463" y="1425"/>
                </a:lnTo>
                <a:close/>
                <a:moveTo>
                  <a:pt x="204709" y="3927"/>
                </a:moveTo>
                <a:cubicBezTo>
                  <a:pt x="205152" y="3959"/>
                  <a:pt x="205564" y="3991"/>
                  <a:pt x="205912" y="3991"/>
                </a:cubicBezTo>
                <a:lnTo>
                  <a:pt x="208541" y="4149"/>
                </a:lnTo>
                <a:lnTo>
                  <a:pt x="208351" y="7284"/>
                </a:lnTo>
                <a:lnTo>
                  <a:pt x="204392" y="7094"/>
                </a:lnTo>
                <a:lnTo>
                  <a:pt x="204709" y="3927"/>
                </a:lnTo>
                <a:close/>
                <a:moveTo>
                  <a:pt x="37370" y="3294"/>
                </a:moveTo>
                <a:lnTo>
                  <a:pt x="38985" y="6809"/>
                </a:lnTo>
                <a:lnTo>
                  <a:pt x="34139" y="8488"/>
                </a:lnTo>
                <a:lnTo>
                  <a:pt x="32778" y="5226"/>
                </a:lnTo>
                <a:lnTo>
                  <a:pt x="37370" y="3294"/>
                </a:lnTo>
                <a:close/>
                <a:moveTo>
                  <a:pt x="64763" y="3136"/>
                </a:moveTo>
                <a:lnTo>
                  <a:pt x="66727" y="7031"/>
                </a:lnTo>
                <a:lnTo>
                  <a:pt x="61755" y="8614"/>
                </a:lnTo>
                <a:lnTo>
                  <a:pt x="60298" y="5352"/>
                </a:lnTo>
                <a:lnTo>
                  <a:pt x="64763" y="3136"/>
                </a:lnTo>
                <a:close/>
                <a:moveTo>
                  <a:pt x="52982" y="2376"/>
                </a:moveTo>
                <a:lnTo>
                  <a:pt x="54693" y="6619"/>
                </a:lnTo>
                <a:lnTo>
                  <a:pt x="48929" y="8804"/>
                </a:lnTo>
                <a:lnTo>
                  <a:pt x="47124" y="4434"/>
                </a:lnTo>
                <a:lnTo>
                  <a:pt x="52982" y="2376"/>
                </a:lnTo>
                <a:close/>
                <a:moveTo>
                  <a:pt x="197552" y="2977"/>
                </a:moveTo>
                <a:cubicBezTo>
                  <a:pt x="199927" y="3357"/>
                  <a:pt x="202080" y="3642"/>
                  <a:pt x="203791" y="3832"/>
                </a:cubicBezTo>
                <a:lnTo>
                  <a:pt x="203315" y="8899"/>
                </a:lnTo>
                <a:lnTo>
                  <a:pt x="197108" y="8456"/>
                </a:lnTo>
                <a:lnTo>
                  <a:pt x="197267" y="6683"/>
                </a:lnTo>
                <a:lnTo>
                  <a:pt x="197552" y="2977"/>
                </a:lnTo>
                <a:close/>
                <a:moveTo>
                  <a:pt x="188019" y="6144"/>
                </a:moveTo>
                <a:lnTo>
                  <a:pt x="196792" y="6873"/>
                </a:lnTo>
                <a:lnTo>
                  <a:pt x="196633" y="8646"/>
                </a:lnTo>
                <a:lnTo>
                  <a:pt x="196538" y="9881"/>
                </a:lnTo>
                <a:lnTo>
                  <a:pt x="192675" y="9501"/>
                </a:lnTo>
                <a:cubicBezTo>
                  <a:pt x="192640" y="9449"/>
                  <a:pt x="192586" y="9425"/>
                  <a:pt x="192528" y="9425"/>
                </a:cubicBezTo>
                <a:cubicBezTo>
                  <a:pt x="192481" y="9425"/>
                  <a:pt x="192432" y="9441"/>
                  <a:pt x="192390" y="9469"/>
                </a:cubicBezTo>
                <a:lnTo>
                  <a:pt x="187766" y="8963"/>
                </a:lnTo>
                <a:lnTo>
                  <a:pt x="188019" y="6144"/>
                </a:lnTo>
                <a:close/>
                <a:moveTo>
                  <a:pt x="57321" y="887"/>
                </a:moveTo>
                <a:lnTo>
                  <a:pt x="60868" y="8931"/>
                </a:lnTo>
                <a:lnTo>
                  <a:pt x="56783" y="10483"/>
                </a:lnTo>
                <a:lnTo>
                  <a:pt x="53426" y="2249"/>
                </a:lnTo>
                <a:lnTo>
                  <a:pt x="57321" y="887"/>
                </a:lnTo>
                <a:close/>
                <a:moveTo>
                  <a:pt x="3832" y="5004"/>
                </a:moveTo>
                <a:lnTo>
                  <a:pt x="5510" y="8773"/>
                </a:lnTo>
                <a:lnTo>
                  <a:pt x="2439" y="10641"/>
                </a:lnTo>
                <a:lnTo>
                  <a:pt x="348" y="7316"/>
                </a:lnTo>
                <a:lnTo>
                  <a:pt x="3832" y="5004"/>
                </a:lnTo>
                <a:close/>
                <a:moveTo>
                  <a:pt x="46680" y="4624"/>
                </a:moveTo>
                <a:lnTo>
                  <a:pt x="48454" y="8963"/>
                </a:lnTo>
                <a:lnTo>
                  <a:pt x="41677" y="11496"/>
                </a:lnTo>
                <a:lnTo>
                  <a:pt x="39618" y="7094"/>
                </a:lnTo>
                <a:lnTo>
                  <a:pt x="46680" y="4624"/>
                </a:lnTo>
                <a:close/>
                <a:moveTo>
                  <a:pt x="71730" y="2819"/>
                </a:moveTo>
                <a:lnTo>
                  <a:pt x="76259" y="8488"/>
                </a:lnTo>
                <a:lnTo>
                  <a:pt x="76861" y="9438"/>
                </a:lnTo>
                <a:lnTo>
                  <a:pt x="71255" y="12351"/>
                </a:lnTo>
                <a:lnTo>
                  <a:pt x="67328" y="7189"/>
                </a:lnTo>
                <a:lnTo>
                  <a:pt x="71730" y="2819"/>
                </a:lnTo>
                <a:close/>
                <a:moveTo>
                  <a:pt x="246100" y="3041"/>
                </a:moveTo>
                <a:lnTo>
                  <a:pt x="251262" y="3547"/>
                </a:lnTo>
                <a:lnTo>
                  <a:pt x="251262" y="12731"/>
                </a:lnTo>
                <a:lnTo>
                  <a:pt x="246069" y="12510"/>
                </a:lnTo>
                <a:cubicBezTo>
                  <a:pt x="246100" y="9216"/>
                  <a:pt x="246100" y="5922"/>
                  <a:pt x="246100" y="3041"/>
                </a:cubicBezTo>
                <a:close/>
                <a:moveTo>
                  <a:pt x="54883" y="7031"/>
                </a:moveTo>
                <a:lnTo>
                  <a:pt x="56371" y="10641"/>
                </a:lnTo>
                <a:lnTo>
                  <a:pt x="50576" y="12858"/>
                </a:lnTo>
                <a:lnTo>
                  <a:pt x="49087" y="9216"/>
                </a:lnTo>
                <a:lnTo>
                  <a:pt x="54883" y="7031"/>
                </a:lnTo>
                <a:close/>
                <a:moveTo>
                  <a:pt x="251737" y="3611"/>
                </a:moveTo>
                <a:lnTo>
                  <a:pt x="254683" y="3896"/>
                </a:lnTo>
                <a:lnTo>
                  <a:pt x="254556" y="12858"/>
                </a:lnTo>
                <a:lnTo>
                  <a:pt x="251737" y="12731"/>
                </a:lnTo>
                <a:lnTo>
                  <a:pt x="251737" y="3611"/>
                </a:lnTo>
                <a:close/>
                <a:moveTo>
                  <a:pt x="255126" y="3927"/>
                </a:moveTo>
                <a:lnTo>
                  <a:pt x="259940" y="4434"/>
                </a:lnTo>
                <a:lnTo>
                  <a:pt x="259655" y="13080"/>
                </a:lnTo>
                <a:lnTo>
                  <a:pt x="254999" y="12890"/>
                </a:lnTo>
                <a:lnTo>
                  <a:pt x="255126" y="3927"/>
                </a:lnTo>
                <a:close/>
                <a:moveTo>
                  <a:pt x="260415" y="4466"/>
                </a:moveTo>
                <a:lnTo>
                  <a:pt x="268332" y="5257"/>
                </a:lnTo>
                <a:lnTo>
                  <a:pt x="267794" y="13428"/>
                </a:lnTo>
                <a:lnTo>
                  <a:pt x="260130" y="13080"/>
                </a:lnTo>
                <a:lnTo>
                  <a:pt x="260415" y="4466"/>
                </a:lnTo>
                <a:close/>
                <a:moveTo>
                  <a:pt x="135069" y="9564"/>
                </a:moveTo>
                <a:lnTo>
                  <a:pt x="138299" y="10926"/>
                </a:lnTo>
                <a:cubicBezTo>
                  <a:pt x="138109" y="11401"/>
                  <a:pt x="137634" y="12510"/>
                  <a:pt x="137000" y="13998"/>
                </a:cubicBezTo>
                <a:lnTo>
                  <a:pt x="133707" y="12605"/>
                </a:lnTo>
                <a:lnTo>
                  <a:pt x="135069" y="9564"/>
                </a:lnTo>
                <a:close/>
                <a:moveTo>
                  <a:pt x="5700" y="9184"/>
                </a:moveTo>
                <a:lnTo>
                  <a:pt x="7284" y="12763"/>
                </a:lnTo>
                <a:lnTo>
                  <a:pt x="4655" y="14125"/>
                </a:lnTo>
                <a:lnTo>
                  <a:pt x="2692" y="11053"/>
                </a:lnTo>
                <a:lnTo>
                  <a:pt x="5700" y="9184"/>
                </a:lnTo>
                <a:close/>
                <a:moveTo>
                  <a:pt x="175320" y="5194"/>
                </a:moveTo>
                <a:lnTo>
                  <a:pt x="187576" y="6112"/>
                </a:lnTo>
                <a:lnTo>
                  <a:pt x="186753" y="14885"/>
                </a:lnTo>
                <a:lnTo>
                  <a:pt x="182762" y="14505"/>
                </a:lnTo>
                <a:lnTo>
                  <a:pt x="174053" y="9406"/>
                </a:lnTo>
                <a:lnTo>
                  <a:pt x="175320" y="5194"/>
                </a:lnTo>
                <a:close/>
                <a:moveTo>
                  <a:pt x="48644" y="9374"/>
                </a:moveTo>
                <a:lnTo>
                  <a:pt x="50132" y="13016"/>
                </a:lnTo>
                <a:lnTo>
                  <a:pt x="43545" y="15518"/>
                </a:lnTo>
                <a:lnTo>
                  <a:pt x="41867" y="11908"/>
                </a:lnTo>
                <a:lnTo>
                  <a:pt x="48644" y="9374"/>
                </a:lnTo>
                <a:close/>
                <a:moveTo>
                  <a:pt x="66948" y="7474"/>
                </a:moveTo>
                <a:lnTo>
                  <a:pt x="70875" y="12573"/>
                </a:lnTo>
                <a:lnTo>
                  <a:pt x="64858" y="15740"/>
                </a:lnTo>
                <a:lnTo>
                  <a:pt x="61913" y="9058"/>
                </a:lnTo>
                <a:lnTo>
                  <a:pt x="66948" y="7474"/>
                </a:lnTo>
                <a:close/>
                <a:moveTo>
                  <a:pt x="187703" y="9406"/>
                </a:moveTo>
                <a:lnTo>
                  <a:pt x="192295" y="9881"/>
                </a:lnTo>
                <a:lnTo>
                  <a:pt x="192136" y="12700"/>
                </a:lnTo>
                <a:cubicBezTo>
                  <a:pt x="192136" y="12826"/>
                  <a:pt x="192231" y="12921"/>
                  <a:pt x="192358" y="12921"/>
                </a:cubicBezTo>
                <a:cubicBezTo>
                  <a:pt x="192485" y="12921"/>
                  <a:pt x="192580" y="12826"/>
                  <a:pt x="192580" y="12731"/>
                </a:cubicBezTo>
                <a:lnTo>
                  <a:pt x="192738" y="9944"/>
                </a:lnTo>
                <a:lnTo>
                  <a:pt x="196507" y="10356"/>
                </a:lnTo>
                <a:lnTo>
                  <a:pt x="196063" y="15740"/>
                </a:lnTo>
                <a:lnTo>
                  <a:pt x="187196" y="14948"/>
                </a:lnTo>
                <a:lnTo>
                  <a:pt x="187703" y="9406"/>
                </a:lnTo>
                <a:close/>
                <a:moveTo>
                  <a:pt x="197077" y="8899"/>
                </a:moveTo>
                <a:lnTo>
                  <a:pt x="203252" y="9374"/>
                </a:lnTo>
                <a:lnTo>
                  <a:pt x="202587" y="16342"/>
                </a:lnTo>
                <a:lnTo>
                  <a:pt x="196538" y="15803"/>
                </a:lnTo>
                <a:lnTo>
                  <a:pt x="197077" y="8899"/>
                </a:lnTo>
                <a:close/>
                <a:moveTo>
                  <a:pt x="183649" y="15075"/>
                </a:moveTo>
                <a:lnTo>
                  <a:pt x="186689" y="15360"/>
                </a:lnTo>
                <a:lnTo>
                  <a:pt x="186563" y="16785"/>
                </a:lnTo>
                <a:lnTo>
                  <a:pt x="183649" y="15075"/>
                </a:lnTo>
                <a:close/>
                <a:moveTo>
                  <a:pt x="204361" y="7569"/>
                </a:moveTo>
                <a:lnTo>
                  <a:pt x="208319" y="7759"/>
                </a:lnTo>
                <a:lnTo>
                  <a:pt x="208161" y="16817"/>
                </a:lnTo>
                <a:lnTo>
                  <a:pt x="203505" y="16405"/>
                </a:lnTo>
                <a:lnTo>
                  <a:pt x="204361" y="7569"/>
                </a:lnTo>
                <a:close/>
                <a:moveTo>
                  <a:pt x="56529" y="11053"/>
                </a:moveTo>
                <a:lnTo>
                  <a:pt x="57923" y="14378"/>
                </a:lnTo>
                <a:lnTo>
                  <a:pt x="52191" y="16848"/>
                </a:lnTo>
                <a:lnTo>
                  <a:pt x="50734" y="13270"/>
                </a:lnTo>
                <a:lnTo>
                  <a:pt x="56529" y="11053"/>
                </a:lnTo>
                <a:close/>
                <a:moveTo>
                  <a:pt x="77083" y="9818"/>
                </a:moveTo>
                <a:lnTo>
                  <a:pt x="79996" y="14410"/>
                </a:lnTo>
                <a:lnTo>
                  <a:pt x="74676" y="16848"/>
                </a:lnTo>
                <a:lnTo>
                  <a:pt x="71540" y="12731"/>
                </a:lnTo>
                <a:lnTo>
                  <a:pt x="77083" y="9818"/>
                </a:lnTo>
                <a:close/>
                <a:moveTo>
                  <a:pt x="15265" y="6302"/>
                </a:moveTo>
                <a:lnTo>
                  <a:pt x="19033" y="13776"/>
                </a:lnTo>
                <a:lnTo>
                  <a:pt x="9722" y="17038"/>
                </a:lnTo>
                <a:lnTo>
                  <a:pt x="6144" y="8994"/>
                </a:lnTo>
                <a:lnTo>
                  <a:pt x="15265" y="6302"/>
                </a:lnTo>
                <a:close/>
                <a:moveTo>
                  <a:pt x="125251" y="5416"/>
                </a:moveTo>
                <a:lnTo>
                  <a:pt x="134657" y="9406"/>
                </a:lnTo>
                <a:lnTo>
                  <a:pt x="133200" y="12636"/>
                </a:lnTo>
                <a:lnTo>
                  <a:pt x="131110" y="17228"/>
                </a:lnTo>
                <a:lnTo>
                  <a:pt x="121704" y="13238"/>
                </a:lnTo>
                <a:cubicBezTo>
                  <a:pt x="122908" y="10578"/>
                  <a:pt x="124111" y="7918"/>
                  <a:pt x="125251" y="5416"/>
                </a:cubicBezTo>
                <a:close/>
                <a:moveTo>
                  <a:pt x="61058" y="9343"/>
                </a:moveTo>
                <a:lnTo>
                  <a:pt x="64035" y="16151"/>
                </a:lnTo>
                <a:lnTo>
                  <a:pt x="61406" y="17545"/>
                </a:lnTo>
                <a:lnTo>
                  <a:pt x="58271" y="10388"/>
                </a:lnTo>
                <a:lnTo>
                  <a:pt x="61058" y="9343"/>
                </a:lnTo>
                <a:close/>
                <a:moveTo>
                  <a:pt x="246069" y="12953"/>
                </a:moveTo>
                <a:lnTo>
                  <a:pt x="259876" y="13555"/>
                </a:lnTo>
                <a:lnTo>
                  <a:pt x="267984" y="13903"/>
                </a:lnTo>
                <a:lnTo>
                  <a:pt x="283502" y="15075"/>
                </a:lnTo>
                <a:cubicBezTo>
                  <a:pt x="283502" y="15106"/>
                  <a:pt x="283502" y="15106"/>
                  <a:pt x="283502" y="15138"/>
                </a:cubicBezTo>
                <a:lnTo>
                  <a:pt x="283502" y="17608"/>
                </a:lnTo>
                <a:lnTo>
                  <a:pt x="269187" y="17133"/>
                </a:lnTo>
                <a:cubicBezTo>
                  <a:pt x="269155" y="17070"/>
                  <a:pt x="269060" y="17007"/>
                  <a:pt x="268997" y="17007"/>
                </a:cubicBezTo>
                <a:cubicBezTo>
                  <a:pt x="268902" y="17007"/>
                  <a:pt x="268839" y="17070"/>
                  <a:pt x="268807" y="17133"/>
                </a:cubicBezTo>
                <a:lnTo>
                  <a:pt x="246037" y="16373"/>
                </a:lnTo>
                <a:cubicBezTo>
                  <a:pt x="246069" y="15265"/>
                  <a:pt x="246069" y="14125"/>
                  <a:pt x="246069" y="12953"/>
                </a:cubicBezTo>
                <a:close/>
                <a:moveTo>
                  <a:pt x="39206" y="7221"/>
                </a:moveTo>
                <a:lnTo>
                  <a:pt x="43102" y="15708"/>
                </a:lnTo>
                <a:lnTo>
                  <a:pt x="37876" y="17672"/>
                </a:lnTo>
                <a:lnTo>
                  <a:pt x="34298" y="8931"/>
                </a:lnTo>
                <a:lnTo>
                  <a:pt x="39206" y="7221"/>
                </a:lnTo>
                <a:close/>
                <a:moveTo>
                  <a:pt x="7506" y="13206"/>
                </a:moveTo>
                <a:lnTo>
                  <a:pt x="9279" y="17197"/>
                </a:lnTo>
                <a:lnTo>
                  <a:pt x="7094" y="17957"/>
                </a:lnTo>
                <a:lnTo>
                  <a:pt x="4909" y="14536"/>
                </a:lnTo>
                <a:lnTo>
                  <a:pt x="7506" y="13206"/>
                </a:lnTo>
                <a:close/>
                <a:moveTo>
                  <a:pt x="71160" y="12953"/>
                </a:moveTo>
                <a:lnTo>
                  <a:pt x="72776" y="15043"/>
                </a:lnTo>
                <a:lnTo>
                  <a:pt x="65872" y="17988"/>
                </a:lnTo>
                <a:lnTo>
                  <a:pt x="65048" y="16151"/>
                </a:lnTo>
                <a:lnTo>
                  <a:pt x="71160" y="12953"/>
                </a:lnTo>
                <a:close/>
                <a:moveTo>
                  <a:pt x="208984" y="4212"/>
                </a:moveTo>
                <a:cubicBezTo>
                  <a:pt x="212753" y="4434"/>
                  <a:pt x="218358" y="4814"/>
                  <a:pt x="223995" y="5194"/>
                </a:cubicBezTo>
                <a:lnTo>
                  <a:pt x="222127" y="18115"/>
                </a:lnTo>
                <a:lnTo>
                  <a:pt x="208604" y="16880"/>
                </a:lnTo>
                <a:lnTo>
                  <a:pt x="208794" y="7538"/>
                </a:lnTo>
                <a:lnTo>
                  <a:pt x="208984" y="4212"/>
                </a:lnTo>
                <a:close/>
                <a:moveTo>
                  <a:pt x="57859" y="10546"/>
                </a:moveTo>
                <a:lnTo>
                  <a:pt x="60995" y="17767"/>
                </a:lnTo>
                <a:lnTo>
                  <a:pt x="60013" y="18273"/>
                </a:lnTo>
                <a:lnTo>
                  <a:pt x="56973" y="10894"/>
                </a:lnTo>
                <a:lnTo>
                  <a:pt x="57859" y="10546"/>
                </a:lnTo>
                <a:close/>
                <a:moveTo>
                  <a:pt x="224914" y="5257"/>
                </a:moveTo>
                <a:lnTo>
                  <a:pt x="232293" y="5764"/>
                </a:lnTo>
                <a:lnTo>
                  <a:pt x="230329" y="18843"/>
                </a:lnTo>
                <a:lnTo>
                  <a:pt x="223045" y="18178"/>
                </a:lnTo>
                <a:lnTo>
                  <a:pt x="224914" y="5257"/>
                </a:lnTo>
                <a:close/>
                <a:moveTo>
                  <a:pt x="133549" y="13016"/>
                </a:moveTo>
                <a:lnTo>
                  <a:pt x="136842" y="14441"/>
                </a:lnTo>
                <a:cubicBezTo>
                  <a:pt x="136304" y="15708"/>
                  <a:pt x="135670" y="17260"/>
                  <a:pt x="135005" y="18907"/>
                </a:cubicBezTo>
                <a:lnTo>
                  <a:pt x="131522" y="17418"/>
                </a:lnTo>
                <a:lnTo>
                  <a:pt x="133549" y="13016"/>
                </a:lnTo>
                <a:close/>
                <a:moveTo>
                  <a:pt x="106091" y="7063"/>
                </a:moveTo>
                <a:lnTo>
                  <a:pt x="111982" y="9564"/>
                </a:lnTo>
                <a:lnTo>
                  <a:pt x="108973" y="19192"/>
                </a:lnTo>
                <a:lnTo>
                  <a:pt x="103938" y="17862"/>
                </a:lnTo>
                <a:cubicBezTo>
                  <a:pt x="103938" y="17545"/>
                  <a:pt x="103906" y="16912"/>
                  <a:pt x="103875" y="16183"/>
                </a:cubicBezTo>
                <a:cubicBezTo>
                  <a:pt x="103811" y="14695"/>
                  <a:pt x="103685" y="11940"/>
                  <a:pt x="103906" y="11591"/>
                </a:cubicBezTo>
                <a:cubicBezTo>
                  <a:pt x="104223" y="11053"/>
                  <a:pt x="105711" y="7886"/>
                  <a:pt x="106091" y="7063"/>
                </a:cubicBezTo>
                <a:close/>
                <a:moveTo>
                  <a:pt x="87090" y="14821"/>
                </a:moveTo>
                <a:lnTo>
                  <a:pt x="88262" y="16848"/>
                </a:lnTo>
                <a:lnTo>
                  <a:pt x="83733" y="19413"/>
                </a:lnTo>
                <a:lnTo>
                  <a:pt x="82466" y="17418"/>
                </a:lnTo>
                <a:lnTo>
                  <a:pt x="87090" y="14821"/>
                </a:lnTo>
                <a:close/>
                <a:moveTo>
                  <a:pt x="4497" y="14726"/>
                </a:moveTo>
                <a:lnTo>
                  <a:pt x="6619" y="18115"/>
                </a:lnTo>
                <a:lnTo>
                  <a:pt x="2534" y="19540"/>
                </a:lnTo>
                <a:lnTo>
                  <a:pt x="887" y="16627"/>
                </a:lnTo>
                <a:lnTo>
                  <a:pt x="4497" y="14726"/>
                </a:lnTo>
                <a:close/>
                <a:moveTo>
                  <a:pt x="80281" y="14790"/>
                </a:moveTo>
                <a:lnTo>
                  <a:pt x="81833" y="17260"/>
                </a:lnTo>
                <a:lnTo>
                  <a:pt x="76259" y="19888"/>
                </a:lnTo>
                <a:lnTo>
                  <a:pt x="74929" y="17228"/>
                </a:lnTo>
                <a:lnTo>
                  <a:pt x="80281" y="14790"/>
                </a:lnTo>
                <a:close/>
                <a:moveTo>
                  <a:pt x="232736" y="5796"/>
                </a:moveTo>
                <a:cubicBezTo>
                  <a:pt x="237708" y="6144"/>
                  <a:pt x="241888" y="6429"/>
                  <a:pt x="243820" y="6587"/>
                </a:cubicBezTo>
                <a:cubicBezTo>
                  <a:pt x="243820" y="11021"/>
                  <a:pt x="243789" y="15930"/>
                  <a:pt x="243662" y="20078"/>
                </a:cubicBezTo>
                <a:lnTo>
                  <a:pt x="237993" y="19572"/>
                </a:lnTo>
                <a:cubicBezTo>
                  <a:pt x="237961" y="19540"/>
                  <a:pt x="237930" y="19508"/>
                  <a:pt x="237866" y="19508"/>
                </a:cubicBezTo>
                <a:cubicBezTo>
                  <a:pt x="237835" y="19508"/>
                  <a:pt x="237771" y="19508"/>
                  <a:pt x="237740" y="19540"/>
                </a:cubicBezTo>
                <a:lnTo>
                  <a:pt x="230804" y="18907"/>
                </a:lnTo>
                <a:lnTo>
                  <a:pt x="232736" y="5796"/>
                </a:lnTo>
                <a:close/>
                <a:moveTo>
                  <a:pt x="73061" y="15423"/>
                </a:moveTo>
                <a:lnTo>
                  <a:pt x="74264" y="17007"/>
                </a:lnTo>
                <a:lnTo>
                  <a:pt x="66790" y="20110"/>
                </a:lnTo>
                <a:lnTo>
                  <a:pt x="66062" y="18432"/>
                </a:lnTo>
                <a:lnTo>
                  <a:pt x="73061" y="15423"/>
                </a:lnTo>
                <a:close/>
                <a:moveTo>
                  <a:pt x="127468" y="475"/>
                </a:moveTo>
                <a:lnTo>
                  <a:pt x="149225" y="7791"/>
                </a:lnTo>
                <a:lnTo>
                  <a:pt x="151442" y="20205"/>
                </a:lnTo>
                <a:lnTo>
                  <a:pt x="137444" y="14220"/>
                </a:lnTo>
                <a:cubicBezTo>
                  <a:pt x="138267" y="12225"/>
                  <a:pt x="138806" y="10958"/>
                  <a:pt x="138837" y="10926"/>
                </a:cubicBezTo>
                <a:cubicBezTo>
                  <a:pt x="138869" y="10799"/>
                  <a:pt x="138806" y="10673"/>
                  <a:pt x="138711" y="10609"/>
                </a:cubicBezTo>
                <a:lnTo>
                  <a:pt x="125410" y="5004"/>
                </a:lnTo>
                <a:cubicBezTo>
                  <a:pt x="126138" y="3421"/>
                  <a:pt x="126835" y="1900"/>
                  <a:pt x="127468" y="475"/>
                </a:cubicBezTo>
                <a:close/>
                <a:moveTo>
                  <a:pt x="6904" y="18527"/>
                </a:moveTo>
                <a:lnTo>
                  <a:pt x="8234" y="20617"/>
                </a:lnTo>
                <a:cubicBezTo>
                  <a:pt x="6746" y="20458"/>
                  <a:pt x="4497" y="20205"/>
                  <a:pt x="2629" y="19983"/>
                </a:cubicBezTo>
                <a:lnTo>
                  <a:pt x="6904" y="18527"/>
                </a:lnTo>
                <a:close/>
                <a:moveTo>
                  <a:pt x="9501" y="17608"/>
                </a:moveTo>
                <a:lnTo>
                  <a:pt x="11084" y="21155"/>
                </a:lnTo>
                <a:lnTo>
                  <a:pt x="11084" y="21155"/>
                </a:lnTo>
                <a:lnTo>
                  <a:pt x="9722" y="20838"/>
                </a:lnTo>
                <a:cubicBezTo>
                  <a:pt x="9596" y="20807"/>
                  <a:pt x="9279" y="20743"/>
                  <a:pt x="8836" y="20680"/>
                </a:cubicBezTo>
                <a:lnTo>
                  <a:pt x="7347" y="18368"/>
                </a:lnTo>
                <a:lnTo>
                  <a:pt x="9501" y="17608"/>
                </a:lnTo>
                <a:close/>
                <a:moveTo>
                  <a:pt x="58081" y="14821"/>
                </a:moveTo>
                <a:lnTo>
                  <a:pt x="59601" y="18495"/>
                </a:lnTo>
                <a:lnTo>
                  <a:pt x="54059" y="21409"/>
                </a:lnTo>
                <a:lnTo>
                  <a:pt x="52349" y="17260"/>
                </a:lnTo>
                <a:lnTo>
                  <a:pt x="58081" y="14821"/>
                </a:lnTo>
                <a:close/>
                <a:moveTo>
                  <a:pt x="88515" y="17228"/>
                </a:moveTo>
                <a:lnTo>
                  <a:pt x="89465" y="18875"/>
                </a:lnTo>
                <a:lnTo>
                  <a:pt x="85000" y="21440"/>
                </a:lnTo>
                <a:lnTo>
                  <a:pt x="83955" y="19793"/>
                </a:lnTo>
                <a:lnTo>
                  <a:pt x="88515" y="17228"/>
                </a:lnTo>
                <a:close/>
                <a:moveTo>
                  <a:pt x="74486" y="17418"/>
                </a:moveTo>
                <a:lnTo>
                  <a:pt x="74992" y="18400"/>
                </a:lnTo>
                <a:lnTo>
                  <a:pt x="67455" y="21567"/>
                </a:lnTo>
                <a:lnTo>
                  <a:pt x="66980" y="20553"/>
                </a:lnTo>
                <a:lnTo>
                  <a:pt x="74486" y="17418"/>
                </a:lnTo>
                <a:close/>
                <a:moveTo>
                  <a:pt x="64225" y="16595"/>
                </a:moveTo>
                <a:lnTo>
                  <a:pt x="65935" y="20458"/>
                </a:lnTo>
                <a:lnTo>
                  <a:pt x="63212" y="21662"/>
                </a:lnTo>
                <a:lnTo>
                  <a:pt x="61596" y="17957"/>
                </a:lnTo>
                <a:lnTo>
                  <a:pt x="64225" y="16595"/>
                </a:lnTo>
                <a:close/>
                <a:moveTo>
                  <a:pt x="187164" y="15391"/>
                </a:moveTo>
                <a:lnTo>
                  <a:pt x="196032" y="16183"/>
                </a:lnTo>
                <a:lnTo>
                  <a:pt x="195588" y="22105"/>
                </a:lnTo>
                <a:lnTo>
                  <a:pt x="187006" y="17038"/>
                </a:lnTo>
                <a:lnTo>
                  <a:pt x="187164" y="15391"/>
                </a:lnTo>
                <a:close/>
                <a:moveTo>
                  <a:pt x="61185" y="18178"/>
                </a:moveTo>
                <a:lnTo>
                  <a:pt x="62768" y="21820"/>
                </a:lnTo>
                <a:lnTo>
                  <a:pt x="61660" y="22327"/>
                </a:lnTo>
                <a:lnTo>
                  <a:pt x="60203" y="18717"/>
                </a:lnTo>
                <a:lnTo>
                  <a:pt x="61185" y="18178"/>
                </a:lnTo>
                <a:close/>
                <a:moveTo>
                  <a:pt x="246005" y="16848"/>
                </a:moveTo>
                <a:lnTo>
                  <a:pt x="268744" y="17577"/>
                </a:lnTo>
                <a:lnTo>
                  <a:pt x="268649" y="22644"/>
                </a:lnTo>
                <a:lnTo>
                  <a:pt x="245942" y="20268"/>
                </a:lnTo>
                <a:cubicBezTo>
                  <a:pt x="245974" y="19192"/>
                  <a:pt x="246005" y="18020"/>
                  <a:pt x="246005" y="16848"/>
                </a:cubicBezTo>
                <a:close/>
                <a:moveTo>
                  <a:pt x="19223" y="14220"/>
                </a:moveTo>
                <a:cubicBezTo>
                  <a:pt x="19350" y="15170"/>
                  <a:pt x="19888" y="18685"/>
                  <a:pt x="20585" y="23277"/>
                </a:cubicBezTo>
                <a:lnTo>
                  <a:pt x="11591" y="21282"/>
                </a:lnTo>
                <a:lnTo>
                  <a:pt x="9912" y="17450"/>
                </a:lnTo>
                <a:lnTo>
                  <a:pt x="19223" y="14220"/>
                </a:lnTo>
                <a:close/>
                <a:moveTo>
                  <a:pt x="89687" y="19287"/>
                </a:moveTo>
                <a:lnTo>
                  <a:pt x="90732" y="21060"/>
                </a:lnTo>
                <a:lnTo>
                  <a:pt x="86267" y="23435"/>
                </a:lnTo>
                <a:lnTo>
                  <a:pt x="85253" y="21820"/>
                </a:lnTo>
                <a:lnTo>
                  <a:pt x="89687" y="19287"/>
                </a:lnTo>
                <a:close/>
                <a:moveTo>
                  <a:pt x="269219" y="17577"/>
                </a:moveTo>
                <a:lnTo>
                  <a:pt x="277168" y="17830"/>
                </a:lnTo>
                <a:lnTo>
                  <a:pt x="277009" y="23530"/>
                </a:lnTo>
                <a:lnTo>
                  <a:pt x="269092" y="22707"/>
                </a:lnTo>
                <a:lnTo>
                  <a:pt x="269219" y="17577"/>
                </a:lnTo>
                <a:close/>
                <a:moveTo>
                  <a:pt x="75214" y="18780"/>
                </a:moveTo>
                <a:lnTo>
                  <a:pt x="75847" y="20078"/>
                </a:lnTo>
                <a:lnTo>
                  <a:pt x="68342" y="23625"/>
                </a:lnTo>
                <a:lnTo>
                  <a:pt x="67614" y="21947"/>
                </a:lnTo>
                <a:lnTo>
                  <a:pt x="75214" y="18780"/>
                </a:lnTo>
                <a:close/>
                <a:moveTo>
                  <a:pt x="22960" y="12890"/>
                </a:moveTo>
                <a:lnTo>
                  <a:pt x="24195" y="24069"/>
                </a:lnTo>
                <a:lnTo>
                  <a:pt x="22992" y="23815"/>
                </a:lnTo>
                <a:cubicBezTo>
                  <a:pt x="22105" y="18052"/>
                  <a:pt x="21472" y="13745"/>
                  <a:pt x="21440" y="13650"/>
                </a:cubicBezTo>
                <a:cubicBezTo>
                  <a:pt x="21440" y="13555"/>
                  <a:pt x="21408" y="13491"/>
                  <a:pt x="21408" y="13428"/>
                </a:cubicBezTo>
                <a:lnTo>
                  <a:pt x="22960" y="12890"/>
                </a:lnTo>
                <a:close/>
                <a:moveTo>
                  <a:pt x="112394" y="9754"/>
                </a:moveTo>
                <a:lnTo>
                  <a:pt x="120691" y="13270"/>
                </a:lnTo>
                <a:cubicBezTo>
                  <a:pt x="119044" y="16975"/>
                  <a:pt x="117334" y="20775"/>
                  <a:pt x="115845" y="24195"/>
                </a:cubicBezTo>
                <a:lnTo>
                  <a:pt x="109702" y="21472"/>
                </a:lnTo>
                <a:lnTo>
                  <a:pt x="109353" y="19477"/>
                </a:lnTo>
                <a:lnTo>
                  <a:pt x="112394" y="9754"/>
                </a:lnTo>
                <a:close/>
                <a:moveTo>
                  <a:pt x="277643" y="17862"/>
                </a:moveTo>
                <a:lnTo>
                  <a:pt x="283502" y="18052"/>
                </a:lnTo>
                <a:lnTo>
                  <a:pt x="283502" y="24195"/>
                </a:lnTo>
                <a:lnTo>
                  <a:pt x="277453" y="23562"/>
                </a:lnTo>
                <a:lnTo>
                  <a:pt x="277643" y="17862"/>
                </a:lnTo>
                <a:close/>
                <a:moveTo>
                  <a:pt x="50291" y="13428"/>
                </a:moveTo>
                <a:lnTo>
                  <a:pt x="53679" y="21630"/>
                </a:lnTo>
                <a:lnTo>
                  <a:pt x="47852" y="24670"/>
                </a:lnTo>
                <a:lnTo>
                  <a:pt x="43767" y="15930"/>
                </a:lnTo>
                <a:lnTo>
                  <a:pt x="50291" y="13428"/>
                </a:lnTo>
                <a:close/>
                <a:moveTo>
                  <a:pt x="59791" y="18938"/>
                </a:moveTo>
                <a:lnTo>
                  <a:pt x="61248" y="22517"/>
                </a:lnTo>
                <a:lnTo>
                  <a:pt x="55548" y="24987"/>
                </a:lnTo>
                <a:lnTo>
                  <a:pt x="54249" y="21852"/>
                </a:lnTo>
                <a:lnTo>
                  <a:pt x="59791" y="18938"/>
                </a:lnTo>
                <a:close/>
                <a:moveTo>
                  <a:pt x="82055" y="17672"/>
                </a:moveTo>
                <a:lnTo>
                  <a:pt x="85031" y="22359"/>
                </a:lnTo>
                <a:lnTo>
                  <a:pt x="78919" y="25145"/>
                </a:lnTo>
                <a:lnTo>
                  <a:pt x="76449" y="20300"/>
                </a:lnTo>
                <a:lnTo>
                  <a:pt x="82055" y="17672"/>
                </a:lnTo>
                <a:close/>
                <a:moveTo>
                  <a:pt x="66125" y="20870"/>
                </a:moveTo>
                <a:lnTo>
                  <a:pt x="67518" y="24037"/>
                </a:lnTo>
                <a:lnTo>
                  <a:pt x="64795" y="25304"/>
                </a:lnTo>
                <a:lnTo>
                  <a:pt x="63370" y="22042"/>
                </a:lnTo>
                <a:lnTo>
                  <a:pt x="66125" y="20870"/>
                </a:lnTo>
                <a:close/>
                <a:moveTo>
                  <a:pt x="150238" y="8203"/>
                </a:moveTo>
                <a:lnTo>
                  <a:pt x="177569" y="20680"/>
                </a:lnTo>
                <a:lnTo>
                  <a:pt x="176555" y="22390"/>
                </a:lnTo>
                <a:lnTo>
                  <a:pt x="175035" y="25335"/>
                </a:lnTo>
                <a:lnTo>
                  <a:pt x="161639" y="20047"/>
                </a:lnTo>
                <a:cubicBezTo>
                  <a:pt x="161609" y="20039"/>
                  <a:pt x="161579" y="20035"/>
                  <a:pt x="161551" y="20035"/>
                </a:cubicBezTo>
                <a:cubicBezTo>
                  <a:pt x="161458" y="20035"/>
                  <a:pt x="161378" y="20077"/>
                  <a:pt x="161354" y="20173"/>
                </a:cubicBezTo>
                <a:lnTo>
                  <a:pt x="159295" y="24385"/>
                </a:lnTo>
                <a:lnTo>
                  <a:pt x="152423" y="20680"/>
                </a:lnTo>
                <a:cubicBezTo>
                  <a:pt x="152455" y="20617"/>
                  <a:pt x="152455" y="20585"/>
                  <a:pt x="152423" y="20522"/>
                </a:cubicBezTo>
                <a:lnTo>
                  <a:pt x="150238" y="8203"/>
                </a:lnTo>
                <a:close/>
                <a:moveTo>
                  <a:pt x="196507" y="16247"/>
                </a:moveTo>
                <a:lnTo>
                  <a:pt x="202555" y="16785"/>
                </a:lnTo>
                <a:lnTo>
                  <a:pt x="201732" y="25716"/>
                </a:lnTo>
                <a:lnTo>
                  <a:pt x="196032" y="22359"/>
                </a:lnTo>
                <a:lnTo>
                  <a:pt x="196507" y="16247"/>
                </a:lnTo>
                <a:close/>
                <a:moveTo>
                  <a:pt x="29009" y="10768"/>
                </a:moveTo>
                <a:lnTo>
                  <a:pt x="32968" y="20553"/>
                </a:lnTo>
                <a:lnTo>
                  <a:pt x="32302" y="25874"/>
                </a:lnTo>
                <a:lnTo>
                  <a:pt x="24670" y="24195"/>
                </a:lnTo>
                <a:lnTo>
                  <a:pt x="23403" y="12731"/>
                </a:lnTo>
                <a:lnTo>
                  <a:pt x="29009" y="10768"/>
                </a:lnTo>
                <a:close/>
                <a:moveTo>
                  <a:pt x="83765" y="4624"/>
                </a:moveTo>
                <a:lnTo>
                  <a:pt x="94659" y="15455"/>
                </a:lnTo>
                <a:lnTo>
                  <a:pt x="96686" y="24544"/>
                </a:lnTo>
                <a:lnTo>
                  <a:pt x="94057" y="25874"/>
                </a:lnTo>
                <a:lnTo>
                  <a:pt x="92949" y="23974"/>
                </a:lnTo>
                <a:lnTo>
                  <a:pt x="89940" y="18843"/>
                </a:lnTo>
                <a:lnTo>
                  <a:pt x="88768" y="16817"/>
                </a:lnTo>
                <a:lnTo>
                  <a:pt x="87343" y="14410"/>
                </a:lnTo>
                <a:cubicBezTo>
                  <a:pt x="87301" y="14325"/>
                  <a:pt x="87231" y="14283"/>
                  <a:pt x="87160" y="14283"/>
                </a:cubicBezTo>
                <a:cubicBezTo>
                  <a:pt x="87125" y="14283"/>
                  <a:pt x="87090" y="14294"/>
                  <a:pt x="87058" y="14315"/>
                </a:cubicBezTo>
                <a:lnTo>
                  <a:pt x="82213" y="17070"/>
                </a:lnTo>
                <a:lnTo>
                  <a:pt x="77494" y="9564"/>
                </a:lnTo>
                <a:lnTo>
                  <a:pt x="83765" y="4624"/>
                </a:lnTo>
                <a:close/>
                <a:moveTo>
                  <a:pt x="76037" y="20458"/>
                </a:moveTo>
                <a:lnTo>
                  <a:pt x="77051" y="22454"/>
                </a:lnTo>
                <a:lnTo>
                  <a:pt x="69355" y="25906"/>
                </a:lnTo>
                <a:lnTo>
                  <a:pt x="68532" y="24037"/>
                </a:lnTo>
                <a:lnTo>
                  <a:pt x="76037" y="20458"/>
                </a:lnTo>
                <a:close/>
                <a:moveTo>
                  <a:pt x="178329" y="21219"/>
                </a:moveTo>
                <a:cubicBezTo>
                  <a:pt x="179754" y="22675"/>
                  <a:pt x="181495" y="24480"/>
                  <a:pt x="182921" y="26032"/>
                </a:cubicBezTo>
                <a:lnTo>
                  <a:pt x="177569" y="22485"/>
                </a:lnTo>
                <a:lnTo>
                  <a:pt x="178329" y="21219"/>
                </a:lnTo>
                <a:close/>
                <a:moveTo>
                  <a:pt x="62990" y="22232"/>
                </a:moveTo>
                <a:lnTo>
                  <a:pt x="64415" y="25494"/>
                </a:lnTo>
                <a:lnTo>
                  <a:pt x="63212" y="26064"/>
                </a:lnTo>
                <a:lnTo>
                  <a:pt x="61850" y="22739"/>
                </a:lnTo>
                <a:lnTo>
                  <a:pt x="62990" y="22232"/>
                </a:lnTo>
                <a:close/>
                <a:moveTo>
                  <a:pt x="90954" y="21472"/>
                </a:moveTo>
                <a:lnTo>
                  <a:pt x="92442" y="24005"/>
                </a:lnTo>
                <a:lnTo>
                  <a:pt x="88198" y="26507"/>
                </a:lnTo>
                <a:lnTo>
                  <a:pt x="86488" y="23815"/>
                </a:lnTo>
                <a:lnTo>
                  <a:pt x="90954" y="21472"/>
                </a:lnTo>
                <a:close/>
                <a:moveTo>
                  <a:pt x="203474" y="16880"/>
                </a:moveTo>
                <a:lnTo>
                  <a:pt x="208161" y="17292"/>
                </a:lnTo>
                <a:lnTo>
                  <a:pt x="207971" y="26824"/>
                </a:lnTo>
                <a:lnTo>
                  <a:pt x="202587" y="26096"/>
                </a:lnTo>
                <a:lnTo>
                  <a:pt x="203474" y="16880"/>
                </a:lnTo>
                <a:close/>
                <a:moveTo>
                  <a:pt x="85285" y="22739"/>
                </a:moveTo>
                <a:lnTo>
                  <a:pt x="86520" y="24670"/>
                </a:lnTo>
                <a:lnTo>
                  <a:pt x="80091" y="27457"/>
                </a:lnTo>
                <a:lnTo>
                  <a:pt x="79109" y="25557"/>
                </a:lnTo>
                <a:lnTo>
                  <a:pt x="85285" y="22739"/>
                </a:lnTo>
                <a:close/>
                <a:moveTo>
                  <a:pt x="43292" y="16088"/>
                </a:moveTo>
                <a:lnTo>
                  <a:pt x="47409" y="24892"/>
                </a:lnTo>
                <a:lnTo>
                  <a:pt x="41993" y="27742"/>
                </a:lnTo>
                <a:lnTo>
                  <a:pt x="38035" y="18083"/>
                </a:lnTo>
                <a:lnTo>
                  <a:pt x="43292" y="16088"/>
                </a:lnTo>
                <a:close/>
                <a:moveTo>
                  <a:pt x="208604" y="17355"/>
                </a:moveTo>
                <a:lnTo>
                  <a:pt x="215318" y="17957"/>
                </a:lnTo>
                <a:lnTo>
                  <a:pt x="214938" y="27806"/>
                </a:lnTo>
                <a:lnTo>
                  <a:pt x="208414" y="26887"/>
                </a:lnTo>
                <a:lnTo>
                  <a:pt x="208604" y="17355"/>
                </a:lnTo>
                <a:close/>
                <a:moveTo>
                  <a:pt x="33443" y="9216"/>
                </a:moveTo>
                <a:lnTo>
                  <a:pt x="41043" y="27837"/>
                </a:lnTo>
                <a:lnTo>
                  <a:pt x="41043" y="27837"/>
                </a:lnTo>
                <a:lnTo>
                  <a:pt x="32714" y="25969"/>
                </a:lnTo>
                <a:lnTo>
                  <a:pt x="33379" y="20553"/>
                </a:lnTo>
                <a:cubicBezTo>
                  <a:pt x="33411" y="20522"/>
                  <a:pt x="33411" y="20490"/>
                  <a:pt x="33379" y="20458"/>
                </a:cubicBezTo>
                <a:lnTo>
                  <a:pt x="29421" y="10641"/>
                </a:lnTo>
                <a:lnTo>
                  <a:pt x="33443" y="9216"/>
                </a:lnTo>
                <a:close/>
                <a:moveTo>
                  <a:pt x="92664" y="24417"/>
                </a:moveTo>
                <a:lnTo>
                  <a:pt x="93645" y="26096"/>
                </a:lnTo>
                <a:lnTo>
                  <a:pt x="89307" y="28249"/>
                </a:lnTo>
                <a:lnTo>
                  <a:pt x="88452" y="26887"/>
                </a:lnTo>
                <a:lnTo>
                  <a:pt x="92664" y="24417"/>
                </a:lnTo>
                <a:close/>
                <a:moveTo>
                  <a:pt x="269092" y="23150"/>
                </a:moveTo>
                <a:lnTo>
                  <a:pt x="276978" y="23974"/>
                </a:lnTo>
                <a:lnTo>
                  <a:pt x="276851" y="28281"/>
                </a:lnTo>
                <a:lnTo>
                  <a:pt x="268997" y="28344"/>
                </a:lnTo>
                <a:lnTo>
                  <a:pt x="269092" y="23150"/>
                </a:lnTo>
                <a:close/>
                <a:moveTo>
                  <a:pt x="262885" y="22517"/>
                </a:moveTo>
                <a:lnTo>
                  <a:pt x="268649" y="23119"/>
                </a:lnTo>
                <a:lnTo>
                  <a:pt x="268522" y="28344"/>
                </a:lnTo>
                <a:lnTo>
                  <a:pt x="262885" y="28439"/>
                </a:lnTo>
                <a:lnTo>
                  <a:pt x="262885" y="22517"/>
                </a:lnTo>
                <a:close/>
                <a:moveTo>
                  <a:pt x="256805" y="21884"/>
                </a:moveTo>
                <a:lnTo>
                  <a:pt x="262410" y="22454"/>
                </a:lnTo>
                <a:lnTo>
                  <a:pt x="262410" y="28439"/>
                </a:lnTo>
                <a:lnTo>
                  <a:pt x="256678" y="28502"/>
                </a:lnTo>
                <a:lnTo>
                  <a:pt x="256678" y="28502"/>
                </a:lnTo>
                <a:lnTo>
                  <a:pt x="256805" y="21884"/>
                </a:lnTo>
                <a:close/>
                <a:moveTo>
                  <a:pt x="251009" y="21282"/>
                </a:moveTo>
                <a:lnTo>
                  <a:pt x="256361" y="21852"/>
                </a:lnTo>
                <a:lnTo>
                  <a:pt x="256203" y="28502"/>
                </a:lnTo>
                <a:lnTo>
                  <a:pt x="250724" y="28566"/>
                </a:lnTo>
                <a:cubicBezTo>
                  <a:pt x="250724" y="28534"/>
                  <a:pt x="250724" y="28534"/>
                  <a:pt x="250724" y="28534"/>
                </a:cubicBezTo>
                <a:lnTo>
                  <a:pt x="251009" y="21282"/>
                </a:lnTo>
                <a:close/>
                <a:moveTo>
                  <a:pt x="215761" y="17988"/>
                </a:moveTo>
                <a:lnTo>
                  <a:pt x="222064" y="18558"/>
                </a:lnTo>
                <a:lnTo>
                  <a:pt x="220575" y="28597"/>
                </a:lnTo>
                <a:lnTo>
                  <a:pt x="215413" y="27869"/>
                </a:lnTo>
                <a:lnTo>
                  <a:pt x="215761" y="17988"/>
                </a:lnTo>
                <a:close/>
                <a:moveTo>
                  <a:pt x="245942" y="20743"/>
                </a:moveTo>
                <a:lnTo>
                  <a:pt x="250597" y="21250"/>
                </a:lnTo>
                <a:lnTo>
                  <a:pt x="250281" y="28502"/>
                </a:lnTo>
                <a:cubicBezTo>
                  <a:pt x="250281" y="28534"/>
                  <a:pt x="250281" y="28534"/>
                  <a:pt x="250281" y="28566"/>
                </a:cubicBezTo>
                <a:lnTo>
                  <a:pt x="245467" y="28629"/>
                </a:lnTo>
                <a:cubicBezTo>
                  <a:pt x="245499" y="28376"/>
                  <a:pt x="245530" y="28154"/>
                  <a:pt x="245562" y="27932"/>
                </a:cubicBezTo>
                <a:cubicBezTo>
                  <a:pt x="245720" y="26222"/>
                  <a:pt x="245847" y="23689"/>
                  <a:pt x="245942" y="20743"/>
                </a:cubicBezTo>
                <a:close/>
                <a:moveTo>
                  <a:pt x="238056" y="20015"/>
                </a:moveTo>
                <a:lnTo>
                  <a:pt x="243630" y="20553"/>
                </a:lnTo>
                <a:cubicBezTo>
                  <a:pt x="243567" y="23499"/>
                  <a:pt x="243440" y="26032"/>
                  <a:pt x="243282" y="27711"/>
                </a:cubicBezTo>
                <a:cubicBezTo>
                  <a:pt x="243250" y="27996"/>
                  <a:pt x="243218" y="28312"/>
                  <a:pt x="243187" y="28661"/>
                </a:cubicBezTo>
                <a:lnTo>
                  <a:pt x="237550" y="28724"/>
                </a:lnTo>
                <a:lnTo>
                  <a:pt x="238056" y="20015"/>
                </a:lnTo>
                <a:close/>
                <a:moveTo>
                  <a:pt x="1583" y="20807"/>
                </a:moveTo>
                <a:lnTo>
                  <a:pt x="1583" y="20807"/>
                </a:lnTo>
                <a:cubicBezTo>
                  <a:pt x="5067" y="21187"/>
                  <a:pt x="9057" y="21630"/>
                  <a:pt x="9469" y="21725"/>
                </a:cubicBezTo>
                <a:lnTo>
                  <a:pt x="11401" y="22169"/>
                </a:lnTo>
                <a:lnTo>
                  <a:pt x="12383" y="27679"/>
                </a:lnTo>
                <a:lnTo>
                  <a:pt x="6556" y="28787"/>
                </a:lnTo>
                <a:cubicBezTo>
                  <a:pt x="6302" y="28122"/>
                  <a:pt x="6017" y="27521"/>
                  <a:pt x="5764" y="26982"/>
                </a:cubicBezTo>
                <a:cubicBezTo>
                  <a:pt x="5035" y="25462"/>
                  <a:pt x="3515" y="23309"/>
                  <a:pt x="1583" y="20807"/>
                </a:cubicBezTo>
                <a:close/>
                <a:moveTo>
                  <a:pt x="230709" y="19350"/>
                </a:moveTo>
                <a:lnTo>
                  <a:pt x="237613" y="19983"/>
                </a:lnTo>
                <a:lnTo>
                  <a:pt x="237106" y="28724"/>
                </a:lnTo>
                <a:lnTo>
                  <a:pt x="228017" y="28819"/>
                </a:lnTo>
                <a:lnTo>
                  <a:pt x="230709" y="19350"/>
                </a:lnTo>
                <a:close/>
                <a:moveTo>
                  <a:pt x="77273" y="22929"/>
                </a:moveTo>
                <a:lnTo>
                  <a:pt x="78476" y="25367"/>
                </a:lnTo>
                <a:lnTo>
                  <a:pt x="70654" y="28882"/>
                </a:lnTo>
                <a:lnTo>
                  <a:pt x="69514" y="26317"/>
                </a:lnTo>
                <a:lnTo>
                  <a:pt x="77273" y="22929"/>
                </a:lnTo>
                <a:close/>
                <a:moveTo>
                  <a:pt x="222950" y="18653"/>
                </a:moveTo>
                <a:lnTo>
                  <a:pt x="230234" y="19318"/>
                </a:lnTo>
                <a:lnTo>
                  <a:pt x="227542" y="28819"/>
                </a:lnTo>
                <a:lnTo>
                  <a:pt x="221462" y="28882"/>
                </a:lnTo>
                <a:lnTo>
                  <a:pt x="222950" y="18653"/>
                </a:lnTo>
                <a:close/>
                <a:moveTo>
                  <a:pt x="61406" y="22929"/>
                </a:moveTo>
                <a:lnTo>
                  <a:pt x="62768" y="26254"/>
                </a:lnTo>
                <a:lnTo>
                  <a:pt x="57131" y="28914"/>
                </a:lnTo>
                <a:lnTo>
                  <a:pt x="55674" y="25399"/>
                </a:lnTo>
                <a:lnTo>
                  <a:pt x="61406" y="22929"/>
                </a:lnTo>
                <a:close/>
                <a:moveTo>
                  <a:pt x="23151" y="24804"/>
                </a:moveTo>
                <a:lnTo>
                  <a:pt x="27774" y="25811"/>
                </a:lnTo>
                <a:lnTo>
                  <a:pt x="28154" y="28977"/>
                </a:lnTo>
                <a:lnTo>
                  <a:pt x="23752" y="28787"/>
                </a:lnTo>
                <a:cubicBezTo>
                  <a:pt x="23531" y="27397"/>
                  <a:pt x="23341" y="26100"/>
                  <a:pt x="23151" y="24804"/>
                </a:cubicBezTo>
                <a:close/>
                <a:moveTo>
                  <a:pt x="137285" y="14600"/>
                </a:moveTo>
                <a:lnTo>
                  <a:pt x="151473" y="20712"/>
                </a:lnTo>
                <a:lnTo>
                  <a:pt x="148623" y="28977"/>
                </a:lnTo>
                <a:lnTo>
                  <a:pt x="134024" y="22517"/>
                </a:lnTo>
                <a:cubicBezTo>
                  <a:pt x="135227" y="19572"/>
                  <a:pt x="136399" y="16753"/>
                  <a:pt x="137285" y="14600"/>
                </a:cubicBezTo>
                <a:close/>
                <a:moveTo>
                  <a:pt x="86742" y="25082"/>
                </a:moveTo>
                <a:lnTo>
                  <a:pt x="87407" y="26127"/>
                </a:lnTo>
                <a:lnTo>
                  <a:pt x="80915" y="29136"/>
                </a:lnTo>
                <a:lnTo>
                  <a:pt x="80281" y="27869"/>
                </a:lnTo>
                <a:lnTo>
                  <a:pt x="86742" y="25082"/>
                </a:lnTo>
                <a:close/>
                <a:moveTo>
                  <a:pt x="11908" y="22295"/>
                </a:moveTo>
                <a:lnTo>
                  <a:pt x="17481" y="23530"/>
                </a:lnTo>
                <a:lnTo>
                  <a:pt x="18241" y="28281"/>
                </a:lnTo>
                <a:lnTo>
                  <a:pt x="13111" y="29167"/>
                </a:lnTo>
                <a:lnTo>
                  <a:pt x="12889" y="27837"/>
                </a:lnTo>
                <a:lnTo>
                  <a:pt x="11908" y="22295"/>
                </a:lnTo>
                <a:close/>
                <a:moveTo>
                  <a:pt x="53806" y="22042"/>
                </a:moveTo>
                <a:lnTo>
                  <a:pt x="55738" y="26697"/>
                </a:lnTo>
                <a:lnTo>
                  <a:pt x="49974" y="29326"/>
                </a:lnTo>
                <a:lnTo>
                  <a:pt x="48010" y="25082"/>
                </a:lnTo>
                <a:lnTo>
                  <a:pt x="53806" y="22042"/>
                </a:lnTo>
                <a:close/>
                <a:moveTo>
                  <a:pt x="47599" y="25304"/>
                </a:moveTo>
                <a:lnTo>
                  <a:pt x="48517" y="27236"/>
                </a:lnTo>
                <a:lnTo>
                  <a:pt x="42785" y="29642"/>
                </a:lnTo>
                <a:lnTo>
                  <a:pt x="42215" y="28281"/>
                </a:lnTo>
                <a:lnTo>
                  <a:pt x="42152" y="28154"/>
                </a:lnTo>
                <a:lnTo>
                  <a:pt x="47599" y="25304"/>
                </a:lnTo>
                <a:close/>
                <a:moveTo>
                  <a:pt x="67709" y="24417"/>
                </a:moveTo>
                <a:lnTo>
                  <a:pt x="69514" y="28534"/>
                </a:lnTo>
                <a:lnTo>
                  <a:pt x="66727" y="29674"/>
                </a:lnTo>
                <a:lnTo>
                  <a:pt x="64985" y="25716"/>
                </a:lnTo>
                <a:lnTo>
                  <a:pt x="67709" y="24417"/>
                </a:lnTo>
                <a:close/>
                <a:moveTo>
                  <a:pt x="96527" y="25209"/>
                </a:moveTo>
                <a:lnTo>
                  <a:pt x="94532" y="30117"/>
                </a:lnTo>
                <a:lnTo>
                  <a:pt x="92790" y="27046"/>
                </a:lnTo>
                <a:lnTo>
                  <a:pt x="96527" y="25209"/>
                </a:lnTo>
                <a:close/>
                <a:moveTo>
                  <a:pt x="64573" y="25906"/>
                </a:moveTo>
                <a:lnTo>
                  <a:pt x="66283" y="29864"/>
                </a:lnTo>
                <a:lnTo>
                  <a:pt x="64985" y="30434"/>
                </a:lnTo>
                <a:lnTo>
                  <a:pt x="63370" y="26476"/>
                </a:lnTo>
                <a:lnTo>
                  <a:pt x="64573" y="25906"/>
                </a:lnTo>
                <a:close/>
                <a:moveTo>
                  <a:pt x="177125" y="23309"/>
                </a:moveTo>
                <a:lnTo>
                  <a:pt x="183364" y="27426"/>
                </a:lnTo>
                <a:lnTo>
                  <a:pt x="181717" y="30593"/>
                </a:lnTo>
                <a:lnTo>
                  <a:pt x="175257" y="27014"/>
                </a:lnTo>
                <a:lnTo>
                  <a:pt x="177125" y="23309"/>
                </a:lnTo>
                <a:close/>
                <a:moveTo>
                  <a:pt x="121546" y="13650"/>
                </a:moveTo>
                <a:lnTo>
                  <a:pt x="134847" y="19318"/>
                </a:lnTo>
                <a:cubicBezTo>
                  <a:pt x="133327" y="22992"/>
                  <a:pt x="131617" y="27172"/>
                  <a:pt x="130287" y="30624"/>
                </a:cubicBezTo>
                <a:lnTo>
                  <a:pt x="126360" y="28882"/>
                </a:lnTo>
                <a:lnTo>
                  <a:pt x="128735" y="24195"/>
                </a:lnTo>
                <a:cubicBezTo>
                  <a:pt x="128846" y="24040"/>
                  <a:pt x="128629" y="23868"/>
                  <a:pt x="128468" y="23868"/>
                </a:cubicBezTo>
                <a:cubicBezTo>
                  <a:pt x="128400" y="23868"/>
                  <a:pt x="128342" y="23899"/>
                  <a:pt x="128323" y="23974"/>
                </a:cubicBezTo>
                <a:lnTo>
                  <a:pt x="125980" y="28692"/>
                </a:lnTo>
                <a:lnTo>
                  <a:pt x="116669" y="24575"/>
                </a:lnTo>
                <a:cubicBezTo>
                  <a:pt x="118157" y="21219"/>
                  <a:pt x="119836" y="17450"/>
                  <a:pt x="121546" y="13650"/>
                </a:cubicBezTo>
                <a:close/>
                <a:moveTo>
                  <a:pt x="227416" y="29294"/>
                </a:moveTo>
                <a:lnTo>
                  <a:pt x="226941" y="30909"/>
                </a:lnTo>
                <a:lnTo>
                  <a:pt x="221145" y="30814"/>
                </a:lnTo>
                <a:lnTo>
                  <a:pt x="221399" y="29357"/>
                </a:lnTo>
                <a:lnTo>
                  <a:pt x="227416" y="29294"/>
                </a:lnTo>
                <a:close/>
                <a:moveTo>
                  <a:pt x="237075" y="29167"/>
                </a:moveTo>
                <a:lnTo>
                  <a:pt x="236948" y="31036"/>
                </a:lnTo>
                <a:lnTo>
                  <a:pt x="227416" y="30909"/>
                </a:lnTo>
                <a:lnTo>
                  <a:pt x="227891" y="29262"/>
                </a:lnTo>
                <a:lnTo>
                  <a:pt x="237075" y="29167"/>
                </a:lnTo>
                <a:close/>
                <a:moveTo>
                  <a:pt x="78698" y="25779"/>
                </a:moveTo>
                <a:lnTo>
                  <a:pt x="79648" y="27647"/>
                </a:lnTo>
                <a:lnTo>
                  <a:pt x="71635" y="31131"/>
                </a:lnTo>
                <a:lnTo>
                  <a:pt x="70844" y="29326"/>
                </a:lnTo>
                <a:lnTo>
                  <a:pt x="78698" y="25779"/>
                </a:lnTo>
                <a:close/>
                <a:moveTo>
                  <a:pt x="243123" y="29104"/>
                </a:moveTo>
                <a:lnTo>
                  <a:pt x="243123" y="29104"/>
                </a:lnTo>
                <a:cubicBezTo>
                  <a:pt x="243060" y="29706"/>
                  <a:pt x="242997" y="30402"/>
                  <a:pt x="242933" y="31131"/>
                </a:cubicBezTo>
                <a:lnTo>
                  <a:pt x="237423" y="31068"/>
                </a:lnTo>
                <a:lnTo>
                  <a:pt x="237518" y="29167"/>
                </a:lnTo>
                <a:lnTo>
                  <a:pt x="243123" y="29104"/>
                </a:lnTo>
                <a:close/>
                <a:moveTo>
                  <a:pt x="18305" y="28756"/>
                </a:moveTo>
                <a:lnTo>
                  <a:pt x="18590" y="30529"/>
                </a:lnTo>
                <a:lnTo>
                  <a:pt x="13523" y="31448"/>
                </a:lnTo>
                <a:lnTo>
                  <a:pt x="13206" y="29642"/>
                </a:lnTo>
                <a:lnTo>
                  <a:pt x="18305" y="28756"/>
                </a:lnTo>
                <a:close/>
                <a:moveTo>
                  <a:pt x="32619" y="26887"/>
                </a:moveTo>
                <a:lnTo>
                  <a:pt x="40125" y="28566"/>
                </a:lnTo>
                <a:lnTo>
                  <a:pt x="33316" y="31543"/>
                </a:lnTo>
                <a:lnTo>
                  <a:pt x="32366" y="28914"/>
                </a:lnTo>
                <a:lnTo>
                  <a:pt x="32619" y="26887"/>
                </a:lnTo>
                <a:close/>
                <a:moveTo>
                  <a:pt x="268522" y="28819"/>
                </a:moveTo>
                <a:lnTo>
                  <a:pt x="268459" y="31543"/>
                </a:lnTo>
                <a:lnTo>
                  <a:pt x="245245" y="31194"/>
                </a:lnTo>
                <a:lnTo>
                  <a:pt x="245435" y="29072"/>
                </a:lnTo>
                <a:lnTo>
                  <a:pt x="268522" y="28819"/>
                </a:lnTo>
                <a:close/>
                <a:moveTo>
                  <a:pt x="62926" y="26697"/>
                </a:moveTo>
                <a:lnTo>
                  <a:pt x="63972" y="29167"/>
                </a:lnTo>
                <a:lnTo>
                  <a:pt x="58271" y="31701"/>
                </a:lnTo>
                <a:lnTo>
                  <a:pt x="57289" y="29357"/>
                </a:lnTo>
                <a:lnTo>
                  <a:pt x="62926" y="26697"/>
                </a:lnTo>
                <a:close/>
                <a:moveTo>
                  <a:pt x="87660" y="26507"/>
                </a:moveTo>
                <a:lnTo>
                  <a:pt x="87913" y="26919"/>
                </a:lnTo>
                <a:lnTo>
                  <a:pt x="88863" y="28407"/>
                </a:lnTo>
                <a:lnTo>
                  <a:pt x="84905" y="30371"/>
                </a:lnTo>
                <a:lnTo>
                  <a:pt x="84810" y="30371"/>
                </a:lnTo>
                <a:cubicBezTo>
                  <a:pt x="84778" y="30402"/>
                  <a:pt x="84746" y="30434"/>
                  <a:pt x="84715" y="30466"/>
                </a:cubicBezTo>
                <a:lnTo>
                  <a:pt x="82213" y="31701"/>
                </a:lnTo>
                <a:lnTo>
                  <a:pt x="81136" y="29547"/>
                </a:lnTo>
                <a:lnTo>
                  <a:pt x="87660" y="26507"/>
                </a:lnTo>
                <a:close/>
                <a:moveTo>
                  <a:pt x="55896" y="27141"/>
                </a:moveTo>
                <a:lnTo>
                  <a:pt x="56719" y="29104"/>
                </a:lnTo>
                <a:lnTo>
                  <a:pt x="51114" y="31764"/>
                </a:lnTo>
                <a:lnTo>
                  <a:pt x="50164" y="29737"/>
                </a:lnTo>
                <a:lnTo>
                  <a:pt x="55896" y="27141"/>
                </a:lnTo>
                <a:close/>
                <a:moveTo>
                  <a:pt x="12509" y="28122"/>
                </a:moveTo>
                <a:lnTo>
                  <a:pt x="12731" y="29516"/>
                </a:lnTo>
                <a:lnTo>
                  <a:pt x="13079" y="31543"/>
                </a:lnTo>
                <a:lnTo>
                  <a:pt x="10799" y="31954"/>
                </a:lnTo>
                <a:lnTo>
                  <a:pt x="10007" y="28597"/>
                </a:lnTo>
                <a:lnTo>
                  <a:pt x="12509" y="28122"/>
                </a:lnTo>
                <a:close/>
                <a:moveTo>
                  <a:pt x="152297" y="21124"/>
                </a:moveTo>
                <a:lnTo>
                  <a:pt x="159105" y="24797"/>
                </a:lnTo>
                <a:lnTo>
                  <a:pt x="155559" y="32049"/>
                </a:lnTo>
                <a:lnTo>
                  <a:pt x="149478" y="29326"/>
                </a:lnTo>
                <a:lnTo>
                  <a:pt x="152297" y="21124"/>
                </a:lnTo>
                <a:close/>
                <a:moveTo>
                  <a:pt x="276851" y="28724"/>
                </a:moveTo>
                <a:lnTo>
                  <a:pt x="276724" y="32049"/>
                </a:lnTo>
                <a:lnTo>
                  <a:pt x="268934" y="31543"/>
                </a:lnTo>
                <a:lnTo>
                  <a:pt x="268997" y="28819"/>
                </a:lnTo>
                <a:lnTo>
                  <a:pt x="276851" y="28724"/>
                </a:lnTo>
                <a:close/>
                <a:moveTo>
                  <a:pt x="9532" y="28724"/>
                </a:moveTo>
                <a:lnTo>
                  <a:pt x="10324" y="32049"/>
                </a:lnTo>
                <a:lnTo>
                  <a:pt x="7917" y="32493"/>
                </a:lnTo>
                <a:cubicBezTo>
                  <a:pt x="7537" y="31321"/>
                  <a:pt x="7126" y="30212"/>
                  <a:pt x="6746" y="29262"/>
                </a:cubicBezTo>
                <a:lnTo>
                  <a:pt x="9532" y="28724"/>
                </a:lnTo>
                <a:close/>
                <a:moveTo>
                  <a:pt x="69672" y="28946"/>
                </a:moveTo>
                <a:lnTo>
                  <a:pt x="70780" y="31479"/>
                </a:lnTo>
                <a:lnTo>
                  <a:pt x="68025" y="32683"/>
                </a:lnTo>
                <a:lnTo>
                  <a:pt x="66885" y="30117"/>
                </a:lnTo>
                <a:lnTo>
                  <a:pt x="69672" y="28946"/>
                </a:lnTo>
                <a:close/>
                <a:moveTo>
                  <a:pt x="28249" y="25937"/>
                </a:moveTo>
                <a:lnTo>
                  <a:pt x="32144" y="26792"/>
                </a:lnTo>
                <a:lnTo>
                  <a:pt x="31891" y="28914"/>
                </a:lnTo>
                <a:cubicBezTo>
                  <a:pt x="31891" y="28946"/>
                  <a:pt x="31891" y="28977"/>
                  <a:pt x="31922" y="29009"/>
                </a:cubicBezTo>
                <a:lnTo>
                  <a:pt x="31891" y="29009"/>
                </a:lnTo>
                <a:lnTo>
                  <a:pt x="32873" y="31701"/>
                </a:lnTo>
                <a:lnTo>
                  <a:pt x="30244" y="32841"/>
                </a:lnTo>
                <a:lnTo>
                  <a:pt x="28629" y="29167"/>
                </a:lnTo>
                <a:lnTo>
                  <a:pt x="28249" y="25937"/>
                </a:lnTo>
                <a:close/>
                <a:moveTo>
                  <a:pt x="79869" y="28059"/>
                </a:moveTo>
                <a:lnTo>
                  <a:pt x="80598" y="29547"/>
                </a:lnTo>
                <a:lnTo>
                  <a:pt x="81801" y="31923"/>
                </a:lnTo>
                <a:lnTo>
                  <a:pt x="78919" y="33379"/>
                </a:lnTo>
                <a:lnTo>
                  <a:pt x="77209" y="29231"/>
                </a:lnTo>
                <a:lnTo>
                  <a:pt x="79869" y="28059"/>
                </a:lnTo>
                <a:close/>
                <a:moveTo>
                  <a:pt x="66473" y="30276"/>
                </a:moveTo>
                <a:lnTo>
                  <a:pt x="67614" y="32873"/>
                </a:lnTo>
                <a:lnTo>
                  <a:pt x="66220" y="33474"/>
                </a:lnTo>
                <a:lnTo>
                  <a:pt x="65143" y="30846"/>
                </a:lnTo>
                <a:lnTo>
                  <a:pt x="66473" y="30276"/>
                </a:lnTo>
                <a:close/>
                <a:moveTo>
                  <a:pt x="89117" y="28819"/>
                </a:moveTo>
                <a:lnTo>
                  <a:pt x="91555" y="32683"/>
                </a:lnTo>
                <a:lnTo>
                  <a:pt x="89560" y="33569"/>
                </a:lnTo>
                <a:lnTo>
                  <a:pt x="87438" y="29642"/>
                </a:lnTo>
                <a:lnTo>
                  <a:pt x="89117" y="28819"/>
                </a:lnTo>
                <a:close/>
                <a:moveTo>
                  <a:pt x="92379" y="27236"/>
                </a:moveTo>
                <a:lnTo>
                  <a:pt x="94311" y="30688"/>
                </a:lnTo>
                <a:lnTo>
                  <a:pt x="92949" y="34108"/>
                </a:lnTo>
                <a:lnTo>
                  <a:pt x="89529" y="28661"/>
                </a:lnTo>
                <a:lnTo>
                  <a:pt x="92379" y="27236"/>
                </a:lnTo>
                <a:close/>
                <a:moveTo>
                  <a:pt x="76798" y="29389"/>
                </a:moveTo>
                <a:lnTo>
                  <a:pt x="78539" y="33569"/>
                </a:lnTo>
                <a:lnTo>
                  <a:pt x="77874" y="33886"/>
                </a:lnTo>
                <a:lnTo>
                  <a:pt x="76354" y="34646"/>
                </a:lnTo>
                <a:lnTo>
                  <a:pt x="74486" y="30402"/>
                </a:lnTo>
                <a:lnTo>
                  <a:pt x="76798" y="29389"/>
                </a:lnTo>
                <a:close/>
                <a:moveTo>
                  <a:pt x="48707" y="27616"/>
                </a:moveTo>
                <a:lnTo>
                  <a:pt x="50702" y="31923"/>
                </a:lnTo>
                <a:lnTo>
                  <a:pt x="44875" y="34678"/>
                </a:lnTo>
                <a:cubicBezTo>
                  <a:pt x="44083" y="32809"/>
                  <a:pt x="43450" y="31194"/>
                  <a:pt x="42975" y="30054"/>
                </a:cubicBezTo>
                <a:lnTo>
                  <a:pt x="48707" y="27616"/>
                </a:lnTo>
                <a:close/>
                <a:moveTo>
                  <a:pt x="87027" y="29864"/>
                </a:moveTo>
                <a:lnTo>
                  <a:pt x="89148" y="33791"/>
                </a:lnTo>
                <a:lnTo>
                  <a:pt x="87058" y="34804"/>
                </a:lnTo>
                <a:lnTo>
                  <a:pt x="85222" y="30751"/>
                </a:lnTo>
                <a:lnTo>
                  <a:pt x="87027" y="29864"/>
                </a:lnTo>
                <a:close/>
                <a:moveTo>
                  <a:pt x="23815" y="29231"/>
                </a:moveTo>
                <a:lnTo>
                  <a:pt x="28249" y="29452"/>
                </a:lnTo>
                <a:lnTo>
                  <a:pt x="29832" y="32999"/>
                </a:lnTo>
                <a:lnTo>
                  <a:pt x="24765" y="35216"/>
                </a:lnTo>
                <a:cubicBezTo>
                  <a:pt x="24449" y="33221"/>
                  <a:pt x="24132" y="31194"/>
                  <a:pt x="23815" y="29231"/>
                </a:cubicBezTo>
                <a:close/>
                <a:moveTo>
                  <a:pt x="175035" y="27362"/>
                </a:moveTo>
                <a:lnTo>
                  <a:pt x="181527" y="30973"/>
                </a:lnTo>
                <a:lnTo>
                  <a:pt x="179310" y="35280"/>
                </a:lnTo>
                <a:lnTo>
                  <a:pt x="172850" y="31701"/>
                </a:lnTo>
                <a:lnTo>
                  <a:pt x="175035" y="27362"/>
                </a:lnTo>
                <a:close/>
                <a:moveTo>
                  <a:pt x="74074" y="30593"/>
                </a:moveTo>
                <a:lnTo>
                  <a:pt x="75942" y="34868"/>
                </a:lnTo>
                <a:lnTo>
                  <a:pt x="73757" y="35945"/>
                </a:lnTo>
                <a:lnTo>
                  <a:pt x="71825" y="31543"/>
                </a:lnTo>
                <a:lnTo>
                  <a:pt x="74074" y="30593"/>
                </a:lnTo>
                <a:close/>
                <a:moveTo>
                  <a:pt x="84810" y="30973"/>
                </a:moveTo>
                <a:lnTo>
                  <a:pt x="86615" y="34963"/>
                </a:lnTo>
                <a:lnTo>
                  <a:pt x="84366" y="36008"/>
                </a:lnTo>
                <a:lnTo>
                  <a:pt x="83480" y="34203"/>
                </a:lnTo>
                <a:lnTo>
                  <a:pt x="82435" y="32144"/>
                </a:lnTo>
                <a:lnTo>
                  <a:pt x="84810" y="30973"/>
                </a:lnTo>
                <a:close/>
                <a:moveTo>
                  <a:pt x="103906" y="18337"/>
                </a:moveTo>
                <a:lnTo>
                  <a:pt x="108942" y="19635"/>
                </a:lnTo>
                <a:lnTo>
                  <a:pt x="109290" y="21662"/>
                </a:lnTo>
                <a:cubicBezTo>
                  <a:pt x="109290" y="21725"/>
                  <a:pt x="109353" y="21789"/>
                  <a:pt x="109417" y="21820"/>
                </a:cubicBezTo>
                <a:lnTo>
                  <a:pt x="115655" y="24575"/>
                </a:lnTo>
                <a:cubicBezTo>
                  <a:pt x="113217" y="30117"/>
                  <a:pt x="111380" y="34551"/>
                  <a:pt x="111158" y="35501"/>
                </a:cubicBezTo>
                <a:cubicBezTo>
                  <a:pt x="111158" y="35596"/>
                  <a:pt x="111127" y="35723"/>
                  <a:pt x="111095" y="35850"/>
                </a:cubicBezTo>
                <a:lnTo>
                  <a:pt x="104540" y="35058"/>
                </a:lnTo>
                <a:lnTo>
                  <a:pt x="104413" y="35058"/>
                </a:lnTo>
                <a:lnTo>
                  <a:pt x="102703" y="36040"/>
                </a:lnTo>
                <a:lnTo>
                  <a:pt x="101974" y="31954"/>
                </a:lnTo>
                <a:cubicBezTo>
                  <a:pt x="102069" y="31099"/>
                  <a:pt x="103653" y="20268"/>
                  <a:pt x="103906" y="18337"/>
                </a:cubicBezTo>
                <a:close/>
                <a:moveTo>
                  <a:pt x="82023" y="32366"/>
                </a:moveTo>
                <a:lnTo>
                  <a:pt x="82941" y="34203"/>
                </a:lnTo>
                <a:lnTo>
                  <a:pt x="79046" y="36103"/>
                </a:lnTo>
                <a:lnTo>
                  <a:pt x="78254" y="34234"/>
                </a:lnTo>
                <a:lnTo>
                  <a:pt x="82023" y="32366"/>
                </a:lnTo>
                <a:close/>
                <a:moveTo>
                  <a:pt x="17956" y="23625"/>
                </a:moveTo>
                <a:lnTo>
                  <a:pt x="20743" y="24259"/>
                </a:lnTo>
                <a:cubicBezTo>
                  <a:pt x="21282" y="27806"/>
                  <a:pt x="21915" y="31954"/>
                  <a:pt x="22580" y="35976"/>
                </a:cubicBezTo>
                <a:lnTo>
                  <a:pt x="19952" y="36388"/>
                </a:lnTo>
                <a:lnTo>
                  <a:pt x="19065" y="30688"/>
                </a:lnTo>
                <a:lnTo>
                  <a:pt x="17956" y="23625"/>
                </a:lnTo>
                <a:close/>
                <a:moveTo>
                  <a:pt x="181971" y="15138"/>
                </a:moveTo>
                <a:lnTo>
                  <a:pt x="201542" y="26697"/>
                </a:lnTo>
                <a:lnTo>
                  <a:pt x="198660" y="36388"/>
                </a:lnTo>
                <a:lnTo>
                  <a:pt x="184536" y="27077"/>
                </a:lnTo>
                <a:cubicBezTo>
                  <a:pt x="182667" y="25019"/>
                  <a:pt x="179754" y="22010"/>
                  <a:pt x="178582" y="20807"/>
                </a:cubicBezTo>
                <a:lnTo>
                  <a:pt x="181971" y="15138"/>
                </a:lnTo>
                <a:close/>
                <a:moveTo>
                  <a:pt x="18653" y="30973"/>
                </a:moveTo>
                <a:lnTo>
                  <a:pt x="19508" y="36420"/>
                </a:lnTo>
                <a:lnTo>
                  <a:pt x="14536" y="37180"/>
                </a:lnTo>
                <a:lnTo>
                  <a:pt x="13618" y="31923"/>
                </a:lnTo>
                <a:lnTo>
                  <a:pt x="18653" y="30973"/>
                </a:lnTo>
                <a:close/>
                <a:moveTo>
                  <a:pt x="133865" y="22929"/>
                </a:moveTo>
                <a:lnTo>
                  <a:pt x="148465" y="29421"/>
                </a:lnTo>
                <a:lnTo>
                  <a:pt x="145709" y="37465"/>
                </a:lnTo>
                <a:lnTo>
                  <a:pt x="130698" y="30814"/>
                </a:lnTo>
                <a:cubicBezTo>
                  <a:pt x="131648" y="28439"/>
                  <a:pt x="132757" y="25652"/>
                  <a:pt x="133865" y="22929"/>
                </a:cubicBezTo>
                <a:close/>
                <a:moveTo>
                  <a:pt x="158567" y="33854"/>
                </a:moveTo>
                <a:lnTo>
                  <a:pt x="160277" y="34614"/>
                </a:lnTo>
                <a:lnTo>
                  <a:pt x="158947" y="37528"/>
                </a:lnTo>
                <a:lnTo>
                  <a:pt x="157079" y="36641"/>
                </a:lnTo>
                <a:lnTo>
                  <a:pt x="158567" y="33854"/>
                </a:lnTo>
                <a:close/>
                <a:moveTo>
                  <a:pt x="83163" y="34614"/>
                </a:moveTo>
                <a:lnTo>
                  <a:pt x="83955" y="36198"/>
                </a:lnTo>
                <a:lnTo>
                  <a:pt x="79806" y="37876"/>
                </a:lnTo>
                <a:lnTo>
                  <a:pt x="79204" y="36515"/>
                </a:lnTo>
                <a:lnTo>
                  <a:pt x="79236" y="36515"/>
                </a:lnTo>
                <a:lnTo>
                  <a:pt x="83163" y="34614"/>
                </a:lnTo>
                <a:close/>
                <a:moveTo>
                  <a:pt x="161671" y="20553"/>
                </a:moveTo>
                <a:lnTo>
                  <a:pt x="174845" y="25779"/>
                </a:lnTo>
                <a:lnTo>
                  <a:pt x="168701" y="37876"/>
                </a:lnTo>
                <a:lnTo>
                  <a:pt x="155970" y="32239"/>
                </a:lnTo>
                <a:lnTo>
                  <a:pt x="161671" y="20553"/>
                </a:lnTo>
                <a:close/>
                <a:moveTo>
                  <a:pt x="13174" y="32018"/>
                </a:moveTo>
                <a:lnTo>
                  <a:pt x="14093" y="37243"/>
                </a:lnTo>
                <a:lnTo>
                  <a:pt x="9627" y="37908"/>
                </a:lnTo>
                <a:cubicBezTo>
                  <a:pt x="9121" y="36135"/>
                  <a:pt x="8582" y="34456"/>
                  <a:pt x="8076" y="32936"/>
                </a:cubicBezTo>
                <a:lnTo>
                  <a:pt x="13174" y="32018"/>
                </a:lnTo>
                <a:close/>
                <a:moveTo>
                  <a:pt x="183744" y="27679"/>
                </a:moveTo>
                <a:lnTo>
                  <a:pt x="185327" y="28724"/>
                </a:lnTo>
                <a:cubicBezTo>
                  <a:pt x="185454" y="28851"/>
                  <a:pt x="185581" y="29009"/>
                  <a:pt x="185676" y="29199"/>
                </a:cubicBezTo>
                <a:cubicBezTo>
                  <a:pt x="185771" y="29452"/>
                  <a:pt x="186626" y="32303"/>
                  <a:pt x="187703" y="36071"/>
                </a:cubicBezTo>
                <a:lnTo>
                  <a:pt x="183617" y="38003"/>
                </a:lnTo>
                <a:lnTo>
                  <a:pt x="181052" y="32873"/>
                </a:lnTo>
                <a:lnTo>
                  <a:pt x="182034" y="31004"/>
                </a:lnTo>
                <a:lnTo>
                  <a:pt x="183744" y="27679"/>
                </a:lnTo>
                <a:close/>
                <a:moveTo>
                  <a:pt x="91809" y="33063"/>
                </a:moveTo>
                <a:lnTo>
                  <a:pt x="94532" y="37401"/>
                </a:lnTo>
                <a:lnTo>
                  <a:pt x="91999" y="38098"/>
                </a:lnTo>
                <a:lnTo>
                  <a:pt x="89782" y="34013"/>
                </a:lnTo>
                <a:lnTo>
                  <a:pt x="91809" y="33063"/>
                </a:lnTo>
                <a:close/>
                <a:moveTo>
                  <a:pt x="70970" y="31923"/>
                </a:moveTo>
                <a:lnTo>
                  <a:pt x="72902" y="36293"/>
                </a:lnTo>
                <a:lnTo>
                  <a:pt x="68120" y="38130"/>
                </a:lnTo>
                <a:lnTo>
                  <a:pt x="66378" y="33886"/>
                </a:lnTo>
                <a:lnTo>
                  <a:pt x="67994" y="33221"/>
                </a:lnTo>
                <a:lnTo>
                  <a:pt x="70970" y="31923"/>
                </a:lnTo>
                <a:close/>
                <a:moveTo>
                  <a:pt x="149320" y="29769"/>
                </a:moveTo>
                <a:lnTo>
                  <a:pt x="155368" y="32461"/>
                </a:lnTo>
                <a:lnTo>
                  <a:pt x="152360" y="38605"/>
                </a:lnTo>
                <a:lnTo>
                  <a:pt x="146564" y="37718"/>
                </a:lnTo>
                <a:lnTo>
                  <a:pt x="149320" y="29769"/>
                </a:lnTo>
                <a:close/>
                <a:moveTo>
                  <a:pt x="64130" y="29579"/>
                </a:moveTo>
                <a:lnTo>
                  <a:pt x="64637" y="30814"/>
                </a:lnTo>
                <a:lnTo>
                  <a:pt x="67012" y="36578"/>
                </a:lnTo>
                <a:lnTo>
                  <a:pt x="61153" y="38731"/>
                </a:lnTo>
                <a:lnTo>
                  <a:pt x="58429" y="32113"/>
                </a:lnTo>
                <a:lnTo>
                  <a:pt x="64130" y="29579"/>
                </a:lnTo>
                <a:close/>
                <a:moveTo>
                  <a:pt x="89370" y="34203"/>
                </a:moveTo>
                <a:lnTo>
                  <a:pt x="91524" y="38161"/>
                </a:lnTo>
                <a:lnTo>
                  <a:pt x="88895" y="38858"/>
                </a:lnTo>
                <a:lnTo>
                  <a:pt x="87248" y="35185"/>
                </a:lnTo>
                <a:lnTo>
                  <a:pt x="89370" y="34203"/>
                </a:lnTo>
                <a:close/>
                <a:moveTo>
                  <a:pt x="56878" y="29547"/>
                </a:moveTo>
                <a:lnTo>
                  <a:pt x="59918" y="36926"/>
                </a:lnTo>
                <a:lnTo>
                  <a:pt x="54503" y="39048"/>
                </a:lnTo>
                <a:lnTo>
                  <a:pt x="51304" y="32176"/>
                </a:lnTo>
                <a:lnTo>
                  <a:pt x="56878" y="29547"/>
                </a:lnTo>
                <a:close/>
                <a:moveTo>
                  <a:pt x="180799" y="33348"/>
                </a:moveTo>
                <a:lnTo>
                  <a:pt x="183237" y="38193"/>
                </a:lnTo>
                <a:lnTo>
                  <a:pt x="181242" y="39143"/>
                </a:lnTo>
                <a:lnTo>
                  <a:pt x="179659" y="35596"/>
                </a:lnTo>
                <a:lnTo>
                  <a:pt x="180799" y="33348"/>
                </a:lnTo>
                <a:close/>
                <a:moveTo>
                  <a:pt x="102925" y="21979"/>
                </a:moveTo>
                <a:cubicBezTo>
                  <a:pt x="102323" y="26064"/>
                  <a:pt x="101499" y="31828"/>
                  <a:pt x="101468" y="31923"/>
                </a:cubicBezTo>
                <a:cubicBezTo>
                  <a:pt x="101468" y="31954"/>
                  <a:pt x="101468" y="31986"/>
                  <a:pt x="101468" y="31986"/>
                </a:cubicBezTo>
                <a:lnTo>
                  <a:pt x="102259" y="36325"/>
                </a:lnTo>
                <a:lnTo>
                  <a:pt x="96781" y="39460"/>
                </a:lnTo>
                <a:lnTo>
                  <a:pt x="95039" y="37401"/>
                </a:lnTo>
                <a:lnTo>
                  <a:pt x="93265" y="34551"/>
                </a:lnTo>
                <a:lnTo>
                  <a:pt x="97161" y="24765"/>
                </a:lnTo>
                <a:lnTo>
                  <a:pt x="97161" y="24734"/>
                </a:lnTo>
                <a:lnTo>
                  <a:pt x="97161" y="24702"/>
                </a:lnTo>
                <a:lnTo>
                  <a:pt x="97161" y="24670"/>
                </a:lnTo>
                <a:lnTo>
                  <a:pt x="96622" y="22327"/>
                </a:lnTo>
                <a:lnTo>
                  <a:pt x="102925" y="21979"/>
                </a:lnTo>
                <a:close/>
                <a:moveTo>
                  <a:pt x="160689" y="34804"/>
                </a:moveTo>
                <a:lnTo>
                  <a:pt x="164679" y="36578"/>
                </a:lnTo>
                <a:lnTo>
                  <a:pt x="163222" y="39555"/>
                </a:lnTo>
                <a:lnTo>
                  <a:pt x="159359" y="37686"/>
                </a:lnTo>
                <a:lnTo>
                  <a:pt x="160689" y="34804"/>
                </a:lnTo>
                <a:close/>
                <a:moveTo>
                  <a:pt x="202429" y="26982"/>
                </a:moveTo>
                <a:lnTo>
                  <a:pt x="220448" y="29516"/>
                </a:lnTo>
                <a:lnTo>
                  <a:pt x="218770" y="39555"/>
                </a:lnTo>
                <a:lnTo>
                  <a:pt x="199610" y="36990"/>
                </a:lnTo>
                <a:lnTo>
                  <a:pt x="199452" y="36895"/>
                </a:lnTo>
                <a:lnTo>
                  <a:pt x="202429" y="26982"/>
                </a:lnTo>
                <a:close/>
                <a:moveTo>
                  <a:pt x="86837" y="35375"/>
                </a:moveTo>
                <a:lnTo>
                  <a:pt x="88483" y="38985"/>
                </a:lnTo>
                <a:lnTo>
                  <a:pt x="86172" y="39586"/>
                </a:lnTo>
                <a:lnTo>
                  <a:pt x="84588" y="36420"/>
                </a:lnTo>
                <a:lnTo>
                  <a:pt x="86837" y="35375"/>
                </a:lnTo>
                <a:close/>
                <a:moveTo>
                  <a:pt x="84145" y="36610"/>
                </a:moveTo>
                <a:lnTo>
                  <a:pt x="85665" y="39618"/>
                </a:lnTo>
                <a:lnTo>
                  <a:pt x="80598" y="39745"/>
                </a:lnTo>
                <a:cubicBezTo>
                  <a:pt x="80598" y="39713"/>
                  <a:pt x="80598" y="39681"/>
                  <a:pt x="80598" y="39681"/>
                </a:cubicBezTo>
                <a:lnTo>
                  <a:pt x="79996" y="38320"/>
                </a:lnTo>
                <a:lnTo>
                  <a:pt x="84145" y="36610"/>
                </a:lnTo>
                <a:close/>
                <a:moveTo>
                  <a:pt x="77811" y="34424"/>
                </a:moveTo>
                <a:lnTo>
                  <a:pt x="80059" y="39745"/>
                </a:lnTo>
                <a:lnTo>
                  <a:pt x="75277" y="39840"/>
                </a:lnTo>
                <a:cubicBezTo>
                  <a:pt x="75182" y="39428"/>
                  <a:pt x="75151" y="39175"/>
                  <a:pt x="75151" y="39143"/>
                </a:cubicBezTo>
                <a:cubicBezTo>
                  <a:pt x="75151" y="39111"/>
                  <a:pt x="75119" y="39080"/>
                  <a:pt x="75119" y="39048"/>
                </a:cubicBezTo>
                <a:lnTo>
                  <a:pt x="73916" y="36356"/>
                </a:lnTo>
                <a:lnTo>
                  <a:pt x="77811" y="34424"/>
                </a:lnTo>
                <a:close/>
                <a:moveTo>
                  <a:pt x="221050" y="31258"/>
                </a:moveTo>
                <a:lnTo>
                  <a:pt x="237170" y="31511"/>
                </a:lnTo>
                <a:lnTo>
                  <a:pt x="242870" y="31606"/>
                </a:lnTo>
                <a:cubicBezTo>
                  <a:pt x="242648" y="33854"/>
                  <a:pt x="242363" y="36673"/>
                  <a:pt x="242047" y="39840"/>
                </a:cubicBezTo>
                <a:lnTo>
                  <a:pt x="219657" y="39808"/>
                </a:lnTo>
                <a:lnTo>
                  <a:pt x="221050" y="31258"/>
                </a:lnTo>
                <a:close/>
                <a:moveTo>
                  <a:pt x="73092" y="36705"/>
                </a:moveTo>
                <a:lnTo>
                  <a:pt x="74264" y="39365"/>
                </a:lnTo>
                <a:lnTo>
                  <a:pt x="74327" y="39871"/>
                </a:lnTo>
                <a:lnTo>
                  <a:pt x="68880" y="39967"/>
                </a:lnTo>
                <a:lnTo>
                  <a:pt x="68310" y="38541"/>
                </a:lnTo>
                <a:lnTo>
                  <a:pt x="73092" y="36705"/>
                </a:lnTo>
                <a:close/>
                <a:moveTo>
                  <a:pt x="116511" y="24987"/>
                </a:moveTo>
                <a:lnTo>
                  <a:pt x="125758" y="29104"/>
                </a:lnTo>
                <a:lnTo>
                  <a:pt x="120247" y="40062"/>
                </a:lnTo>
                <a:lnTo>
                  <a:pt x="111982" y="36135"/>
                </a:lnTo>
                <a:cubicBezTo>
                  <a:pt x="112014" y="35976"/>
                  <a:pt x="112045" y="35818"/>
                  <a:pt x="112077" y="35723"/>
                </a:cubicBezTo>
                <a:cubicBezTo>
                  <a:pt x="112235" y="34836"/>
                  <a:pt x="114040" y="30561"/>
                  <a:pt x="116511" y="24987"/>
                </a:cubicBezTo>
                <a:close/>
                <a:moveTo>
                  <a:pt x="50892" y="32366"/>
                </a:moveTo>
                <a:lnTo>
                  <a:pt x="53267" y="37433"/>
                </a:lnTo>
                <a:lnTo>
                  <a:pt x="47155" y="40093"/>
                </a:lnTo>
                <a:cubicBezTo>
                  <a:pt x="46427" y="38383"/>
                  <a:pt x="45730" y="36673"/>
                  <a:pt x="45065" y="35121"/>
                </a:cubicBezTo>
                <a:lnTo>
                  <a:pt x="50892" y="32366"/>
                </a:lnTo>
                <a:close/>
                <a:moveTo>
                  <a:pt x="67170" y="37021"/>
                </a:moveTo>
                <a:lnTo>
                  <a:pt x="68405" y="39998"/>
                </a:lnTo>
                <a:lnTo>
                  <a:pt x="61945" y="40442"/>
                </a:lnTo>
                <a:lnTo>
                  <a:pt x="61723" y="40157"/>
                </a:lnTo>
                <a:lnTo>
                  <a:pt x="61311" y="39143"/>
                </a:lnTo>
                <a:lnTo>
                  <a:pt x="67170" y="37021"/>
                </a:lnTo>
                <a:close/>
                <a:moveTo>
                  <a:pt x="104888" y="35596"/>
                </a:moveTo>
                <a:lnTo>
                  <a:pt x="111000" y="36293"/>
                </a:lnTo>
                <a:cubicBezTo>
                  <a:pt x="110778" y="37180"/>
                  <a:pt x="110493" y="38478"/>
                  <a:pt x="110113" y="39967"/>
                </a:cubicBezTo>
                <a:lnTo>
                  <a:pt x="107200" y="40853"/>
                </a:lnTo>
                <a:lnTo>
                  <a:pt x="104888" y="35596"/>
                </a:lnTo>
                <a:close/>
                <a:moveTo>
                  <a:pt x="60076" y="37338"/>
                </a:moveTo>
                <a:lnTo>
                  <a:pt x="61311" y="40378"/>
                </a:lnTo>
                <a:cubicBezTo>
                  <a:pt x="61311" y="40378"/>
                  <a:pt x="61343" y="40410"/>
                  <a:pt x="61343" y="40410"/>
                </a:cubicBezTo>
                <a:lnTo>
                  <a:pt x="61375" y="40473"/>
                </a:lnTo>
                <a:lnTo>
                  <a:pt x="55358" y="40885"/>
                </a:lnTo>
                <a:lnTo>
                  <a:pt x="54693" y="39460"/>
                </a:lnTo>
                <a:lnTo>
                  <a:pt x="60076" y="37338"/>
                </a:lnTo>
                <a:close/>
                <a:moveTo>
                  <a:pt x="155812" y="32651"/>
                </a:moveTo>
                <a:lnTo>
                  <a:pt x="158155" y="33696"/>
                </a:lnTo>
                <a:lnTo>
                  <a:pt x="156572" y="36641"/>
                </a:lnTo>
                <a:cubicBezTo>
                  <a:pt x="156540" y="36673"/>
                  <a:pt x="156540" y="36736"/>
                  <a:pt x="156572" y="36800"/>
                </a:cubicBezTo>
                <a:cubicBezTo>
                  <a:pt x="156572" y="36863"/>
                  <a:pt x="156635" y="36926"/>
                  <a:pt x="156699" y="36958"/>
                </a:cubicBezTo>
                <a:lnTo>
                  <a:pt x="158789" y="37940"/>
                </a:lnTo>
                <a:lnTo>
                  <a:pt x="157332" y="41107"/>
                </a:lnTo>
                <a:lnTo>
                  <a:pt x="152803" y="38763"/>
                </a:lnTo>
                <a:lnTo>
                  <a:pt x="155812" y="32651"/>
                </a:lnTo>
                <a:close/>
                <a:moveTo>
                  <a:pt x="186183" y="29262"/>
                </a:moveTo>
                <a:lnTo>
                  <a:pt x="198185" y="37180"/>
                </a:lnTo>
                <a:lnTo>
                  <a:pt x="189698" y="41170"/>
                </a:lnTo>
                <a:cubicBezTo>
                  <a:pt x="188114" y="35691"/>
                  <a:pt x="186531" y="30402"/>
                  <a:pt x="186183" y="29262"/>
                </a:cubicBezTo>
                <a:close/>
                <a:moveTo>
                  <a:pt x="104445" y="35628"/>
                </a:moveTo>
                <a:lnTo>
                  <a:pt x="106756" y="40980"/>
                </a:lnTo>
                <a:lnTo>
                  <a:pt x="105743" y="41265"/>
                </a:lnTo>
                <a:lnTo>
                  <a:pt x="102861" y="36515"/>
                </a:lnTo>
                <a:lnTo>
                  <a:pt x="104445" y="35628"/>
                </a:lnTo>
                <a:close/>
                <a:moveTo>
                  <a:pt x="179405" y="36135"/>
                </a:moveTo>
                <a:lnTo>
                  <a:pt x="180862" y="39333"/>
                </a:lnTo>
                <a:lnTo>
                  <a:pt x="176713" y="41328"/>
                </a:lnTo>
                <a:lnTo>
                  <a:pt x="179405" y="36135"/>
                </a:lnTo>
                <a:close/>
                <a:moveTo>
                  <a:pt x="53426" y="37845"/>
                </a:moveTo>
                <a:lnTo>
                  <a:pt x="54883" y="40917"/>
                </a:lnTo>
                <a:lnTo>
                  <a:pt x="47694" y="41392"/>
                </a:lnTo>
                <a:cubicBezTo>
                  <a:pt x="47567" y="41107"/>
                  <a:pt x="47440" y="40790"/>
                  <a:pt x="47314" y="40505"/>
                </a:cubicBezTo>
                <a:lnTo>
                  <a:pt x="53426" y="37845"/>
                </a:lnTo>
                <a:close/>
                <a:moveTo>
                  <a:pt x="172660" y="32144"/>
                </a:moveTo>
                <a:lnTo>
                  <a:pt x="179120" y="35691"/>
                </a:lnTo>
                <a:lnTo>
                  <a:pt x="176112" y="41518"/>
                </a:lnTo>
                <a:lnTo>
                  <a:pt x="169556" y="38256"/>
                </a:lnTo>
                <a:lnTo>
                  <a:pt x="172660" y="32144"/>
                </a:lnTo>
                <a:close/>
                <a:moveTo>
                  <a:pt x="40885" y="28756"/>
                </a:moveTo>
                <a:lnTo>
                  <a:pt x="41455" y="28882"/>
                </a:lnTo>
                <a:cubicBezTo>
                  <a:pt x="41962" y="30117"/>
                  <a:pt x="44337" y="35818"/>
                  <a:pt x="46744" y="41455"/>
                </a:cubicBezTo>
                <a:lnTo>
                  <a:pt x="42817" y="41708"/>
                </a:lnTo>
                <a:lnTo>
                  <a:pt x="38225" y="29896"/>
                </a:lnTo>
                <a:lnTo>
                  <a:pt x="40885" y="28756"/>
                </a:lnTo>
                <a:close/>
                <a:moveTo>
                  <a:pt x="165091" y="36768"/>
                </a:moveTo>
                <a:lnTo>
                  <a:pt x="168543" y="38288"/>
                </a:lnTo>
                <a:lnTo>
                  <a:pt x="167909" y="41708"/>
                </a:lnTo>
                <a:lnTo>
                  <a:pt x="163666" y="39713"/>
                </a:lnTo>
                <a:lnTo>
                  <a:pt x="165091" y="36768"/>
                </a:lnTo>
                <a:close/>
                <a:moveTo>
                  <a:pt x="199515" y="37908"/>
                </a:moveTo>
                <a:lnTo>
                  <a:pt x="203791" y="38478"/>
                </a:lnTo>
                <a:lnTo>
                  <a:pt x="204994" y="42025"/>
                </a:lnTo>
                <a:lnTo>
                  <a:pt x="201162" y="41740"/>
                </a:lnTo>
                <a:lnTo>
                  <a:pt x="199515" y="37908"/>
                </a:lnTo>
                <a:close/>
                <a:moveTo>
                  <a:pt x="19572" y="36895"/>
                </a:moveTo>
                <a:lnTo>
                  <a:pt x="20268" y="41233"/>
                </a:lnTo>
                <a:lnTo>
                  <a:pt x="15423" y="42057"/>
                </a:lnTo>
                <a:lnTo>
                  <a:pt x="14631" y="37623"/>
                </a:lnTo>
                <a:lnTo>
                  <a:pt x="19572" y="36895"/>
                </a:lnTo>
                <a:close/>
                <a:moveTo>
                  <a:pt x="37813" y="30086"/>
                </a:moveTo>
                <a:lnTo>
                  <a:pt x="42342" y="41772"/>
                </a:lnTo>
                <a:lnTo>
                  <a:pt x="34456" y="42310"/>
                </a:lnTo>
                <a:lnTo>
                  <a:pt x="30466" y="33253"/>
                </a:lnTo>
                <a:lnTo>
                  <a:pt x="37813" y="30086"/>
                </a:lnTo>
                <a:close/>
                <a:moveTo>
                  <a:pt x="82910" y="40125"/>
                </a:moveTo>
                <a:lnTo>
                  <a:pt x="83005" y="42753"/>
                </a:lnTo>
                <a:lnTo>
                  <a:pt x="75784" y="42753"/>
                </a:lnTo>
                <a:cubicBezTo>
                  <a:pt x="75626" y="41740"/>
                  <a:pt x="75467" y="40917"/>
                  <a:pt x="75341" y="40283"/>
                </a:cubicBezTo>
                <a:lnTo>
                  <a:pt x="82910" y="40125"/>
                </a:lnTo>
                <a:close/>
                <a:moveTo>
                  <a:pt x="14188" y="37686"/>
                </a:moveTo>
                <a:lnTo>
                  <a:pt x="14980" y="42152"/>
                </a:lnTo>
                <a:lnTo>
                  <a:pt x="11053" y="42817"/>
                </a:lnTo>
                <a:cubicBezTo>
                  <a:pt x="10641" y="41297"/>
                  <a:pt x="10197" y="39808"/>
                  <a:pt x="9754" y="38351"/>
                </a:cubicBezTo>
                <a:lnTo>
                  <a:pt x="14188" y="37686"/>
                </a:lnTo>
                <a:close/>
                <a:moveTo>
                  <a:pt x="30022" y="33443"/>
                </a:moveTo>
                <a:lnTo>
                  <a:pt x="33949" y="42310"/>
                </a:lnTo>
                <a:lnTo>
                  <a:pt x="26000" y="42880"/>
                </a:lnTo>
                <a:cubicBezTo>
                  <a:pt x="25652" y="40600"/>
                  <a:pt x="25240" y="38161"/>
                  <a:pt x="24860" y="35691"/>
                </a:cubicBezTo>
                <a:lnTo>
                  <a:pt x="30022" y="33443"/>
                </a:lnTo>
                <a:close/>
                <a:moveTo>
                  <a:pt x="187861" y="36515"/>
                </a:moveTo>
                <a:cubicBezTo>
                  <a:pt x="188304" y="38035"/>
                  <a:pt x="188779" y="39713"/>
                  <a:pt x="189286" y="41392"/>
                </a:cubicBezTo>
                <a:lnTo>
                  <a:pt x="186087" y="42880"/>
                </a:lnTo>
                <a:lnTo>
                  <a:pt x="183839" y="38415"/>
                </a:lnTo>
                <a:lnTo>
                  <a:pt x="187861" y="36515"/>
                </a:lnTo>
                <a:close/>
                <a:moveTo>
                  <a:pt x="102449" y="36768"/>
                </a:moveTo>
                <a:lnTo>
                  <a:pt x="105331" y="41487"/>
                </a:lnTo>
                <a:lnTo>
                  <a:pt x="103115" y="42975"/>
                </a:lnTo>
                <a:lnTo>
                  <a:pt x="100043" y="38161"/>
                </a:lnTo>
                <a:lnTo>
                  <a:pt x="102449" y="36768"/>
                </a:lnTo>
                <a:close/>
                <a:moveTo>
                  <a:pt x="204297" y="38541"/>
                </a:moveTo>
                <a:lnTo>
                  <a:pt x="218548" y="40473"/>
                </a:lnTo>
                <a:lnTo>
                  <a:pt x="217757" y="42975"/>
                </a:lnTo>
                <a:lnTo>
                  <a:pt x="205469" y="42057"/>
                </a:lnTo>
                <a:lnTo>
                  <a:pt x="204297" y="38541"/>
                </a:lnTo>
                <a:close/>
                <a:moveTo>
                  <a:pt x="159169" y="38130"/>
                </a:moveTo>
                <a:lnTo>
                  <a:pt x="163032" y="39967"/>
                </a:lnTo>
                <a:lnTo>
                  <a:pt x="161449" y="43228"/>
                </a:lnTo>
                <a:lnTo>
                  <a:pt x="157712" y="41297"/>
                </a:lnTo>
                <a:lnTo>
                  <a:pt x="159169" y="38130"/>
                </a:lnTo>
                <a:close/>
                <a:moveTo>
                  <a:pt x="126170" y="29294"/>
                </a:moveTo>
                <a:lnTo>
                  <a:pt x="130128" y="31036"/>
                </a:lnTo>
                <a:cubicBezTo>
                  <a:pt x="128893" y="34139"/>
                  <a:pt x="128006" y="36546"/>
                  <a:pt x="127911" y="37211"/>
                </a:cubicBezTo>
                <a:cubicBezTo>
                  <a:pt x="127595" y="39143"/>
                  <a:pt x="127595" y="42437"/>
                  <a:pt x="127626" y="43577"/>
                </a:cubicBezTo>
                <a:lnTo>
                  <a:pt x="120659" y="40252"/>
                </a:lnTo>
                <a:lnTo>
                  <a:pt x="126170" y="29294"/>
                </a:lnTo>
                <a:close/>
                <a:moveTo>
                  <a:pt x="169430" y="38700"/>
                </a:moveTo>
                <a:lnTo>
                  <a:pt x="175700" y="41803"/>
                </a:lnTo>
                <a:lnTo>
                  <a:pt x="172185" y="43735"/>
                </a:lnTo>
                <a:lnTo>
                  <a:pt x="168765" y="42120"/>
                </a:lnTo>
                <a:lnTo>
                  <a:pt x="169430" y="38700"/>
                </a:lnTo>
                <a:close/>
                <a:moveTo>
                  <a:pt x="183396" y="38636"/>
                </a:moveTo>
                <a:lnTo>
                  <a:pt x="185676" y="43102"/>
                </a:lnTo>
                <a:lnTo>
                  <a:pt x="183459" y="44115"/>
                </a:lnTo>
                <a:lnTo>
                  <a:pt x="181432" y="39586"/>
                </a:lnTo>
                <a:lnTo>
                  <a:pt x="183396" y="38636"/>
                </a:lnTo>
                <a:close/>
                <a:moveTo>
                  <a:pt x="219562" y="40252"/>
                </a:moveTo>
                <a:lnTo>
                  <a:pt x="236758" y="40283"/>
                </a:lnTo>
                <a:lnTo>
                  <a:pt x="236473" y="44337"/>
                </a:lnTo>
                <a:lnTo>
                  <a:pt x="218675" y="43038"/>
                </a:lnTo>
                <a:lnTo>
                  <a:pt x="219562" y="40252"/>
                </a:lnTo>
                <a:close/>
                <a:moveTo>
                  <a:pt x="99663" y="38351"/>
                </a:moveTo>
                <a:lnTo>
                  <a:pt x="102766" y="43228"/>
                </a:lnTo>
                <a:lnTo>
                  <a:pt x="100961" y="44432"/>
                </a:lnTo>
                <a:lnTo>
                  <a:pt x="97097" y="39808"/>
                </a:lnTo>
                <a:lnTo>
                  <a:pt x="99663" y="38351"/>
                </a:lnTo>
                <a:close/>
                <a:moveTo>
                  <a:pt x="130540" y="31226"/>
                </a:moveTo>
                <a:lnTo>
                  <a:pt x="145551" y="37908"/>
                </a:lnTo>
                <a:lnTo>
                  <a:pt x="143271" y="44495"/>
                </a:lnTo>
                <a:lnTo>
                  <a:pt x="128070" y="43703"/>
                </a:lnTo>
                <a:cubicBezTo>
                  <a:pt x="128070" y="42785"/>
                  <a:pt x="128070" y="39238"/>
                  <a:pt x="128355" y="37275"/>
                </a:cubicBezTo>
                <a:cubicBezTo>
                  <a:pt x="128481" y="36641"/>
                  <a:pt x="129337" y="34298"/>
                  <a:pt x="130540" y="31226"/>
                </a:cubicBezTo>
                <a:close/>
                <a:moveTo>
                  <a:pt x="94786" y="37813"/>
                </a:moveTo>
                <a:lnTo>
                  <a:pt x="100613" y="44749"/>
                </a:lnTo>
                <a:lnTo>
                  <a:pt x="88578" y="45065"/>
                </a:lnTo>
                <a:lnTo>
                  <a:pt x="86393" y="39998"/>
                </a:lnTo>
                <a:lnTo>
                  <a:pt x="94786" y="37813"/>
                </a:lnTo>
                <a:close/>
                <a:moveTo>
                  <a:pt x="244485" y="40283"/>
                </a:moveTo>
                <a:lnTo>
                  <a:pt x="252022" y="40315"/>
                </a:lnTo>
                <a:lnTo>
                  <a:pt x="252909" y="43545"/>
                </a:lnTo>
                <a:lnTo>
                  <a:pt x="246195" y="45160"/>
                </a:lnTo>
                <a:lnTo>
                  <a:pt x="244485" y="40283"/>
                </a:lnTo>
                <a:close/>
                <a:moveTo>
                  <a:pt x="85918" y="40062"/>
                </a:moveTo>
                <a:lnTo>
                  <a:pt x="88040" y="45097"/>
                </a:lnTo>
                <a:lnTo>
                  <a:pt x="83575" y="45192"/>
                </a:lnTo>
                <a:lnTo>
                  <a:pt x="83385" y="40125"/>
                </a:lnTo>
                <a:lnTo>
                  <a:pt x="85918" y="40062"/>
                </a:lnTo>
                <a:close/>
                <a:moveTo>
                  <a:pt x="83036" y="43197"/>
                </a:moveTo>
                <a:lnTo>
                  <a:pt x="83100" y="45224"/>
                </a:lnTo>
                <a:lnTo>
                  <a:pt x="76259" y="45414"/>
                </a:lnTo>
                <a:cubicBezTo>
                  <a:pt x="76101" y="44622"/>
                  <a:pt x="75974" y="43893"/>
                  <a:pt x="75847" y="43197"/>
                </a:cubicBezTo>
                <a:close/>
                <a:moveTo>
                  <a:pt x="74422" y="40315"/>
                </a:moveTo>
                <a:cubicBezTo>
                  <a:pt x="74612" y="41392"/>
                  <a:pt x="74929" y="43197"/>
                  <a:pt x="75309" y="45445"/>
                </a:cubicBezTo>
                <a:cubicBezTo>
                  <a:pt x="72301" y="45509"/>
                  <a:pt x="69165" y="45604"/>
                  <a:pt x="66062" y="45699"/>
                </a:cubicBezTo>
                <a:lnTo>
                  <a:pt x="62293" y="40885"/>
                </a:lnTo>
                <a:lnTo>
                  <a:pt x="68754" y="40442"/>
                </a:lnTo>
                <a:lnTo>
                  <a:pt x="74422" y="40315"/>
                </a:lnTo>
                <a:close/>
                <a:moveTo>
                  <a:pt x="168670" y="42563"/>
                </a:moveTo>
                <a:lnTo>
                  <a:pt x="171678" y="44020"/>
                </a:lnTo>
                <a:lnTo>
                  <a:pt x="168004" y="45984"/>
                </a:lnTo>
                <a:lnTo>
                  <a:pt x="168670" y="42563"/>
                </a:lnTo>
                <a:close/>
                <a:moveTo>
                  <a:pt x="111855" y="36610"/>
                </a:moveTo>
                <a:lnTo>
                  <a:pt x="119962" y="40473"/>
                </a:lnTo>
                <a:lnTo>
                  <a:pt x="114705" y="46079"/>
                </a:lnTo>
                <a:lnTo>
                  <a:pt x="110525" y="42247"/>
                </a:lnTo>
                <a:cubicBezTo>
                  <a:pt x="111063" y="39903"/>
                  <a:pt x="111570" y="37876"/>
                  <a:pt x="111855" y="36610"/>
                </a:cubicBezTo>
                <a:close/>
                <a:moveTo>
                  <a:pt x="163444" y="40157"/>
                </a:moveTo>
                <a:lnTo>
                  <a:pt x="167814" y="42215"/>
                </a:lnTo>
                <a:lnTo>
                  <a:pt x="167054" y="46142"/>
                </a:lnTo>
                <a:lnTo>
                  <a:pt x="161829" y="43450"/>
                </a:lnTo>
                <a:lnTo>
                  <a:pt x="163444" y="40157"/>
                </a:lnTo>
                <a:close/>
                <a:moveTo>
                  <a:pt x="61755" y="40948"/>
                </a:moveTo>
                <a:lnTo>
                  <a:pt x="65492" y="45730"/>
                </a:lnTo>
                <a:cubicBezTo>
                  <a:pt x="59950" y="45889"/>
                  <a:pt x="54534" y="46079"/>
                  <a:pt x="49752" y="46237"/>
                </a:cubicBezTo>
                <a:cubicBezTo>
                  <a:pt x="49155" y="44853"/>
                  <a:pt x="48526" y="43375"/>
                  <a:pt x="47897" y="41866"/>
                </a:cubicBezTo>
                <a:lnTo>
                  <a:pt x="47897" y="41866"/>
                </a:lnTo>
                <a:lnTo>
                  <a:pt x="61755" y="40948"/>
                </a:lnTo>
                <a:close/>
                <a:moveTo>
                  <a:pt x="146438" y="38161"/>
                </a:moveTo>
                <a:lnTo>
                  <a:pt x="152423" y="39080"/>
                </a:lnTo>
                <a:lnTo>
                  <a:pt x="154260" y="40030"/>
                </a:lnTo>
                <a:lnTo>
                  <a:pt x="151283" y="46269"/>
                </a:lnTo>
                <a:lnTo>
                  <a:pt x="144791" y="42943"/>
                </a:lnTo>
                <a:lnTo>
                  <a:pt x="146438" y="38161"/>
                </a:lnTo>
                <a:close/>
                <a:moveTo>
                  <a:pt x="154672" y="40252"/>
                </a:moveTo>
                <a:lnTo>
                  <a:pt x="157300" y="41613"/>
                </a:lnTo>
                <a:lnTo>
                  <a:pt x="159074" y="42532"/>
                </a:lnTo>
                <a:lnTo>
                  <a:pt x="157269" y="46300"/>
                </a:lnTo>
                <a:lnTo>
                  <a:pt x="152708" y="44463"/>
                </a:lnTo>
                <a:lnTo>
                  <a:pt x="154672" y="40252"/>
                </a:lnTo>
                <a:close/>
                <a:moveTo>
                  <a:pt x="181020" y="39745"/>
                </a:moveTo>
                <a:lnTo>
                  <a:pt x="183047" y="44305"/>
                </a:lnTo>
                <a:lnTo>
                  <a:pt x="178360" y="46522"/>
                </a:lnTo>
                <a:lnTo>
                  <a:pt x="176492" y="41930"/>
                </a:lnTo>
                <a:lnTo>
                  <a:pt x="181020" y="39745"/>
                </a:lnTo>
                <a:close/>
                <a:moveTo>
                  <a:pt x="46934" y="41930"/>
                </a:moveTo>
                <a:cubicBezTo>
                  <a:pt x="47567" y="43387"/>
                  <a:pt x="48200" y="44875"/>
                  <a:pt x="48802" y="46269"/>
                </a:cubicBezTo>
                <a:cubicBezTo>
                  <a:pt x="43292" y="46459"/>
                  <a:pt x="38826" y="46649"/>
                  <a:pt x="36419" y="46775"/>
                </a:cubicBezTo>
                <a:lnTo>
                  <a:pt x="34678" y="42753"/>
                </a:lnTo>
                <a:lnTo>
                  <a:pt x="46934" y="41930"/>
                </a:lnTo>
                <a:close/>
                <a:moveTo>
                  <a:pt x="189413" y="41835"/>
                </a:moveTo>
                <a:lnTo>
                  <a:pt x="191186" y="47915"/>
                </a:lnTo>
                <a:lnTo>
                  <a:pt x="191186" y="47915"/>
                </a:lnTo>
                <a:lnTo>
                  <a:pt x="177759" y="47314"/>
                </a:lnTo>
                <a:lnTo>
                  <a:pt x="178170" y="47155"/>
                </a:lnTo>
                <a:cubicBezTo>
                  <a:pt x="178202" y="47187"/>
                  <a:pt x="178234" y="47219"/>
                  <a:pt x="178297" y="47219"/>
                </a:cubicBezTo>
                <a:cubicBezTo>
                  <a:pt x="178424" y="47219"/>
                  <a:pt x="178550" y="47092"/>
                  <a:pt x="178519" y="46965"/>
                </a:cubicBezTo>
                <a:lnTo>
                  <a:pt x="189413" y="41835"/>
                </a:lnTo>
                <a:close/>
                <a:moveTo>
                  <a:pt x="34171" y="42785"/>
                </a:moveTo>
                <a:lnTo>
                  <a:pt x="35944" y="46807"/>
                </a:lnTo>
                <a:lnTo>
                  <a:pt x="35596" y="46807"/>
                </a:lnTo>
                <a:cubicBezTo>
                  <a:pt x="33759" y="46965"/>
                  <a:pt x="30656" y="47440"/>
                  <a:pt x="26887" y="48105"/>
                </a:cubicBezTo>
                <a:cubicBezTo>
                  <a:pt x="26634" y="46680"/>
                  <a:pt x="26349" y="45065"/>
                  <a:pt x="26064" y="43323"/>
                </a:cubicBezTo>
                <a:lnTo>
                  <a:pt x="34171" y="42785"/>
                </a:lnTo>
                <a:close/>
                <a:moveTo>
                  <a:pt x="198248" y="37655"/>
                </a:moveTo>
                <a:lnTo>
                  <a:pt x="195113" y="48105"/>
                </a:lnTo>
                <a:lnTo>
                  <a:pt x="191661" y="47947"/>
                </a:lnTo>
                <a:cubicBezTo>
                  <a:pt x="191091" y="45984"/>
                  <a:pt x="190458" y="43798"/>
                  <a:pt x="189824" y="41613"/>
                </a:cubicBezTo>
                <a:lnTo>
                  <a:pt x="198248" y="37655"/>
                </a:lnTo>
                <a:close/>
                <a:moveTo>
                  <a:pt x="176080" y="42120"/>
                </a:moveTo>
                <a:lnTo>
                  <a:pt x="177949" y="46744"/>
                </a:lnTo>
                <a:lnTo>
                  <a:pt x="174497" y="48359"/>
                </a:lnTo>
                <a:lnTo>
                  <a:pt x="172470" y="44115"/>
                </a:lnTo>
                <a:lnTo>
                  <a:pt x="176080" y="42120"/>
                </a:lnTo>
                <a:close/>
                <a:moveTo>
                  <a:pt x="199072" y="38035"/>
                </a:moveTo>
                <a:lnTo>
                  <a:pt x="200814" y="42025"/>
                </a:lnTo>
                <a:cubicBezTo>
                  <a:pt x="200814" y="42057"/>
                  <a:pt x="200814" y="42057"/>
                  <a:pt x="200845" y="42088"/>
                </a:cubicBezTo>
                <a:cubicBezTo>
                  <a:pt x="202334" y="44020"/>
                  <a:pt x="203537" y="46205"/>
                  <a:pt x="204424" y="48485"/>
                </a:cubicBezTo>
                <a:lnTo>
                  <a:pt x="196063" y="48105"/>
                </a:lnTo>
                <a:lnTo>
                  <a:pt x="199072" y="38035"/>
                </a:lnTo>
                <a:close/>
                <a:moveTo>
                  <a:pt x="201510" y="42215"/>
                </a:moveTo>
                <a:lnTo>
                  <a:pt x="205152" y="42468"/>
                </a:lnTo>
                <a:lnTo>
                  <a:pt x="207211" y="48644"/>
                </a:lnTo>
                <a:lnTo>
                  <a:pt x="204931" y="48549"/>
                </a:lnTo>
                <a:cubicBezTo>
                  <a:pt x="204076" y="46300"/>
                  <a:pt x="202935" y="44147"/>
                  <a:pt x="201510" y="42215"/>
                </a:cubicBezTo>
                <a:close/>
                <a:moveTo>
                  <a:pt x="22612" y="36420"/>
                </a:moveTo>
                <a:cubicBezTo>
                  <a:pt x="23340" y="40885"/>
                  <a:pt x="24037" y="45224"/>
                  <a:pt x="24639" y="48517"/>
                </a:cubicBezTo>
                <a:cubicBezTo>
                  <a:pt x="23752" y="48675"/>
                  <a:pt x="22865" y="48865"/>
                  <a:pt x="21947" y="49024"/>
                </a:cubicBezTo>
                <a:lnTo>
                  <a:pt x="20015" y="36800"/>
                </a:lnTo>
                <a:lnTo>
                  <a:pt x="22612" y="36420"/>
                </a:lnTo>
                <a:close/>
                <a:moveTo>
                  <a:pt x="205627" y="42500"/>
                </a:moveTo>
                <a:lnTo>
                  <a:pt x="217598" y="43387"/>
                </a:lnTo>
                <a:lnTo>
                  <a:pt x="215825" y="49055"/>
                </a:lnTo>
                <a:lnTo>
                  <a:pt x="207686" y="48644"/>
                </a:lnTo>
                <a:lnTo>
                  <a:pt x="205627" y="42500"/>
                </a:lnTo>
                <a:close/>
                <a:moveTo>
                  <a:pt x="152487" y="44875"/>
                </a:moveTo>
                <a:lnTo>
                  <a:pt x="157047" y="46712"/>
                </a:lnTo>
                <a:lnTo>
                  <a:pt x="155717" y="49531"/>
                </a:lnTo>
                <a:lnTo>
                  <a:pt x="151157" y="47694"/>
                </a:lnTo>
                <a:lnTo>
                  <a:pt x="152487" y="44875"/>
                </a:lnTo>
                <a:close/>
                <a:moveTo>
                  <a:pt x="120406" y="40663"/>
                </a:moveTo>
                <a:lnTo>
                  <a:pt x="122338" y="41582"/>
                </a:lnTo>
                <a:lnTo>
                  <a:pt x="122433" y="49594"/>
                </a:lnTo>
                <a:lnTo>
                  <a:pt x="117144" y="44147"/>
                </a:lnTo>
                <a:lnTo>
                  <a:pt x="120406" y="40663"/>
                </a:lnTo>
                <a:close/>
                <a:moveTo>
                  <a:pt x="218548" y="43513"/>
                </a:moveTo>
                <a:lnTo>
                  <a:pt x="236441" y="44812"/>
                </a:lnTo>
                <a:lnTo>
                  <a:pt x="236093" y="49942"/>
                </a:lnTo>
                <a:lnTo>
                  <a:pt x="216775" y="49055"/>
                </a:lnTo>
                <a:lnTo>
                  <a:pt x="218548" y="43513"/>
                </a:lnTo>
                <a:close/>
                <a:moveTo>
                  <a:pt x="20332" y="41677"/>
                </a:moveTo>
                <a:lnTo>
                  <a:pt x="21535" y="49150"/>
                </a:lnTo>
                <a:cubicBezTo>
                  <a:pt x="20015" y="49436"/>
                  <a:pt x="18463" y="49752"/>
                  <a:pt x="16880" y="50069"/>
                </a:cubicBezTo>
                <a:lnTo>
                  <a:pt x="15518" y="42500"/>
                </a:lnTo>
                <a:lnTo>
                  <a:pt x="20332" y="41677"/>
                </a:lnTo>
                <a:close/>
                <a:moveTo>
                  <a:pt x="242015" y="40283"/>
                </a:moveTo>
                <a:cubicBezTo>
                  <a:pt x="241698" y="43323"/>
                  <a:pt x="241350" y="46680"/>
                  <a:pt x="241002" y="50164"/>
                </a:cubicBezTo>
                <a:lnTo>
                  <a:pt x="236568" y="49942"/>
                </a:lnTo>
                <a:lnTo>
                  <a:pt x="237233" y="40283"/>
                </a:lnTo>
                <a:close/>
                <a:moveTo>
                  <a:pt x="244105" y="42057"/>
                </a:moveTo>
                <a:lnTo>
                  <a:pt x="247082" y="50417"/>
                </a:lnTo>
                <a:lnTo>
                  <a:pt x="243282" y="50259"/>
                </a:lnTo>
                <a:cubicBezTo>
                  <a:pt x="243567" y="47409"/>
                  <a:pt x="243852" y="44622"/>
                  <a:pt x="244105" y="42057"/>
                </a:cubicBezTo>
                <a:close/>
                <a:moveTo>
                  <a:pt x="109987" y="40505"/>
                </a:moveTo>
                <a:cubicBezTo>
                  <a:pt x="109227" y="43640"/>
                  <a:pt x="108277" y="47567"/>
                  <a:pt x="107517" y="50639"/>
                </a:cubicBezTo>
                <a:lnTo>
                  <a:pt x="101468" y="45097"/>
                </a:lnTo>
                <a:cubicBezTo>
                  <a:pt x="101436" y="45065"/>
                  <a:pt x="101404" y="45034"/>
                  <a:pt x="101373" y="45002"/>
                </a:cubicBezTo>
                <a:lnTo>
                  <a:pt x="101214" y="44812"/>
                </a:lnTo>
                <a:lnTo>
                  <a:pt x="105743" y="41772"/>
                </a:lnTo>
                <a:lnTo>
                  <a:pt x="109987" y="40505"/>
                </a:lnTo>
                <a:close/>
                <a:moveTo>
                  <a:pt x="253068" y="43957"/>
                </a:moveTo>
                <a:lnTo>
                  <a:pt x="254936" y="50766"/>
                </a:lnTo>
                <a:lnTo>
                  <a:pt x="248096" y="50481"/>
                </a:lnTo>
                <a:lnTo>
                  <a:pt x="246354" y="45604"/>
                </a:lnTo>
                <a:lnTo>
                  <a:pt x="253068" y="43957"/>
                </a:lnTo>
                <a:close/>
                <a:moveTo>
                  <a:pt x="15043" y="42595"/>
                </a:moveTo>
                <a:lnTo>
                  <a:pt x="16405" y="50164"/>
                </a:lnTo>
                <a:lnTo>
                  <a:pt x="13238" y="50797"/>
                </a:lnTo>
                <a:cubicBezTo>
                  <a:pt x="12604" y="48390"/>
                  <a:pt x="11908" y="45825"/>
                  <a:pt x="11179" y="43260"/>
                </a:cubicBezTo>
                <a:lnTo>
                  <a:pt x="15043" y="42595"/>
                </a:lnTo>
                <a:close/>
                <a:moveTo>
                  <a:pt x="137602" y="44654"/>
                </a:moveTo>
                <a:lnTo>
                  <a:pt x="143208" y="44939"/>
                </a:lnTo>
                <a:lnTo>
                  <a:pt x="143841" y="50639"/>
                </a:lnTo>
                <a:lnTo>
                  <a:pt x="138172" y="50829"/>
                </a:lnTo>
                <a:lnTo>
                  <a:pt x="137602" y="44654"/>
                </a:lnTo>
                <a:close/>
                <a:moveTo>
                  <a:pt x="134340" y="44463"/>
                </a:moveTo>
                <a:lnTo>
                  <a:pt x="137159" y="44622"/>
                </a:lnTo>
                <a:lnTo>
                  <a:pt x="137697" y="50829"/>
                </a:lnTo>
                <a:lnTo>
                  <a:pt x="134562" y="50924"/>
                </a:lnTo>
                <a:lnTo>
                  <a:pt x="134340" y="44463"/>
                </a:lnTo>
                <a:close/>
                <a:moveTo>
                  <a:pt x="252529" y="40347"/>
                </a:moveTo>
                <a:lnTo>
                  <a:pt x="257945" y="40568"/>
                </a:lnTo>
                <a:lnTo>
                  <a:pt x="260383" y="51019"/>
                </a:lnTo>
                <a:lnTo>
                  <a:pt x="255443" y="50797"/>
                </a:lnTo>
                <a:lnTo>
                  <a:pt x="252529" y="40347"/>
                </a:lnTo>
                <a:close/>
                <a:moveTo>
                  <a:pt x="131205" y="44305"/>
                </a:moveTo>
                <a:lnTo>
                  <a:pt x="133865" y="44432"/>
                </a:lnTo>
                <a:lnTo>
                  <a:pt x="134087" y="50924"/>
                </a:lnTo>
                <a:lnTo>
                  <a:pt x="131458" y="51051"/>
                </a:lnTo>
                <a:lnTo>
                  <a:pt x="131205" y="44305"/>
                </a:lnTo>
                <a:close/>
                <a:moveTo>
                  <a:pt x="128101" y="44178"/>
                </a:moveTo>
                <a:lnTo>
                  <a:pt x="130762" y="44305"/>
                </a:lnTo>
                <a:lnTo>
                  <a:pt x="130983" y="51082"/>
                </a:lnTo>
                <a:lnTo>
                  <a:pt x="128481" y="51146"/>
                </a:lnTo>
                <a:lnTo>
                  <a:pt x="128101" y="44178"/>
                </a:lnTo>
                <a:close/>
                <a:moveTo>
                  <a:pt x="258420" y="40568"/>
                </a:moveTo>
                <a:lnTo>
                  <a:pt x="262948" y="40790"/>
                </a:lnTo>
                <a:lnTo>
                  <a:pt x="265514" y="51241"/>
                </a:lnTo>
                <a:lnTo>
                  <a:pt x="260858" y="51051"/>
                </a:lnTo>
                <a:lnTo>
                  <a:pt x="258420" y="40568"/>
                </a:lnTo>
                <a:close/>
                <a:moveTo>
                  <a:pt x="263423" y="40822"/>
                </a:moveTo>
                <a:lnTo>
                  <a:pt x="266749" y="40948"/>
                </a:lnTo>
                <a:lnTo>
                  <a:pt x="269757" y="51431"/>
                </a:lnTo>
                <a:lnTo>
                  <a:pt x="265989" y="51272"/>
                </a:lnTo>
                <a:lnTo>
                  <a:pt x="263423" y="40822"/>
                </a:lnTo>
                <a:close/>
                <a:moveTo>
                  <a:pt x="267255" y="40980"/>
                </a:moveTo>
                <a:lnTo>
                  <a:pt x="269662" y="41075"/>
                </a:lnTo>
                <a:lnTo>
                  <a:pt x="272861" y="51589"/>
                </a:lnTo>
                <a:lnTo>
                  <a:pt x="270232" y="51462"/>
                </a:lnTo>
                <a:lnTo>
                  <a:pt x="267255" y="40980"/>
                </a:lnTo>
                <a:close/>
                <a:moveTo>
                  <a:pt x="150903" y="48105"/>
                </a:moveTo>
                <a:lnTo>
                  <a:pt x="155527" y="49942"/>
                </a:lnTo>
                <a:lnTo>
                  <a:pt x="154608" y="51779"/>
                </a:lnTo>
                <a:lnTo>
                  <a:pt x="150016" y="49974"/>
                </a:lnTo>
                <a:lnTo>
                  <a:pt x="150903" y="48105"/>
                </a:lnTo>
                <a:close/>
                <a:moveTo>
                  <a:pt x="172090" y="44337"/>
                </a:moveTo>
                <a:lnTo>
                  <a:pt x="174085" y="48549"/>
                </a:lnTo>
                <a:lnTo>
                  <a:pt x="166864" y="51969"/>
                </a:lnTo>
                <a:lnTo>
                  <a:pt x="166864" y="51969"/>
                </a:lnTo>
                <a:lnTo>
                  <a:pt x="167909" y="46617"/>
                </a:lnTo>
                <a:lnTo>
                  <a:pt x="172090" y="44337"/>
                </a:lnTo>
                <a:close/>
                <a:moveTo>
                  <a:pt x="110367" y="42753"/>
                </a:moveTo>
                <a:lnTo>
                  <a:pt x="114389" y="46395"/>
                </a:lnTo>
                <a:lnTo>
                  <a:pt x="109100" y="52064"/>
                </a:lnTo>
                <a:lnTo>
                  <a:pt x="108277" y="51304"/>
                </a:lnTo>
                <a:cubicBezTo>
                  <a:pt x="108878" y="48802"/>
                  <a:pt x="109670" y="45635"/>
                  <a:pt x="110367" y="42753"/>
                </a:cubicBezTo>
                <a:close/>
                <a:moveTo>
                  <a:pt x="159422" y="42722"/>
                </a:moveTo>
                <a:lnTo>
                  <a:pt x="161417" y="43735"/>
                </a:lnTo>
                <a:lnTo>
                  <a:pt x="166896" y="46585"/>
                </a:lnTo>
                <a:lnTo>
                  <a:pt x="154672" y="52729"/>
                </a:lnTo>
                <a:lnTo>
                  <a:pt x="154672" y="52729"/>
                </a:lnTo>
                <a:lnTo>
                  <a:pt x="159422" y="42722"/>
                </a:lnTo>
                <a:close/>
                <a:moveTo>
                  <a:pt x="144633" y="43387"/>
                </a:moveTo>
                <a:lnTo>
                  <a:pt x="151093" y="46680"/>
                </a:lnTo>
                <a:lnTo>
                  <a:pt x="148085" y="53014"/>
                </a:lnTo>
                <a:lnTo>
                  <a:pt x="144791" y="50861"/>
                </a:lnTo>
                <a:lnTo>
                  <a:pt x="144158" y="44812"/>
                </a:lnTo>
                <a:lnTo>
                  <a:pt x="144633" y="43387"/>
                </a:lnTo>
                <a:close/>
                <a:moveTo>
                  <a:pt x="116827" y="44463"/>
                </a:moveTo>
                <a:lnTo>
                  <a:pt x="122433" y="50259"/>
                </a:lnTo>
                <a:lnTo>
                  <a:pt x="122464" y="53141"/>
                </a:lnTo>
                <a:lnTo>
                  <a:pt x="115054" y="46364"/>
                </a:lnTo>
                <a:lnTo>
                  <a:pt x="116827" y="44463"/>
                </a:lnTo>
                <a:close/>
                <a:moveTo>
                  <a:pt x="192358" y="50259"/>
                </a:moveTo>
                <a:lnTo>
                  <a:pt x="194448" y="50354"/>
                </a:lnTo>
                <a:lnTo>
                  <a:pt x="193403" y="53869"/>
                </a:lnTo>
                <a:cubicBezTo>
                  <a:pt x="193150" y="53046"/>
                  <a:pt x="192801" y="51779"/>
                  <a:pt x="192358" y="50259"/>
                </a:cubicBezTo>
                <a:close/>
                <a:moveTo>
                  <a:pt x="187829" y="50069"/>
                </a:moveTo>
                <a:lnTo>
                  <a:pt x="191851" y="50259"/>
                </a:lnTo>
                <a:cubicBezTo>
                  <a:pt x="192231" y="51526"/>
                  <a:pt x="192548" y="52634"/>
                  <a:pt x="192801" y="53457"/>
                </a:cubicBezTo>
                <a:lnTo>
                  <a:pt x="192801" y="53489"/>
                </a:lnTo>
                <a:lnTo>
                  <a:pt x="189349" y="54629"/>
                </a:lnTo>
                <a:lnTo>
                  <a:pt x="187829" y="50069"/>
                </a:lnTo>
                <a:close/>
                <a:moveTo>
                  <a:pt x="149858" y="50417"/>
                </a:moveTo>
                <a:lnTo>
                  <a:pt x="154450" y="52191"/>
                </a:lnTo>
                <a:lnTo>
                  <a:pt x="154038" y="53077"/>
                </a:lnTo>
                <a:lnTo>
                  <a:pt x="150745" y="54724"/>
                </a:lnTo>
                <a:lnTo>
                  <a:pt x="148496" y="53299"/>
                </a:lnTo>
                <a:lnTo>
                  <a:pt x="149858" y="50417"/>
                </a:lnTo>
                <a:close/>
                <a:moveTo>
                  <a:pt x="183396" y="49879"/>
                </a:moveTo>
                <a:lnTo>
                  <a:pt x="187354" y="50069"/>
                </a:lnTo>
                <a:lnTo>
                  <a:pt x="188906" y="54819"/>
                </a:lnTo>
                <a:lnTo>
                  <a:pt x="185327" y="55991"/>
                </a:lnTo>
                <a:lnTo>
                  <a:pt x="183396" y="49879"/>
                </a:lnTo>
                <a:close/>
                <a:moveTo>
                  <a:pt x="176935" y="49879"/>
                </a:moveTo>
                <a:lnTo>
                  <a:pt x="178487" y="54534"/>
                </a:lnTo>
                <a:lnTo>
                  <a:pt x="174022" y="56656"/>
                </a:lnTo>
                <a:lnTo>
                  <a:pt x="171710" y="52571"/>
                </a:lnTo>
                <a:cubicBezTo>
                  <a:pt x="174085" y="51399"/>
                  <a:pt x="175922" y="50417"/>
                  <a:pt x="176935" y="49879"/>
                </a:cubicBezTo>
                <a:close/>
                <a:moveTo>
                  <a:pt x="199230" y="50576"/>
                </a:moveTo>
                <a:lnTo>
                  <a:pt x="205247" y="50829"/>
                </a:lnTo>
                <a:cubicBezTo>
                  <a:pt x="205627" y="52222"/>
                  <a:pt x="205944" y="53679"/>
                  <a:pt x="206102" y="55104"/>
                </a:cubicBezTo>
                <a:cubicBezTo>
                  <a:pt x="206102" y="55326"/>
                  <a:pt x="206134" y="55548"/>
                  <a:pt x="206166" y="55738"/>
                </a:cubicBezTo>
                <a:lnTo>
                  <a:pt x="201289" y="57289"/>
                </a:lnTo>
                <a:lnTo>
                  <a:pt x="199230" y="50576"/>
                </a:lnTo>
                <a:close/>
                <a:moveTo>
                  <a:pt x="144886" y="51431"/>
                </a:moveTo>
                <a:lnTo>
                  <a:pt x="150238" y="54978"/>
                </a:lnTo>
                <a:lnTo>
                  <a:pt x="145488" y="57353"/>
                </a:lnTo>
                <a:lnTo>
                  <a:pt x="144886" y="51431"/>
                </a:lnTo>
                <a:close/>
                <a:moveTo>
                  <a:pt x="177790" y="49626"/>
                </a:moveTo>
                <a:lnTo>
                  <a:pt x="182889" y="49847"/>
                </a:lnTo>
                <a:lnTo>
                  <a:pt x="184884" y="56149"/>
                </a:lnTo>
                <a:lnTo>
                  <a:pt x="180545" y="57606"/>
                </a:lnTo>
                <a:lnTo>
                  <a:pt x="177790" y="49626"/>
                </a:lnTo>
                <a:close/>
                <a:moveTo>
                  <a:pt x="143873" y="51082"/>
                </a:moveTo>
                <a:lnTo>
                  <a:pt x="144569" y="57638"/>
                </a:lnTo>
                <a:lnTo>
                  <a:pt x="138837" y="58113"/>
                </a:lnTo>
                <a:lnTo>
                  <a:pt x="138204" y="51272"/>
                </a:lnTo>
                <a:lnTo>
                  <a:pt x="143873" y="51082"/>
                </a:lnTo>
                <a:close/>
                <a:moveTo>
                  <a:pt x="137729" y="51304"/>
                </a:moveTo>
                <a:lnTo>
                  <a:pt x="138394" y="58144"/>
                </a:lnTo>
                <a:lnTo>
                  <a:pt x="134847" y="58461"/>
                </a:lnTo>
                <a:lnTo>
                  <a:pt x="134562" y="51431"/>
                </a:lnTo>
                <a:lnTo>
                  <a:pt x="137729" y="51304"/>
                </a:lnTo>
                <a:close/>
                <a:moveTo>
                  <a:pt x="216395" y="51367"/>
                </a:moveTo>
                <a:lnTo>
                  <a:pt x="237170" y="52286"/>
                </a:lnTo>
                <a:lnTo>
                  <a:pt x="219340" y="58493"/>
                </a:lnTo>
                <a:lnTo>
                  <a:pt x="216395" y="51367"/>
                </a:lnTo>
                <a:close/>
                <a:moveTo>
                  <a:pt x="122813" y="41803"/>
                </a:moveTo>
                <a:lnTo>
                  <a:pt x="127658" y="44083"/>
                </a:lnTo>
                <a:lnTo>
                  <a:pt x="128481" y="58683"/>
                </a:lnTo>
                <a:lnTo>
                  <a:pt x="128481" y="58683"/>
                </a:lnTo>
                <a:lnTo>
                  <a:pt x="122939" y="53584"/>
                </a:lnTo>
                <a:lnTo>
                  <a:pt x="122908" y="50164"/>
                </a:lnTo>
                <a:lnTo>
                  <a:pt x="122813" y="41803"/>
                </a:lnTo>
                <a:close/>
                <a:moveTo>
                  <a:pt x="134119" y="51399"/>
                </a:moveTo>
                <a:lnTo>
                  <a:pt x="134372" y="58493"/>
                </a:lnTo>
                <a:lnTo>
                  <a:pt x="131712" y="58714"/>
                </a:lnTo>
                <a:lnTo>
                  <a:pt x="131458" y="51494"/>
                </a:lnTo>
                <a:lnTo>
                  <a:pt x="134119" y="51399"/>
                </a:lnTo>
                <a:close/>
                <a:moveTo>
                  <a:pt x="91112" y="47314"/>
                </a:moveTo>
                <a:lnTo>
                  <a:pt x="91397" y="58968"/>
                </a:lnTo>
                <a:lnTo>
                  <a:pt x="91397" y="58968"/>
                </a:lnTo>
                <a:lnTo>
                  <a:pt x="78634" y="58809"/>
                </a:lnTo>
                <a:cubicBezTo>
                  <a:pt x="77971" y="55116"/>
                  <a:pt x="77277" y="51138"/>
                  <a:pt x="76676" y="47725"/>
                </a:cubicBezTo>
                <a:lnTo>
                  <a:pt x="76676" y="47725"/>
                </a:lnTo>
                <a:cubicBezTo>
                  <a:pt x="82026" y="47567"/>
                  <a:pt x="87060" y="47440"/>
                  <a:pt x="91112" y="47314"/>
                </a:cubicBezTo>
                <a:close/>
                <a:moveTo>
                  <a:pt x="130983" y="51526"/>
                </a:moveTo>
                <a:lnTo>
                  <a:pt x="131268" y="58778"/>
                </a:lnTo>
                <a:lnTo>
                  <a:pt x="128956" y="58968"/>
                </a:lnTo>
                <a:lnTo>
                  <a:pt x="128513" y="51621"/>
                </a:lnTo>
                <a:lnTo>
                  <a:pt x="130983" y="51526"/>
                </a:lnTo>
                <a:close/>
                <a:moveTo>
                  <a:pt x="100296" y="47029"/>
                </a:moveTo>
                <a:lnTo>
                  <a:pt x="106883" y="53172"/>
                </a:lnTo>
                <a:lnTo>
                  <a:pt x="106313" y="55484"/>
                </a:lnTo>
                <a:cubicBezTo>
                  <a:pt x="106313" y="55516"/>
                  <a:pt x="106313" y="55548"/>
                  <a:pt x="106313" y="55579"/>
                </a:cubicBezTo>
                <a:lnTo>
                  <a:pt x="106060" y="59126"/>
                </a:lnTo>
                <a:lnTo>
                  <a:pt x="91872" y="58936"/>
                </a:lnTo>
                <a:lnTo>
                  <a:pt x="91587" y="47282"/>
                </a:lnTo>
                <a:lnTo>
                  <a:pt x="100296" y="47029"/>
                </a:lnTo>
                <a:close/>
                <a:moveTo>
                  <a:pt x="195398" y="50386"/>
                </a:moveTo>
                <a:lnTo>
                  <a:pt x="198755" y="50544"/>
                </a:lnTo>
                <a:lnTo>
                  <a:pt x="200845" y="57416"/>
                </a:lnTo>
                <a:lnTo>
                  <a:pt x="195303" y="59158"/>
                </a:lnTo>
                <a:lnTo>
                  <a:pt x="193973" y="55073"/>
                </a:lnTo>
                <a:lnTo>
                  <a:pt x="195398" y="50386"/>
                </a:lnTo>
                <a:close/>
                <a:moveTo>
                  <a:pt x="75721" y="47757"/>
                </a:moveTo>
                <a:cubicBezTo>
                  <a:pt x="76323" y="51146"/>
                  <a:pt x="77051" y="55136"/>
                  <a:pt x="77716" y="58841"/>
                </a:cubicBezTo>
                <a:lnTo>
                  <a:pt x="68120" y="59190"/>
                </a:lnTo>
                <a:lnTo>
                  <a:pt x="67012" y="48010"/>
                </a:lnTo>
                <a:lnTo>
                  <a:pt x="75721" y="47757"/>
                </a:lnTo>
                <a:close/>
                <a:moveTo>
                  <a:pt x="114737" y="46712"/>
                </a:moveTo>
                <a:lnTo>
                  <a:pt x="122338" y="53711"/>
                </a:lnTo>
                <a:lnTo>
                  <a:pt x="117017" y="59348"/>
                </a:lnTo>
                <a:lnTo>
                  <a:pt x="109448" y="52381"/>
                </a:lnTo>
                <a:lnTo>
                  <a:pt x="114737" y="46712"/>
                </a:lnTo>
                <a:close/>
                <a:moveTo>
                  <a:pt x="206229" y="56244"/>
                </a:moveTo>
                <a:cubicBezTo>
                  <a:pt x="206292" y="56909"/>
                  <a:pt x="206324" y="57543"/>
                  <a:pt x="206387" y="58176"/>
                </a:cubicBezTo>
                <a:lnTo>
                  <a:pt x="206419" y="58176"/>
                </a:lnTo>
                <a:lnTo>
                  <a:pt x="201985" y="59570"/>
                </a:lnTo>
                <a:lnTo>
                  <a:pt x="201447" y="57733"/>
                </a:lnTo>
                <a:lnTo>
                  <a:pt x="206229" y="56244"/>
                </a:lnTo>
                <a:close/>
                <a:moveTo>
                  <a:pt x="66537" y="47979"/>
                </a:moveTo>
                <a:lnTo>
                  <a:pt x="66537" y="48010"/>
                </a:lnTo>
                <a:lnTo>
                  <a:pt x="67677" y="59190"/>
                </a:lnTo>
                <a:lnTo>
                  <a:pt x="54851" y="59665"/>
                </a:lnTo>
                <a:cubicBezTo>
                  <a:pt x="54122" y="56624"/>
                  <a:pt x="53426" y="54218"/>
                  <a:pt x="52919" y="53267"/>
                </a:cubicBezTo>
                <a:cubicBezTo>
                  <a:pt x="52539" y="52507"/>
                  <a:pt x="51747" y="50734"/>
                  <a:pt x="50734" y="48485"/>
                </a:cubicBezTo>
                <a:cubicBezTo>
                  <a:pt x="55548" y="48327"/>
                  <a:pt x="61026" y="48137"/>
                  <a:pt x="66537" y="47979"/>
                </a:cubicBezTo>
                <a:close/>
                <a:moveTo>
                  <a:pt x="178677" y="54946"/>
                </a:moveTo>
                <a:lnTo>
                  <a:pt x="179690" y="57923"/>
                </a:lnTo>
                <a:lnTo>
                  <a:pt x="175890" y="59950"/>
                </a:lnTo>
                <a:lnTo>
                  <a:pt x="174243" y="57036"/>
                </a:lnTo>
                <a:lnTo>
                  <a:pt x="178677" y="54946"/>
                </a:lnTo>
                <a:close/>
                <a:moveTo>
                  <a:pt x="185042" y="56561"/>
                </a:moveTo>
                <a:lnTo>
                  <a:pt x="185771" y="58841"/>
                </a:lnTo>
                <a:lnTo>
                  <a:pt x="181369" y="60013"/>
                </a:lnTo>
                <a:lnTo>
                  <a:pt x="180672" y="58018"/>
                </a:lnTo>
                <a:lnTo>
                  <a:pt x="185042" y="56561"/>
                </a:lnTo>
                <a:close/>
                <a:moveTo>
                  <a:pt x="49752" y="48517"/>
                </a:moveTo>
                <a:cubicBezTo>
                  <a:pt x="50829" y="50956"/>
                  <a:pt x="51684" y="52856"/>
                  <a:pt x="52127" y="53711"/>
                </a:cubicBezTo>
                <a:cubicBezTo>
                  <a:pt x="52571" y="54534"/>
                  <a:pt x="53236" y="56846"/>
                  <a:pt x="53932" y="59728"/>
                </a:cubicBezTo>
                <a:lnTo>
                  <a:pt x="40948" y="60235"/>
                </a:lnTo>
                <a:lnTo>
                  <a:pt x="40726" y="56244"/>
                </a:lnTo>
                <a:cubicBezTo>
                  <a:pt x="40726" y="56213"/>
                  <a:pt x="40726" y="56181"/>
                  <a:pt x="40726" y="56149"/>
                </a:cubicBezTo>
                <a:lnTo>
                  <a:pt x="37433" y="48992"/>
                </a:lnTo>
                <a:cubicBezTo>
                  <a:pt x="40093" y="48865"/>
                  <a:pt x="44495" y="48675"/>
                  <a:pt x="49752" y="48517"/>
                </a:cubicBezTo>
                <a:close/>
                <a:moveTo>
                  <a:pt x="171298" y="52761"/>
                </a:moveTo>
                <a:lnTo>
                  <a:pt x="173610" y="56846"/>
                </a:lnTo>
                <a:lnTo>
                  <a:pt x="166294" y="60361"/>
                </a:lnTo>
                <a:lnTo>
                  <a:pt x="166073" y="55453"/>
                </a:lnTo>
                <a:cubicBezTo>
                  <a:pt x="166136" y="55389"/>
                  <a:pt x="166199" y="55326"/>
                  <a:pt x="166231" y="55263"/>
                </a:cubicBezTo>
                <a:cubicBezTo>
                  <a:pt x="168068" y="54376"/>
                  <a:pt x="169778" y="53521"/>
                  <a:pt x="171298" y="52761"/>
                </a:cubicBezTo>
                <a:close/>
                <a:moveTo>
                  <a:pt x="189033" y="55231"/>
                </a:moveTo>
                <a:lnTo>
                  <a:pt x="190394" y="59316"/>
                </a:lnTo>
                <a:lnTo>
                  <a:pt x="186721" y="60361"/>
                </a:lnTo>
                <a:lnTo>
                  <a:pt x="185454" y="56434"/>
                </a:lnTo>
                <a:lnTo>
                  <a:pt x="189033" y="55231"/>
                </a:lnTo>
                <a:close/>
                <a:moveTo>
                  <a:pt x="192928" y="53901"/>
                </a:moveTo>
                <a:cubicBezTo>
                  <a:pt x="193023" y="54218"/>
                  <a:pt x="193086" y="54471"/>
                  <a:pt x="193150" y="54693"/>
                </a:cubicBezTo>
                <a:lnTo>
                  <a:pt x="193055" y="54978"/>
                </a:lnTo>
                <a:cubicBezTo>
                  <a:pt x="193023" y="55041"/>
                  <a:pt x="193023" y="55136"/>
                  <a:pt x="193055" y="55231"/>
                </a:cubicBezTo>
                <a:lnTo>
                  <a:pt x="194448" y="59443"/>
                </a:lnTo>
                <a:lnTo>
                  <a:pt x="191250" y="60425"/>
                </a:lnTo>
                <a:lnTo>
                  <a:pt x="189476" y="55041"/>
                </a:lnTo>
                <a:lnTo>
                  <a:pt x="192928" y="53901"/>
                </a:lnTo>
                <a:close/>
                <a:moveTo>
                  <a:pt x="256076" y="53109"/>
                </a:moveTo>
                <a:lnTo>
                  <a:pt x="277231" y="54059"/>
                </a:lnTo>
                <a:cubicBezTo>
                  <a:pt x="271151" y="56181"/>
                  <a:pt x="264722" y="58398"/>
                  <a:pt x="258166" y="60646"/>
                </a:cubicBezTo>
                <a:lnTo>
                  <a:pt x="256076" y="53109"/>
                </a:lnTo>
                <a:close/>
                <a:moveTo>
                  <a:pt x="215951" y="51557"/>
                </a:moveTo>
                <a:lnTo>
                  <a:pt x="218897" y="58651"/>
                </a:lnTo>
                <a:lnTo>
                  <a:pt x="213070" y="60678"/>
                </a:lnTo>
                <a:lnTo>
                  <a:pt x="215951" y="51557"/>
                </a:lnTo>
                <a:close/>
                <a:moveTo>
                  <a:pt x="122686" y="53996"/>
                </a:moveTo>
                <a:lnTo>
                  <a:pt x="124143" y="55326"/>
                </a:lnTo>
                <a:lnTo>
                  <a:pt x="118632" y="60868"/>
                </a:lnTo>
                <a:lnTo>
                  <a:pt x="117302" y="59633"/>
                </a:lnTo>
                <a:lnTo>
                  <a:pt x="122686" y="53996"/>
                </a:lnTo>
                <a:close/>
                <a:moveTo>
                  <a:pt x="208478" y="50987"/>
                </a:moveTo>
                <a:lnTo>
                  <a:pt x="215096" y="51304"/>
                </a:lnTo>
                <a:lnTo>
                  <a:pt x="211961" y="61058"/>
                </a:lnTo>
                <a:lnTo>
                  <a:pt x="211866" y="61090"/>
                </a:lnTo>
                <a:lnTo>
                  <a:pt x="208478" y="50987"/>
                </a:lnTo>
                <a:close/>
                <a:moveTo>
                  <a:pt x="166864" y="47124"/>
                </a:moveTo>
                <a:lnTo>
                  <a:pt x="165724" y="52951"/>
                </a:lnTo>
                <a:cubicBezTo>
                  <a:pt x="159675" y="55864"/>
                  <a:pt x="152107" y="59253"/>
                  <a:pt x="145868" y="61248"/>
                </a:cubicBezTo>
                <a:lnTo>
                  <a:pt x="145519" y="57859"/>
                </a:lnTo>
                <a:lnTo>
                  <a:pt x="166864" y="47124"/>
                </a:lnTo>
                <a:close/>
                <a:moveTo>
                  <a:pt x="36926" y="49024"/>
                </a:moveTo>
                <a:lnTo>
                  <a:pt x="40283" y="56308"/>
                </a:lnTo>
                <a:lnTo>
                  <a:pt x="40473" y="60266"/>
                </a:lnTo>
                <a:lnTo>
                  <a:pt x="36419" y="60425"/>
                </a:lnTo>
                <a:lnTo>
                  <a:pt x="36388" y="60425"/>
                </a:lnTo>
                <a:lnTo>
                  <a:pt x="32366" y="61375"/>
                </a:lnTo>
                <a:cubicBezTo>
                  <a:pt x="30307" y="59095"/>
                  <a:pt x="28787" y="56371"/>
                  <a:pt x="27932" y="53426"/>
                </a:cubicBezTo>
                <a:cubicBezTo>
                  <a:pt x="27774" y="52856"/>
                  <a:pt x="27552" y="51779"/>
                  <a:pt x="27299" y="50354"/>
                </a:cubicBezTo>
                <a:cubicBezTo>
                  <a:pt x="31004" y="49689"/>
                  <a:pt x="34013" y="49245"/>
                  <a:pt x="35754" y="49119"/>
                </a:cubicBezTo>
                <a:cubicBezTo>
                  <a:pt x="36071" y="49087"/>
                  <a:pt x="36451" y="49055"/>
                  <a:pt x="36926" y="49024"/>
                </a:cubicBezTo>
                <a:close/>
                <a:moveTo>
                  <a:pt x="107643" y="53869"/>
                </a:moveTo>
                <a:lnTo>
                  <a:pt x="114357" y="60013"/>
                </a:lnTo>
                <a:lnTo>
                  <a:pt x="112900" y="61850"/>
                </a:lnTo>
                <a:lnTo>
                  <a:pt x="110778" y="59728"/>
                </a:lnTo>
                <a:cubicBezTo>
                  <a:pt x="110747" y="59696"/>
                  <a:pt x="110683" y="59665"/>
                  <a:pt x="110652" y="59665"/>
                </a:cubicBezTo>
                <a:lnTo>
                  <a:pt x="106946" y="59190"/>
                </a:lnTo>
                <a:lnTo>
                  <a:pt x="107200" y="55674"/>
                </a:lnTo>
                <a:cubicBezTo>
                  <a:pt x="107232" y="55516"/>
                  <a:pt x="107422" y="54851"/>
                  <a:pt x="107643" y="53869"/>
                </a:cubicBezTo>
                <a:close/>
                <a:moveTo>
                  <a:pt x="248919" y="52792"/>
                </a:moveTo>
                <a:lnTo>
                  <a:pt x="255601" y="53109"/>
                </a:lnTo>
                <a:lnTo>
                  <a:pt x="257723" y="60773"/>
                </a:lnTo>
                <a:lnTo>
                  <a:pt x="252371" y="62610"/>
                </a:lnTo>
                <a:lnTo>
                  <a:pt x="251642" y="60488"/>
                </a:lnTo>
                <a:lnTo>
                  <a:pt x="248919" y="52792"/>
                </a:lnTo>
                <a:close/>
                <a:moveTo>
                  <a:pt x="124459" y="55611"/>
                </a:moveTo>
                <a:lnTo>
                  <a:pt x="128101" y="58936"/>
                </a:lnTo>
                <a:cubicBezTo>
                  <a:pt x="127975" y="58928"/>
                  <a:pt x="127836" y="58923"/>
                  <a:pt x="127689" y="58923"/>
                </a:cubicBezTo>
                <a:cubicBezTo>
                  <a:pt x="126659" y="58923"/>
                  <a:pt x="125231" y="59166"/>
                  <a:pt x="124871" y="60330"/>
                </a:cubicBezTo>
                <a:cubicBezTo>
                  <a:pt x="124650" y="61121"/>
                  <a:pt x="124459" y="61945"/>
                  <a:pt x="124333" y="62768"/>
                </a:cubicBezTo>
                <a:cubicBezTo>
                  <a:pt x="122718" y="62515"/>
                  <a:pt x="121103" y="62166"/>
                  <a:pt x="119551" y="61723"/>
                </a:cubicBezTo>
                <a:lnTo>
                  <a:pt x="118981" y="61185"/>
                </a:lnTo>
                <a:lnTo>
                  <a:pt x="124459" y="55611"/>
                </a:lnTo>
                <a:close/>
                <a:moveTo>
                  <a:pt x="205691" y="50892"/>
                </a:moveTo>
                <a:lnTo>
                  <a:pt x="208002" y="50987"/>
                </a:lnTo>
                <a:lnTo>
                  <a:pt x="211454" y="61248"/>
                </a:lnTo>
                <a:lnTo>
                  <a:pt x="207084" y="62768"/>
                </a:lnTo>
                <a:cubicBezTo>
                  <a:pt x="207052" y="60615"/>
                  <a:pt x="206862" y="58176"/>
                  <a:pt x="206546" y="55073"/>
                </a:cubicBezTo>
                <a:cubicBezTo>
                  <a:pt x="206387" y="53647"/>
                  <a:pt x="206102" y="52254"/>
                  <a:pt x="205691" y="50892"/>
                </a:cubicBezTo>
                <a:close/>
                <a:moveTo>
                  <a:pt x="144664" y="58113"/>
                </a:moveTo>
                <a:lnTo>
                  <a:pt x="144981" y="61533"/>
                </a:lnTo>
                <a:cubicBezTo>
                  <a:pt x="143429" y="62040"/>
                  <a:pt x="141814" y="62420"/>
                  <a:pt x="140199" y="62705"/>
                </a:cubicBezTo>
                <a:cubicBezTo>
                  <a:pt x="139787" y="62800"/>
                  <a:pt x="139407" y="62831"/>
                  <a:pt x="138996" y="62895"/>
                </a:cubicBezTo>
                <a:lnTo>
                  <a:pt x="138901" y="58588"/>
                </a:lnTo>
                <a:lnTo>
                  <a:pt x="144664" y="58113"/>
                </a:lnTo>
                <a:close/>
                <a:moveTo>
                  <a:pt x="127702" y="59355"/>
                </a:moveTo>
                <a:cubicBezTo>
                  <a:pt x="128053" y="59355"/>
                  <a:pt x="128358" y="59384"/>
                  <a:pt x="128545" y="59411"/>
                </a:cubicBezTo>
                <a:lnTo>
                  <a:pt x="128766" y="63243"/>
                </a:lnTo>
                <a:cubicBezTo>
                  <a:pt x="127310" y="63148"/>
                  <a:pt x="125980" y="63021"/>
                  <a:pt x="124808" y="62831"/>
                </a:cubicBezTo>
                <a:cubicBezTo>
                  <a:pt x="124903" y="62040"/>
                  <a:pt x="125093" y="61248"/>
                  <a:pt x="125315" y="60456"/>
                </a:cubicBezTo>
                <a:cubicBezTo>
                  <a:pt x="125610" y="59546"/>
                  <a:pt x="126806" y="59355"/>
                  <a:pt x="127702" y="59355"/>
                </a:cubicBezTo>
                <a:close/>
                <a:moveTo>
                  <a:pt x="238373" y="52317"/>
                </a:moveTo>
                <a:lnTo>
                  <a:pt x="240748" y="52444"/>
                </a:lnTo>
                <a:cubicBezTo>
                  <a:pt x="240527" y="54756"/>
                  <a:pt x="240305" y="57131"/>
                  <a:pt x="240052" y="59506"/>
                </a:cubicBezTo>
                <a:lnTo>
                  <a:pt x="228429" y="63338"/>
                </a:lnTo>
                <a:lnTo>
                  <a:pt x="226212" y="56561"/>
                </a:lnTo>
                <a:lnTo>
                  <a:pt x="238373" y="52317"/>
                </a:lnTo>
                <a:close/>
                <a:moveTo>
                  <a:pt x="138394" y="58619"/>
                </a:moveTo>
                <a:lnTo>
                  <a:pt x="138489" y="62926"/>
                </a:lnTo>
                <a:cubicBezTo>
                  <a:pt x="136353" y="63213"/>
                  <a:pt x="134201" y="63361"/>
                  <a:pt x="132045" y="63361"/>
                </a:cubicBezTo>
                <a:cubicBezTo>
                  <a:pt x="131101" y="63361"/>
                  <a:pt x="130155" y="63333"/>
                  <a:pt x="129210" y="63275"/>
                </a:cubicBezTo>
                <a:lnTo>
                  <a:pt x="128988" y="59411"/>
                </a:lnTo>
                <a:lnTo>
                  <a:pt x="138394" y="58619"/>
                </a:lnTo>
                <a:close/>
                <a:moveTo>
                  <a:pt x="190553" y="59728"/>
                </a:moveTo>
                <a:lnTo>
                  <a:pt x="191376" y="62198"/>
                </a:lnTo>
                <a:lnTo>
                  <a:pt x="187703" y="63433"/>
                </a:lnTo>
                <a:lnTo>
                  <a:pt x="186848" y="60805"/>
                </a:lnTo>
                <a:lnTo>
                  <a:pt x="190553" y="59728"/>
                </a:lnTo>
                <a:close/>
                <a:moveTo>
                  <a:pt x="165598" y="55579"/>
                </a:moveTo>
                <a:lnTo>
                  <a:pt x="165819" y="60551"/>
                </a:lnTo>
                <a:lnTo>
                  <a:pt x="155590" y="63813"/>
                </a:lnTo>
                <a:lnTo>
                  <a:pt x="154608" y="60456"/>
                </a:lnTo>
                <a:cubicBezTo>
                  <a:pt x="158377" y="58936"/>
                  <a:pt x="162177" y="57194"/>
                  <a:pt x="165598" y="55579"/>
                </a:cubicBezTo>
                <a:close/>
                <a:moveTo>
                  <a:pt x="206419" y="58651"/>
                </a:moveTo>
                <a:cubicBezTo>
                  <a:pt x="206577" y="60235"/>
                  <a:pt x="206641" y="61596"/>
                  <a:pt x="206641" y="62895"/>
                </a:cubicBezTo>
                <a:lnTo>
                  <a:pt x="203347" y="64035"/>
                </a:lnTo>
                <a:lnTo>
                  <a:pt x="202112" y="59981"/>
                </a:lnTo>
                <a:lnTo>
                  <a:pt x="206419" y="58651"/>
                </a:lnTo>
                <a:close/>
                <a:moveTo>
                  <a:pt x="106915" y="59633"/>
                </a:moveTo>
                <a:lnTo>
                  <a:pt x="110525" y="60108"/>
                </a:lnTo>
                <a:lnTo>
                  <a:pt x="112615" y="62230"/>
                </a:lnTo>
                <a:lnTo>
                  <a:pt x="110968" y="64542"/>
                </a:lnTo>
                <a:lnTo>
                  <a:pt x="106598" y="64162"/>
                </a:lnTo>
                <a:lnTo>
                  <a:pt x="106915" y="59633"/>
                </a:lnTo>
                <a:close/>
                <a:moveTo>
                  <a:pt x="173832" y="57258"/>
                </a:moveTo>
                <a:lnTo>
                  <a:pt x="175478" y="60171"/>
                </a:lnTo>
                <a:lnTo>
                  <a:pt x="166484" y="64922"/>
                </a:lnTo>
                <a:lnTo>
                  <a:pt x="166326" y="60868"/>
                </a:lnTo>
                <a:lnTo>
                  <a:pt x="173832" y="57258"/>
                </a:lnTo>
                <a:close/>
                <a:moveTo>
                  <a:pt x="185897" y="59253"/>
                </a:moveTo>
                <a:lnTo>
                  <a:pt x="187259" y="63560"/>
                </a:lnTo>
                <a:lnTo>
                  <a:pt x="183047" y="64953"/>
                </a:lnTo>
                <a:lnTo>
                  <a:pt x="181527" y="60456"/>
                </a:lnTo>
                <a:lnTo>
                  <a:pt x="185897" y="59253"/>
                </a:lnTo>
                <a:close/>
                <a:moveTo>
                  <a:pt x="225801" y="56719"/>
                </a:moveTo>
                <a:lnTo>
                  <a:pt x="227986" y="63465"/>
                </a:lnTo>
                <a:lnTo>
                  <a:pt x="222222" y="65397"/>
                </a:lnTo>
                <a:lnTo>
                  <a:pt x="219530" y="58905"/>
                </a:lnTo>
                <a:lnTo>
                  <a:pt x="225801" y="56719"/>
                </a:lnTo>
                <a:close/>
                <a:moveTo>
                  <a:pt x="201004" y="57859"/>
                </a:moveTo>
                <a:lnTo>
                  <a:pt x="201605" y="59918"/>
                </a:lnTo>
                <a:lnTo>
                  <a:pt x="202935" y="64225"/>
                </a:lnTo>
                <a:lnTo>
                  <a:pt x="197552" y="66062"/>
                </a:lnTo>
                <a:lnTo>
                  <a:pt x="195462" y="59601"/>
                </a:lnTo>
                <a:lnTo>
                  <a:pt x="201004" y="57859"/>
                </a:lnTo>
                <a:close/>
                <a:moveTo>
                  <a:pt x="154165" y="60646"/>
                </a:moveTo>
                <a:lnTo>
                  <a:pt x="155559" y="65270"/>
                </a:lnTo>
                <a:lnTo>
                  <a:pt x="152170" y="66188"/>
                </a:lnTo>
                <a:lnTo>
                  <a:pt x="150713" y="61976"/>
                </a:lnTo>
                <a:cubicBezTo>
                  <a:pt x="151853" y="61565"/>
                  <a:pt x="153025" y="61121"/>
                  <a:pt x="154165" y="60646"/>
                </a:cubicBezTo>
                <a:close/>
                <a:moveTo>
                  <a:pt x="243060" y="52539"/>
                </a:moveTo>
                <a:lnTo>
                  <a:pt x="247906" y="52761"/>
                </a:lnTo>
                <a:lnTo>
                  <a:pt x="250756" y="60805"/>
                </a:lnTo>
                <a:lnTo>
                  <a:pt x="251484" y="62926"/>
                </a:lnTo>
                <a:lnTo>
                  <a:pt x="241667" y="66283"/>
                </a:lnTo>
                <a:cubicBezTo>
                  <a:pt x="242110" y="61818"/>
                  <a:pt x="242585" y="57099"/>
                  <a:pt x="243060" y="52539"/>
                </a:cubicBezTo>
                <a:close/>
                <a:moveTo>
                  <a:pt x="175605" y="60615"/>
                </a:moveTo>
                <a:lnTo>
                  <a:pt x="176048" y="64700"/>
                </a:lnTo>
                <a:lnTo>
                  <a:pt x="171076" y="66537"/>
                </a:lnTo>
                <a:lnTo>
                  <a:pt x="170063" y="63528"/>
                </a:lnTo>
                <a:lnTo>
                  <a:pt x="175605" y="60615"/>
                </a:lnTo>
                <a:close/>
                <a:moveTo>
                  <a:pt x="114674" y="60330"/>
                </a:moveTo>
                <a:lnTo>
                  <a:pt x="117081" y="62546"/>
                </a:lnTo>
                <a:lnTo>
                  <a:pt x="116226" y="66568"/>
                </a:lnTo>
                <a:lnTo>
                  <a:pt x="111412" y="64700"/>
                </a:lnTo>
                <a:lnTo>
                  <a:pt x="113090" y="62293"/>
                </a:lnTo>
                <a:lnTo>
                  <a:pt x="114674" y="60330"/>
                </a:lnTo>
                <a:close/>
                <a:moveTo>
                  <a:pt x="219087" y="59063"/>
                </a:moveTo>
                <a:lnTo>
                  <a:pt x="221779" y="65523"/>
                </a:lnTo>
                <a:lnTo>
                  <a:pt x="217915" y="66790"/>
                </a:lnTo>
                <a:lnTo>
                  <a:pt x="215666" y="60266"/>
                </a:lnTo>
                <a:lnTo>
                  <a:pt x="219087" y="59063"/>
                </a:lnTo>
                <a:close/>
                <a:moveTo>
                  <a:pt x="40473" y="60710"/>
                </a:moveTo>
                <a:lnTo>
                  <a:pt x="40758" y="66853"/>
                </a:lnTo>
                <a:cubicBezTo>
                  <a:pt x="39016" y="66062"/>
                  <a:pt x="37465" y="65333"/>
                  <a:pt x="36388" y="64732"/>
                </a:cubicBezTo>
                <a:cubicBezTo>
                  <a:pt x="35026" y="63940"/>
                  <a:pt x="33791" y="62926"/>
                  <a:pt x="32714" y="61755"/>
                </a:cubicBezTo>
                <a:lnTo>
                  <a:pt x="36451" y="60868"/>
                </a:lnTo>
                <a:lnTo>
                  <a:pt x="40473" y="60710"/>
                </a:lnTo>
                <a:close/>
                <a:moveTo>
                  <a:pt x="179849" y="58366"/>
                </a:moveTo>
                <a:lnTo>
                  <a:pt x="182192" y="65238"/>
                </a:lnTo>
                <a:lnTo>
                  <a:pt x="176777" y="67043"/>
                </a:lnTo>
                <a:lnTo>
                  <a:pt x="176017" y="60361"/>
                </a:lnTo>
                <a:lnTo>
                  <a:pt x="179849" y="58366"/>
                </a:lnTo>
                <a:close/>
                <a:moveTo>
                  <a:pt x="263328" y="61280"/>
                </a:moveTo>
                <a:lnTo>
                  <a:pt x="264880" y="65777"/>
                </a:lnTo>
                <a:lnTo>
                  <a:pt x="260066" y="67392"/>
                </a:lnTo>
                <a:lnTo>
                  <a:pt x="258800" y="62831"/>
                </a:lnTo>
                <a:lnTo>
                  <a:pt x="263328" y="61280"/>
                </a:lnTo>
                <a:close/>
                <a:moveTo>
                  <a:pt x="194575" y="59886"/>
                </a:moveTo>
                <a:lnTo>
                  <a:pt x="196697" y="66378"/>
                </a:lnTo>
                <a:lnTo>
                  <a:pt x="193561" y="67487"/>
                </a:lnTo>
                <a:lnTo>
                  <a:pt x="191408" y="60900"/>
                </a:lnTo>
                <a:lnTo>
                  <a:pt x="194575" y="59886"/>
                </a:lnTo>
                <a:close/>
                <a:moveTo>
                  <a:pt x="150270" y="62135"/>
                </a:moveTo>
                <a:lnTo>
                  <a:pt x="151727" y="66283"/>
                </a:lnTo>
                <a:lnTo>
                  <a:pt x="146311" y="67772"/>
                </a:lnTo>
                <a:lnTo>
                  <a:pt x="146311" y="67772"/>
                </a:lnTo>
                <a:lnTo>
                  <a:pt x="146374" y="67297"/>
                </a:lnTo>
                <a:cubicBezTo>
                  <a:pt x="146501" y="66030"/>
                  <a:pt x="146438" y="64763"/>
                  <a:pt x="146184" y="63528"/>
                </a:cubicBezTo>
                <a:cubicBezTo>
                  <a:pt x="147515" y="63148"/>
                  <a:pt x="148876" y="62641"/>
                  <a:pt x="150270" y="62135"/>
                </a:cubicBezTo>
                <a:close/>
                <a:moveTo>
                  <a:pt x="165819" y="61026"/>
                </a:moveTo>
                <a:lnTo>
                  <a:pt x="166009" y="65112"/>
                </a:lnTo>
                <a:lnTo>
                  <a:pt x="156794" y="67803"/>
                </a:lnTo>
                <a:lnTo>
                  <a:pt x="155717" y="64225"/>
                </a:lnTo>
                <a:lnTo>
                  <a:pt x="165819" y="61026"/>
                </a:lnTo>
                <a:close/>
                <a:moveTo>
                  <a:pt x="166041" y="65587"/>
                </a:moveTo>
                <a:lnTo>
                  <a:pt x="166168" y="68595"/>
                </a:lnTo>
                <a:lnTo>
                  <a:pt x="162272" y="68469"/>
                </a:lnTo>
                <a:lnTo>
                  <a:pt x="162557" y="66695"/>
                </a:lnTo>
                <a:cubicBezTo>
                  <a:pt x="162557" y="66663"/>
                  <a:pt x="162557" y="66632"/>
                  <a:pt x="162557" y="66600"/>
                </a:cubicBezTo>
                <a:lnTo>
                  <a:pt x="166041" y="65587"/>
                </a:lnTo>
                <a:close/>
                <a:moveTo>
                  <a:pt x="176080" y="65175"/>
                </a:moveTo>
                <a:lnTo>
                  <a:pt x="176302" y="67202"/>
                </a:lnTo>
                <a:lnTo>
                  <a:pt x="171805" y="68690"/>
                </a:lnTo>
                <a:lnTo>
                  <a:pt x="171235" y="66980"/>
                </a:lnTo>
                <a:lnTo>
                  <a:pt x="176080" y="65175"/>
                </a:lnTo>
                <a:close/>
                <a:moveTo>
                  <a:pt x="272069" y="58271"/>
                </a:moveTo>
                <a:cubicBezTo>
                  <a:pt x="272734" y="60076"/>
                  <a:pt x="274444" y="64542"/>
                  <a:pt x="275521" y="67550"/>
                </a:cubicBezTo>
                <a:lnTo>
                  <a:pt x="272386" y="68690"/>
                </a:lnTo>
                <a:lnTo>
                  <a:pt x="271562" y="67012"/>
                </a:lnTo>
                <a:lnTo>
                  <a:pt x="268997" y="59348"/>
                </a:lnTo>
                <a:lnTo>
                  <a:pt x="272069" y="58271"/>
                </a:lnTo>
                <a:close/>
                <a:moveTo>
                  <a:pt x="117461" y="62895"/>
                </a:moveTo>
                <a:lnTo>
                  <a:pt x="118157" y="63528"/>
                </a:lnTo>
                <a:cubicBezTo>
                  <a:pt x="118284" y="63655"/>
                  <a:pt x="118411" y="63718"/>
                  <a:pt x="118569" y="63782"/>
                </a:cubicBezTo>
                <a:cubicBezTo>
                  <a:pt x="119867" y="64193"/>
                  <a:pt x="121198" y="64542"/>
                  <a:pt x="122559" y="64795"/>
                </a:cubicBezTo>
                <a:lnTo>
                  <a:pt x="121673" y="68722"/>
                </a:lnTo>
                <a:lnTo>
                  <a:pt x="116669" y="66727"/>
                </a:lnTo>
                <a:lnTo>
                  <a:pt x="117461" y="62895"/>
                </a:lnTo>
                <a:close/>
                <a:moveTo>
                  <a:pt x="155685" y="65682"/>
                </a:moveTo>
                <a:lnTo>
                  <a:pt x="156350" y="67930"/>
                </a:lnTo>
                <a:lnTo>
                  <a:pt x="153120" y="68880"/>
                </a:lnTo>
                <a:lnTo>
                  <a:pt x="152328" y="66600"/>
                </a:lnTo>
                <a:lnTo>
                  <a:pt x="155685" y="65682"/>
                </a:lnTo>
                <a:close/>
                <a:moveTo>
                  <a:pt x="191503" y="62641"/>
                </a:moveTo>
                <a:lnTo>
                  <a:pt x="193150" y="67613"/>
                </a:lnTo>
                <a:lnTo>
                  <a:pt x="189444" y="68912"/>
                </a:lnTo>
                <a:lnTo>
                  <a:pt x="187829" y="63845"/>
                </a:lnTo>
                <a:lnTo>
                  <a:pt x="191503" y="62641"/>
                </a:lnTo>
                <a:close/>
                <a:moveTo>
                  <a:pt x="228112" y="63940"/>
                </a:moveTo>
                <a:lnTo>
                  <a:pt x="229189" y="67297"/>
                </a:lnTo>
                <a:lnTo>
                  <a:pt x="223774" y="69134"/>
                </a:lnTo>
                <a:lnTo>
                  <a:pt x="222380" y="65808"/>
                </a:lnTo>
                <a:lnTo>
                  <a:pt x="228112" y="63940"/>
                </a:lnTo>
                <a:close/>
                <a:moveTo>
                  <a:pt x="280113" y="55516"/>
                </a:moveTo>
                <a:cubicBezTo>
                  <a:pt x="281063" y="58651"/>
                  <a:pt x="283375" y="65967"/>
                  <a:pt x="283945" y="67740"/>
                </a:cubicBezTo>
                <a:lnTo>
                  <a:pt x="281760" y="69672"/>
                </a:lnTo>
                <a:lnTo>
                  <a:pt x="279606" y="66948"/>
                </a:lnTo>
                <a:lnTo>
                  <a:pt x="275648" y="57068"/>
                </a:lnTo>
                <a:lnTo>
                  <a:pt x="280113" y="55516"/>
                </a:lnTo>
                <a:close/>
                <a:moveTo>
                  <a:pt x="240020" y="59981"/>
                </a:moveTo>
                <a:lnTo>
                  <a:pt x="240020" y="59981"/>
                </a:lnTo>
                <a:cubicBezTo>
                  <a:pt x="239798" y="62388"/>
                  <a:pt x="239545" y="64795"/>
                  <a:pt x="239292" y="67107"/>
                </a:cubicBezTo>
                <a:lnTo>
                  <a:pt x="230583" y="70084"/>
                </a:lnTo>
                <a:lnTo>
                  <a:pt x="229727" y="67360"/>
                </a:lnTo>
                <a:lnTo>
                  <a:pt x="228556" y="63782"/>
                </a:lnTo>
                <a:lnTo>
                  <a:pt x="240020" y="59981"/>
                </a:lnTo>
                <a:close/>
                <a:moveTo>
                  <a:pt x="258356" y="62990"/>
                </a:moveTo>
                <a:lnTo>
                  <a:pt x="259623" y="67582"/>
                </a:lnTo>
                <a:lnTo>
                  <a:pt x="255063" y="70369"/>
                </a:lnTo>
                <a:lnTo>
                  <a:pt x="253131" y="64795"/>
                </a:lnTo>
                <a:lnTo>
                  <a:pt x="258356" y="62990"/>
                </a:lnTo>
                <a:close/>
                <a:moveTo>
                  <a:pt x="169651" y="63750"/>
                </a:moveTo>
                <a:lnTo>
                  <a:pt x="171393" y="68817"/>
                </a:lnTo>
                <a:lnTo>
                  <a:pt x="166674" y="70400"/>
                </a:lnTo>
                <a:lnTo>
                  <a:pt x="166484" y="65428"/>
                </a:lnTo>
                <a:lnTo>
                  <a:pt x="169651" y="63750"/>
                </a:lnTo>
                <a:close/>
                <a:moveTo>
                  <a:pt x="187386" y="64003"/>
                </a:moveTo>
                <a:lnTo>
                  <a:pt x="189001" y="69070"/>
                </a:lnTo>
                <a:lnTo>
                  <a:pt x="184916" y="70464"/>
                </a:lnTo>
                <a:lnTo>
                  <a:pt x="183174" y="65397"/>
                </a:lnTo>
                <a:lnTo>
                  <a:pt x="187386" y="64003"/>
                </a:lnTo>
                <a:close/>
                <a:moveTo>
                  <a:pt x="268554" y="59475"/>
                </a:moveTo>
                <a:lnTo>
                  <a:pt x="271151" y="67170"/>
                </a:lnTo>
                <a:lnTo>
                  <a:pt x="271942" y="68849"/>
                </a:lnTo>
                <a:lnTo>
                  <a:pt x="267097" y="70622"/>
                </a:lnTo>
                <a:lnTo>
                  <a:pt x="265387" y="65840"/>
                </a:lnTo>
                <a:lnTo>
                  <a:pt x="263772" y="61153"/>
                </a:lnTo>
                <a:lnTo>
                  <a:pt x="268554" y="59475"/>
                </a:lnTo>
                <a:close/>
                <a:moveTo>
                  <a:pt x="151885" y="66727"/>
                </a:moveTo>
                <a:lnTo>
                  <a:pt x="152677" y="69007"/>
                </a:lnTo>
                <a:lnTo>
                  <a:pt x="151727" y="69260"/>
                </a:lnTo>
                <a:lnTo>
                  <a:pt x="145773" y="71002"/>
                </a:lnTo>
                <a:cubicBezTo>
                  <a:pt x="145963" y="69830"/>
                  <a:pt x="146121" y="68912"/>
                  <a:pt x="146216" y="68278"/>
                </a:cubicBezTo>
                <a:lnTo>
                  <a:pt x="151885" y="66727"/>
                </a:lnTo>
                <a:close/>
                <a:moveTo>
                  <a:pt x="78729" y="59221"/>
                </a:moveTo>
                <a:lnTo>
                  <a:pt x="91429" y="59380"/>
                </a:lnTo>
                <a:lnTo>
                  <a:pt x="91745" y="71287"/>
                </a:lnTo>
                <a:lnTo>
                  <a:pt x="80915" y="71160"/>
                </a:lnTo>
                <a:cubicBezTo>
                  <a:pt x="80851" y="70780"/>
                  <a:pt x="80820" y="70527"/>
                  <a:pt x="80788" y="70432"/>
                </a:cubicBezTo>
                <a:cubicBezTo>
                  <a:pt x="80629" y="69894"/>
                  <a:pt x="79743" y="65017"/>
                  <a:pt x="78729" y="59253"/>
                </a:cubicBezTo>
                <a:lnTo>
                  <a:pt x="78729" y="59221"/>
                </a:lnTo>
                <a:close/>
                <a:moveTo>
                  <a:pt x="275679" y="67962"/>
                </a:moveTo>
                <a:cubicBezTo>
                  <a:pt x="275996" y="68754"/>
                  <a:pt x="276218" y="69450"/>
                  <a:pt x="276344" y="69894"/>
                </a:cubicBezTo>
                <a:lnTo>
                  <a:pt x="273684" y="71382"/>
                </a:lnTo>
                <a:lnTo>
                  <a:pt x="272576" y="69102"/>
                </a:lnTo>
                <a:lnTo>
                  <a:pt x="275679" y="67962"/>
                </a:lnTo>
                <a:close/>
                <a:moveTo>
                  <a:pt x="91872" y="59411"/>
                </a:moveTo>
                <a:lnTo>
                  <a:pt x="105996" y="59601"/>
                </a:lnTo>
                <a:lnTo>
                  <a:pt x="105141" y="71477"/>
                </a:lnTo>
                <a:lnTo>
                  <a:pt x="92157" y="71319"/>
                </a:lnTo>
                <a:lnTo>
                  <a:pt x="91872" y="59411"/>
                </a:lnTo>
                <a:close/>
                <a:moveTo>
                  <a:pt x="106535" y="64605"/>
                </a:moveTo>
                <a:lnTo>
                  <a:pt x="110810" y="64985"/>
                </a:lnTo>
                <a:lnTo>
                  <a:pt x="110398" y="71540"/>
                </a:lnTo>
                <a:lnTo>
                  <a:pt x="106028" y="71509"/>
                </a:lnTo>
                <a:lnTo>
                  <a:pt x="106535" y="64605"/>
                </a:lnTo>
                <a:close/>
                <a:moveTo>
                  <a:pt x="111285" y="65112"/>
                </a:moveTo>
                <a:lnTo>
                  <a:pt x="116131" y="67012"/>
                </a:lnTo>
                <a:lnTo>
                  <a:pt x="115149" y="71604"/>
                </a:lnTo>
                <a:lnTo>
                  <a:pt x="110842" y="71540"/>
                </a:lnTo>
                <a:lnTo>
                  <a:pt x="111285" y="65112"/>
                </a:lnTo>
                <a:close/>
                <a:moveTo>
                  <a:pt x="116574" y="67170"/>
                </a:moveTo>
                <a:lnTo>
                  <a:pt x="121578" y="69165"/>
                </a:lnTo>
                <a:lnTo>
                  <a:pt x="121198" y="71667"/>
                </a:lnTo>
                <a:lnTo>
                  <a:pt x="115624" y="71604"/>
                </a:lnTo>
                <a:lnTo>
                  <a:pt x="116574" y="67170"/>
                </a:lnTo>
                <a:close/>
                <a:moveTo>
                  <a:pt x="162082" y="66727"/>
                </a:moveTo>
                <a:lnTo>
                  <a:pt x="161322" y="71699"/>
                </a:lnTo>
                <a:lnTo>
                  <a:pt x="156509" y="71255"/>
                </a:lnTo>
                <a:lnTo>
                  <a:pt x="156857" y="68247"/>
                </a:lnTo>
                <a:lnTo>
                  <a:pt x="162082" y="66727"/>
                </a:lnTo>
                <a:close/>
                <a:moveTo>
                  <a:pt x="206641" y="63370"/>
                </a:moveTo>
                <a:cubicBezTo>
                  <a:pt x="206641" y="66188"/>
                  <a:pt x="206292" y="68975"/>
                  <a:pt x="205691" y="71699"/>
                </a:cubicBezTo>
                <a:lnTo>
                  <a:pt x="203474" y="64478"/>
                </a:lnTo>
                <a:lnTo>
                  <a:pt x="206641" y="63370"/>
                </a:lnTo>
                <a:close/>
                <a:moveTo>
                  <a:pt x="215223" y="60393"/>
                </a:moveTo>
                <a:lnTo>
                  <a:pt x="217567" y="67138"/>
                </a:lnTo>
                <a:cubicBezTo>
                  <a:pt x="217567" y="67233"/>
                  <a:pt x="217662" y="67297"/>
                  <a:pt x="217757" y="67297"/>
                </a:cubicBezTo>
                <a:lnTo>
                  <a:pt x="217820" y="67297"/>
                </a:lnTo>
                <a:lnTo>
                  <a:pt x="221937" y="65967"/>
                </a:lnTo>
                <a:lnTo>
                  <a:pt x="223330" y="69292"/>
                </a:lnTo>
                <a:lnTo>
                  <a:pt x="215508" y="71889"/>
                </a:lnTo>
                <a:lnTo>
                  <a:pt x="212404" y="62705"/>
                </a:lnTo>
                <a:lnTo>
                  <a:pt x="212880" y="61216"/>
                </a:lnTo>
                <a:lnTo>
                  <a:pt x="215223" y="60393"/>
                </a:lnTo>
                <a:close/>
                <a:moveTo>
                  <a:pt x="229316" y="67740"/>
                </a:moveTo>
                <a:lnTo>
                  <a:pt x="230107" y="70242"/>
                </a:lnTo>
                <a:lnTo>
                  <a:pt x="224945" y="72015"/>
                </a:lnTo>
                <a:lnTo>
                  <a:pt x="223932" y="69577"/>
                </a:lnTo>
                <a:lnTo>
                  <a:pt x="229316" y="67740"/>
                </a:lnTo>
                <a:close/>
                <a:moveTo>
                  <a:pt x="265038" y="66220"/>
                </a:moveTo>
                <a:lnTo>
                  <a:pt x="266654" y="70812"/>
                </a:lnTo>
                <a:lnTo>
                  <a:pt x="263170" y="72079"/>
                </a:lnTo>
                <a:lnTo>
                  <a:pt x="260256" y="67803"/>
                </a:lnTo>
                <a:lnTo>
                  <a:pt x="265038" y="66220"/>
                </a:lnTo>
                <a:close/>
                <a:moveTo>
                  <a:pt x="162209" y="68912"/>
                </a:moveTo>
                <a:lnTo>
                  <a:pt x="166168" y="69070"/>
                </a:lnTo>
                <a:lnTo>
                  <a:pt x="166294" y="72142"/>
                </a:lnTo>
                <a:lnTo>
                  <a:pt x="161734" y="71730"/>
                </a:lnTo>
                <a:lnTo>
                  <a:pt x="162209" y="68912"/>
                </a:lnTo>
                <a:close/>
                <a:moveTo>
                  <a:pt x="203062" y="64637"/>
                </a:moveTo>
                <a:lnTo>
                  <a:pt x="204709" y="70084"/>
                </a:lnTo>
                <a:lnTo>
                  <a:pt x="199642" y="72395"/>
                </a:lnTo>
                <a:lnTo>
                  <a:pt x="197710" y="66505"/>
                </a:lnTo>
                <a:lnTo>
                  <a:pt x="203062" y="64637"/>
                </a:lnTo>
                <a:close/>
                <a:moveTo>
                  <a:pt x="275204" y="57194"/>
                </a:moveTo>
                <a:lnTo>
                  <a:pt x="279163" y="67170"/>
                </a:lnTo>
                <a:cubicBezTo>
                  <a:pt x="279163" y="67170"/>
                  <a:pt x="279163" y="67202"/>
                  <a:pt x="279195" y="67233"/>
                </a:cubicBezTo>
                <a:lnTo>
                  <a:pt x="281380" y="69957"/>
                </a:lnTo>
                <a:lnTo>
                  <a:pt x="278466" y="72522"/>
                </a:lnTo>
                <a:cubicBezTo>
                  <a:pt x="277548" y="71224"/>
                  <a:pt x="276946" y="70305"/>
                  <a:pt x="276851" y="69925"/>
                </a:cubicBezTo>
                <a:cubicBezTo>
                  <a:pt x="276313" y="68120"/>
                  <a:pt x="273462" y="60615"/>
                  <a:pt x="272481" y="58144"/>
                </a:cubicBezTo>
                <a:lnTo>
                  <a:pt x="275204" y="57194"/>
                </a:lnTo>
                <a:close/>
                <a:moveTo>
                  <a:pt x="123003" y="64890"/>
                </a:moveTo>
                <a:cubicBezTo>
                  <a:pt x="126011" y="65428"/>
                  <a:pt x="129052" y="65682"/>
                  <a:pt x="132092" y="65682"/>
                </a:cubicBezTo>
                <a:lnTo>
                  <a:pt x="131173" y="72807"/>
                </a:lnTo>
                <a:lnTo>
                  <a:pt x="121673" y="71730"/>
                </a:lnTo>
                <a:lnTo>
                  <a:pt x="122053" y="69070"/>
                </a:lnTo>
                <a:lnTo>
                  <a:pt x="123003" y="64890"/>
                </a:lnTo>
                <a:close/>
                <a:moveTo>
                  <a:pt x="252244" y="65112"/>
                </a:moveTo>
                <a:lnTo>
                  <a:pt x="254208" y="70780"/>
                </a:lnTo>
                <a:lnTo>
                  <a:pt x="247430" y="72997"/>
                </a:lnTo>
                <a:lnTo>
                  <a:pt x="246639" y="67012"/>
                </a:lnTo>
                <a:lnTo>
                  <a:pt x="252244" y="65112"/>
                </a:lnTo>
                <a:close/>
                <a:moveTo>
                  <a:pt x="182319" y="65682"/>
                </a:moveTo>
                <a:lnTo>
                  <a:pt x="184061" y="70780"/>
                </a:lnTo>
                <a:lnTo>
                  <a:pt x="177442" y="73092"/>
                </a:lnTo>
                <a:lnTo>
                  <a:pt x="176808" y="67518"/>
                </a:lnTo>
                <a:lnTo>
                  <a:pt x="182319" y="65682"/>
                </a:lnTo>
                <a:close/>
                <a:moveTo>
                  <a:pt x="77811" y="59221"/>
                </a:moveTo>
                <a:cubicBezTo>
                  <a:pt x="78856" y="65080"/>
                  <a:pt x="79774" y="70084"/>
                  <a:pt x="79901" y="70654"/>
                </a:cubicBezTo>
                <a:cubicBezTo>
                  <a:pt x="79933" y="70812"/>
                  <a:pt x="80028" y="71319"/>
                  <a:pt x="80154" y="72142"/>
                </a:cubicBezTo>
                <a:lnTo>
                  <a:pt x="69545" y="73251"/>
                </a:lnTo>
                <a:lnTo>
                  <a:pt x="68184" y="59601"/>
                </a:lnTo>
                <a:lnTo>
                  <a:pt x="77811" y="59221"/>
                </a:lnTo>
                <a:close/>
                <a:moveTo>
                  <a:pt x="139756" y="65080"/>
                </a:moveTo>
                <a:cubicBezTo>
                  <a:pt x="139882" y="66093"/>
                  <a:pt x="140072" y="67360"/>
                  <a:pt x="140167" y="67740"/>
                </a:cubicBezTo>
                <a:cubicBezTo>
                  <a:pt x="140231" y="68120"/>
                  <a:pt x="139566" y="71509"/>
                  <a:pt x="139059" y="73662"/>
                </a:cubicBezTo>
                <a:lnTo>
                  <a:pt x="137412" y="73504"/>
                </a:lnTo>
                <a:lnTo>
                  <a:pt x="131680" y="72839"/>
                </a:lnTo>
                <a:lnTo>
                  <a:pt x="132567" y="65682"/>
                </a:lnTo>
                <a:cubicBezTo>
                  <a:pt x="134942" y="65650"/>
                  <a:pt x="137349" y="65428"/>
                  <a:pt x="139724" y="65080"/>
                </a:cubicBezTo>
                <a:close/>
                <a:moveTo>
                  <a:pt x="145329" y="63813"/>
                </a:moveTo>
                <a:cubicBezTo>
                  <a:pt x="145551" y="64922"/>
                  <a:pt x="145583" y="66030"/>
                  <a:pt x="145488" y="67138"/>
                </a:cubicBezTo>
                <a:cubicBezTo>
                  <a:pt x="145424" y="67550"/>
                  <a:pt x="144949" y="70242"/>
                  <a:pt x="144253" y="74264"/>
                </a:cubicBezTo>
                <a:lnTo>
                  <a:pt x="139471" y="73726"/>
                </a:lnTo>
                <a:cubicBezTo>
                  <a:pt x="139787" y="72395"/>
                  <a:pt x="140706" y="68247"/>
                  <a:pt x="140579" y="67645"/>
                </a:cubicBezTo>
                <a:cubicBezTo>
                  <a:pt x="140516" y="67297"/>
                  <a:pt x="140326" y="66030"/>
                  <a:pt x="140167" y="65017"/>
                </a:cubicBezTo>
                <a:lnTo>
                  <a:pt x="140547" y="64953"/>
                </a:lnTo>
                <a:cubicBezTo>
                  <a:pt x="142162" y="64668"/>
                  <a:pt x="143746" y="64288"/>
                  <a:pt x="145329" y="63813"/>
                </a:cubicBezTo>
                <a:close/>
                <a:moveTo>
                  <a:pt x="239007" y="69640"/>
                </a:moveTo>
                <a:lnTo>
                  <a:pt x="239007" y="69640"/>
                </a:lnTo>
                <a:cubicBezTo>
                  <a:pt x="238911" y="70464"/>
                  <a:pt x="238816" y="71287"/>
                  <a:pt x="238753" y="72110"/>
                </a:cubicBezTo>
                <a:lnTo>
                  <a:pt x="231976" y="74327"/>
                </a:lnTo>
                <a:lnTo>
                  <a:pt x="231311" y="72269"/>
                </a:lnTo>
                <a:lnTo>
                  <a:pt x="239007" y="69640"/>
                </a:lnTo>
                <a:close/>
                <a:moveTo>
                  <a:pt x="176397" y="67645"/>
                </a:moveTo>
                <a:lnTo>
                  <a:pt x="176967" y="73251"/>
                </a:lnTo>
                <a:lnTo>
                  <a:pt x="173768" y="74391"/>
                </a:lnTo>
                <a:lnTo>
                  <a:pt x="171963" y="69134"/>
                </a:lnTo>
                <a:lnTo>
                  <a:pt x="176397" y="67645"/>
                </a:lnTo>
                <a:close/>
                <a:moveTo>
                  <a:pt x="67740" y="59633"/>
                </a:moveTo>
                <a:lnTo>
                  <a:pt x="69102" y="73346"/>
                </a:lnTo>
                <a:lnTo>
                  <a:pt x="58081" y="74486"/>
                </a:lnTo>
                <a:cubicBezTo>
                  <a:pt x="57258" y="70305"/>
                  <a:pt x="56054" y="64637"/>
                  <a:pt x="54978" y="60140"/>
                </a:cubicBezTo>
                <a:lnTo>
                  <a:pt x="67740" y="59633"/>
                </a:lnTo>
                <a:close/>
                <a:moveTo>
                  <a:pt x="259813" y="67993"/>
                </a:moveTo>
                <a:lnTo>
                  <a:pt x="262727" y="72237"/>
                </a:lnTo>
                <a:lnTo>
                  <a:pt x="256488" y="74517"/>
                </a:lnTo>
                <a:lnTo>
                  <a:pt x="255189" y="70812"/>
                </a:lnTo>
                <a:lnTo>
                  <a:pt x="259813" y="67993"/>
                </a:lnTo>
                <a:close/>
                <a:moveTo>
                  <a:pt x="276503" y="70337"/>
                </a:moveTo>
                <a:cubicBezTo>
                  <a:pt x="277009" y="71192"/>
                  <a:pt x="277548" y="72015"/>
                  <a:pt x="278118" y="72807"/>
                </a:cubicBezTo>
                <a:lnTo>
                  <a:pt x="276154" y="74549"/>
                </a:lnTo>
                <a:lnTo>
                  <a:pt x="273969" y="71762"/>
                </a:lnTo>
                <a:lnTo>
                  <a:pt x="276503" y="70337"/>
                </a:lnTo>
                <a:close/>
                <a:moveTo>
                  <a:pt x="223489" y="69704"/>
                </a:moveTo>
                <a:lnTo>
                  <a:pt x="224502" y="72142"/>
                </a:lnTo>
                <a:lnTo>
                  <a:pt x="216490" y="74834"/>
                </a:lnTo>
                <a:lnTo>
                  <a:pt x="215666" y="72332"/>
                </a:lnTo>
                <a:lnTo>
                  <a:pt x="223489" y="69704"/>
                </a:lnTo>
                <a:close/>
                <a:moveTo>
                  <a:pt x="151537" y="69799"/>
                </a:moveTo>
                <a:lnTo>
                  <a:pt x="150903" y="75024"/>
                </a:lnTo>
                <a:lnTo>
                  <a:pt x="145171" y="74391"/>
                </a:lnTo>
                <a:cubicBezTo>
                  <a:pt x="145361" y="73314"/>
                  <a:pt x="145519" y="72364"/>
                  <a:pt x="145678" y="71509"/>
                </a:cubicBezTo>
                <a:lnTo>
                  <a:pt x="151537" y="69799"/>
                </a:lnTo>
                <a:close/>
                <a:moveTo>
                  <a:pt x="246195" y="67170"/>
                </a:moveTo>
                <a:lnTo>
                  <a:pt x="246987" y="73124"/>
                </a:lnTo>
                <a:lnTo>
                  <a:pt x="240717" y="75182"/>
                </a:lnTo>
                <a:cubicBezTo>
                  <a:pt x="240938" y="73187"/>
                  <a:pt x="241160" y="71034"/>
                  <a:pt x="241382" y="68817"/>
                </a:cubicBezTo>
                <a:lnTo>
                  <a:pt x="246195" y="67170"/>
                </a:lnTo>
                <a:close/>
                <a:moveTo>
                  <a:pt x="156350" y="68405"/>
                </a:moveTo>
                <a:lnTo>
                  <a:pt x="155559" y="75562"/>
                </a:lnTo>
                <a:lnTo>
                  <a:pt x="151378" y="75087"/>
                </a:lnTo>
                <a:lnTo>
                  <a:pt x="152012" y="69672"/>
                </a:lnTo>
                <a:lnTo>
                  <a:pt x="156350" y="68405"/>
                </a:lnTo>
                <a:close/>
                <a:moveTo>
                  <a:pt x="106028" y="71952"/>
                </a:moveTo>
                <a:lnTo>
                  <a:pt x="110367" y="72015"/>
                </a:lnTo>
                <a:lnTo>
                  <a:pt x="110113" y="75816"/>
                </a:lnTo>
                <a:lnTo>
                  <a:pt x="105806" y="75087"/>
                </a:lnTo>
                <a:lnTo>
                  <a:pt x="106028" y="71952"/>
                </a:lnTo>
                <a:close/>
                <a:moveTo>
                  <a:pt x="272132" y="69260"/>
                </a:moveTo>
                <a:lnTo>
                  <a:pt x="273304" y="71604"/>
                </a:lnTo>
                <a:lnTo>
                  <a:pt x="265735" y="75847"/>
                </a:lnTo>
                <a:lnTo>
                  <a:pt x="263423" y="72459"/>
                </a:lnTo>
                <a:lnTo>
                  <a:pt x="272132" y="69260"/>
                </a:lnTo>
                <a:close/>
                <a:moveTo>
                  <a:pt x="156445" y="71730"/>
                </a:moveTo>
                <a:lnTo>
                  <a:pt x="161227" y="72142"/>
                </a:lnTo>
                <a:lnTo>
                  <a:pt x="160626" y="76132"/>
                </a:lnTo>
                <a:lnTo>
                  <a:pt x="156002" y="75594"/>
                </a:lnTo>
                <a:lnTo>
                  <a:pt x="156445" y="71730"/>
                </a:lnTo>
                <a:close/>
                <a:moveTo>
                  <a:pt x="230836" y="72395"/>
                </a:moveTo>
                <a:lnTo>
                  <a:pt x="231533" y="74486"/>
                </a:lnTo>
                <a:lnTo>
                  <a:pt x="226434" y="76196"/>
                </a:lnTo>
                <a:lnTo>
                  <a:pt x="225801" y="74169"/>
                </a:lnTo>
                <a:lnTo>
                  <a:pt x="230836" y="72395"/>
                </a:lnTo>
                <a:close/>
                <a:moveTo>
                  <a:pt x="110810" y="72015"/>
                </a:moveTo>
                <a:lnTo>
                  <a:pt x="115054" y="72047"/>
                </a:lnTo>
                <a:lnTo>
                  <a:pt x="114135" y="76481"/>
                </a:lnTo>
                <a:lnTo>
                  <a:pt x="110557" y="75879"/>
                </a:lnTo>
                <a:lnTo>
                  <a:pt x="110810" y="72015"/>
                </a:lnTo>
                <a:close/>
                <a:moveTo>
                  <a:pt x="161702" y="72174"/>
                </a:moveTo>
                <a:lnTo>
                  <a:pt x="166326" y="72585"/>
                </a:lnTo>
                <a:lnTo>
                  <a:pt x="166516" y="76766"/>
                </a:lnTo>
                <a:lnTo>
                  <a:pt x="161069" y="76164"/>
                </a:lnTo>
                <a:lnTo>
                  <a:pt x="161702" y="72174"/>
                </a:lnTo>
                <a:close/>
                <a:moveTo>
                  <a:pt x="171551" y="69292"/>
                </a:moveTo>
                <a:lnTo>
                  <a:pt x="173325" y="74517"/>
                </a:lnTo>
                <a:lnTo>
                  <a:pt x="171425" y="75182"/>
                </a:lnTo>
                <a:lnTo>
                  <a:pt x="166959" y="76766"/>
                </a:lnTo>
                <a:lnTo>
                  <a:pt x="166706" y="70875"/>
                </a:lnTo>
                <a:lnTo>
                  <a:pt x="171551" y="69292"/>
                </a:lnTo>
                <a:close/>
                <a:moveTo>
                  <a:pt x="180165" y="72617"/>
                </a:moveTo>
                <a:lnTo>
                  <a:pt x="181432" y="76544"/>
                </a:lnTo>
                <a:lnTo>
                  <a:pt x="178835" y="77367"/>
                </a:lnTo>
                <a:lnTo>
                  <a:pt x="177537" y="73536"/>
                </a:lnTo>
                <a:lnTo>
                  <a:pt x="180165" y="72617"/>
                </a:lnTo>
                <a:close/>
                <a:moveTo>
                  <a:pt x="115529" y="72047"/>
                </a:moveTo>
                <a:lnTo>
                  <a:pt x="121134" y="72142"/>
                </a:lnTo>
                <a:lnTo>
                  <a:pt x="120343" y="77526"/>
                </a:lnTo>
                <a:lnTo>
                  <a:pt x="117524" y="77051"/>
                </a:lnTo>
                <a:lnTo>
                  <a:pt x="114579" y="76544"/>
                </a:lnTo>
                <a:lnTo>
                  <a:pt x="115529" y="72047"/>
                </a:lnTo>
                <a:close/>
                <a:moveTo>
                  <a:pt x="254366" y="71224"/>
                </a:moveTo>
                <a:lnTo>
                  <a:pt x="255633" y="74834"/>
                </a:lnTo>
                <a:lnTo>
                  <a:pt x="248032" y="77589"/>
                </a:lnTo>
                <a:lnTo>
                  <a:pt x="247494" y="73441"/>
                </a:lnTo>
                <a:lnTo>
                  <a:pt x="254366" y="71224"/>
                </a:lnTo>
                <a:close/>
                <a:moveTo>
                  <a:pt x="54059" y="60171"/>
                </a:moveTo>
                <a:cubicBezTo>
                  <a:pt x="55421" y="65808"/>
                  <a:pt x="57004" y="73536"/>
                  <a:pt x="57796" y="77621"/>
                </a:cubicBezTo>
                <a:cubicBezTo>
                  <a:pt x="55136" y="74802"/>
                  <a:pt x="53236" y="72839"/>
                  <a:pt x="52919" y="72522"/>
                </a:cubicBezTo>
                <a:cubicBezTo>
                  <a:pt x="52191" y="71794"/>
                  <a:pt x="49910" y="70749"/>
                  <a:pt x="44875" y="68595"/>
                </a:cubicBezTo>
                <a:cubicBezTo>
                  <a:pt x="43672" y="68088"/>
                  <a:pt x="42437" y="67550"/>
                  <a:pt x="41265" y="67012"/>
                </a:cubicBezTo>
                <a:lnTo>
                  <a:pt x="40980" y="60678"/>
                </a:lnTo>
                <a:lnTo>
                  <a:pt x="54059" y="60171"/>
                </a:lnTo>
                <a:close/>
                <a:moveTo>
                  <a:pt x="238690" y="72585"/>
                </a:moveTo>
                <a:lnTo>
                  <a:pt x="238690" y="72585"/>
                </a:lnTo>
                <a:cubicBezTo>
                  <a:pt x="238563" y="73757"/>
                  <a:pt x="238436" y="74897"/>
                  <a:pt x="238341" y="75974"/>
                </a:cubicBezTo>
                <a:lnTo>
                  <a:pt x="233084" y="77684"/>
                </a:lnTo>
                <a:lnTo>
                  <a:pt x="232103" y="74771"/>
                </a:lnTo>
                <a:lnTo>
                  <a:pt x="238690" y="72585"/>
                </a:lnTo>
                <a:close/>
                <a:moveTo>
                  <a:pt x="212183" y="63433"/>
                </a:moveTo>
                <a:lnTo>
                  <a:pt x="216078" y="74992"/>
                </a:lnTo>
                <a:lnTo>
                  <a:pt x="207591" y="77842"/>
                </a:lnTo>
                <a:lnTo>
                  <a:pt x="212183" y="63433"/>
                </a:lnTo>
                <a:close/>
                <a:moveTo>
                  <a:pt x="278688" y="73536"/>
                </a:moveTo>
                <a:cubicBezTo>
                  <a:pt x="279321" y="74454"/>
                  <a:pt x="280050" y="75436"/>
                  <a:pt x="280873" y="76512"/>
                </a:cubicBezTo>
                <a:lnTo>
                  <a:pt x="278910" y="78096"/>
                </a:lnTo>
                <a:lnTo>
                  <a:pt x="276693" y="75277"/>
                </a:lnTo>
                <a:lnTo>
                  <a:pt x="278688" y="73536"/>
                </a:lnTo>
                <a:close/>
                <a:moveTo>
                  <a:pt x="184219" y="71224"/>
                </a:moveTo>
                <a:lnTo>
                  <a:pt x="186183" y="76987"/>
                </a:lnTo>
                <a:lnTo>
                  <a:pt x="182446" y="78128"/>
                </a:lnTo>
                <a:lnTo>
                  <a:pt x="180577" y="72490"/>
                </a:lnTo>
                <a:lnTo>
                  <a:pt x="184219" y="71224"/>
                </a:lnTo>
                <a:close/>
                <a:moveTo>
                  <a:pt x="145108" y="74834"/>
                </a:moveTo>
                <a:lnTo>
                  <a:pt x="155527" y="76006"/>
                </a:lnTo>
                <a:lnTo>
                  <a:pt x="155210" y="78571"/>
                </a:lnTo>
                <a:lnTo>
                  <a:pt x="144759" y="76892"/>
                </a:lnTo>
                <a:cubicBezTo>
                  <a:pt x="144854" y="76164"/>
                  <a:pt x="144981" y="75499"/>
                  <a:pt x="145108" y="74834"/>
                </a:cubicBezTo>
                <a:close/>
                <a:moveTo>
                  <a:pt x="225325" y="74264"/>
                </a:moveTo>
                <a:lnTo>
                  <a:pt x="225991" y="76291"/>
                </a:lnTo>
                <a:lnTo>
                  <a:pt x="217883" y="78983"/>
                </a:lnTo>
                <a:lnTo>
                  <a:pt x="217250" y="77019"/>
                </a:lnTo>
                <a:lnTo>
                  <a:pt x="225325" y="74264"/>
                </a:lnTo>
                <a:close/>
                <a:moveTo>
                  <a:pt x="211581" y="61660"/>
                </a:moveTo>
                <a:lnTo>
                  <a:pt x="211676" y="61976"/>
                </a:lnTo>
                <a:lnTo>
                  <a:pt x="206514" y="78254"/>
                </a:lnTo>
                <a:lnTo>
                  <a:pt x="204107" y="79046"/>
                </a:lnTo>
                <a:cubicBezTo>
                  <a:pt x="205089" y="75784"/>
                  <a:pt x="205786" y="73314"/>
                  <a:pt x="206039" y="72269"/>
                </a:cubicBezTo>
                <a:cubicBezTo>
                  <a:pt x="206736" y="69292"/>
                  <a:pt x="207116" y="66283"/>
                  <a:pt x="207116" y="63211"/>
                </a:cubicBezTo>
                <a:lnTo>
                  <a:pt x="211581" y="61660"/>
                </a:lnTo>
                <a:close/>
                <a:moveTo>
                  <a:pt x="231691" y="74929"/>
                </a:moveTo>
                <a:lnTo>
                  <a:pt x="232641" y="77874"/>
                </a:lnTo>
                <a:lnTo>
                  <a:pt x="227511" y="79553"/>
                </a:lnTo>
                <a:lnTo>
                  <a:pt x="226592" y="76639"/>
                </a:lnTo>
                <a:lnTo>
                  <a:pt x="231691" y="74929"/>
                </a:lnTo>
                <a:close/>
                <a:moveTo>
                  <a:pt x="131585" y="73314"/>
                </a:moveTo>
                <a:lnTo>
                  <a:pt x="137095" y="73916"/>
                </a:lnTo>
                <a:lnTo>
                  <a:pt x="136209" y="79711"/>
                </a:lnTo>
                <a:lnTo>
                  <a:pt x="130857" y="78856"/>
                </a:lnTo>
                <a:lnTo>
                  <a:pt x="131585" y="73314"/>
                </a:lnTo>
                <a:close/>
                <a:moveTo>
                  <a:pt x="204836" y="70527"/>
                </a:moveTo>
                <a:lnTo>
                  <a:pt x="205469" y="72585"/>
                </a:lnTo>
                <a:cubicBezTo>
                  <a:pt x="205152" y="73852"/>
                  <a:pt x="204487" y="76196"/>
                  <a:pt x="203537" y="79236"/>
                </a:cubicBezTo>
                <a:lnTo>
                  <a:pt x="202017" y="79743"/>
                </a:lnTo>
                <a:lnTo>
                  <a:pt x="199769" y="72839"/>
                </a:lnTo>
                <a:lnTo>
                  <a:pt x="204836" y="70527"/>
                </a:lnTo>
                <a:close/>
                <a:moveTo>
                  <a:pt x="114484" y="77019"/>
                </a:moveTo>
                <a:lnTo>
                  <a:pt x="117239" y="77462"/>
                </a:lnTo>
                <a:lnTo>
                  <a:pt x="116891" y="79838"/>
                </a:lnTo>
                <a:lnTo>
                  <a:pt x="113945" y="79521"/>
                </a:lnTo>
                <a:lnTo>
                  <a:pt x="114484" y="77019"/>
                </a:lnTo>
                <a:close/>
                <a:moveTo>
                  <a:pt x="262980" y="72617"/>
                </a:moveTo>
                <a:lnTo>
                  <a:pt x="265355" y="76101"/>
                </a:lnTo>
                <a:lnTo>
                  <a:pt x="260827" y="78666"/>
                </a:lnTo>
                <a:lnTo>
                  <a:pt x="258420" y="80028"/>
                </a:lnTo>
                <a:lnTo>
                  <a:pt x="256646" y="74961"/>
                </a:lnTo>
                <a:lnTo>
                  <a:pt x="262980" y="72617"/>
                </a:lnTo>
                <a:close/>
                <a:moveTo>
                  <a:pt x="117682" y="77557"/>
                </a:moveTo>
                <a:lnTo>
                  <a:pt x="120279" y="77969"/>
                </a:lnTo>
                <a:lnTo>
                  <a:pt x="119962" y="80218"/>
                </a:lnTo>
                <a:lnTo>
                  <a:pt x="117334" y="79901"/>
                </a:lnTo>
                <a:lnTo>
                  <a:pt x="117682" y="77557"/>
                </a:lnTo>
                <a:close/>
                <a:moveTo>
                  <a:pt x="247050" y="73599"/>
                </a:moveTo>
                <a:lnTo>
                  <a:pt x="247589" y="77747"/>
                </a:lnTo>
                <a:lnTo>
                  <a:pt x="240178" y="80503"/>
                </a:lnTo>
                <a:cubicBezTo>
                  <a:pt x="240337" y="79014"/>
                  <a:pt x="240527" y="77399"/>
                  <a:pt x="240685" y="75689"/>
                </a:cubicBezTo>
                <a:lnTo>
                  <a:pt x="247050" y="73599"/>
                </a:lnTo>
                <a:close/>
                <a:moveTo>
                  <a:pt x="281158" y="76892"/>
                </a:moveTo>
                <a:cubicBezTo>
                  <a:pt x="281633" y="77494"/>
                  <a:pt x="282140" y="78159"/>
                  <a:pt x="282678" y="78824"/>
                </a:cubicBezTo>
                <a:lnTo>
                  <a:pt x="280778" y="80534"/>
                </a:lnTo>
                <a:lnTo>
                  <a:pt x="279195" y="78476"/>
                </a:lnTo>
                <a:lnTo>
                  <a:pt x="281158" y="76892"/>
                </a:lnTo>
                <a:close/>
                <a:moveTo>
                  <a:pt x="273557" y="72015"/>
                </a:moveTo>
                <a:lnTo>
                  <a:pt x="275774" y="74866"/>
                </a:lnTo>
                <a:lnTo>
                  <a:pt x="269060" y="80756"/>
                </a:lnTo>
                <a:lnTo>
                  <a:pt x="265989" y="76259"/>
                </a:lnTo>
                <a:lnTo>
                  <a:pt x="273557" y="72015"/>
                </a:lnTo>
                <a:close/>
                <a:moveTo>
                  <a:pt x="137570" y="73947"/>
                </a:moveTo>
                <a:lnTo>
                  <a:pt x="144221" y="74707"/>
                </a:lnTo>
                <a:cubicBezTo>
                  <a:pt x="143904" y="76544"/>
                  <a:pt x="143556" y="78603"/>
                  <a:pt x="143176" y="80851"/>
                </a:cubicBezTo>
                <a:lnTo>
                  <a:pt x="136652" y="79774"/>
                </a:lnTo>
                <a:lnTo>
                  <a:pt x="137570" y="73947"/>
                </a:lnTo>
                <a:close/>
                <a:moveTo>
                  <a:pt x="196823" y="66790"/>
                </a:moveTo>
                <a:lnTo>
                  <a:pt x="201162" y="80028"/>
                </a:lnTo>
                <a:lnTo>
                  <a:pt x="198058" y="81073"/>
                </a:lnTo>
                <a:lnTo>
                  <a:pt x="193688" y="67898"/>
                </a:lnTo>
                <a:lnTo>
                  <a:pt x="196823" y="66790"/>
                </a:lnTo>
                <a:close/>
                <a:moveTo>
                  <a:pt x="186341" y="77399"/>
                </a:moveTo>
                <a:lnTo>
                  <a:pt x="187228" y="80028"/>
                </a:lnTo>
                <a:lnTo>
                  <a:pt x="183459" y="81263"/>
                </a:lnTo>
                <a:lnTo>
                  <a:pt x="182572" y="78571"/>
                </a:lnTo>
                <a:lnTo>
                  <a:pt x="186341" y="77399"/>
                </a:lnTo>
                <a:close/>
                <a:moveTo>
                  <a:pt x="101658" y="71889"/>
                </a:moveTo>
                <a:lnTo>
                  <a:pt x="105141" y="71952"/>
                </a:lnTo>
                <a:lnTo>
                  <a:pt x="104413" y="81769"/>
                </a:lnTo>
                <a:lnTo>
                  <a:pt x="100803" y="81928"/>
                </a:lnTo>
                <a:lnTo>
                  <a:pt x="100803" y="81928"/>
                </a:lnTo>
                <a:lnTo>
                  <a:pt x="101658" y="71889"/>
                </a:lnTo>
                <a:close/>
                <a:moveTo>
                  <a:pt x="105775" y="75562"/>
                </a:moveTo>
                <a:lnTo>
                  <a:pt x="110082" y="76259"/>
                </a:lnTo>
                <a:lnTo>
                  <a:pt x="109702" y="82244"/>
                </a:lnTo>
                <a:cubicBezTo>
                  <a:pt x="108372" y="82054"/>
                  <a:pt x="107137" y="81896"/>
                  <a:pt x="105933" y="81706"/>
                </a:cubicBezTo>
                <a:lnTo>
                  <a:pt x="105300" y="81706"/>
                </a:lnTo>
                <a:lnTo>
                  <a:pt x="105775" y="75562"/>
                </a:lnTo>
                <a:close/>
                <a:moveTo>
                  <a:pt x="92220" y="71730"/>
                </a:moveTo>
                <a:lnTo>
                  <a:pt x="101214" y="71857"/>
                </a:lnTo>
                <a:lnTo>
                  <a:pt x="100328" y="81928"/>
                </a:lnTo>
                <a:lnTo>
                  <a:pt x="92474" y="82308"/>
                </a:lnTo>
                <a:lnTo>
                  <a:pt x="92220" y="71730"/>
                </a:lnTo>
                <a:close/>
                <a:moveTo>
                  <a:pt x="226117" y="76766"/>
                </a:moveTo>
                <a:lnTo>
                  <a:pt x="227036" y="79679"/>
                </a:lnTo>
                <a:lnTo>
                  <a:pt x="219023" y="82308"/>
                </a:lnTo>
                <a:lnTo>
                  <a:pt x="218042" y="79394"/>
                </a:lnTo>
                <a:lnTo>
                  <a:pt x="226117" y="76766"/>
                </a:lnTo>
                <a:close/>
                <a:moveTo>
                  <a:pt x="80186" y="72617"/>
                </a:moveTo>
                <a:cubicBezTo>
                  <a:pt x="80503" y="74707"/>
                  <a:pt x="80978" y="78286"/>
                  <a:pt x="81516" y="82371"/>
                </a:cubicBezTo>
                <a:lnTo>
                  <a:pt x="60140" y="80091"/>
                </a:lnTo>
                <a:lnTo>
                  <a:pt x="58968" y="78856"/>
                </a:lnTo>
                <a:cubicBezTo>
                  <a:pt x="58778" y="77906"/>
                  <a:pt x="58524" y="76544"/>
                  <a:pt x="58176" y="74961"/>
                </a:cubicBezTo>
                <a:lnTo>
                  <a:pt x="69260" y="73789"/>
                </a:lnTo>
                <a:lnTo>
                  <a:pt x="69324" y="73789"/>
                </a:lnTo>
                <a:cubicBezTo>
                  <a:pt x="69355" y="73757"/>
                  <a:pt x="69387" y="73757"/>
                  <a:pt x="69419" y="73757"/>
                </a:cubicBezTo>
                <a:lnTo>
                  <a:pt x="80186" y="72617"/>
                </a:lnTo>
                <a:close/>
                <a:moveTo>
                  <a:pt x="86837" y="71730"/>
                </a:moveTo>
                <a:lnTo>
                  <a:pt x="91714" y="71794"/>
                </a:lnTo>
                <a:lnTo>
                  <a:pt x="91999" y="82339"/>
                </a:lnTo>
                <a:lnTo>
                  <a:pt x="88420" y="82498"/>
                </a:lnTo>
                <a:lnTo>
                  <a:pt x="86837" y="71730"/>
                </a:lnTo>
                <a:close/>
                <a:moveTo>
                  <a:pt x="193276" y="68057"/>
                </a:moveTo>
                <a:lnTo>
                  <a:pt x="197615" y="81231"/>
                </a:lnTo>
                <a:lnTo>
                  <a:pt x="193751" y="82498"/>
                </a:lnTo>
                <a:lnTo>
                  <a:pt x="189571" y="69355"/>
                </a:lnTo>
                <a:lnTo>
                  <a:pt x="193276" y="68057"/>
                </a:lnTo>
                <a:close/>
                <a:moveTo>
                  <a:pt x="238310" y="76481"/>
                </a:moveTo>
                <a:lnTo>
                  <a:pt x="238310" y="76481"/>
                </a:lnTo>
                <a:cubicBezTo>
                  <a:pt x="238120" y="78223"/>
                  <a:pt x="237961" y="79869"/>
                  <a:pt x="237803" y="81358"/>
                </a:cubicBezTo>
                <a:lnTo>
                  <a:pt x="234668" y="82498"/>
                </a:lnTo>
                <a:lnTo>
                  <a:pt x="233243" y="78128"/>
                </a:lnTo>
                <a:lnTo>
                  <a:pt x="238310" y="76481"/>
                </a:lnTo>
                <a:close/>
                <a:moveTo>
                  <a:pt x="80978" y="71604"/>
                </a:moveTo>
                <a:lnTo>
                  <a:pt x="86425" y="71667"/>
                </a:lnTo>
                <a:lnTo>
                  <a:pt x="88008" y="82466"/>
                </a:lnTo>
                <a:lnTo>
                  <a:pt x="84113" y="82624"/>
                </a:lnTo>
                <a:lnTo>
                  <a:pt x="82466" y="82466"/>
                </a:lnTo>
                <a:cubicBezTo>
                  <a:pt x="81865" y="77779"/>
                  <a:pt x="81295" y="73599"/>
                  <a:pt x="80978" y="71604"/>
                </a:cubicBezTo>
                <a:close/>
                <a:moveTo>
                  <a:pt x="110557" y="76322"/>
                </a:moveTo>
                <a:lnTo>
                  <a:pt x="114040" y="76924"/>
                </a:lnTo>
                <a:lnTo>
                  <a:pt x="112805" y="82688"/>
                </a:lnTo>
                <a:lnTo>
                  <a:pt x="110145" y="82308"/>
                </a:lnTo>
                <a:lnTo>
                  <a:pt x="110557" y="76322"/>
                </a:lnTo>
                <a:close/>
                <a:moveTo>
                  <a:pt x="144664" y="77336"/>
                </a:moveTo>
                <a:lnTo>
                  <a:pt x="155178" y="79014"/>
                </a:lnTo>
                <a:lnTo>
                  <a:pt x="154735" y="82815"/>
                </a:lnTo>
                <a:lnTo>
                  <a:pt x="144031" y="81009"/>
                </a:lnTo>
                <a:cubicBezTo>
                  <a:pt x="144253" y="79743"/>
                  <a:pt x="144474" y="78508"/>
                  <a:pt x="144664" y="77336"/>
                </a:cubicBezTo>
                <a:close/>
                <a:moveTo>
                  <a:pt x="113850" y="79964"/>
                </a:moveTo>
                <a:lnTo>
                  <a:pt x="116827" y="80313"/>
                </a:lnTo>
                <a:lnTo>
                  <a:pt x="116384" y="83195"/>
                </a:lnTo>
                <a:lnTo>
                  <a:pt x="113249" y="82751"/>
                </a:lnTo>
                <a:lnTo>
                  <a:pt x="113850" y="79964"/>
                </a:lnTo>
                <a:close/>
                <a:moveTo>
                  <a:pt x="155970" y="76069"/>
                </a:moveTo>
                <a:lnTo>
                  <a:pt x="160562" y="76576"/>
                </a:lnTo>
                <a:lnTo>
                  <a:pt x="159454" y="83575"/>
                </a:lnTo>
                <a:lnTo>
                  <a:pt x="155210" y="82878"/>
                </a:lnTo>
                <a:lnTo>
                  <a:pt x="155970" y="76069"/>
                </a:lnTo>
                <a:close/>
                <a:moveTo>
                  <a:pt x="117271" y="80376"/>
                </a:moveTo>
                <a:lnTo>
                  <a:pt x="119867" y="80693"/>
                </a:lnTo>
                <a:lnTo>
                  <a:pt x="119456" y="83638"/>
                </a:lnTo>
                <a:lnTo>
                  <a:pt x="116859" y="83258"/>
                </a:lnTo>
                <a:lnTo>
                  <a:pt x="117271" y="80376"/>
                </a:lnTo>
                <a:close/>
                <a:moveTo>
                  <a:pt x="255823" y="75277"/>
                </a:moveTo>
                <a:lnTo>
                  <a:pt x="257565" y="80439"/>
                </a:lnTo>
                <a:lnTo>
                  <a:pt x="249742" y="83733"/>
                </a:lnTo>
                <a:lnTo>
                  <a:pt x="248159" y="78064"/>
                </a:lnTo>
                <a:lnTo>
                  <a:pt x="255823" y="75277"/>
                </a:lnTo>
                <a:close/>
                <a:moveTo>
                  <a:pt x="265609" y="76481"/>
                </a:moveTo>
                <a:lnTo>
                  <a:pt x="268712" y="81041"/>
                </a:lnTo>
                <a:lnTo>
                  <a:pt x="268174" y="81516"/>
                </a:lnTo>
                <a:lnTo>
                  <a:pt x="263360" y="83828"/>
                </a:lnTo>
                <a:lnTo>
                  <a:pt x="261175" y="78983"/>
                </a:lnTo>
                <a:lnTo>
                  <a:pt x="265609" y="76481"/>
                </a:lnTo>
                <a:close/>
                <a:moveTo>
                  <a:pt x="189128" y="69482"/>
                </a:moveTo>
                <a:lnTo>
                  <a:pt x="193308" y="82656"/>
                </a:lnTo>
                <a:lnTo>
                  <a:pt x="189539" y="83923"/>
                </a:lnTo>
                <a:lnTo>
                  <a:pt x="185106" y="70907"/>
                </a:lnTo>
                <a:lnTo>
                  <a:pt x="189128" y="69482"/>
                </a:lnTo>
                <a:close/>
                <a:moveTo>
                  <a:pt x="161006" y="76639"/>
                </a:moveTo>
                <a:lnTo>
                  <a:pt x="162874" y="76829"/>
                </a:lnTo>
                <a:lnTo>
                  <a:pt x="162874" y="84145"/>
                </a:lnTo>
                <a:lnTo>
                  <a:pt x="162811" y="84145"/>
                </a:lnTo>
                <a:lnTo>
                  <a:pt x="159897" y="83670"/>
                </a:lnTo>
                <a:lnTo>
                  <a:pt x="161006" y="76639"/>
                </a:lnTo>
                <a:close/>
                <a:moveTo>
                  <a:pt x="276344" y="75562"/>
                </a:moveTo>
                <a:lnTo>
                  <a:pt x="278530" y="78381"/>
                </a:lnTo>
                <a:lnTo>
                  <a:pt x="271404" y="84176"/>
                </a:lnTo>
                <a:lnTo>
                  <a:pt x="269567" y="81516"/>
                </a:lnTo>
                <a:lnTo>
                  <a:pt x="276344" y="75562"/>
                </a:lnTo>
                <a:close/>
                <a:moveTo>
                  <a:pt x="136557" y="80281"/>
                </a:moveTo>
                <a:lnTo>
                  <a:pt x="143049" y="81358"/>
                </a:lnTo>
                <a:cubicBezTo>
                  <a:pt x="142891" y="82276"/>
                  <a:pt x="142733" y="83258"/>
                  <a:pt x="142543" y="84240"/>
                </a:cubicBezTo>
                <a:lnTo>
                  <a:pt x="136050" y="83480"/>
                </a:lnTo>
                <a:lnTo>
                  <a:pt x="136557" y="80281"/>
                </a:lnTo>
                <a:close/>
                <a:moveTo>
                  <a:pt x="163317" y="76892"/>
                </a:moveTo>
                <a:lnTo>
                  <a:pt x="166484" y="77241"/>
                </a:lnTo>
                <a:lnTo>
                  <a:pt x="165566" y="84271"/>
                </a:lnTo>
                <a:cubicBezTo>
                  <a:pt x="165154" y="84271"/>
                  <a:pt x="164109" y="84271"/>
                  <a:pt x="163317" y="84208"/>
                </a:cubicBezTo>
                <a:lnTo>
                  <a:pt x="163317" y="76892"/>
                </a:lnTo>
                <a:close/>
                <a:moveTo>
                  <a:pt x="232768" y="78286"/>
                </a:moveTo>
                <a:lnTo>
                  <a:pt x="234224" y="82688"/>
                </a:lnTo>
                <a:lnTo>
                  <a:pt x="229094" y="84556"/>
                </a:lnTo>
                <a:lnTo>
                  <a:pt x="227637" y="79996"/>
                </a:lnTo>
                <a:lnTo>
                  <a:pt x="232768" y="78286"/>
                </a:lnTo>
                <a:close/>
                <a:moveTo>
                  <a:pt x="121609" y="72174"/>
                </a:moveTo>
                <a:lnTo>
                  <a:pt x="131110" y="73251"/>
                </a:lnTo>
                <a:lnTo>
                  <a:pt x="129590" y="85063"/>
                </a:lnTo>
                <a:lnTo>
                  <a:pt x="119899" y="83701"/>
                </a:lnTo>
                <a:lnTo>
                  <a:pt x="120374" y="80503"/>
                </a:lnTo>
                <a:lnTo>
                  <a:pt x="121609" y="72174"/>
                </a:lnTo>
                <a:close/>
                <a:moveTo>
                  <a:pt x="216775" y="77209"/>
                </a:moveTo>
                <a:lnTo>
                  <a:pt x="217503" y="79363"/>
                </a:lnTo>
                <a:lnTo>
                  <a:pt x="218548" y="82466"/>
                </a:lnTo>
                <a:lnTo>
                  <a:pt x="209839" y="85316"/>
                </a:lnTo>
                <a:lnTo>
                  <a:pt x="207971" y="80186"/>
                </a:lnTo>
                <a:lnTo>
                  <a:pt x="216775" y="77209"/>
                </a:lnTo>
                <a:close/>
                <a:moveTo>
                  <a:pt x="260795" y="79204"/>
                </a:moveTo>
                <a:lnTo>
                  <a:pt x="262948" y="84018"/>
                </a:lnTo>
                <a:lnTo>
                  <a:pt x="260225" y="85348"/>
                </a:lnTo>
                <a:lnTo>
                  <a:pt x="258546" y="80471"/>
                </a:lnTo>
                <a:lnTo>
                  <a:pt x="260795" y="79204"/>
                </a:lnTo>
                <a:close/>
                <a:moveTo>
                  <a:pt x="149383" y="82403"/>
                </a:moveTo>
                <a:lnTo>
                  <a:pt x="154672" y="83290"/>
                </a:lnTo>
                <a:lnTo>
                  <a:pt x="154450" y="85443"/>
                </a:lnTo>
                <a:lnTo>
                  <a:pt x="149130" y="84651"/>
                </a:lnTo>
                <a:lnTo>
                  <a:pt x="149383" y="82403"/>
                </a:lnTo>
                <a:close/>
                <a:moveTo>
                  <a:pt x="187386" y="80471"/>
                </a:moveTo>
                <a:lnTo>
                  <a:pt x="188653" y="84208"/>
                </a:lnTo>
                <a:lnTo>
                  <a:pt x="184852" y="85475"/>
                </a:lnTo>
                <a:lnTo>
                  <a:pt x="183617" y="81706"/>
                </a:lnTo>
                <a:lnTo>
                  <a:pt x="187386" y="80471"/>
                </a:lnTo>
                <a:close/>
                <a:moveTo>
                  <a:pt x="130793" y="79299"/>
                </a:moveTo>
                <a:lnTo>
                  <a:pt x="136114" y="80186"/>
                </a:lnTo>
                <a:lnTo>
                  <a:pt x="135227" y="85855"/>
                </a:lnTo>
                <a:lnTo>
                  <a:pt x="130033" y="85126"/>
                </a:lnTo>
                <a:lnTo>
                  <a:pt x="130793" y="79299"/>
                </a:lnTo>
                <a:close/>
                <a:moveTo>
                  <a:pt x="205627" y="80978"/>
                </a:moveTo>
                <a:lnTo>
                  <a:pt x="204044" y="85950"/>
                </a:lnTo>
                <a:lnTo>
                  <a:pt x="202967" y="82656"/>
                </a:lnTo>
                <a:lnTo>
                  <a:pt x="203252" y="81769"/>
                </a:lnTo>
                <a:lnTo>
                  <a:pt x="205627" y="80978"/>
                </a:lnTo>
                <a:close/>
                <a:moveTo>
                  <a:pt x="181559" y="76987"/>
                </a:moveTo>
                <a:lnTo>
                  <a:pt x="184377" y="85633"/>
                </a:lnTo>
                <a:lnTo>
                  <a:pt x="181939" y="86425"/>
                </a:lnTo>
                <a:lnTo>
                  <a:pt x="178994" y="77811"/>
                </a:lnTo>
                <a:lnTo>
                  <a:pt x="181559" y="76987"/>
                </a:lnTo>
                <a:close/>
                <a:moveTo>
                  <a:pt x="135987" y="83955"/>
                </a:moveTo>
                <a:lnTo>
                  <a:pt x="142479" y="84715"/>
                </a:lnTo>
                <a:cubicBezTo>
                  <a:pt x="142353" y="85411"/>
                  <a:pt x="142226" y="86108"/>
                  <a:pt x="142099" y="86805"/>
                </a:cubicBezTo>
                <a:lnTo>
                  <a:pt x="135670" y="85918"/>
                </a:lnTo>
                <a:lnTo>
                  <a:pt x="135987" y="83955"/>
                </a:lnTo>
                <a:close/>
                <a:moveTo>
                  <a:pt x="207559" y="80313"/>
                </a:moveTo>
                <a:lnTo>
                  <a:pt x="209396" y="85475"/>
                </a:lnTo>
                <a:lnTo>
                  <a:pt x="204677" y="86995"/>
                </a:lnTo>
                <a:lnTo>
                  <a:pt x="206736" y="80598"/>
                </a:lnTo>
                <a:lnTo>
                  <a:pt x="207559" y="80313"/>
                </a:lnTo>
                <a:close/>
                <a:moveTo>
                  <a:pt x="278815" y="78761"/>
                </a:moveTo>
                <a:lnTo>
                  <a:pt x="280430" y="80851"/>
                </a:lnTo>
                <a:lnTo>
                  <a:pt x="273399" y="87121"/>
                </a:lnTo>
                <a:lnTo>
                  <a:pt x="271657" y="84556"/>
                </a:lnTo>
                <a:lnTo>
                  <a:pt x="278815" y="78761"/>
                </a:lnTo>
                <a:close/>
                <a:moveTo>
                  <a:pt x="227194" y="80123"/>
                </a:moveTo>
                <a:lnTo>
                  <a:pt x="228651" y="84715"/>
                </a:lnTo>
                <a:lnTo>
                  <a:pt x="220797" y="87597"/>
                </a:lnTo>
                <a:lnTo>
                  <a:pt x="219150" y="82751"/>
                </a:lnTo>
                <a:lnTo>
                  <a:pt x="227194" y="80123"/>
                </a:lnTo>
                <a:close/>
                <a:moveTo>
                  <a:pt x="143968" y="81484"/>
                </a:moveTo>
                <a:lnTo>
                  <a:pt x="148940" y="82308"/>
                </a:lnTo>
                <a:lnTo>
                  <a:pt x="148655" y="84778"/>
                </a:lnTo>
                <a:lnTo>
                  <a:pt x="148686" y="84778"/>
                </a:lnTo>
                <a:lnTo>
                  <a:pt x="148338" y="87660"/>
                </a:lnTo>
                <a:lnTo>
                  <a:pt x="143049" y="86931"/>
                </a:lnTo>
                <a:cubicBezTo>
                  <a:pt x="143366" y="85031"/>
                  <a:pt x="143683" y="83226"/>
                  <a:pt x="143968" y="81484"/>
                </a:cubicBezTo>
                <a:close/>
                <a:moveTo>
                  <a:pt x="237740" y="81896"/>
                </a:moveTo>
                <a:lnTo>
                  <a:pt x="237740" y="81896"/>
                </a:lnTo>
                <a:cubicBezTo>
                  <a:pt x="237518" y="83891"/>
                  <a:pt x="237360" y="85760"/>
                  <a:pt x="237233" y="87502"/>
                </a:cubicBezTo>
                <a:lnTo>
                  <a:pt x="237265" y="87502"/>
                </a:lnTo>
                <a:lnTo>
                  <a:pt x="236410" y="87787"/>
                </a:lnTo>
                <a:lnTo>
                  <a:pt x="234826" y="82941"/>
                </a:lnTo>
                <a:lnTo>
                  <a:pt x="237740" y="81896"/>
                </a:lnTo>
                <a:close/>
                <a:moveTo>
                  <a:pt x="247716" y="78223"/>
                </a:moveTo>
                <a:lnTo>
                  <a:pt x="249331" y="83891"/>
                </a:lnTo>
                <a:lnTo>
                  <a:pt x="239513" y="88040"/>
                </a:lnTo>
                <a:cubicBezTo>
                  <a:pt x="239640" y="86171"/>
                  <a:pt x="239798" y="84176"/>
                  <a:pt x="240020" y="82023"/>
                </a:cubicBezTo>
                <a:cubicBezTo>
                  <a:pt x="240052" y="81706"/>
                  <a:pt x="240115" y="81358"/>
                  <a:pt x="240147" y="81009"/>
                </a:cubicBezTo>
                <a:lnTo>
                  <a:pt x="247716" y="78223"/>
                </a:lnTo>
                <a:close/>
                <a:moveTo>
                  <a:pt x="177093" y="73694"/>
                </a:moveTo>
                <a:lnTo>
                  <a:pt x="178487" y="77716"/>
                </a:lnTo>
                <a:lnTo>
                  <a:pt x="181527" y="86551"/>
                </a:lnTo>
                <a:cubicBezTo>
                  <a:pt x="179469" y="87216"/>
                  <a:pt x="177632" y="87818"/>
                  <a:pt x="176048" y="88293"/>
                </a:cubicBezTo>
                <a:lnTo>
                  <a:pt x="171773" y="75562"/>
                </a:lnTo>
                <a:lnTo>
                  <a:pt x="177093" y="73694"/>
                </a:lnTo>
                <a:close/>
                <a:moveTo>
                  <a:pt x="149098" y="85095"/>
                </a:moveTo>
                <a:lnTo>
                  <a:pt x="154387" y="85886"/>
                </a:lnTo>
                <a:lnTo>
                  <a:pt x="154102" y="88452"/>
                </a:lnTo>
                <a:lnTo>
                  <a:pt x="148781" y="87723"/>
                </a:lnTo>
                <a:lnTo>
                  <a:pt x="149098" y="85095"/>
                </a:lnTo>
                <a:close/>
                <a:moveTo>
                  <a:pt x="104255" y="84050"/>
                </a:moveTo>
                <a:lnTo>
                  <a:pt x="103970" y="88008"/>
                </a:lnTo>
                <a:lnTo>
                  <a:pt x="92632" y="88642"/>
                </a:lnTo>
                <a:lnTo>
                  <a:pt x="92537" y="84556"/>
                </a:lnTo>
                <a:lnTo>
                  <a:pt x="104255" y="84050"/>
                </a:lnTo>
                <a:close/>
                <a:moveTo>
                  <a:pt x="201859" y="82213"/>
                </a:moveTo>
                <a:lnTo>
                  <a:pt x="202270" y="83416"/>
                </a:lnTo>
                <a:cubicBezTo>
                  <a:pt x="201732" y="85095"/>
                  <a:pt x="201162" y="86900"/>
                  <a:pt x="200592" y="88737"/>
                </a:cubicBezTo>
                <a:lnTo>
                  <a:pt x="198755" y="83258"/>
                </a:lnTo>
                <a:lnTo>
                  <a:pt x="201859" y="82213"/>
                </a:lnTo>
                <a:close/>
                <a:moveTo>
                  <a:pt x="92062" y="84620"/>
                </a:moveTo>
                <a:lnTo>
                  <a:pt x="92157" y="88705"/>
                </a:lnTo>
                <a:lnTo>
                  <a:pt x="89402" y="88863"/>
                </a:lnTo>
                <a:lnTo>
                  <a:pt x="88768" y="84746"/>
                </a:lnTo>
                <a:lnTo>
                  <a:pt x="92062" y="84620"/>
                </a:lnTo>
                <a:close/>
                <a:moveTo>
                  <a:pt x="155147" y="83353"/>
                </a:moveTo>
                <a:lnTo>
                  <a:pt x="159390" y="84050"/>
                </a:lnTo>
                <a:lnTo>
                  <a:pt x="158630" y="89022"/>
                </a:lnTo>
                <a:lnTo>
                  <a:pt x="154577" y="88483"/>
                </a:lnTo>
                <a:lnTo>
                  <a:pt x="154862" y="85728"/>
                </a:lnTo>
                <a:lnTo>
                  <a:pt x="155147" y="83353"/>
                </a:lnTo>
                <a:close/>
                <a:moveTo>
                  <a:pt x="159834" y="84113"/>
                </a:moveTo>
                <a:lnTo>
                  <a:pt x="162747" y="84588"/>
                </a:lnTo>
                <a:lnTo>
                  <a:pt x="162874" y="84588"/>
                </a:lnTo>
                <a:lnTo>
                  <a:pt x="162874" y="89592"/>
                </a:lnTo>
                <a:lnTo>
                  <a:pt x="159074" y="89085"/>
                </a:lnTo>
                <a:lnTo>
                  <a:pt x="159834" y="84113"/>
                </a:lnTo>
                <a:close/>
                <a:moveTo>
                  <a:pt x="257723" y="80851"/>
                </a:moveTo>
                <a:lnTo>
                  <a:pt x="259401" y="85728"/>
                </a:lnTo>
                <a:lnTo>
                  <a:pt x="251421" y="89592"/>
                </a:lnTo>
                <a:lnTo>
                  <a:pt x="249869" y="84176"/>
                </a:lnTo>
                <a:lnTo>
                  <a:pt x="257723" y="80851"/>
                </a:lnTo>
                <a:close/>
                <a:moveTo>
                  <a:pt x="234383" y="83131"/>
                </a:moveTo>
                <a:lnTo>
                  <a:pt x="235966" y="87945"/>
                </a:lnTo>
                <a:lnTo>
                  <a:pt x="230741" y="89750"/>
                </a:lnTo>
                <a:lnTo>
                  <a:pt x="229221" y="85000"/>
                </a:lnTo>
                <a:lnTo>
                  <a:pt x="234383" y="83131"/>
                </a:lnTo>
                <a:close/>
                <a:moveTo>
                  <a:pt x="163317" y="84683"/>
                </a:moveTo>
                <a:cubicBezTo>
                  <a:pt x="164077" y="84746"/>
                  <a:pt x="165059" y="84746"/>
                  <a:pt x="165503" y="84746"/>
                </a:cubicBezTo>
                <a:lnTo>
                  <a:pt x="164869" y="89813"/>
                </a:lnTo>
                <a:cubicBezTo>
                  <a:pt x="164394" y="89750"/>
                  <a:pt x="163856" y="89687"/>
                  <a:pt x="163317" y="89623"/>
                </a:cubicBezTo>
                <a:lnTo>
                  <a:pt x="163317" y="84683"/>
                </a:lnTo>
                <a:close/>
                <a:moveTo>
                  <a:pt x="189508" y="86330"/>
                </a:moveTo>
                <a:lnTo>
                  <a:pt x="190363" y="88863"/>
                </a:lnTo>
                <a:lnTo>
                  <a:pt x="186373" y="90162"/>
                </a:lnTo>
                <a:lnTo>
                  <a:pt x="185549" y="87628"/>
                </a:lnTo>
                <a:lnTo>
                  <a:pt x="189508" y="86330"/>
                </a:lnTo>
                <a:close/>
                <a:moveTo>
                  <a:pt x="171330" y="75689"/>
                </a:moveTo>
                <a:lnTo>
                  <a:pt x="175605" y="88452"/>
                </a:lnTo>
                <a:cubicBezTo>
                  <a:pt x="172026" y="89560"/>
                  <a:pt x="169778" y="90225"/>
                  <a:pt x="169240" y="90288"/>
                </a:cubicBezTo>
                <a:cubicBezTo>
                  <a:pt x="168796" y="90288"/>
                  <a:pt x="167403" y="90130"/>
                  <a:pt x="165313" y="89877"/>
                </a:cubicBezTo>
                <a:lnTo>
                  <a:pt x="166959" y="77209"/>
                </a:lnTo>
                <a:lnTo>
                  <a:pt x="171330" y="75689"/>
                </a:lnTo>
                <a:close/>
                <a:moveTo>
                  <a:pt x="105743" y="83986"/>
                </a:moveTo>
                <a:cubicBezTo>
                  <a:pt x="106756" y="84145"/>
                  <a:pt x="112014" y="84905"/>
                  <a:pt x="119076" y="85886"/>
                </a:cubicBezTo>
                <a:lnTo>
                  <a:pt x="118284" y="90320"/>
                </a:lnTo>
                <a:lnTo>
                  <a:pt x="104856" y="88072"/>
                </a:lnTo>
                <a:lnTo>
                  <a:pt x="105141" y="84018"/>
                </a:lnTo>
                <a:lnTo>
                  <a:pt x="105743" y="83986"/>
                </a:lnTo>
                <a:close/>
                <a:moveTo>
                  <a:pt x="228777" y="85158"/>
                </a:moveTo>
                <a:lnTo>
                  <a:pt x="229474" y="87311"/>
                </a:lnTo>
                <a:lnTo>
                  <a:pt x="221779" y="90320"/>
                </a:lnTo>
                <a:cubicBezTo>
                  <a:pt x="221747" y="90320"/>
                  <a:pt x="221715" y="90352"/>
                  <a:pt x="221715" y="90352"/>
                </a:cubicBezTo>
                <a:lnTo>
                  <a:pt x="220923" y="88008"/>
                </a:lnTo>
                <a:lnTo>
                  <a:pt x="228777" y="85158"/>
                </a:lnTo>
                <a:close/>
                <a:moveTo>
                  <a:pt x="269219" y="81801"/>
                </a:moveTo>
                <a:lnTo>
                  <a:pt x="273019" y="87375"/>
                </a:lnTo>
                <a:lnTo>
                  <a:pt x="266400" y="90573"/>
                </a:lnTo>
                <a:lnTo>
                  <a:pt x="263740" y="84683"/>
                </a:lnTo>
                <a:lnTo>
                  <a:pt x="268649" y="82308"/>
                </a:lnTo>
                <a:cubicBezTo>
                  <a:pt x="268680" y="82276"/>
                  <a:pt x="268712" y="82244"/>
                  <a:pt x="268744" y="82213"/>
                </a:cubicBezTo>
                <a:lnTo>
                  <a:pt x="269219" y="81801"/>
                </a:lnTo>
                <a:close/>
                <a:moveTo>
                  <a:pt x="218738" y="82878"/>
                </a:moveTo>
                <a:lnTo>
                  <a:pt x="220385" y="87755"/>
                </a:lnTo>
                <a:lnTo>
                  <a:pt x="211866" y="90858"/>
                </a:lnTo>
                <a:lnTo>
                  <a:pt x="210029" y="85760"/>
                </a:lnTo>
                <a:lnTo>
                  <a:pt x="218738" y="82878"/>
                </a:lnTo>
                <a:close/>
                <a:moveTo>
                  <a:pt x="119519" y="85950"/>
                </a:moveTo>
                <a:lnTo>
                  <a:pt x="125251" y="86741"/>
                </a:lnTo>
                <a:lnTo>
                  <a:pt x="124301" y="91302"/>
                </a:lnTo>
                <a:lnTo>
                  <a:pt x="118759" y="90383"/>
                </a:lnTo>
                <a:lnTo>
                  <a:pt x="119519" y="85950"/>
                </a:lnTo>
                <a:close/>
                <a:moveTo>
                  <a:pt x="185106" y="87787"/>
                </a:moveTo>
                <a:lnTo>
                  <a:pt x="185929" y="90288"/>
                </a:lnTo>
                <a:lnTo>
                  <a:pt x="182034" y="91587"/>
                </a:lnTo>
                <a:lnTo>
                  <a:pt x="182224" y="88705"/>
                </a:lnTo>
                <a:lnTo>
                  <a:pt x="185106" y="87787"/>
                </a:lnTo>
                <a:close/>
                <a:moveTo>
                  <a:pt x="125726" y="86836"/>
                </a:moveTo>
                <a:lnTo>
                  <a:pt x="129305" y="87343"/>
                </a:lnTo>
                <a:lnTo>
                  <a:pt x="128671" y="92062"/>
                </a:lnTo>
                <a:lnTo>
                  <a:pt x="124745" y="91397"/>
                </a:lnTo>
                <a:lnTo>
                  <a:pt x="125726" y="86836"/>
                </a:lnTo>
                <a:close/>
                <a:moveTo>
                  <a:pt x="263328" y="84873"/>
                </a:moveTo>
                <a:lnTo>
                  <a:pt x="265989" y="90763"/>
                </a:lnTo>
                <a:lnTo>
                  <a:pt x="262663" y="92379"/>
                </a:lnTo>
                <a:lnTo>
                  <a:pt x="260510" y="86203"/>
                </a:lnTo>
                <a:lnTo>
                  <a:pt x="263328" y="84873"/>
                </a:lnTo>
                <a:close/>
                <a:moveTo>
                  <a:pt x="229632" y="87755"/>
                </a:moveTo>
                <a:lnTo>
                  <a:pt x="230298" y="89908"/>
                </a:lnTo>
                <a:lnTo>
                  <a:pt x="222475" y="92600"/>
                </a:lnTo>
                <a:lnTo>
                  <a:pt x="221842" y="90763"/>
                </a:lnTo>
                <a:lnTo>
                  <a:pt x="221937" y="90763"/>
                </a:lnTo>
                <a:lnTo>
                  <a:pt x="229632" y="87755"/>
                </a:lnTo>
                <a:close/>
                <a:moveTo>
                  <a:pt x="202492" y="84176"/>
                </a:moveTo>
                <a:lnTo>
                  <a:pt x="203569" y="87438"/>
                </a:lnTo>
                <a:lnTo>
                  <a:pt x="201890" y="92727"/>
                </a:lnTo>
                <a:lnTo>
                  <a:pt x="200814" y="89497"/>
                </a:lnTo>
                <a:cubicBezTo>
                  <a:pt x="201415" y="87628"/>
                  <a:pt x="201985" y="85855"/>
                  <a:pt x="202492" y="84176"/>
                </a:cubicBezTo>
                <a:close/>
                <a:moveTo>
                  <a:pt x="209586" y="85886"/>
                </a:moveTo>
                <a:lnTo>
                  <a:pt x="211423" y="91017"/>
                </a:lnTo>
                <a:lnTo>
                  <a:pt x="206451" y="92854"/>
                </a:lnTo>
                <a:cubicBezTo>
                  <a:pt x="205501" y="90130"/>
                  <a:pt x="204867" y="88262"/>
                  <a:pt x="204582" y="87533"/>
                </a:cubicBezTo>
                <a:lnTo>
                  <a:pt x="209586" y="85886"/>
                </a:lnTo>
                <a:close/>
                <a:moveTo>
                  <a:pt x="129748" y="87407"/>
                </a:moveTo>
                <a:lnTo>
                  <a:pt x="134879" y="88135"/>
                </a:lnTo>
                <a:lnTo>
                  <a:pt x="134119" y="92949"/>
                </a:lnTo>
                <a:lnTo>
                  <a:pt x="129147" y="92125"/>
                </a:lnTo>
                <a:lnTo>
                  <a:pt x="129748" y="87407"/>
                </a:lnTo>
                <a:close/>
                <a:moveTo>
                  <a:pt x="103906" y="88483"/>
                </a:moveTo>
                <a:lnTo>
                  <a:pt x="103558" y="93012"/>
                </a:lnTo>
                <a:lnTo>
                  <a:pt x="92727" y="93202"/>
                </a:lnTo>
                <a:lnTo>
                  <a:pt x="92600" y="89117"/>
                </a:lnTo>
                <a:lnTo>
                  <a:pt x="103906" y="88483"/>
                </a:lnTo>
                <a:close/>
                <a:moveTo>
                  <a:pt x="92157" y="89180"/>
                </a:moveTo>
                <a:lnTo>
                  <a:pt x="92284" y="93234"/>
                </a:lnTo>
                <a:lnTo>
                  <a:pt x="90035" y="93265"/>
                </a:lnTo>
                <a:lnTo>
                  <a:pt x="89465" y="89307"/>
                </a:lnTo>
                <a:lnTo>
                  <a:pt x="92157" y="89180"/>
                </a:lnTo>
                <a:close/>
                <a:moveTo>
                  <a:pt x="181749" y="88863"/>
                </a:moveTo>
                <a:lnTo>
                  <a:pt x="181590" y="91745"/>
                </a:lnTo>
                <a:lnTo>
                  <a:pt x="175478" y="93740"/>
                </a:lnTo>
                <a:lnTo>
                  <a:pt x="175478" y="93740"/>
                </a:lnTo>
                <a:lnTo>
                  <a:pt x="176080" y="90668"/>
                </a:lnTo>
                <a:cubicBezTo>
                  <a:pt x="177727" y="90162"/>
                  <a:pt x="179659" y="89560"/>
                  <a:pt x="181749" y="88863"/>
                </a:cubicBezTo>
                <a:close/>
                <a:moveTo>
                  <a:pt x="194005" y="84841"/>
                </a:moveTo>
                <a:lnTo>
                  <a:pt x="196412" y="92727"/>
                </a:lnTo>
                <a:lnTo>
                  <a:pt x="192548" y="93867"/>
                </a:lnTo>
                <a:lnTo>
                  <a:pt x="190870" y="88927"/>
                </a:lnTo>
                <a:lnTo>
                  <a:pt x="189919" y="86203"/>
                </a:lnTo>
                <a:lnTo>
                  <a:pt x="194005" y="84841"/>
                </a:lnTo>
                <a:close/>
                <a:moveTo>
                  <a:pt x="135322" y="88167"/>
                </a:moveTo>
                <a:lnTo>
                  <a:pt x="141719" y="89053"/>
                </a:lnTo>
                <a:cubicBezTo>
                  <a:pt x="141434" y="90700"/>
                  <a:pt x="141149" y="92379"/>
                  <a:pt x="140864" y="94057"/>
                </a:cubicBezTo>
                <a:lnTo>
                  <a:pt x="134562" y="93012"/>
                </a:lnTo>
                <a:lnTo>
                  <a:pt x="135322" y="88167"/>
                </a:lnTo>
                <a:close/>
                <a:moveTo>
                  <a:pt x="25050" y="50797"/>
                </a:moveTo>
                <a:cubicBezTo>
                  <a:pt x="25335" y="52286"/>
                  <a:pt x="25557" y="53426"/>
                  <a:pt x="25715" y="54027"/>
                </a:cubicBezTo>
                <a:cubicBezTo>
                  <a:pt x="27077" y="59000"/>
                  <a:pt x="31099" y="64352"/>
                  <a:pt x="35279" y="66727"/>
                </a:cubicBezTo>
                <a:cubicBezTo>
                  <a:pt x="37275" y="67835"/>
                  <a:pt x="40663" y="69292"/>
                  <a:pt x="43957" y="70717"/>
                </a:cubicBezTo>
                <a:cubicBezTo>
                  <a:pt x="46807" y="71952"/>
                  <a:pt x="50734" y="73599"/>
                  <a:pt x="51272" y="74137"/>
                </a:cubicBezTo>
                <a:cubicBezTo>
                  <a:pt x="51684" y="74517"/>
                  <a:pt x="54598" y="77589"/>
                  <a:pt x="58398" y="81611"/>
                </a:cubicBezTo>
                <a:lnTo>
                  <a:pt x="57448" y="94184"/>
                </a:lnTo>
                <a:lnTo>
                  <a:pt x="52602" y="83955"/>
                </a:lnTo>
                <a:cubicBezTo>
                  <a:pt x="52507" y="83733"/>
                  <a:pt x="52317" y="83543"/>
                  <a:pt x="52096" y="83448"/>
                </a:cubicBezTo>
                <a:cubicBezTo>
                  <a:pt x="36008" y="75024"/>
                  <a:pt x="18241" y="65143"/>
                  <a:pt x="17006" y="63401"/>
                </a:cubicBezTo>
                <a:cubicBezTo>
                  <a:pt x="16468" y="62546"/>
                  <a:pt x="15201" y="57923"/>
                  <a:pt x="13871" y="53046"/>
                </a:cubicBezTo>
                <a:cubicBezTo>
                  <a:pt x="17766" y="52254"/>
                  <a:pt x="21630" y="51462"/>
                  <a:pt x="25050" y="50797"/>
                </a:cubicBezTo>
                <a:close/>
                <a:moveTo>
                  <a:pt x="104825" y="88547"/>
                </a:moveTo>
                <a:lnTo>
                  <a:pt x="118221" y="90763"/>
                </a:lnTo>
                <a:lnTo>
                  <a:pt x="117461" y="95102"/>
                </a:lnTo>
                <a:lnTo>
                  <a:pt x="104508" y="93075"/>
                </a:lnTo>
                <a:lnTo>
                  <a:pt x="104825" y="88547"/>
                </a:lnTo>
                <a:close/>
                <a:moveTo>
                  <a:pt x="190489" y="89307"/>
                </a:moveTo>
                <a:lnTo>
                  <a:pt x="192073" y="93994"/>
                </a:lnTo>
                <a:lnTo>
                  <a:pt x="188019" y="95229"/>
                </a:lnTo>
                <a:lnTo>
                  <a:pt x="186531" y="90605"/>
                </a:lnTo>
                <a:lnTo>
                  <a:pt x="190489" y="89307"/>
                </a:lnTo>
                <a:close/>
                <a:moveTo>
                  <a:pt x="186056" y="90732"/>
                </a:moveTo>
                <a:lnTo>
                  <a:pt x="187544" y="95260"/>
                </a:lnTo>
                <a:lnTo>
                  <a:pt x="181844" y="95039"/>
                </a:lnTo>
                <a:lnTo>
                  <a:pt x="182002" y="92062"/>
                </a:lnTo>
                <a:lnTo>
                  <a:pt x="186056" y="90732"/>
                </a:lnTo>
                <a:close/>
                <a:moveTo>
                  <a:pt x="249457" y="84335"/>
                </a:moveTo>
                <a:lnTo>
                  <a:pt x="251009" y="89782"/>
                </a:lnTo>
                <a:lnTo>
                  <a:pt x="239323" y="95419"/>
                </a:lnTo>
                <a:cubicBezTo>
                  <a:pt x="239292" y="93455"/>
                  <a:pt x="239323" y="91143"/>
                  <a:pt x="239482" y="88547"/>
                </a:cubicBezTo>
                <a:lnTo>
                  <a:pt x="239513" y="88547"/>
                </a:lnTo>
                <a:lnTo>
                  <a:pt x="249457" y="84335"/>
                </a:lnTo>
                <a:close/>
                <a:moveTo>
                  <a:pt x="220512" y="88198"/>
                </a:moveTo>
                <a:lnTo>
                  <a:pt x="222064" y="92727"/>
                </a:lnTo>
                <a:lnTo>
                  <a:pt x="213576" y="95672"/>
                </a:lnTo>
                <a:lnTo>
                  <a:pt x="212024" y="91302"/>
                </a:lnTo>
                <a:lnTo>
                  <a:pt x="220512" y="88198"/>
                </a:lnTo>
                <a:close/>
                <a:moveTo>
                  <a:pt x="118664" y="90827"/>
                </a:moveTo>
                <a:lnTo>
                  <a:pt x="123129" y="91587"/>
                </a:lnTo>
                <a:lnTo>
                  <a:pt x="122496" y="95894"/>
                </a:lnTo>
                <a:lnTo>
                  <a:pt x="117904" y="95165"/>
                </a:lnTo>
                <a:lnTo>
                  <a:pt x="118664" y="90827"/>
                </a:lnTo>
                <a:close/>
                <a:moveTo>
                  <a:pt x="230456" y="90320"/>
                </a:moveTo>
                <a:lnTo>
                  <a:pt x="231406" y="93392"/>
                </a:lnTo>
                <a:lnTo>
                  <a:pt x="223584" y="95894"/>
                </a:lnTo>
                <a:lnTo>
                  <a:pt x="222634" y="93012"/>
                </a:lnTo>
                <a:lnTo>
                  <a:pt x="230456" y="90320"/>
                </a:lnTo>
                <a:close/>
                <a:moveTo>
                  <a:pt x="198312" y="83416"/>
                </a:moveTo>
                <a:lnTo>
                  <a:pt x="200339" y="89497"/>
                </a:lnTo>
                <a:cubicBezTo>
                  <a:pt x="199610" y="91808"/>
                  <a:pt x="198850" y="94184"/>
                  <a:pt x="198090" y="96559"/>
                </a:cubicBezTo>
                <a:lnTo>
                  <a:pt x="194416" y="84715"/>
                </a:lnTo>
                <a:lnTo>
                  <a:pt x="198312" y="83416"/>
                </a:lnTo>
                <a:close/>
                <a:moveTo>
                  <a:pt x="259686" y="86615"/>
                </a:moveTo>
                <a:lnTo>
                  <a:pt x="261840" y="92790"/>
                </a:lnTo>
                <a:lnTo>
                  <a:pt x="253859" y="96654"/>
                </a:lnTo>
                <a:lnTo>
                  <a:pt x="251706" y="90478"/>
                </a:lnTo>
                <a:lnTo>
                  <a:pt x="259686" y="86615"/>
                </a:lnTo>
                <a:close/>
                <a:moveTo>
                  <a:pt x="123604" y="91650"/>
                </a:moveTo>
                <a:lnTo>
                  <a:pt x="128608" y="92505"/>
                </a:lnTo>
                <a:lnTo>
                  <a:pt x="128101" y="96780"/>
                </a:lnTo>
                <a:lnTo>
                  <a:pt x="122939" y="95989"/>
                </a:lnTo>
                <a:lnTo>
                  <a:pt x="123604" y="91650"/>
                </a:lnTo>
                <a:close/>
                <a:moveTo>
                  <a:pt x="175605" y="90827"/>
                </a:moveTo>
                <a:lnTo>
                  <a:pt x="174972" y="93899"/>
                </a:lnTo>
                <a:lnTo>
                  <a:pt x="170000" y="95514"/>
                </a:lnTo>
                <a:cubicBezTo>
                  <a:pt x="169905" y="95545"/>
                  <a:pt x="169841" y="95640"/>
                  <a:pt x="169841" y="95735"/>
                </a:cubicBezTo>
                <a:lnTo>
                  <a:pt x="169841" y="96875"/>
                </a:lnTo>
                <a:lnTo>
                  <a:pt x="164521" y="96210"/>
                </a:lnTo>
                <a:lnTo>
                  <a:pt x="165028" y="92157"/>
                </a:lnTo>
                <a:cubicBezTo>
                  <a:pt x="167276" y="92410"/>
                  <a:pt x="168765" y="92569"/>
                  <a:pt x="169240" y="92569"/>
                </a:cubicBezTo>
                <a:cubicBezTo>
                  <a:pt x="169715" y="92569"/>
                  <a:pt x="172026" y="91935"/>
                  <a:pt x="175605" y="90827"/>
                </a:cubicBezTo>
                <a:close/>
                <a:moveTo>
                  <a:pt x="129083" y="92600"/>
                </a:moveTo>
                <a:lnTo>
                  <a:pt x="131712" y="93012"/>
                </a:lnTo>
                <a:lnTo>
                  <a:pt x="131047" y="97256"/>
                </a:lnTo>
                <a:lnTo>
                  <a:pt x="128513" y="96875"/>
                </a:lnTo>
                <a:lnTo>
                  <a:pt x="129083" y="92600"/>
                </a:lnTo>
                <a:close/>
                <a:moveTo>
                  <a:pt x="174877" y="94405"/>
                </a:moveTo>
                <a:lnTo>
                  <a:pt x="174243" y="97414"/>
                </a:lnTo>
                <a:lnTo>
                  <a:pt x="170285" y="96939"/>
                </a:lnTo>
                <a:lnTo>
                  <a:pt x="170285" y="95894"/>
                </a:lnTo>
                <a:lnTo>
                  <a:pt x="174877" y="94405"/>
                </a:lnTo>
                <a:close/>
                <a:moveTo>
                  <a:pt x="211581" y="91460"/>
                </a:moveTo>
                <a:lnTo>
                  <a:pt x="213165" y="95799"/>
                </a:lnTo>
                <a:lnTo>
                  <a:pt x="208066" y="97572"/>
                </a:lnTo>
                <a:cubicBezTo>
                  <a:pt x="207496" y="95989"/>
                  <a:pt x="207021" y="94564"/>
                  <a:pt x="206577" y="93297"/>
                </a:cubicBezTo>
                <a:lnTo>
                  <a:pt x="211581" y="91460"/>
                </a:lnTo>
                <a:close/>
                <a:moveTo>
                  <a:pt x="132187" y="93075"/>
                </a:moveTo>
                <a:lnTo>
                  <a:pt x="134055" y="93392"/>
                </a:lnTo>
                <a:lnTo>
                  <a:pt x="133390" y="97604"/>
                </a:lnTo>
                <a:lnTo>
                  <a:pt x="131490" y="97319"/>
                </a:lnTo>
                <a:lnTo>
                  <a:pt x="132187" y="93075"/>
                </a:lnTo>
                <a:close/>
                <a:moveTo>
                  <a:pt x="88357" y="84746"/>
                </a:moveTo>
                <a:lnTo>
                  <a:pt x="89624" y="93487"/>
                </a:lnTo>
                <a:cubicBezTo>
                  <a:pt x="89655" y="93614"/>
                  <a:pt x="89750" y="93677"/>
                  <a:pt x="89877" y="93677"/>
                </a:cubicBezTo>
                <a:lnTo>
                  <a:pt x="92315" y="93645"/>
                </a:lnTo>
                <a:lnTo>
                  <a:pt x="92410" y="97636"/>
                </a:lnTo>
                <a:lnTo>
                  <a:pt x="84461" y="97446"/>
                </a:lnTo>
                <a:cubicBezTo>
                  <a:pt x="83986" y="93930"/>
                  <a:pt x="83353" y="89275"/>
                  <a:pt x="82783" y="84810"/>
                </a:cubicBezTo>
                <a:lnTo>
                  <a:pt x="82783" y="84810"/>
                </a:lnTo>
                <a:lnTo>
                  <a:pt x="83955" y="84936"/>
                </a:lnTo>
                <a:lnTo>
                  <a:pt x="84113" y="84936"/>
                </a:lnTo>
                <a:lnTo>
                  <a:pt x="88357" y="84746"/>
                </a:lnTo>
                <a:close/>
                <a:moveTo>
                  <a:pt x="103526" y="93455"/>
                </a:moveTo>
                <a:lnTo>
                  <a:pt x="103241" y="97382"/>
                </a:lnTo>
                <a:lnTo>
                  <a:pt x="92822" y="97667"/>
                </a:lnTo>
                <a:lnTo>
                  <a:pt x="92727" y="93645"/>
                </a:lnTo>
                <a:lnTo>
                  <a:pt x="103526" y="93455"/>
                </a:lnTo>
                <a:close/>
                <a:moveTo>
                  <a:pt x="142638" y="89180"/>
                </a:moveTo>
                <a:lnTo>
                  <a:pt x="145614" y="89560"/>
                </a:lnTo>
                <a:lnTo>
                  <a:pt x="144221" y="97731"/>
                </a:lnTo>
                <a:lnTo>
                  <a:pt x="141244" y="97351"/>
                </a:lnTo>
                <a:cubicBezTo>
                  <a:pt x="141719" y="94595"/>
                  <a:pt x="142194" y="91840"/>
                  <a:pt x="142638" y="89180"/>
                </a:cubicBezTo>
                <a:close/>
                <a:moveTo>
                  <a:pt x="237201" y="88008"/>
                </a:moveTo>
                <a:cubicBezTo>
                  <a:pt x="237011" y="91270"/>
                  <a:pt x="236980" y="94089"/>
                  <a:pt x="237043" y="96400"/>
                </a:cubicBezTo>
                <a:lnTo>
                  <a:pt x="233274" y="97731"/>
                </a:lnTo>
                <a:lnTo>
                  <a:pt x="231913" y="93455"/>
                </a:lnTo>
                <a:lnTo>
                  <a:pt x="230868" y="90193"/>
                </a:lnTo>
                <a:lnTo>
                  <a:pt x="237201" y="88008"/>
                </a:lnTo>
                <a:close/>
                <a:moveTo>
                  <a:pt x="146058" y="89655"/>
                </a:moveTo>
                <a:lnTo>
                  <a:pt x="148053" y="89908"/>
                </a:lnTo>
                <a:lnTo>
                  <a:pt x="146723" y="98142"/>
                </a:lnTo>
                <a:lnTo>
                  <a:pt x="144696" y="97857"/>
                </a:lnTo>
                <a:lnTo>
                  <a:pt x="146058" y="89655"/>
                </a:lnTo>
                <a:close/>
                <a:moveTo>
                  <a:pt x="181559" y="92220"/>
                </a:moveTo>
                <a:lnTo>
                  <a:pt x="181147" y="98301"/>
                </a:lnTo>
                <a:lnTo>
                  <a:pt x="174687" y="97509"/>
                </a:lnTo>
                <a:lnTo>
                  <a:pt x="175352" y="94247"/>
                </a:lnTo>
                <a:lnTo>
                  <a:pt x="181559" y="92220"/>
                </a:lnTo>
                <a:close/>
                <a:moveTo>
                  <a:pt x="148496" y="89972"/>
                </a:moveTo>
                <a:lnTo>
                  <a:pt x="150238" y="90225"/>
                </a:lnTo>
                <a:lnTo>
                  <a:pt x="148908" y="98396"/>
                </a:lnTo>
                <a:lnTo>
                  <a:pt x="147198" y="98174"/>
                </a:lnTo>
                <a:lnTo>
                  <a:pt x="148496" y="89972"/>
                </a:lnTo>
                <a:close/>
                <a:moveTo>
                  <a:pt x="273272" y="87755"/>
                </a:moveTo>
                <a:lnTo>
                  <a:pt x="276946" y="92822"/>
                </a:lnTo>
                <a:lnTo>
                  <a:pt x="266052" y="98396"/>
                </a:lnTo>
                <a:lnTo>
                  <a:pt x="263582" y="95039"/>
                </a:lnTo>
                <a:lnTo>
                  <a:pt x="262822" y="92822"/>
                </a:lnTo>
                <a:lnTo>
                  <a:pt x="273272" y="87755"/>
                </a:lnTo>
                <a:close/>
                <a:moveTo>
                  <a:pt x="134499" y="93455"/>
                </a:moveTo>
                <a:lnTo>
                  <a:pt x="140801" y="94532"/>
                </a:lnTo>
                <a:cubicBezTo>
                  <a:pt x="140547" y="95894"/>
                  <a:pt x="140326" y="97287"/>
                  <a:pt x="140072" y="98681"/>
                </a:cubicBezTo>
                <a:lnTo>
                  <a:pt x="133834" y="97699"/>
                </a:lnTo>
                <a:lnTo>
                  <a:pt x="134499" y="93455"/>
                </a:lnTo>
                <a:close/>
                <a:moveTo>
                  <a:pt x="104476" y="93519"/>
                </a:moveTo>
                <a:lnTo>
                  <a:pt x="117397" y="95577"/>
                </a:lnTo>
                <a:lnTo>
                  <a:pt x="116827" y="98744"/>
                </a:lnTo>
                <a:lnTo>
                  <a:pt x="108150" y="97256"/>
                </a:lnTo>
                <a:lnTo>
                  <a:pt x="108118" y="97256"/>
                </a:lnTo>
                <a:lnTo>
                  <a:pt x="104191" y="97351"/>
                </a:lnTo>
                <a:lnTo>
                  <a:pt x="104476" y="93519"/>
                </a:lnTo>
                <a:close/>
                <a:moveTo>
                  <a:pt x="150681" y="90288"/>
                </a:moveTo>
                <a:lnTo>
                  <a:pt x="153817" y="90700"/>
                </a:lnTo>
                <a:lnTo>
                  <a:pt x="152487" y="98934"/>
                </a:lnTo>
                <a:lnTo>
                  <a:pt x="149351" y="98491"/>
                </a:lnTo>
                <a:lnTo>
                  <a:pt x="150681" y="90288"/>
                </a:lnTo>
                <a:close/>
                <a:moveTo>
                  <a:pt x="261967" y="93234"/>
                </a:moveTo>
                <a:lnTo>
                  <a:pt x="262663" y="95229"/>
                </a:lnTo>
                <a:lnTo>
                  <a:pt x="254683" y="99029"/>
                </a:lnTo>
                <a:lnTo>
                  <a:pt x="253986" y="97097"/>
                </a:lnTo>
                <a:lnTo>
                  <a:pt x="261967" y="93234"/>
                </a:lnTo>
                <a:close/>
                <a:moveTo>
                  <a:pt x="154292" y="90763"/>
                </a:moveTo>
                <a:cubicBezTo>
                  <a:pt x="155654" y="90953"/>
                  <a:pt x="156952" y="91112"/>
                  <a:pt x="158187" y="91270"/>
                </a:cubicBezTo>
                <a:lnTo>
                  <a:pt x="156857" y="99536"/>
                </a:lnTo>
                <a:lnTo>
                  <a:pt x="152962" y="98966"/>
                </a:lnTo>
                <a:lnTo>
                  <a:pt x="154292" y="90763"/>
                </a:lnTo>
                <a:close/>
                <a:moveTo>
                  <a:pt x="158630" y="91365"/>
                </a:moveTo>
                <a:cubicBezTo>
                  <a:pt x="159770" y="91492"/>
                  <a:pt x="160816" y="91650"/>
                  <a:pt x="161829" y="91745"/>
                </a:cubicBezTo>
                <a:lnTo>
                  <a:pt x="160626" y="100074"/>
                </a:lnTo>
                <a:lnTo>
                  <a:pt x="157300" y="99599"/>
                </a:lnTo>
                <a:lnTo>
                  <a:pt x="158630" y="91365"/>
                </a:lnTo>
                <a:close/>
                <a:moveTo>
                  <a:pt x="277231" y="93202"/>
                </a:moveTo>
                <a:lnTo>
                  <a:pt x="279511" y="96432"/>
                </a:lnTo>
                <a:lnTo>
                  <a:pt x="274381" y="100074"/>
                </a:lnTo>
                <a:lnTo>
                  <a:pt x="271594" y="96084"/>
                </a:lnTo>
                <a:lnTo>
                  <a:pt x="277231" y="93202"/>
                </a:lnTo>
                <a:close/>
                <a:moveTo>
                  <a:pt x="251262" y="90637"/>
                </a:moveTo>
                <a:lnTo>
                  <a:pt x="252688" y="94754"/>
                </a:lnTo>
                <a:lnTo>
                  <a:pt x="239545" y="100359"/>
                </a:lnTo>
                <a:cubicBezTo>
                  <a:pt x="239450" y="99282"/>
                  <a:pt x="239387" y="97952"/>
                  <a:pt x="239355" y="96432"/>
                </a:cubicBezTo>
                <a:lnTo>
                  <a:pt x="251262" y="90637"/>
                </a:lnTo>
                <a:close/>
                <a:moveTo>
                  <a:pt x="162272" y="91840"/>
                </a:moveTo>
                <a:lnTo>
                  <a:pt x="164553" y="92093"/>
                </a:lnTo>
                <a:lnTo>
                  <a:pt x="163476" y="100486"/>
                </a:lnTo>
                <a:lnTo>
                  <a:pt x="161101" y="100137"/>
                </a:lnTo>
                <a:lnTo>
                  <a:pt x="162272" y="91840"/>
                </a:lnTo>
                <a:close/>
                <a:moveTo>
                  <a:pt x="117809" y="95640"/>
                </a:moveTo>
                <a:lnTo>
                  <a:pt x="128006" y="97256"/>
                </a:lnTo>
                <a:lnTo>
                  <a:pt x="127595" y="100549"/>
                </a:lnTo>
                <a:lnTo>
                  <a:pt x="117271" y="98807"/>
                </a:lnTo>
                <a:lnTo>
                  <a:pt x="117809" y="95640"/>
                </a:lnTo>
                <a:close/>
                <a:moveTo>
                  <a:pt x="231564" y="93835"/>
                </a:moveTo>
                <a:lnTo>
                  <a:pt x="232831" y="97889"/>
                </a:lnTo>
                <a:lnTo>
                  <a:pt x="225167" y="100612"/>
                </a:lnTo>
                <a:lnTo>
                  <a:pt x="224249" y="97857"/>
                </a:lnTo>
                <a:lnTo>
                  <a:pt x="223742" y="96337"/>
                </a:lnTo>
                <a:lnTo>
                  <a:pt x="231564" y="93835"/>
                </a:lnTo>
                <a:close/>
                <a:moveTo>
                  <a:pt x="200592" y="90225"/>
                </a:moveTo>
                <a:lnTo>
                  <a:pt x="201669" y="93487"/>
                </a:lnTo>
                <a:lnTo>
                  <a:pt x="199357" y="100676"/>
                </a:lnTo>
                <a:lnTo>
                  <a:pt x="198343" y="97351"/>
                </a:lnTo>
                <a:cubicBezTo>
                  <a:pt x="199103" y="94944"/>
                  <a:pt x="199864" y="92537"/>
                  <a:pt x="200592" y="90225"/>
                </a:cubicBezTo>
                <a:close/>
                <a:moveTo>
                  <a:pt x="222190" y="93170"/>
                </a:moveTo>
                <a:lnTo>
                  <a:pt x="223742" y="97794"/>
                </a:lnTo>
                <a:lnTo>
                  <a:pt x="215413" y="100739"/>
                </a:lnTo>
                <a:lnTo>
                  <a:pt x="213735" y="96084"/>
                </a:lnTo>
                <a:lnTo>
                  <a:pt x="222190" y="93170"/>
                </a:lnTo>
                <a:close/>
                <a:moveTo>
                  <a:pt x="164426" y="96685"/>
                </a:moveTo>
                <a:lnTo>
                  <a:pt x="169810" y="97351"/>
                </a:lnTo>
                <a:lnTo>
                  <a:pt x="169113" y="101246"/>
                </a:lnTo>
                <a:lnTo>
                  <a:pt x="163919" y="100549"/>
                </a:lnTo>
                <a:lnTo>
                  <a:pt x="164426" y="96685"/>
                </a:lnTo>
                <a:close/>
                <a:moveTo>
                  <a:pt x="128481" y="97319"/>
                </a:moveTo>
                <a:lnTo>
                  <a:pt x="133295" y="98079"/>
                </a:lnTo>
                <a:lnTo>
                  <a:pt x="132788" y="101436"/>
                </a:lnTo>
                <a:lnTo>
                  <a:pt x="128038" y="100612"/>
                </a:lnTo>
                <a:lnTo>
                  <a:pt x="128481" y="97319"/>
                </a:lnTo>
                <a:close/>
                <a:moveTo>
                  <a:pt x="170253" y="97414"/>
                </a:moveTo>
                <a:lnTo>
                  <a:pt x="174148" y="97889"/>
                </a:lnTo>
                <a:lnTo>
                  <a:pt x="173357" y="101848"/>
                </a:lnTo>
                <a:lnTo>
                  <a:pt x="169556" y="101309"/>
                </a:lnTo>
                <a:lnTo>
                  <a:pt x="170253" y="97414"/>
                </a:lnTo>
                <a:close/>
                <a:moveTo>
                  <a:pt x="62610" y="82624"/>
                </a:moveTo>
                <a:lnTo>
                  <a:pt x="81865" y="84683"/>
                </a:lnTo>
                <a:cubicBezTo>
                  <a:pt x="82623" y="90592"/>
                  <a:pt x="83476" y="97194"/>
                  <a:pt x="84109" y="102163"/>
                </a:cubicBezTo>
                <a:lnTo>
                  <a:pt x="84109" y="102163"/>
                </a:lnTo>
                <a:cubicBezTo>
                  <a:pt x="82732" y="102100"/>
                  <a:pt x="81638" y="102038"/>
                  <a:pt x="81073" y="102038"/>
                </a:cubicBezTo>
                <a:cubicBezTo>
                  <a:pt x="79141" y="100011"/>
                  <a:pt x="69989" y="90383"/>
                  <a:pt x="62610" y="82624"/>
                </a:cubicBezTo>
                <a:close/>
                <a:moveTo>
                  <a:pt x="108087" y="97731"/>
                </a:moveTo>
                <a:lnTo>
                  <a:pt x="116732" y="99187"/>
                </a:lnTo>
                <a:lnTo>
                  <a:pt x="116131" y="102544"/>
                </a:lnTo>
                <a:lnTo>
                  <a:pt x="112964" y="102069"/>
                </a:lnTo>
                <a:lnTo>
                  <a:pt x="112900" y="102069"/>
                </a:lnTo>
                <a:lnTo>
                  <a:pt x="110082" y="102354"/>
                </a:lnTo>
                <a:lnTo>
                  <a:pt x="104603" y="97826"/>
                </a:lnTo>
                <a:lnTo>
                  <a:pt x="108087" y="97731"/>
                </a:lnTo>
                <a:close/>
                <a:moveTo>
                  <a:pt x="133770" y="98142"/>
                </a:moveTo>
                <a:lnTo>
                  <a:pt x="140009" y="99124"/>
                </a:lnTo>
                <a:cubicBezTo>
                  <a:pt x="139787" y="100264"/>
                  <a:pt x="139597" y="101404"/>
                  <a:pt x="139407" y="102544"/>
                </a:cubicBezTo>
                <a:lnTo>
                  <a:pt x="133232" y="101499"/>
                </a:lnTo>
                <a:lnTo>
                  <a:pt x="133770" y="98142"/>
                </a:lnTo>
                <a:close/>
                <a:moveTo>
                  <a:pt x="262885" y="95640"/>
                </a:moveTo>
                <a:lnTo>
                  <a:pt x="265197" y="98776"/>
                </a:lnTo>
                <a:lnTo>
                  <a:pt x="255949" y="102734"/>
                </a:lnTo>
                <a:lnTo>
                  <a:pt x="254809" y="99472"/>
                </a:lnTo>
                <a:lnTo>
                  <a:pt x="262885" y="95640"/>
                </a:lnTo>
                <a:close/>
                <a:moveTo>
                  <a:pt x="174623" y="97952"/>
                </a:moveTo>
                <a:lnTo>
                  <a:pt x="181147" y="98744"/>
                </a:lnTo>
                <a:lnTo>
                  <a:pt x="180862" y="102893"/>
                </a:lnTo>
                <a:lnTo>
                  <a:pt x="173800" y="101911"/>
                </a:lnTo>
                <a:lnTo>
                  <a:pt x="174623" y="97952"/>
                </a:lnTo>
                <a:close/>
                <a:moveTo>
                  <a:pt x="271182" y="96274"/>
                </a:moveTo>
                <a:lnTo>
                  <a:pt x="274001" y="100359"/>
                </a:lnTo>
                <a:lnTo>
                  <a:pt x="269694" y="103399"/>
                </a:lnTo>
                <a:lnTo>
                  <a:pt x="266305" y="98776"/>
                </a:lnTo>
                <a:lnTo>
                  <a:pt x="271182" y="96274"/>
                </a:lnTo>
                <a:close/>
                <a:moveTo>
                  <a:pt x="252846" y="95197"/>
                </a:moveTo>
                <a:lnTo>
                  <a:pt x="253416" y="96844"/>
                </a:lnTo>
                <a:lnTo>
                  <a:pt x="239862" y="103431"/>
                </a:lnTo>
                <a:cubicBezTo>
                  <a:pt x="239798" y="102861"/>
                  <a:pt x="239672" y="102006"/>
                  <a:pt x="239577" y="100834"/>
                </a:cubicBezTo>
                <a:lnTo>
                  <a:pt x="252846" y="95197"/>
                </a:lnTo>
                <a:close/>
                <a:moveTo>
                  <a:pt x="196570" y="93139"/>
                </a:moveTo>
                <a:lnTo>
                  <a:pt x="197837" y="97351"/>
                </a:lnTo>
                <a:cubicBezTo>
                  <a:pt x="197172" y="99441"/>
                  <a:pt x="196507" y="101531"/>
                  <a:pt x="195842" y="103589"/>
                </a:cubicBezTo>
                <a:lnTo>
                  <a:pt x="195683" y="103083"/>
                </a:lnTo>
                <a:lnTo>
                  <a:pt x="192675" y="94310"/>
                </a:lnTo>
                <a:lnTo>
                  <a:pt x="196570" y="93139"/>
                </a:lnTo>
                <a:close/>
                <a:moveTo>
                  <a:pt x="181812" y="95482"/>
                </a:moveTo>
                <a:lnTo>
                  <a:pt x="186563" y="95672"/>
                </a:lnTo>
                <a:lnTo>
                  <a:pt x="186024" y="103621"/>
                </a:lnTo>
                <a:lnTo>
                  <a:pt x="181337" y="102956"/>
                </a:lnTo>
                <a:lnTo>
                  <a:pt x="181812" y="95482"/>
                </a:lnTo>
                <a:close/>
                <a:moveTo>
                  <a:pt x="223869" y="98237"/>
                </a:moveTo>
                <a:lnTo>
                  <a:pt x="224724" y="100771"/>
                </a:lnTo>
                <a:lnTo>
                  <a:pt x="216458" y="103684"/>
                </a:lnTo>
                <a:lnTo>
                  <a:pt x="215571" y="101182"/>
                </a:lnTo>
                <a:lnTo>
                  <a:pt x="223869" y="98237"/>
                </a:lnTo>
                <a:close/>
                <a:moveTo>
                  <a:pt x="103210" y="97857"/>
                </a:moveTo>
                <a:lnTo>
                  <a:pt x="103115" y="103748"/>
                </a:lnTo>
                <a:cubicBezTo>
                  <a:pt x="98998" y="103019"/>
                  <a:pt x="90352" y="102481"/>
                  <a:pt x="85031" y="102228"/>
                </a:cubicBezTo>
                <a:lnTo>
                  <a:pt x="84493" y="97921"/>
                </a:lnTo>
                <a:lnTo>
                  <a:pt x="92600" y="98111"/>
                </a:lnTo>
                <a:lnTo>
                  <a:pt x="103210" y="97857"/>
                </a:lnTo>
                <a:close/>
                <a:moveTo>
                  <a:pt x="117207" y="99251"/>
                </a:moveTo>
                <a:lnTo>
                  <a:pt x="127531" y="100992"/>
                </a:lnTo>
                <a:lnTo>
                  <a:pt x="127120" y="104191"/>
                </a:lnTo>
                <a:lnTo>
                  <a:pt x="116606" y="102608"/>
                </a:lnTo>
                <a:lnTo>
                  <a:pt x="117207" y="99251"/>
                </a:lnTo>
                <a:close/>
                <a:moveTo>
                  <a:pt x="187038" y="95672"/>
                </a:moveTo>
                <a:lnTo>
                  <a:pt x="187703" y="95704"/>
                </a:lnTo>
                <a:lnTo>
                  <a:pt x="190489" y="104254"/>
                </a:lnTo>
                <a:lnTo>
                  <a:pt x="186499" y="103684"/>
                </a:lnTo>
                <a:lnTo>
                  <a:pt x="187038" y="95672"/>
                </a:lnTo>
                <a:close/>
                <a:moveTo>
                  <a:pt x="192231" y="94437"/>
                </a:moveTo>
                <a:lnTo>
                  <a:pt x="195145" y="102988"/>
                </a:lnTo>
                <a:lnTo>
                  <a:pt x="190996" y="104254"/>
                </a:lnTo>
                <a:lnTo>
                  <a:pt x="188178" y="95640"/>
                </a:lnTo>
                <a:lnTo>
                  <a:pt x="192231" y="94437"/>
                </a:lnTo>
                <a:close/>
                <a:moveTo>
                  <a:pt x="279796" y="96780"/>
                </a:moveTo>
                <a:lnTo>
                  <a:pt x="282583" y="100676"/>
                </a:lnTo>
                <a:cubicBezTo>
                  <a:pt x="280968" y="101911"/>
                  <a:pt x="279226" y="103178"/>
                  <a:pt x="277421" y="104508"/>
                </a:cubicBezTo>
                <a:lnTo>
                  <a:pt x="274603" y="100454"/>
                </a:lnTo>
                <a:lnTo>
                  <a:pt x="279796" y="96780"/>
                </a:lnTo>
                <a:close/>
                <a:moveTo>
                  <a:pt x="127975" y="101087"/>
                </a:moveTo>
                <a:lnTo>
                  <a:pt x="132725" y="101879"/>
                </a:lnTo>
                <a:lnTo>
                  <a:pt x="132250" y="104951"/>
                </a:lnTo>
                <a:lnTo>
                  <a:pt x="127595" y="104254"/>
                </a:lnTo>
                <a:lnTo>
                  <a:pt x="127975" y="101087"/>
                </a:lnTo>
                <a:close/>
                <a:moveTo>
                  <a:pt x="213291" y="96274"/>
                </a:moveTo>
                <a:lnTo>
                  <a:pt x="216046" y="103843"/>
                </a:lnTo>
                <a:lnTo>
                  <a:pt x="210884" y="105648"/>
                </a:lnTo>
                <a:cubicBezTo>
                  <a:pt x="209907" y="102872"/>
                  <a:pt x="209023" y="100317"/>
                  <a:pt x="208234" y="98012"/>
                </a:cubicBezTo>
                <a:lnTo>
                  <a:pt x="208234" y="98012"/>
                </a:lnTo>
                <a:lnTo>
                  <a:pt x="213291" y="96274"/>
                </a:lnTo>
                <a:close/>
                <a:moveTo>
                  <a:pt x="237075" y="97351"/>
                </a:moveTo>
                <a:cubicBezTo>
                  <a:pt x="237138" y="98934"/>
                  <a:pt x="237233" y="100232"/>
                  <a:pt x="237328" y="101309"/>
                </a:cubicBezTo>
                <a:lnTo>
                  <a:pt x="226909" y="105743"/>
                </a:lnTo>
                <a:lnTo>
                  <a:pt x="226624" y="104888"/>
                </a:lnTo>
                <a:lnTo>
                  <a:pt x="225484" y="101467"/>
                </a:lnTo>
                <a:lnTo>
                  <a:pt x="237075" y="97351"/>
                </a:lnTo>
                <a:close/>
                <a:moveTo>
                  <a:pt x="253574" y="97287"/>
                </a:moveTo>
                <a:lnTo>
                  <a:pt x="254239" y="99219"/>
                </a:lnTo>
                <a:lnTo>
                  <a:pt x="240527" y="105743"/>
                </a:lnTo>
                <a:lnTo>
                  <a:pt x="239988" y="104128"/>
                </a:lnTo>
                <a:cubicBezTo>
                  <a:pt x="239988" y="104096"/>
                  <a:pt x="239988" y="104001"/>
                  <a:pt x="239925" y="103906"/>
                </a:cubicBezTo>
                <a:lnTo>
                  <a:pt x="253574" y="97287"/>
                </a:lnTo>
                <a:close/>
                <a:moveTo>
                  <a:pt x="133168" y="101943"/>
                </a:moveTo>
                <a:lnTo>
                  <a:pt x="139344" y="102988"/>
                </a:lnTo>
                <a:cubicBezTo>
                  <a:pt x="139154" y="104001"/>
                  <a:pt x="138996" y="104951"/>
                  <a:pt x="138806" y="105933"/>
                </a:cubicBezTo>
                <a:lnTo>
                  <a:pt x="132693" y="105014"/>
                </a:lnTo>
                <a:lnTo>
                  <a:pt x="133168" y="101943"/>
                </a:lnTo>
                <a:close/>
                <a:moveTo>
                  <a:pt x="173737" y="102354"/>
                </a:moveTo>
                <a:lnTo>
                  <a:pt x="180862" y="103368"/>
                </a:lnTo>
                <a:lnTo>
                  <a:pt x="180672" y="106123"/>
                </a:lnTo>
                <a:lnTo>
                  <a:pt x="173135" y="105236"/>
                </a:lnTo>
                <a:lnTo>
                  <a:pt x="173737" y="102354"/>
                </a:lnTo>
                <a:close/>
                <a:moveTo>
                  <a:pt x="141149" y="97794"/>
                </a:moveTo>
                <a:lnTo>
                  <a:pt x="144158" y="98206"/>
                </a:lnTo>
                <a:lnTo>
                  <a:pt x="142764" y="106503"/>
                </a:lnTo>
                <a:lnTo>
                  <a:pt x="139724" y="106059"/>
                </a:lnTo>
                <a:cubicBezTo>
                  <a:pt x="140199" y="103431"/>
                  <a:pt x="140674" y="100612"/>
                  <a:pt x="141149" y="97794"/>
                </a:cubicBezTo>
                <a:close/>
                <a:moveTo>
                  <a:pt x="181305" y="103399"/>
                </a:moveTo>
                <a:lnTo>
                  <a:pt x="185992" y="104064"/>
                </a:lnTo>
                <a:lnTo>
                  <a:pt x="185834" y="106693"/>
                </a:lnTo>
                <a:lnTo>
                  <a:pt x="181115" y="106186"/>
                </a:lnTo>
                <a:lnTo>
                  <a:pt x="181305" y="103399"/>
                </a:lnTo>
                <a:close/>
                <a:moveTo>
                  <a:pt x="112932" y="102513"/>
                </a:moveTo>
                <a:lnTo>
                  <a:pt x="116067" y="102988"/>
                </a:lnTo>
                <a:lnTo>
                  <a:pt x="115434" y="106756"/>
                </a:lnTo>
                <a:lnTo>
                  <a:pt x="110588" y="102766"/>
                </a:lnTo>
                <a:lnTo>
                  <a:pt x="112932" y="102513"/>
                </a:lnTo>
                <a:close/>
                <a:moveTo>
                  <a:pt x="144601" y="98269"/>
                </a:moveTo>
                <a:lnTo>
                  <a:pt x="146660" y="98554"/>
                </a:lnTo>
                <a:lnTo>
                  <a:pt x="145298" y="106915"/>
                </a:lnTo>
                <a:lnTo>
                  <a:pt x="143208" y="106598"/>
                </a:lnTo>
                <a:lnTo>
                  <a:pt x="144601" y="98269"/>
                </a:lnTo>
                <a:close/>
                <a:moveTo>
                  <a:pt x="204107" y="88895"/>
                </a:moveTo>
                <a:cubicBezTo>
                  <a:pt x="204994" y="91523"/>
                  <a:pt x="207211" y="97826"/>
                  <a:pt x="209998" y="105933"/>
                </a:cubicBezTo>
                <a:lnTo>
                  <a:pt x="206641" y="107136"/>
                </a:lnTo>
                <a:lnTo>
                  <a:pt x="202397" y="94215"/>
                </a:lnTo>
                <a:lnTo>
                  <a:pt x="204107" y="88895"/>
                </a:lnTo>
                <a:close/>
                <a:moveTo>
                  <a:pt x="147103" y="98617"/>
                </a:moveTo>
                <a:lnTo>
                  <a:pt x="148845" y="98871"/>
                </a:lnTo>
                <a:lnTo>
                  <a:pt x="147483" y="107263"/>
                </a:lnTo>
                <a:lnTo>
                  <a:pt x="145741" y="107010"/>
                </a:lnTo>
                <a:lnTo>
                  <a:pt x="147103" y="98617"/>
                </a:lnTo>
                <a:close/>
                <a:moveTo>
                  <a:pt x="186468" y="104159"/>
                </a:moveTo>
                <a:lnTo>
                  <a:pt x="190648" y="104729"/>
                </a:lnTo>
                <a:lnTo>
                  <a:pt x="191535" y="107390"/>
                </a:lnTo>
                <a:lnTo>
                  <a:pt x="191535" y="107390"/>
                </a:lnTo>
                <a:lnTo>
                  <a:pt x="186278" y="106756"/>
                </a:lnTo>
                <a:lnTo>
                  <a:pt x="186468" y="104159"/>
                </a:lnTo>
                <a:close/>
                <a:moveTo>
                  <a:pt x="198090" y="98079"/>
                </a:moveTo>
                <a:lnTo>
                  <a:pt x="199135" y="101436"/>
                </a:lnTo>
                <a:lnTo>
                  <a:pt x="197203" y="107516"/>
                </a:lnTo>
                <a:lnTo>
                  <a:pt x="196095" y="104286"/>
                </a:lnTo>
                <a:cubicBezTo>
                  <a:pt x="196728" y="102259"/>
                  <a:pt x="197425" y="100169"/>
                  <a:pt x="198090" y="98079"/>
                </a:cubicBezTo>
                <a:close/>
                <a:moveTo>
                  <a:pt x="274254" y="100707"/>
                </a:moveTo>
                <a:lnTo>
                  <a:pt x="277041" y="104761"/>
                </a:lnTo>
                <a:cubicBezTo>
                  <a:pt x="275679" y="105743"/>
                  <a:pt x="274286" y="106756"/>
                  <a:pt x="272892" y="107738"/>
                </a:cubicBezTo>
                <a:lnTo>
                  <a:pt x="269979" y="103748"/>
                </a:lnTo>
                <a:lnTo>
                  <a:pt x="274254" y="100707"/>
                </a:lnTo>
                <a:close/>
                <a:moveTo>
                  <a:pt x="149288" y="98934"/>
                </a:moveTo>
                <a:lnTo>
                  <a:pt x="152392" y="99346"/>
                </a:lnTo>
                <a:lnTo>
                  <a:pt x="151062" y="107801"/>
                </a:lnTo>
                <a:lnTo>
                  <a:pt x="147958" y="107326"/>
                </a:lnTo>
                <a:lnTo>
                  <a:pt x="149288" y="98934"/>
                </a:lnTo>
                <a:close/>
                <a:moveTo>
                  <a:pt x="152835" y="99409"/>
                </a:moveTo>
                <a:lnTo>
                  <a:pt x="156762" y="99979"/>
                </a:lnTo>
                <a:lnTo>
                  <a:pt x="155432" y="108435"/>
                </a:lnTo>
                <a:lnTo>
                  <a:pt x="151473" y="107833"/>
                </a:lnTo>
                <a:lnTo>
                  <a:pt x="152835" y="99409"/>
                </a:lnTo>
                <a:close/>
                <a:moveTo>
                  <a:pt x="237360" y="101784"/>
                </a:moveTo>
                <a:cubicBezTo>
                  <a:pt x="237518" y="103114"/>
                  <a:pt x="237645" y="104001"/>
                  <a:pt x="237708" y="104381"/>
                </a:cubicBezTo>
                <a:lnTo>
                  <a:pt x="227827" y="108466"/>
                </a:lnTo>
                <a:lnTo>
                  <a:pt x="227036" y="106154"/>
                </a:lnTo>
                <a:lnTo>
                  <a:pt x="237360" y="101784"/>
                </a:lnTo>
                <a:close/>
                <a:moveTo>
                  <a:pt x="254398" y="99662"/>
                </a:moveTo>
                <a:lnTo>
                  <a:pt x="255538" y="102893"/>
                </a:lnTo>
                <a:lnTo>
                  <a:pt x="241603" y="108815"/>
                </a:lnTo>
                <a:lnTo>
                  <a:pt x="240685" y="106186"/>
                </a:lnTo>
                <a:lnTo>
                  <a:pt x="254398" y="99662"/>
                </a:lnTo>
                <a:close/>
                <a:moveTo>
                  <a:pt x="157237" y="100042"/>
                </a:moveTo>
                <a:lnTo>
                  <a:pt x="160594" y="100517"/>
                </a:lnTo>
                <a:lnTo>
                  <a:pt x="159359" y="109036"/>
                </a:lnTo>
                <a:lnTo>
                  <a:pt x="155907" y="108530"/>
                </a:lnTo>
                <a:lnTo>
                  <a:pt x="157237" y="100042"/>
                </a:lnTo>
                <a:close/>
                <a:moveTo>
                  <a:pt x="127500" y="104729"/>
                </a:moveTo>
                <a:lnTo>
                  <a:pt x="133295" y="105584"/>
                </a:lnTo>
                <a:lnTo>
                  <a:pt x="132693" y="109068"/>
                </a:lnTo>
                <a:lnTo>
                  <a:pt x="127088" y="107991"/>
                </a:lnTo>
                <a:lnTo>
                  <a:pt x="127500" y="104729"/>
                </a:lnTo>
                <a:close/>
                <a:moveTo>
                  <a:pt x="161037" y="100581"/>
                </a:moveTo>
                <a:lnTo>
                  <a:pt x="163444" y="100897"/>
                </a:lnTo>
                <a:lnTo>
                  <a:pt x="162304" y="109480"/>
                </a:lnTo>
                <a:lnTo>
                  <a:pt x="159802" y="109100"/>
                </a:lnTo>
                <a:lnTo>
                  <a:pt x="161037" y="100581"/>
                </a:lnTo>
                <a:close/>
                <a:moveTo>
                  <a:pt x="225009" y="101594"/>
                </a:moveTo>
                <a:lnTo>
                  <a:pt x="226086" y="104793"/>
                </a:lnTo>
                <a:lnTo>
                  <a:pt x="212278" y="109543"/>
                </a:lnTo>
                <a:cubicBezTo>
                  <a:pt x="212246" y="109543"/>
                  <a:pt x="212246" y="109543"/>
                  <a:pt x="212214" y="109575"/>
                </a:cubicBezTo>
                <a:lnTo>
                  <a:pt x="212214" y="109543"/>
                </a:lnTo>
                <a:cubicBezTo>
                  <a:pt x="211866" y="108530"/>
                  <a:pt x="211518" y="107485"/>
                  <a:pt x="211169" y="106503"/>
                </a:cubicBezTo>
                <a:lnTo>
                  <a:pt x="225009" y="101594"/>
                </a:lnTo>
                <a:close/>
                <a:moveTo>
                  <a:pt x="255664" y="103336"/>
                </a:moveTo>
                <a:lnTo>
                  <a:pt x="257058" y="107326"/>
                </a:lnTo>
                <a:lnTo>
                  <a:pt x="251136" y="109796"/>
                </a:lnTo>
                <a:lnTo>
                  <a:pt x="249806" y="105964"/>
                </a:lnTo>
                <a:cubicBezTo>
                  <a:pt x="249774" y="105933"/>
                  <a:pt x="249742" y="105901"/>
                  <a:pt x="249711" y="105869"/>
                </a:cubicBezTo>
                <a:lnTo>
                  <a:pt x="255664" y="103336"/>
                </a:lnTo>
                <a:close/>
                <a:moveTo>
                  <a:pt x="133770" y="105648"/>
                </a:moveTo>
                <a:lnTo>
                  <a:pt x="138742" y="106408"/>
                </a:lnTo>
                <a:cubicBezTo>
                  <a:pt x="138521" y="107675"/>
                  <a:pt x="138331" y="108910"/>
                  <a:pt x="138109" y="110113"/>
                </a:cubicBezTo>
                <a:lnTo>
                  <a:pt x="133137" y="109131"/>
                </a:lnTo>
                <a:lnTo>
                  <a:pt x="133770" y="105648"/>
                </a:lnTo>
                <a:close/>
                <a:moveTo>
                  <a:pt x="202144" y="94975"/>
                </a:moveTo>
                <a:lnTo>
                  <a:pt x="206197" y="107295"/>
                </a:lnTo>
                <a:lnTo>
                  <a:pt x="198090" y="110145"/>
                </a:lnTo>
                <a:lnTo>
                  <a:pt x="197678" y="108973"/>
                </a:lnTo>
                <a:lnTo>
                  <a:pt x="202144" y="94975"/>
                </a:lnTo>
                <a:close/>
                <a:moveTo>
                  <a:pt x="163856" y="100992"/>
                </a:moveTo>
                <a:lnTo>
                  <a:pt x="169018" y="101721"/>
                </a:lnTo>
                <a:lnTo>
                  <a:pt x="167466" y="110176"/>
                </a:lnTo>
                <a:lnTo>
                  <a:pt x="162747" y="109575"/>
                </a:lnTo>
                <a:lnTo>
                  <a:pt x="163856" y="100992"/>
                </a:lnTo>
                <a:close/>
                <a:moveTo>
                  <a:pt x="197457" y="109701"/>
                </a:moveTo>
                <a:lnTo>
                  <a:pt x="197647" y="110303"/>
                </a:lnTo>
                <a:lnTo>
                  <a:pt x="197203" y="110461"/>
                </a:lnTo>
                <a:lnTo>
                  <a:pt x="197457" y="109701"/>
                </a:lnTo>
                <a:close/>
                <a:moveTo>
                  <a:pt x="237803" y="104856"/>
                </a:moveTo>
                <a:lnTo>
                  <a:pt x="238436" y="106693"/>
                </a:lnTo>
                <a:lnTo>
                  <a:pt x="228524" y="110651"/>
                </a:lnTo>
                <a:lnTo>
                  <a:pt x="227954" y="108910"/>
                </a:lnTo>
                <a:lnTo>
                  <a:pt x="237803" y="104856"/>
                </a:lnTo>
                <a:close/>
                <a:moveTo>
                  <a:pt x="169461" y="101753"/>
                </a:moveTo>
                <a:lnTo>
                  <a:pt x="173262" y="102291"/>
                </a:lnTo>
                <a:lnTo>
                  <a:pt x="171551" y="110715"/>
                </a:lnTo>
                <a:lnTo>
                  <a:pt x="167941" y="110240"/>
                </a:lnTo>
                <a:lnTo>
                  <a:pt x="169461" y="101753"/>
                </a:lnTo>
                <a:close/>
                <a:moveTo>
                  <a:pt x="116511" y="103051"/>
                </a:moveTo>
                <a:lnTo>
                  <a:pt x="127056" y="104634"/>
                </a:lnTo>
                <a:lnTo>
                  <a:pt x="126201" y="111348"/>
                </a:lnTo>
                <a:lnTo>
                  <a:pt x="117714" y="108656"/>
                </a:lnTo>
                <a:lnTo>
                  <a:pt x="115814" y="107073"/>
                </a:lnTo>
                <a:lnTo>
                  <a:pt x="116511" y="103051"/>
                </a:lnTo>
                <a:close/>
                <a:moveTo>
                  <a:pt x="60551" y="83828"/>
                </a:moveTo>
                <a:cubicBezTo>
                  <a:pt x="68785" y="92505"/>
                  <a:pt x="79521" y="103779"/>
                  <a:pt x="79711" y="103969"/>
                </a:cubicBezTo>
                <a:cubicBezTo>
                  <a:pt x="79901" y="104191"/>
                  <a:pt x="80186" y="104318"/>
                  <a:pt x="80503" y="104318"/>
                </a:cubicBezTo>
                <a:cubicBezTo>
                  <a:pt x="80534" y="104318"/>
                  <a:pt x="81991" y="104381"/>
                  <a:pt x="84145" y="104476"/>
                </a:cubicBezTo>
                <a:lnTo>
                  <a:pt x="83385" y="111380"/>
                </a:lnTo>
                <a:cubicBezTo>
                  <a:pt x="77051" y="109701"/>
                  <a:pt x="70559" y="108561"/>
                  <a:pt x="64035" y="107991"/>
                </a:cubicBezTo>
                <a:lnTo>
                  <a:pt x="59443" y="98332"/>
                </a:lnTo>
                <a:lnTo>
                  <a:pt x="60551" y="83828"/>
                </a:lnTo>
                <a:close/>
                <a:moveTo>
                  <a:pt x="195303" y="103399"/>
                </a:moveTo>
                <a:lnTo>
                  <a:pt x="195588" y="104286"/>
                </a:lnTo>
                <a:cubicBezTo>
                  <a:pt x="194796" y="106788"/>
                  <a:pt x="194005" y="109163"/>
                  <a:pt x="193308" y="111380"/>
                </a:cubicBezTo>
                <a:lnTo>
                  <a:pt x="191123" y="104698"/>
                </a:lnTo>
                <a:lnTo>
                  <a:pt x="195303" y="103399"/>
                </a:lnTo>
                <a:close/>
                <a:moveTo>
                  <a:pt x="195842" y="105014"/>
                </a:moveTo>
                <a:lnTo>
                  <a:pt x="196950" y="108276"/>
                </a:lnTo>
                <a:lnTo>
                  <a:pt x="196127" y="110841"/>
                </a:lnTo>
                <a:lnTo>
                  <a:pt x="193688" y="111697"/>
                </a:lnTo>
                <a:cubicBezTo>
                  <a:pt x="194353" y="109638"/>
                  <a:pt x="195082" y="107358"/>
                  <a:pt x="195842" y="105014"/>
                </a:cubicBezTo>
                <a:close/>
                <a:moveTo>
                  <a:pt x="173040" y="105711"/>
                </a:moveTo>
                <a:lnTo>
                  <a:pt x="180640" y="106566"/>
                </a:lnTo>
                <a:lnTo>
                  <a:pt x="180324" y="111855"/>
                </a:lnTo>
                <a:lnTo>
                  <a:pt x="172026" y="110778"/>
                </a:lnTo>
                <a:lnTo>
                  <a:pt x="173040" y="105711"/>
                </a:lnTo>
                <a:close/>
                <a:moveTo>
                  <a:pt x="181115" y="106630"/>
                </a:moveTo>
                <a:lnTo>
                  <a:pt x="185802" y="107168"/>
                </a:lnTo>
                <a:lnTo>
                  <a:pt x="185422" y="112520"/>
                </a:lnTo>
                <a:lnTo>
                  <a:pt x="180767" y="111918"/>
                </a:lnTo>
                <a:lnTo>
                  <a:pt x="181115" y="106630"/>
                </a:lnTo>
                <a:close/>
                <a:moveTo>
                  <a:pt x="186246" y="107231"/>
                </a:moveTo>
                <a:lnTo>
                  <a:pt x="191693" y="107865"/>
                </a:lnTo>
                <a:lnTo>
                  <a:pt x="193023" y="111950"/>
                </a:lnTo>
                <a:lnTo>
                  <a:pt x="189761" y="113090"/>
                </a:lnTo>
                <a:lnTo>
                  <a:pt x="185897" y="112583"/>
                </a:lnTo>
                <a:lnTo>
                  <a:pt x="186246" y="107231"/>
                </a:lnTo>
                <a:close/>
                <a:moveTo>
                  <a:pt x="249331" y="106028"/>
                </a:moveTo>
                <a:cubicBezTo>
                  <a:pt x="249331" y="106059"/>
                  <a:pt x="249331" y="106091"/>
                  <a:pt x="249331" y="106123"/>
                </a:cubicBezTo>
                <a:lnTo>
                  <a:pt x="250692" y="109955"/>
                </a:lnTo>
                <a:lnTo>
                  <a:pt x="243060" y="113122"/>
                </a:lnTo>
                <a:lnTo>
                  <a:pt x="241730" y="109258"/>
                </a:lnTo>
                <a:lnTo>
                  <a:pt x="249331" y="106028"/>
                </a:lnTo>
                <a:close/>
                <a:moveTo>
                  <a:pt x="277548" y="105489"/>
                </a:moveTo>
                <a:lnTo>
                  <a:pt x="280810" y="110176"/>
                </a:lnTo>
                <a:lnTo>
                  <a:pt x="276756" y="113533"/>
                </a:lnTo>
                <a:lnTo>
                  <a:pt x="273399" y="108498"/>
                </a:lnTo>
                <a:cubicBezTo>
                  <a:pt x="274793" y="107485"/>
                  <a:pt x="276154" y="106503"/>
                  <a:pt x="277548" y="105489"/>
                </a:cubicBezTo>
                <a:close/>
                <a:moveTo>
                  <a:pt x="162716" y="110018"/>
                </a:moveTo>
                <a:lnTo>
                  <a:pt x="171456" y="111158"/>
                </a:lnTo>
                <a:lnTo>
                  <a:pt x="170918" y="113882"/>
                </a:lnTo>
                <a:lnTo>
                  <a:pt x="162399" y="112425"/>
                </a:lnTo>
                <a:lnTo>
                  <a:pt x="162716" y="110018"/>
                </a:lnTo>
                <a:close/>
                <a:moveTo>
                  <a:pt x="127025" y="108435"/>
                </a:moveTo>
                <a:lnTo>
                  <a:pt x="132630" y="109511"/>
                </a:lnTo>
                <a:lnTo>
                  <a:pt x="131838" y="113913"/>
                </a:lnTo>
                <a:cubicBezTo>
                  <a:pt x="129780" y="112963"/>
                  <a:pt x="127848" y="112077"/>
                  <a:pt x="126645" y="111475"/>
                </a:cubicBezTo>
                <a:lnTo>
                  <a:pt x="127025" y="108435"/>
                </a:lnTo>
                <a:close/>
                <a:moveTo>
                  <a:pt x="238563" y="107105"/>
                </a:moveTo>
                <a:lnTo>
                  <a:pt x="239482" y="109733"/>
                </a:lnTo>
                <a:lnTo>
                  <a:pt x="229632" y="113913"/>
                </a:lnTo>
                <a:lnTo>
                  <a:pt x="228682" y="111063"/>
                </a:lnTo>
                <a:lnTo>
                  <a:pt x="238563" y="107105"/>
                </a:lnTo>
                <a:close/>
                <a:moveTo>
                  <a:pt x="226244" y="105236"/>
                </a:moveTo>
                <a:lnTo>
                  <a:pt x="227384" y="108625"/>
                </a:lnTo>
                <a:lnTo>
                  <a:pt x="213830" y="114198"/>
                </a:lnTo>
                <a:cubicBezTo>
                  <a:pt x="213323" y="112773"/>
                  <a:pt x="212848" y="111348"/>
                  <a:pt x="212373" y="109986"/>
                </a:cubicBezTo>
                <a:lnTo>
                  <a:pt x="212404" y="109986"/>
                </a:lnTo>
                <a:lnTo>
                  <a:pt x="226244" y="105236"/>
                </a:lnTo>
                <a:close/>
                <a:moveTo>
                  <a:pt x="171900" y="111190"/>
                </a:moveTo>
                <a:lnTo>
                  <a:pt x="180260" y="112298"/>
                </a:lnTo>
                <a:lnTo>
                  <a:pt x="180070" y="115402"/>
                </a:lnTo>
                <a:lnTo>
                  <a:pt x="171361" y="113945"/>
                </a:lnTo>
                <a:lnTo>
                  <a:pt x="171900" y="111190"/>
                </a:lnTo>
                <a:close/>
                <a:moveTo>
                  <a:pt x="210283" y="106820"/>
                </a:moveTo>
                <a:lnTo>
                  <a:pt x="211834" y="111222"/>
                </a:lnTo>
                <a:lnTo>
                  <a:pt x="199832" y="115402"/>
                </a:lnTo>
                <a:lnTo>
                  <a:pt x="198375" y="111031"/>
                </a:lnTo>
                <a:lnTo>
                  <a:pt x="210283" y="106820"/>
                </a:lnTo>
                <a:close/>
                <a:moveTo>
                  <a:pt x="133073" y="109575"/>
                </a:moveTo>
                <a:lnTo>
                  <a:pt x="138046" y="110525"/>
                </a:lnTo>
                <a:cubicBezTo>
                  <a:pt x="137697" y="112552"/>
                  <a:pt x="137380" y="114452"/>
                  <a:pt x="137095" y="116162"/>
                </a:cubicBezTo>
                <a:cubicBezTo>
                  <a:pt x="135544" y="115560"/>
                  <a:pt x="133897" y="114832"/>
                  <a:pt x="132282" y="114103"/>
                </a:cubicBezTo>
                <a:lnTo>
                  <a:pt x="132282" y="114072"/>
                </a:lnTo>
                <a:lnTo>
                  <a:pt x="133073" y="109575"/>
                </a:lnTo>
                <a:close/>
                <a:moveTo>
                  <a:pt x="227511" y="109068"/>
                </a:moveTo>
                <a:lnTo>
                  <a:pt x="228112" y="110778"/>
                </a:lnTo>
                <a:lnTo>
                  <a:pt x="214526" y="116194"/>
                </a:lnTo>
                <a:cubicBezTo>
                  <a:pt x="214336" y="115687"/>
                  <a:pt x="214146" y="115148"/>
                  <a:pt x="213988" y="114642"/>
                </a:cubicBezTo>
                <a:lnTo>
                  <a:pt x="227511" y="109068"/>
                </a:lnTo>
                <a:close/>
                <a:moveTo>
                  <a:pt x="265450" y="99156"/>
                </a:moveTo>
                <a:lnTo>
                  <a:pt x="272132" y="108276"/>
                </a:lnTo>
                <a:cubicBezTo>
                  <a:pt x="267730" y="111380"/>
                  <a:pt x="263518" y="114293"/>
                  <a:pt x="260636" y="116194"/>
                </a:cubicBezTo>
                <a:lnTo>
                  <a:pt x="257628" y="107580"/>
                </a:lnTo>
                <a:lnTo>
                  <a:pt x="257691" y="107580"/>
                </a:lnTo>
                <a:cubicBezTo>
                  <a:pt x="257786" y="107548"/>
                  <a:pt x="257850" y="107390"/>
                  <a:pt x="257818" y="107295"/>
                </a:cubicBezTo>
                <a:cubicBezTo>
                  <a:pt x="257772" y="107202"/>
                  <a:pt x="257691" y="107143"/>
                  <a:pt x="257602" y="107143"/>
                </a:cubicBezTo>
                <a:cubicBezTo>
                  <a:pt x="257569" y="107143"/>
                  <a:pt x="257535" y="107151"/>
                  <a:pt x="257501" y="107168"/>
                </a:cubicBezTo>
                <a:lnTo>
                  <a:pt x="256108" y="103178"/>
                </a:lnTo>
                <a:lnTo>
                  <a:pt x="265450" y="99156"/>
                </a:lnTo>
                <a:close/>
                <a:moveTo>
                  <a:pt x="155812" y="108973"/>
                </a:moveTo>
                <a:lnTo>
                  <a:pt x="159264" y="109480"/>
                </a:lnTo>
                <a:lnTo>
                  <a:pt x="158250" y="116605"/>
                </a:lnTo>
                <a:lnTo>
                  <a:pt x="154735" y="115718"/>
                </a:lnTo>
                <a:lnTo>
                  <a:pt x="155812" y="108973"/>
                </a:lnTo>
                <a:close/>
                <a:moveTo>
                  <a:pt x="162304" y="112868"/>
                </a:moveTo>
                <a:lnTo>
                  <a:pt x="170855" y="114325"/>
                </a:lnTo>
                <a:lnTo>
                  <a:pt x="170316" y="116890"/>
                </a:lnTo>
                <a:lnTo>
                  <a:pt x="162051" y="115243"/>
                </a:lnTo>
                <a:lnTo>
                  <a:pt x="162304" y="112868"/>
                </a:lnTo>
                <a:close/>
                <a:moveTo>
                  <a:pt x="159707" y="109543"/>
                </a:moveTo>
                <a:lnTo>
                  <a:pt x="162241" y="109955"/>
                </a:lnTo>
                <a:lnTo>
                  <a:pt x="161259" y="117397"/>
                </a:lnTo>
                <a:lnTo>
                  <a:pt x="158725" y="116732"/>
                </a:lnTo>
                <a:lnTo>
                  <a:pt x="159707" y="109543"/>
                </a:lnTo>
                <a:close/>
                <a:moveTo>
                  <a:pt x="139661" y="106503"/>
                </a:moveTo>
                <a:lnTo>
                  <a:pt x="142701" y="106946"/>
                </a:lnTo>
                <a:lnTo>
                  <a:pt x="140896" y="117650"/>
                </a:lnTo>
                <a:cubicBezTo>
                  <a:pt x="140167" y="117397"/>
                  <a:pt x="139122" y="117017"/>
                  <a:pt x="137951" y="116510"/>
                </a:cubicBezTo>
                <a:cubicBezTo>
                  <a:pt x="138426" y="113692"/>
                  <a:pt x="139027" y="110240"/>
                  <a:pt x="139661" y="106535"/>
                </a:cubicBezTo>
                <a:lnTo>
                  <a:pt x="139661" y="106503"/>
                </a:lnTo>
                <a:close/>
                <a:moveTo>
                  <a:pt x="281063" y="110556"/>
                </a:moveTo>
                <a:lnTo>
                  <a:pt x="283723" y="114388"/>
                </a:lnTo>
                <a:lnTo>
                  <a:pt x="279575" y="117840"/>
                </a:lnTo>
                <a:lnTo>
                  <a:pt x="277009" y="113913"/>
                </a:lnTo>
                <a:lnTo>
                  <a:pt x="281063" y="110556"/>
                </a:lnTo>
                <a:close/>
                <a:moveTo>
                  <a:pt x="239640" y="110176"/>
                </a:moveTo>
                <a:lnTo>
                  <a:pt x="240938" y="114008"/>
                </a:lnTo>
                <a:lnTo>
                  <a:pt x="231058" y="118125"/>
                </a:lnTo>
                <a:lnTo>
                  <a:pt x="229791" y="114357"/>
                </a:lnTo>
                <a:lnTo>
                  <a:pt x="239640" y="110176"/>
                </a:lnTo>
                <a:close/>
                <a:moveTo>
                  <a:pt x="143144" y="107010"/>
                </a:moveTo>
                <a:lnTo>
                  <a:pt x="145266" y="107326"/>
                </a:lnTo>
                <a:lnTo>
                  <a:pt x="143524" y="118189"/>
                </a:lnTo>
                <a:cubicBezTo>
                  <a:pt x="142701" y="118062"/>
                  <a:pt x="142131" y="117967"/>
                  <a:pt x="141909" y="117935"/>
                </a:cubicBezTo>
                <a:cubicBezTo>
                  <a:pt x="141719" y="117904"/>
                  <a:pt x="141529" y="117872"/>
                  <a:pt x="141339" y="117809"/>
                </a:cubicBezTo>
                <a:lnTo>
                  <a:pt x="143144" y="107010"/>
                </a:lnTo>
                <a:close/>
                <a:moveTo>
                  <a:pt x="145709" y="107421"/>
                </a:moveTo>
                <a:lnTo>
                  <a:pt x="147451" y="107675"/>
                </a:lnTo>
                <a:lnTo>
                  <a:pt x="145709" y="118600"/>
                </a:lnTo>
                <a:lnTo>
                  <a:pt x="143999" y="118252"/>
                </a:lnTo>
                <a:lnTo>
                  <a:pt x="145709" y="107421"/>
                </a:lnTo>
                <a:close/>
                <a:moveTo>
                  <a:pt x="171266" y="114388"/>
                </a:moveTo>
                <a:lnTo>
                  <a:pt x="180039" y="115877"/>
                </a:lnTo>
                <a:lnTo>
                  <a:pt x="179849" y="118759"/>
                </a:lnTo>
                <a:lnTo>
                  <a:pt x="170760" y="116954"/>
                </a:lnTo>
                <a:lnTo>
                  <a:pt x="171266" y="114388"/>
                </a:lnTo>
                <a:close/>
                <a:moveTo>
                  <a:pt x="147895" y="107738"/>
                </a:moveTo>
                <a:lnTo>
                  <a:pt x="150998" y="108213"/>
                </a:lnTo>
                <a:lnTo>
                  <a:pt x="149193" y="119297"/>
                </a:lnTo>
                <a:lnTo>
                  <a:pt x="146121" y="118727"/>
                </a:lnTo>
                <a:lnTo>
                  <a:pt x="147895" y="107738"/>
                </a:lnTo>
                <a:close/>
                <a:moveTo>
                  <a:pt x="211993" y="111665"/>
                </a:moveTo>
                <a:cubicBezTo>
                  <a:pt x="212309" y="112615"/>
                  <a:pt x="212658" y="113565"/>
                  <a:pt x="212975" y="114547"/>
                </a:cubicBezTo>
                <a:lnTo>
                  <a:pt x="201162" y="119424"/>
                </a:lnTo>
                <a:lnTo>
                  <a:pt x="199990" y="115845"/>
                </a:lnTo>
                <a:lnTo>
                  <a:pt x="211993" y="111665"/>
                </a:lnTo>
                <a:close/>
                <a:moveTo>
                  <a:pt x="257216" y="107770"/>
                </a:moveTo>
                <a:lnTo>
                  <a:pt x="260225" y="116479"/>
                </a:lnTo>
                <a:cubicBezTo>
                  <a:pt x="259148" y="117239"/>
                  <a:pt x="258040" y="117904"/>
                  <a:pt x="256900" y="118537"/>
                </a:cubicBezTo>
                <a:cubicBezTo>
                  <a:pt x="256836" y="118537"/>
                  <a:pt x="255949" y="118885"/>
                  <a:pt x="254461" y="119455"/>
                </a:cubicBezTo>
                <a:lnTo>
                  <a:pt x="251262" y="110240"/>
                </a:lnTo>
                <a:lnTo>
                  <a:pt x="257216" y="107770"/>
                </a:lnTo>
                <a:close/>
                <a:moveTo>
                  <a:pt x="228239" y="111222"/>
                </a:moveTo>
                <a:lnTo>
                  <a:pt x="229221" y="114103"/>
                </a:lnTo>
                <a:lnTo>
                  <a:pt x="221303" y="117460"/>
                </a:lnTo>
                <a:lnTo>
                  <a:pt x="215698" y="119709"/>
                </a:lnTo>
                <a:cubicBezTo>
                  <a:pt x="215381" y="118664"/>
                  <a:pt x="215033" y="117650"/>
                  <a:pt x="214685" y="116637"/>
                </a:cubicBezTo>
                <a:lnTo>
                  <a:pt x="214653" y="116637"/>
                </a:lnTo>
                <a:lnTo>
                  <a:pt x="228239" y="111222"/>
                </a:lnTo>
                <a:close/>
                <a:moveTo>
                  <a:pt x="151473" y="108276"/>
                </a:moveTo>
                <a:lnTo>
                  <a:pt x="155432" y="108878"/>
                </a:lnTo>
                <a:lnTo>
                  <a:pt x="153627" y="120184"/>
                </a:lnTo>
                <a:cubicBezTo>
                  <a:pt x="152233" y="119899"/>
                  <a:pt x="150903" y="119645"/>
                  <a:pt x="149668" y="119392"/>
                </a:cubicBezTo>
                <a:lnTo>
                  <a:pt x="151473" y="108276"/>
                </a:lnTo>
                <a:close/>
                <a:moveTo>
                  <a:pt x="213133" y="114990"/>
                </a:moveTo>
                <a:cubicBezTo>
                  <a:pt x="213323" y="115497"/>
                  <a:pt x="213481" y="116004"/>
                  <a:pt x="213671" y="116542"/>
                </a:cubicBezTo>
                <a:lnTo>
                  <a:pt x="201795" y="121292"/>
                </a:lnTo>
                <a:lnTo>
                  <a:pt x="201320" y="119867"/>
                </a:lnTo>
                <a:lnTo>
                  <a:pt x="213133" y="114990"/>
                </a:lnTo>
                <a:close/>
                <a:moveTo>
                  <a:pt x="180735" y="112393"/>
                </a:moveTo>
                <a:lnTo>
                  <a:pt x="189286" y="113502"/>
                </a:lnTo>
                <a:lnTo>
                  <a:pt x="180165" y="121387"/>
                </a:lnTo>
                <a:lnTo>
                  <a:pt x="180735" y="112393"/>
                </a:lnTo>
                <a:close/>
                <a:moveTo>
                  <a:pt x="229347" y="114547"/>
                </a:moveTo>
                <a:lnTo>
                  <a:pt x="230614" y="118315"/>
                </a:lnTo>
                <a:lnTo>
                  <a:pt x="222919" y="121514"/>
                </a:lnTo>
                <a:lnTo>
                  <a:pt x="221684" y="117809"/>
                </a:lnTo>
                <a:lnTo>
                  <a:pt x="229347" y="114547"/>
                </a:lnTo>
                <a:close/>
                <a:moveTo>
                  <a:pt x="154703" y="116130"/>
                </a:moveTo>
                <a:lnTo>
                  <a:pt x="161259" y="117809"/>
                </a:lnTo>
                <a:lnTo>
                  <a:pt x="160752" y="121704"/>
                </a:lnTo>
                <a:cubicBezTo>
                  <a:pt x="158504" y="121229"/>
                  <a:pt x="156224" y="120754"/>
                  <a:pt x="154038" y="120279"/>
                </a:cubicBezTo>
                <a:lnTo>
                  <a:pt x="154703" y="116130"/>
                </a:lnTo>
                <a:close/>
                <a:moveTo>
                  <a:pt x="250851" y="110398"/>
                </a:moveTo>
                <a:lnTo>
                  <a:pt x="254049" y="119582"/>
                </a:lnTo>
                <a:lnTo>
                  <a:pt x="246290" y="122496"/>
                </a:lnTo>
                <a:lnTo>
                  <a:pt x="243218" y="113565"/>
                </a:lnTo>
                <a:lnTo>
                  <a:pt x="250851" y="110398"/>
                </a:lnTo>
                <a:close/>
                <a:moveTo>
                  <a:pt x="197932" y="111158"/>
                </a:moveTo>
                <a:lnTo>
                  <a:pt x="200750" y="119582"/>
                </a:lnTo>
                <a:lnTo>
                  <a:pt x="193340" y="122622"/>
                </a:lnTo>
                <a:lnTo>
                  <a:pt x="196855" y="111570"/>
                </a:lnTo>
                <a:lnTo>
                  <a:pt x="197932" y="111158"/>
                </a:lnTo>
                <a:close/>
                <a:moveTo>
                  <a:pt x="85063" y="104508"/>
                </a:moveTo>
                <a:cubicBezTo>
                  <a:pt x="90542" y="104793"/>
                  <a:pt x="99409" y="105331"/>
                  <a:pt x="103083" y="106091"/>
                </a:cubicBezTo>
                <a:lnTo>
                  <a:pt x="102766" y="122939"/>
                </a:lnTo>
                <a:lnTo>
                  <a:pt x="94691" y="115022"/>
                </a:lnTo>
                <a:cubicBezTo>
                  <a:pt x="94564" y="114895"/>
                  <a:pt x="94437" y="114800"/>
                  <a:pt x="94311" y="114768"/>
                </a:cubicBezTo>
                <a:cubicBezTo>
                  <a:pt x="94216" y="114737"/>
                  <a:pt x="90289" y="113217"/>
                  <a:pt x="84271" y="111602"/>
                </a:cubicBezTo>
                <a:lnTo>
                  <a:pt x="85063" y="104508"/>
                </a:lnTo>
                <a:close/>
                <a:moveTo>
                  <a:pt x="104160" y="98617"/>
                </a:moveTo>
                <a:lnTo>
                  <a:pt x="117239" y="109416"/>
                </a:lnTo>
                <a:cubicBezTo>
                  <a:pt x="117271" y="109448"/>
                  <a:pt x="117334" y="109480"/>
                  <a:pt x="117366" y="109480"/>
                </a:cubicBezTo>
                <a:lnTo>
                  <a:pt x="126265" y="112298"/>
                </a:lnTo>
                <a:cubicBezTo>
                  <a:pt x="126835" y="112552"/>
                  <a:pt x="132503" y="115243"/>
                  <a:pt x="136937" y="117080"/>
                </a:cubicBezTo>
                <a:cubicBezTo>
                  <a:pt x="136430" y="119867"/>
                  <a:pt x="136082" y="122052"/>
                  <a:pt x="135860" y="123351"/>
                </a:cubicBezTo>
                <a:cubicBezTo>
                  <a:pt x="134974" y="122907"/>
                  <a:pt x="134182" y="122274"/>
                  <a:pt x="133549" y="121514"/>
                </a:cubicBezTo>
                <a:cubicBezTo>
                  <a:pt x="129083" y="115687"/>
                  <a:pt x="124966" y="114388"/>
                  <a:pt x="120976" y="113122"/>
                </a:cubicBezTo>
                <a:cubicBezTo>
                  <a:pt x="120026" y="112805"/>
                  <a:pt x="119012" y="112488"/>
                  <a:pt x="118031" y="112140"/>
                </a:cubicBezTo>
                <a:cubicBezTo>
                  <a:pt x="115782" y="111253"/>
                  <a:pt x="113724" y="109701"/>
                  <a:pt x="111729" y="108213"/>
                </a:cubicBezTo>
                <a:cubicBezTo>
                  <a:pt x="109417" y="106471"/>
                  <a:pt x="107041" y="104666"/>
                  <a:pt x="104318" y="103969"/>
                </a:cubicBezTo>
                <a:lnTo>
                  <a:pt x="104065" y="103906"/>
                </a:lnTo>
                <a:lnTo>
                  <a:pt x="104160" y="98617"/>
                </a:lnTo>
                <a:close/>
                <a:moveTo>
                  <a:pt x="162019" y="115655"/>
                </a:moveTo>
                <a:lnTo>
                  <a:pt x="170253" y="117302"/>
                </a:lnTo>
                <a:lnTo>
                  <a:pt x="169018" y="123446"/>
                </a:lnTo>
                <a:lnTo>
                  <a:pt x="161227" y="121799"/>
                </a:lnTo>
                <a:lnTo>
                  <a:pt x="162019" y="115655"/>
                </a:lnTo>
                <a:close/>
                <a:moveTo>
                  <a:pt x="221240" y="117999"/>
                </a:moveTo>
                <a:lnTo>
                  <a:pt x="222507" y="121704"/>
                </a:lnTo>
                <a:lnTo>
                  <a:pt x="217187" y="123921"/>
                </a:lnTo>
                <a:cubicBezTo>
                  <a:pt x="216743" y="122654"/>
                  <a:pt x="216300" y="121387"/>
                  <a:pt x="215888" y="120152"/>
                </a:cubicBezTo>
                <a:lnTo>
                  <a:pt x="221240" y="117999"/>
                </a:lnTo>
                <a:close/>
                <a:moveTo>
                  <a:pt x="195778" y="111950"/>
                </a:moveTo>
                <a:lnTo>
                  <a:pt x="192200" y="123097"/>
                </a:lnTo>
                <a:lnTo>
                  <a:pt x="189634" y="124174"/>
                </a:lnTo>
                <a:lnTo>
                  <a:pt x="189888" y="123287"/>
                </a:lnTo>
                <a:cubicBezTo>
                  <a:pt x="189951" y="123129"/>
                  <a:pt x="191376" y="118854"/>
                  <a:pt x="193340" y="112805"/>
                </a:cubicBezTo>
                <a:lnTo>
                  <a:pt x="195778" y="111950"/>
                </a:lnTo>
                <a:close/>
                <a:moveTo>
                  <a:pt x="272639" y="109005"/>
                </a:moveTo>
                <a:lnTo>
                  <a:pt x="276028" y="114135"/>
                </a:lnTo>
                <a:lnTo>
                  <a:pt x="263297" y="124712"/>
                </a:lnTo>
                <a:lnTo>
                  <a:pt x="260922" y="117112"/>
                </a:lnTo>
                <a:cubicBezTo>
                  <a:pt x="263867" y="115148"/>
                  <a:pt x="268174" y="112172"/>
                  <a:pt x="272639" y="109005"/>
                </a:cubicBezTo>
                <a:close/>
                <a:moveTo>
                  <a:pt x="213798" y="116954"/>
                </a:moveTo>
                <a:cubicBezTo>
                  <a:pt x="214146" y="117967"/>
                  <a:pt x="214495" y="119012"/>
                  <a:pt x="214875" y="120057"/>
                </a:cubicBezTo>
                <a:lnTo>
                  <a:pt x="202935" y="124839"/>
                </a:lnTo>
                <a:lnTo>
                  <a:pt x="201922" y="121704"/>
                </a:lnTo>
                <a:lnTo>
                  <a:pt x="213798" y="116954"/>
                </a:lnTo>
                <a:close/>
                <a:moveTo>
                  <a:pt x="200877" y="120025"/>
                </a:moveTo>
                <a:lnTo>
                  <a:pt x="201352" y="121451"/>
                </a:lnTo>
                <a:lnTo>
                  <a:pt x="192611" y="124934"/>
                </a:lnTo>
                <a:lnTo>
                  <a:pt x="193150" y="123192"/>
                </a:lnTo>
                <a:lnTo>
                  <a:pt x="200877" y="120025"/>
                </a:lnTo>
                <a:close/>
                <a:moveTo>
                  <a:pt x="170728" y="117397"/>
                </a:moveTo>
                <a:lnTo>
                  <a:pt x="179880" y="119202"/>
                </a:lnTo>
                <a:lnTo>
                  <a:pt x="179722" y="121767"/>
                </a:lnTo>
                <a:lnTo>
                  <a:pt x="175985" y="124997"/>
                </a:lnTo>
                <a:lnTo>
                  <a:pt x="169398" y="123572"/>
                </a:lnTo>
                <a:lnTo>
                  <a:pt x="170728" y="117397"/>
                </a:lnTo>
                <a:close/>
                <a:moveTo>
                  <a:pt x="192041" y="123667"/>
                </a:moveTo>
                <a:lnTo>
                  <a:pt x="191503" y="125378"/>
                </a:lnTo>
                <a:lnTo>
                  <a:pt x="188938" y="126391"/>
                </a:lnTo>
                <a:lnTo>
                  <a:pt x="189444" y="124744"/>
                </a:lnTo>
                <a:lnTo>
                  <a:pt x="192041" y="123667"/>
                </a:lnTo>
                <a:close/>
                <a:moveTo>
                  <a:pt x="241097" y="114452"/>
                </a:moveTo>
                <a:lnTo>
                  <a:pt x="244137" y="123351"/>
                </a:lnTo>
                <a:lnTo>
                  <a:pt x="234098" y="127151"/>
                </a:lnTo>
                <a:lnTo>
                  <a:pt x="231216" y="118569"/>
                </a:lnTo>
                <a:lnTo>
                  <a:pt x="241097" y="114452"/>
                </a:lnTo>
                <a:close/>
                <a:moveTo>
                  <a:pt x="260510" y="117365"/>
                </a:moveTo>
                <a:lnTo>
                  <a:pt x="262885" y="124966"/>
                </a:lnTo>
                <a:lnTo>
                  <a:pt x="257216" y="127309"/>
                </a:lnTo>
                <a:lnTo>
                  <a:pt x="254778" y="120310"/>
                </a:lnTo>
                <a:cubicBezTo>
                  <a:pt x="256234" y="119740"/>
                  <a:pt x="257121" y="119424"/>
                  <a:pt x="257185" y="119392"/>
                </a:cubicBezTo>
                <a:cubicBezTo>
                  <a:pt x="258325" y="118790"/>
                  <a:pt x="259465" y="118125"/>
                  <a:pt x="260510" y="117365"/>
                </a:cubicBezTo>
                <a:close/>
                <a:moveTo>
                  <a:pt x="192833" y="112963"/>
                </a:moveTo>
                <a:cubicBezTo>
                  <a:pt x="190933" y="118822"/>
                  <a:pt x="189571" y="122971"/>
                  <a:pt x="189539" y="123097"/>
                </a:cubicBezTo>
                <a:lnTo>
                  <a:pt x="189128" y="124332"/>
                </a:lnTo>
                <a:lnTo>
                  <a:pt x="179722" y="128228"/>
                </a:lnTo>
                <a:cubicBezTo>
                  <a:pt x="178899" y="127183"/>
                  <a:pt x="177949" y="126233"/>
                  <a:pt x="176935" y="125409"/>
                </a:cubicBezTo>
                <a:lnTo>
                  <a:pt x="179944" y="122812"/>
                </a:lnTo>
                <a:cubicBezTo>
                  <a:pt x="180039" y="122781"/>
                  <a:pt x="180102" y="122717"/>
                  <a:pt x="180134" y="122622"/>
                </a:cubicBezTo>
                <a:lnTo>
                  <a:pt x="190204" y="113882"/>
                </a:lnTo>
                <a:lnTo>
                  <a:pt x="192833" y="112963"/>
                </a:lnTo>
                <a:close/>
                <a:moveTo>
                  <a:pt x="215096" y="120437"/>
                </a:moveTo>
                <a:cubicBezTo>
                  <a:pt x="215508" y="121672"/>
                  <a:pt x="215951" y="122939"/>
                  <a:pt x="216395" y="124206"/>
                </a:cubicBezTo>
                <a:lnTo>
                  <a:pt x="204456" y="129178"/>
                </a:lnTo>
                <a:lnTo>
                  <a:pt x="203157" y="125219"/>
                </a:lnTo>
                <a:lnTo>
                  <a:pt x="215096" y="120437"/>
                </a:lnTo>
                <a:close/>
                <a:moveTo>
                  <a:pt x="276281" y="114515"/>
                </a:moveTo>
                <a:lnTo>
                  <a:pt x="278878" y="118410"/>
                </a:lnTo>
                <a:lnTo>
                  <a:pt x="265007" y="129399"/>
                </a:lnTo>
                <a:lnTo>
                  <a:pt x="263423" y="125187"/>
                </a:lnTo>
                <a:lnTo>
                  <a:pt x="276281" y="114515"/>
                </a:lnTo>
                <a:close/>
                <a:moveTo>
                  <a:pt x="201510" y="121894"/>
                </a:moveTo>
                <a:lnTo>
                  <a:pt x="202524" y="124997"/>
                </a:lnTo>
                <a:lnTo>
                  <a:pt x="191123" y="129589"/>
                </a:lnTo>
                <a:lnTo>
                  <a:pt x="192421" y="125504"/>
                </a:lnTo>
                <a:lnTo>
                  <a:pt x="201510" y="121894"/>
                </a:lnTo>
                <a:close/>
                <a:moveTo>
                  <a:pt x="188969" y="124902"/>
                </a:moveTo>
                <a:lnTo>
                  <a:pt x="188368" y="126644"/>
                </a:lnTo>
                <a:lnTo>
                  <a:pt x="180799" y="129653"/>
                </a:lnTo>
                <a:cubicBezTo>
                  <a:pt x="180514" y="129304"/>
                  <a:pt x="180260" y="128956"/>
                  <a:pt x="179975" y="128639"/>
                </a:cubicBezTo>
                <a:lnTo>
                  <a:pt x="188969" y="124902"/>
                </a:lnTo>
                <a:close/>
                <a:moveTo>
                  <a:pt x="137760" y="117492"/>
                </a:moveTo>
                <a:cubicBezTo>
                  <a:pt x="139629" y="118252"/>
                  <a:pt x="141149" y="118790"/>
                  <a:pt x="141814" y="118854"/>
                </a:cubicBezTo>
                <a:cubicBezTo>
                  <a:pt x="142923" y="118949"/>
                  <a:pt x="152075" y="120849"/>
                  <a:pt x="160594" y="122654"/>
                </a:cubicBezTo>
                <a:lnTo>
                  <a:pt x="159675" y="129938"/>
                </a:lnTo>
                <a:cubicBezTo>
                  <a:pt x="155337" y="128608"/>
                  <a:pt x="151188" y="127689"/>
                  <a:pt x="147388" y="126834"/>
                </a:cubicBezTo>
                <a:cubicBezTo>
                  <a:pt x="143049" y="125884"/>
                  <a:pt x="139312" y="125061"/>
                  <a:pt x="136684" y="123826"/>
                </a:cubicBezTo>
                <a:cubicBezTo>
                  <a:pt x="136874" y="122622"/>
                  <a:pt x="137285" y="120374"/>
                  <a:pt x="137760" y="117492"/>
                </a:cubicBezTo>
                <a:close/>
                <a:moveTo>
                  <a:pt x="230773" y="118759"/>
                </a:moveTo>
                <a:lnTo>
                  <a:pt x="233654" y="127309"/>
                </a:lnTo>
                <a:lnTo>
                  <a:pt x="225896" y="130286"/>
                </a:lnTo>
                <a:lnTo>
                  <a:pt x="223077" y="121989"/>
                </a:lnTo>
                <a:lnTo>
                  <a:pt x="230773" y="118759"/>
                </a:lnTo>
                <a:close/>
                <a:moveTo>
                  <a:pt x="254334" y="120469"/>
                </a:moveTo>
                <a:lnTo>
                  <a:pt x="256773" y="127468"/>
                </a:lnTo>
                <a:lnTo>
                  <a:pt x="249077" y="130603"/>
                </a:lnTo>
                <a:lnTo>
                  <a:pt x="246607" y="123382"/>
                </a:lnTo>
                <a:lnTo>
                  <a:pt x="254334" y="120469"/>
                </a:lnTo>
                <a:close/>
                <a:moveTo>
                  <a:pt x="191313" y="125948"/>
                </a:moveTo>
                <a:lnTo>
                  <a:pt x="190014" y="130064"/>
                </a:lnTo>
                <a:lnTo>
                  <a:pt x="187418" y="131078"/>
                </a:lnTo>
                <a:lnTo>
                  <a:pt x="188748" y="126961"/>
                </a:lnTo>
                <a:lnTo>
                  <a:pt x="191313" y="125948"/>
                </a:lnTo>
                <a:close/>
                <a:moveTo>
                  <a:pt x="263043" y="125409"/>
                </a:moveTo>
                <a:lnTo>
                  <a:pt x="264627" y="129684"/>
                </a:lnTo>
                <a:lnTo>
                  <a:pt x="264500" y="129811"/>
                </a:lnTo>
                <a:lnTo>
                  <a:pt x="258863" y="132091"/>
                </a:lnTo>
                <a:lnTo>
                  <a:pt x="257375" y="127721"/>
                </a:lnTo>
                <a:lnTo>
                  <a:pt x="263043" y="125409"/>
                </a:lnTo>
                <a:close/>
                <a:moveTo>
                  <a:pt x="222697" y="122084"/>
                </a:moveTo>
                <a:lnTo>
                  <a:pt x="225515" y="130413"/>
                </a:lnTo>
                <a:lnTo>
                  <a:pt x="220195" y="132440"/>
                </a:lnTo>
                <a:cubicBezTo>
                  <a:pt x="219213" y="129748"/>
                  <a:pt x="218263" y="127024"/>
                  <a:pt x="217345" y="124332"/>
                </a:cubicBezTo>
                <a:lnTo>
                  <a:pt x="217377" y="124301"/>
                </a:lnTo>
                <a:lnTo>
                  <a:pt x="222697" y="122084"/>
                </a:lnTo>
                <a:close/>
                <a:moveTo>
                  <a:pt x="188241" y="127151"/>
                </a:moveTo>
                <a:lnTo>
                  <a:pt x="186943" y="131268"/>
                </a:lnTo>
                <a:lnTo>
                  <a:pt x="183269" y="132725"/>
                </a:lnTo>
                <a:cubicBezTo>
                  <a:pt x="182541" y="131743"/>
                  <a:pt x="181844" y="130825"/>
                  <a:pt x="181179" y="129969"/>
                </a:cubicBezTo>
                <a:lnTo>
                  <a:pt x="188241" y="127151"/>
                </a:lnTo>
                <a:close/>
                <a:moveTo>
                  <a:pt x="279100" y="118790"/>
                </a:moveTo>
                <a:lnTo>
                  <a:pt x="281918" y="123034"/>
                </a:lnTo>
                <a:lnTo>
                  <a:pt x="266242" y="132788"/>
                </a:lnTo>
                <a:lnTo>
                  <a:pt x="265165" y="129843"/>
                </a:lnTo>
                <a:lnTo>
                  <a:pt x="279100" y="118790"/>
                </a:lnTo>
                <a:close/>
                <a:moveTo>
                  <a:pt x="256931" y="127911"/>
                </a:moveTo>
                <a:lnTo>
                  <a:pt x="258451" y="132250"/>
                </a:lnTo>
                <a:lnTo>
                  <a:pt x="250724" y="135385"/>
                </a:lnTo>
                <a:lnTo>
                  <a:pt x="249236" y="131046"/>
                </a:lnTo>
                <a:lnTo>
                  <a:pt x="256931" y="127911"/>
                </a:lnTo>
                <a:close/>
                <a:moveTo>
                  <a:pt x="244454" y="124206"/>
                </a:moveTo>
                <a:lnTo>
                  <a:pt x="246955" y="131458"/>
                </a:lnTo>
                <a:lnTo>
                  <a:pt x="236885" y="135480"/>
                </a:lnTo>
                <a:lnTo>
                  <a:pt x="234383" y="128038"/>
                </a:lnTo>
                <a:lnTo>
                  <a:pt x="244454" y="124206"/>
                </a:lnTo>
                <a:close/>
                <a:moveTo>
                  <a:pt x="202682" y="125441"/>
                </a:moveTo>
                <a:lnTo>
                  <a:pt x="203981" y="129399"/>
                </a:lnTo>
                <a:lnTo>
                  <a:pt x="189223" y="135543"/>
                </a:lnTo>
                <a:lnTo>
                  <a:pt x="190996" y="130128"/>
                </a:lnTo>
                <a:lnTo>
                  <a:pt x="202682" y="125441"/>
                </a:lnTo>
                <a:close/>
                <a:moveTo>
                  <a:pt x="186753" y="131838"/>
                </a:moveTo>
                <a:lnTo>
                  <a:pt x="185486" y="135828"/>
                </a:lnTo>
                <a:cubicBezTo>
                  <a:pt x="184821" y="134878"/>
                  <a:pt x="184187" y="133960"/>
                  <a:pt x="183554" y="133105"/>
                </a:cubicBezTo>
                <a:lnTo>
                  <a:pt x="186753" y="131838"/>
                </a:lnTo>
                <a:close/>
                <a:moveTo>
                  <a:pt x="103970" y="106313"/>
                </a:moveTo>
                <a:cubicBezTo>
                  <a:pt x="106155" y="106946"/>
                  <a:pt x="108182" y="108466"/>
                  <a:pt x="110303" y="110081"/>
                </a:cubicBezTo>
                <a:cubicBezTo>
                  <a:pt x="112457" y="111697"/>
                  <a:pt x="114610" y="113343"/>
                  <a:pt x="117207" y="114293"/>
                </a:cubicBezTo>
                <a:cubicBezTo>
                  <a:pt x="118252" y="114705"/>
                  <a:pt x="119266" y="115022"/>
                  <a:pt x="120247" y="115338"/>
                </a:cubicBezTo>
                <a:cubicBezTo>
                  <a:pt x="124238" y="116605"/>
                  <a:pt x="127690" y="117714"/>
                  <a:pt x="131712" y="122939"/>
                </a:cubicBezTo>
                <a:cubicBezTo>
                  <a:pt x="132535" y="123984"/>
                  <a:pt x="133580" y="124807"/>
                  <a:pt x="134752" y="125409"/>
                </a:cubicBezTo>
                <a:lnTo>
                  <a:pt x="133739" y="130001"/>
                </a:lnTo>
                <a:lnTo>
                  <a:pt x="114959" y="127246"/>
                </a:lnTo>
                <a:cubicBezTo>
                  <a:pt x="114895" y="127246"/>
                  <a:pt x="114832" y="127246"/>
                  <a:pt x="114769" y="127278"/>
                </a:cubicBezTo>
                <a:cubicBezTo>
                  <a:pt x="114737" y="127341"/>
                  <a:pt x="114705" y="127373"/>
                  <a:pt x="114674" y="127436"/>
                </a:cubicBezTo>
                <a:lnTo>
                  <a:pt x="113502" y="136177"/>
                </a:lnTo>
                <a:lnTo>
                  <a:pt x="107485" y="135575"/>
                </a:lnTo>
                <a:lnTo>
                  <a:pt x="104286" y="124617"/>
                </a:lnTo>
                <a:cubicBezTo>
                  <a:pt x="104223" y="124427"/>
                  <a:pt x="104128" y="124269"/>
                  <a:pt x="103970" y="124111"/>
                </a:cubicBezTo>
                <a:lnTo>
                  <a:pt x="103653" y="123794"/>
                </a:lnTo>
                <a:lnTo>
                  <a:pt x="103970" y="106313"/>
                </a:lnTo>
                <a:close/>
                <a:moveTo>
                  <a:pt x="216521" y="124649"/>
                </a:moveTo>
                <a:cubicBezTo>
                  <a:pt x="217472" y="127341"/>
                  <a:pt x="218422" y="130064"/>
                  <a:pt x="219340" y="132756"/>
                </a:cubicBezTo>
                <a:cubicBezTo>
                  <a:pt x="215065" y="134403"/>
                  <a:pt x="210916" y="136018"/>
                  <a:pt x="207211" y="137475"/>
                </a:cubicBezTo>
                <a:lnTo>
                  <a:pt x="204614" y="129621"/>
                </a:lnTo>
                <a:lnTo>
                  <a:pt x="216521" y="124649"/>
                </a:lnTo>
                <a:close/>
                <a:moveTo>
                  <a:pt x="115085" y="127721"/>
                </a:moveTo>
                <a:lnTo>
                  <a:pt x="133644" y="130445"/>
                </a:lnTo>
                <a:lnTo>
                  <a:pt x="131997" y="138077"/>
                </a:lnTo>
                <a:lnTo>
                  <a:pt x="113945" y="136240"/>
                </a:lnTo>
                <a:lnTo>
                  <a:pt x="115085" y="127721"/>
                </a:lnTo>
                <a:close/>
                <a:moveTo>
                  <a:pt x="264785" y="130128"/>
                </a:moveTo>
                <a:lnTo>
                  <a:pt x="267002" y="136145"/>
                </a:lnTo>
                <a:cubicBezTo>
                  <a:pt x="267002" y="136145"/>
                  <a:pt x="267034" y="136177"/>
                  <a:pt x="267034" y="136177"/>
                </a:cubicBezTo>
                <a:lnTo>
                  <a:pt x="261112" y="138520"/>
                </a:lnTo>
                <a:lnTo>
                  <a:pt x="259021" y="132503"/>
                </a:lnTo>
                <a:lnTo>
                  <a:pt x="264690" y="130191"/>
                </a:lnTo>
                <a:lnTo>
                  <a:pt x="264753" y="130160"/>
                </a:lnTo>
                <a:lnTo>
                  <a:pt x="264785" y="130128"/>
                </a:lnTo>
                <a:close/>
                <a:moveTo>
                  <a:pt x="189856" y="130603"/>
                </a:moveTo>
                <a:lnTo>
                  <a:pt x="187291" y="138552"/>
                </a:lnTo>
                <a:cubicBezTo>
                  <a:pt x="186784" y="137792"/>
                  <a:pt x="186278" y="137032"/>
                  <a:pt x="185771" y="136303"/>
                </a:cubicBezTo>
                <a:lnTo>
                  <a:pt x="187323" y="131616"/>
                </a:lnTo>
                <a:lnTo>
                  <a:pt x="189856" y="130603"/>
                </a:lnTo>
                <a:close/>
                <a:moveTo>
                  <a:pt x="234003" y="128133"/>
                </a:moveTo>
                <a:lnTo>
                  <a:pt x="236505" y="135607"/>
                </a:lnTo>
                <a:lnTo>
                  <a:pt x="228777" y="138678"/>
                </a:lnTo>
                <a:lnTo>
                  <a:pt x="226212" y="131110"/>
                </a:lnTo>
                <a:cubicBezTo>
                  <a:pt x="228841" y="130096"/>
                  <a:pt x="231469" y="129114"/>
                  <a:pt x="234003" y="128133"/>
                </a:cubicBezTo>
                <a:close/>
                <a:moveTo>
                  <a:pt x="247082" y="131901"/>
                </a:moveTo>
                <a:lnTo>
                  <a:pt x="248602" y="136272"/>
                </a:lnTo>
                <a:lnTo>
                  <a:pt x="238531" y="140325"/>
                </a:lnTo>
                <a:lnTo>
                  <a:pt x="237043" y="135923"/>
                </a:lnTo>
                <a:lnTo>
                  <a:pt x="247082" y="131901"/>
                </a:lnTo>
                <a:close/>
                <a:moveTo>
                  <a:pt x="225801" y="131268"/>
                </a:moveTo>
                <a:lnTo>
                  <a:pt x="228302" y="138900"/>
                </a:lnTo>
                <a:lnTo>
                  <a:pt x="223109" y="140990"/>
                </a:lnTo>
                <a:cubicBezTo>
                  <a:pt x="222222" y="138457"/>
                  <a:pt x="221335" y="135923"/>
                  <a:pt x="220448" y="133326"/>
                </a:cubicBezTo>
                <a:lnTo>
                  <a:pt x="225801" y="131268"/>
                </a:lnTo>
                <a:close/>
                <a:moveTo>
                  <a:pt x="258578" y="132661"/>
                </a:moveTo>
                <a:lnTo>
                  <a:pt x="260668" y="138678"/>
                </a:lnTo>
                <a:lnTo>
                  <a:pt x="252878" y="141719"/>
                </a:lnTo>
                <a:lnTo>
                  <a:pt x="250851" y="135828"/>
                </a:lnTo>
                <a:lnTo>
                  <a:pt x="258578" y="132661"/>
                </a:lnTo>
                <a:close/>
                <a:moveTo>
                  <a:pt x="280715" y="131300"/>
                </a:moveTo>
                <a:lnTo>
                  <a:pt x="284230" y="140610"/>
                </a:lnTo>
                <a:lnTo>
                  <a:pt x="280493" y="141909"/>
                </a:lnTo>
                <a:lnTo>
                  <a:pt x="277389" y="132598"/>
                </a:lnTo>
                <a:lnTo>
                  <a:pt x="280715" y="131300"/>
                </a:lnTo>
                <a:close/>
                <a:moveTo>
                  <a:pt x="161069" y="122749"/>
                </a:moveTo>
                <a:cubicBezTo>
                  <a:pt x="168448" y="124301"/>
                  <a:pt x="175320" y="125789"/>
                  <a:pt x="175985" y="125916"/>
                </a:cubicBezTo>
                <a:cubicBezTo>
                  <a:pt x="177315" y="126549"/>
                  <a:pt x="181020" y="131110"/>
                  <a:pt x="185074" y="136968"/>
                </a:cubicBezTo>
                <a:lnTo>
                  <a:pt x="183016" y="143460"/>
                </a:lnTo>
                <a:cubicBezTo>
                  <a:pt x="181369" y="141845"/>
                  <a:pt x="179659" y="140357"/>
                  <a:pt x="177822" y="138995"/>
                </a:cubicBezTo>
                <a:cubicBezTo>
                  <a:pt x="172026" y="134656"/>
                  <a:pt x="165946" y="131965"/>
                  <a:pt x="160119" y="130096"/>
                </a:cubicBezTo>
                <a:lnTo>
                  <a:pt x="161069" y="122749"/>
                </a:lnTo>
                <a:close/>
                <a:moveTo>
                  <a:pt x="236663" y="136050"/>
                </a:moveTo>
                <a:lnTo>
                  <a:pt x="238088" y="140484"/>
                </a:lnTo>
                <a:lnTo>
                  <a:pt x="230393" y="143650"/>
                </a:lnTo>
                <a:lnTo>
                  <a:pt x="228872" y="139185"/>
                </a:lnTo>
                <a:lnTo>
                  <a:pt x="236663" y="136050"/>
                </a:lnTo>
                <a:close/>
                <a:moveTo>
                  <a:pt x="204107" y="129843"/>
                </a:moveTo>
                <a:lnTo>
                  <a:pt x="206736" y="137665"/>
                </a:lnTo>
                <a:cubicBezTo>
                  <a:pt x="203664" y="138868"/>
                  <a:pt x="200940" y="139977"/>
                  <a:pt x="198723" y="140832"/>
                </a:cubicBezTo>
                <a:lnTo>
                  <a:pt x="198628" y="140832"/>
                </a:lnTo>
                <a:cubicBezTo>
                  <a:pt x="198565" y="140864"/>
                  <a:pt x="198502" y="140895"/>
                  <a:pt x="198502" y="140959"/>
                </a:cubicBezTo>
                <a:cubicBezTo>
                  <a:pt x="195905" y="142004"/>
                  <a:pt x="194036" y="142795"/>
                  <a:pt x="193276" y="143175"/>
                </a:cubicBezTo>
                <a:cubicBezTo>
                  <a:pt x="192516" y="143555"/>
                  <a:pt x="191756" y="144030"/>
                  <a:pt x="191028" y="144474"/>
                </a:cubicBezTo>
                <a:cubicBezTo>
                  <a:pt x="190046" y="142795"/>
                  <a:pt x="189001" y="141149"/>
                  <a:pt x="187956" y="139565"/>
                </a:cubicBezTo>
                <a:lnTo>
                  <a:pt x="187924" y="139565"/>
                </a:lnTo>
                <a:lnTo>
                  <a:pt x="189033" y="136113"/>
                </a:lnTo>
                <a:lnTo>
                  <a:pt x="204107" y="129843"/>
                </a:lnTo>
                <a:close/>
                <a:moveTo>
                  <a:pt x="185391" y="137443"/>
                </a:moveTo>
                <a:cubicBezTo>
                  <a:pt x="185897" y="138172"/>
                  <a:pt x="186404" y="138932"/>
                  <a:pt x="186911" y="139724"/>
                </a:cubicBezTo>
                <a:lnTo>
                  <a:pt x="185042" y="145582"/>
                </a:lnTo>
                <a:cubicBezTo>
                  <a:pt x="184504" y="144981"/>
                  <a:pt x="183966" y="144379"/>
                  <a:pt x="183364" y="143809"/>
                </a:cubicBezTo>
                <a:lnTo>
                  <a:pt x="185391" y="137443"/>
                </a:lnTo>
                <a:close/>
                <a:moveTo>
                  <a:pt x="228461" y="139343"/>
                </a:moveTo>
                <a:lnTo>
                  <a:pt x="229949" y="143809"/>
                </a:lnTo>
                <a:lnTo>
                  <a:pt x="224755" y="145899"/>
                </a:lnTo>
                <a:lnTo>
                  <a:pt x="223235" y="141434"/>
                </a:lnTo>
                <a:lnTo>
                  <a:pt x="228461" y="139343"/>
                </a:lnTo>
                <a:close/>
                <a:moveTo>
                  <a:pt x="276946" y="132756"/>
                </a:moveTo>
                <a:lnTo>
                  <a:pt x="280050" y="142035"/>
                </a:lnTo>
                <a:lnTo>
                  <a:pt x="264215" y="147387"/>
                </a:lnTo>
                <a:lnTo>
                  <a:pt x="261238" y="138900"/>
                </a:lnTo>
                <a:lnTo>
                  <a:pt x="276946" y="132756"/>
                </a:lnTo>
                <a:close/>
                <a:moveTo>
                  <a:pt x="187576" y="140705"/>
                </a:moveTo>
                <a:cubicBezTo>
                  <a:pt x="188494" y="142099"/>
                  <a:pt x="189381" y="143524"/>
                  <a:pt x="190268" y="144949"/>
                </a:cubicBezTo>
                <a:cubicBezTo>
                  <a:pt x="189064" y="145741"/>
                  <a:pt x="187924" y="146627"/>
                  <a:pt x="186848" y="147577"/>
                </a:cubicBezTo>
                <a:cubicBezTo>
                  <a:pt x="186499" y="147197"/>
                  <a:pt x="186119" y="146754"/>
                  <a:pt x="185771" y="146374"/>
                </a:cubicBezTo>
                <a:lnTo>
                  <a:pt x="187576" y="140705"/>
                </a:lnTo>
                <a:close/>
                <a:moveTo>
                  <a:pt x="238278" y="140895"/>
                </a:moveTo>
                <a:lnTo>
                  <a:pt x="239672" y="145012"/>
                </a:lnTo>
                <a:lnTo>
                  <a:pt x="231913" y="147926"/>
                </a:lnTo>
                <a:lnTo>
                  <a:pt x="230583" y="144030"/>
                </a:lnTo>
                <a:lnTo>
                  <a:pt x="238278" y="140895"/>
                </a:lnTo>
                <a:close/>
                <a:moveTo>
                  <a:pt x="260827" y="139090"/>
                </a:moveTo>
                <a:lnTo>
                  <a:pt x="263772" y="147577"/>
                </a:lnTo>
                <a:lnTo>
                  <a:pt x="260700" y="148622"/>
                </a:lnTo>
                <a:lnTo>
                  <a:pt x="257881" y="140262"/>
                </a:lnTo>
                <a:lnTo>
                  <a:pt x="260827" y="139090"/>
                </a:lnTo>
                <a:close/>
                <a:moveTo>
                  <a:pt x="248792" y="136652"/>
                </a:moveTo>
                <a:lnTo>
                  <a:pt x="251547" y="144696"/>
                </a:lnTo>
                <a:lnTo>
                  <a:pt x="241413" y="148717"/>
                </a:lnTo>
                <a:lnTo>
                  <a:pt x="238721" y="140737"/>
                </a:lnTo>
                <a:lnTo>
                  <a:pt x="248792" y="136652"/>
                </a:lnTo>
                <a:close/>
                <a:moveTo>
                  <a:pt x="136874" y="126391"/>
                </a:moveTo>
                <a:cubicBezTo>
                  <a:pt x="139597" y="127468"/>
                  <a:pt x="143018" y="128228"/>
                  <a:pt x="146913" y="129083"/>
                </a:cubicBezTo>
                <a:cubicBezTo>
                  <a:pt x="150681" y="129906"/>
                  <a:pt x="154830" y="130825"/>
                  <a:pt x="159137" y="132186"/>
                </a:cubicBezTo>
                <a:lnTo>
                  <a:pt x="155622" y="149129"/>
                </a:lnTo>
                <a:lnTo>
                  <a:pt x="132725" y="145519"/>
                </a:lnTo>
                <a:lnTo>
                  <a:pt x="133929" y="140009"/>
                </a:lnTo>
                <a:lnTo>
                  <a:pt x="141434" y="141275"/>
                </a:lnTo>
                <a:lnTo>
                  <a:pt x="141497" y="141275"/>
                </a:lnTo>
                <a:cubicBezTo>
                  <a:pt x="141507" y="141276"/>
                  <a:pt x="141516" y="141277"/>
                  <a:pt x="141524" y="141277"/>
                </a:cubicBezTo>
                <a:cubicBezTo>
                  <a:pt x="141784" y="141277"/>
                  <a:pt x="141805" y="140831"/>
                  <a:pt x="141529" y="140800"/>
                </a:cubicBezTo>
                <a:lnTo>
                  <a:pt x="134024" y="139565"/>
                </a:lnTo>
                <a:lnTo>
                  <a:pt x="136874" y="126391"/>
                </a:lnTo>
                <a:close/>
                <a:moveTo>
                  <a:pt x="207021" y="138520"/>
                </a:moveTo>
                <a:lnTo>
                  <a:pt x="209554" y="146057"/>
                </a:lnTo>
                <a:lnTo>
                  <a:pt x="201384" y="149319"/>
                </a:lnTo>
                <a:lnTo>
                  <a:pt x="199103" y="141687"/>
                </a:lnTo>
                <a:cubicBezTo>
                  <a:pt x="201320" y="140769"/>
                  <a:pt x="204012" y="139692"/>
                  <a:pt x="207021" y="138520"/>
                </a:cubicBezTo>
                <a:close/>
                <a:moveTo>
                  <a:pt x="184947" y="148939"/>
                </a:moveTo>
                <a:lnTo>
                  <a:pt x="185201" y="149224"/>
                </a:lnTo>
                <a:cubicBezTo>
                  <a:pt x="185016" y="149440"/>
                  <a:pt x="184861" y="149626"/>
                  <a:pt x="184677" y="149840"/>
                </a:cubicBezTo>
                <a:lnTo>
                  <a:pt x="184677" y="149840"/>
                </a:lnTo>
                <a:lnTo>
                  <a:pt x="184947" y="148939"/>
                </a:lnTo>
                <a:close/>
                <a:moveTo>
                  <a:pt x="257501" y="140389"/>
                </a:moveTo>
                <a:lnTo>
                  <a:pt x="260320" y="148717"/>
                </a:lnTo>
                <a:lnTo>
                  <a:pt x="255886" y="150238"/>
                </a:lnTo>
                <a:lnTo>
                  <a:pt x="253099" y="142130"/>
                </a:lnTo>
                <a:lnTo>
                  <a:pt x="257501" y="140389"/>
                </a:lnTo>
                <a:close/>
                <a:moveTo>
                  <a:pt x="219593" y="133675"/>
                </a:moveTo>
                <a:cubicBezTo>
                  <a:pt x="221050" y="137950"/>
                  <a:pt x="222507" y="142194"/>
                  <a:pt x="223932" y="146247"/>
                </a:cubicBezTo>
                <a:lnTo>
                  <a:pt x="211708" y="151219"/>
                </a:lnTo>
                <a:lnTo>
                  <a:pt x="207464" y="138393"/>
                </a:lnTo>
                <a:cubicBezTo>
                  <a:pt x="211138" y="136937"/>
                  <a:pt x="215286" y="135322"/>
                  <a:pt x="219593" y="133675"/>
                </a:cubicBezTo>
                <a:close/>
                <a:moveTo>
                  <a:pt x="198660" y="141877"/>
                </a:moveTo>
                <a:lnTo>
                  <a:pt x="200940" y="149446"/>
                </a:lnTo>
                <a:cubicBezTo>
                  <a:pt x="200940" y="149478"/>
                  <a:pt x="200972" y="149478"/>
                  <a:pt x="200972" y="149478"/>
                </a:cubicBezTo>
                <a:lnTo>
                  <a:pt x="195145" y="151789"/>
                </a:lnTo>
                <a:cubicBezTo>
                  <a:pt x="194068" y="149699"/>
                  <a:pt x="192833" y="147482"/>
                  <a:pt x="191503" y="145266"/>
                </a:cubicBezTo>
                <a:cubicBezTo>
                  <a:pt x="192200" y="144822"/>
                  <a:pt x="192928" y="144411"/>
                  <a:pt x="193688" y="143999"/>
                </a:cubicBezTo>
                <a:cubicBezTo>
                  <a:pt x="194448" y="143619"/>
                  <a:pt x="196190" y="142890"/>
                  <a:pt x="198660" y="141877"/>
                </a:cubicBezTo>
                <a:close/>
                <a:moveTo>
                  <a:pt x="239830" y="145424"/>
                </a:moveTo>
                <a:lnTo>
                  <a:pt x="240970" y="148876"/>
                </a:lnTo>
                <a:lnTo>
                  <a:pt x="233274" y="151948"/>
                </a:lnTo>
                <a:lnTo>
                  <a:pt x="232008" y="148401"/>
                </a:lnTo>
                <a:lnTo>
                  <a:pt x="239830" y="145424"/>
                </a:lnTo>
                <a:close/>
                <a:moveTo>
                  <a:pt x="269219" y="146659"/>
                </a:moveTo>
                <a:lnTo>
                  <a:pt x="270454" y="150491"/>
                </a:lnTo>
                <a:lnTo>
                  <a:pt x="265767" y="152169"/>
                </a:lnTo>
                <a:lnTo>
                  <a:pt x="264563" y="148242"/>
                </a:lnTo>
                <a:lnTo>
                  <a:pt x="269219" y="146659"/>
                </a:lnTo>
                <a:close/>
                <a:moveTo>
                  <a:pt x="107612" y="136050"/>
                </a:moveTo>
                <a:lnTo>
                  <a:pt x="131902" y="138520"/>
                </a:lnTo>
                <a:lnTo>
                  <a:pt x="128766" y="152929"/>
                </a:lnTo>
                <a:lnTo>
                  <a:pt x="111507" y="149509"/>
                </a:lnTo>
                <a:lnTo>
                  <a:pt x="107612" y="136050"/>
                </a:lnTo>
                <a:close/>
                <a:moveTo>
                  <a:pt x="251706" y="145107"/>
                </a:moveTo>
                <a:lnTo>
                  <a:pt x="253796" y="151251"/>
                </a:lnTo>
                <a:lnTo>
                  <a:pt x="248824" y="153214"/>
                </a:lnTo>
                <a:cubicBezTo>
                  <a:pt x="248824" y="153183"/>
                  <a:pt x="248824" y="153183"/>
                  <a:pt x="248824" y="153183"/>
                </a:cubicBezTo>
                <a:lnTo>
                  <a:pt x="246639" y="147134"/>
                </a:lnTo>
                <a:lnTo>
                  <a:pt x="251706" y="145107"/>
                </a:lnTo>
                <a:close/>
                <a:moveTo>
                  <a:pt x="230107" y="144252"/>
                </a:moveTo>
                <a:lnTo>
                  <a:pt x="232768" y="152169"/>
                </a:lnTo>
                <a:lnTo>
                  <a:pt x="227637" y="154196"/>
                </a:lnTo>
                <a:lnTo>
                  <a:pt x="224914" y="146342"/>
                </a:lnTo>
                <a:lnTo>
                  <a:pt x="230107" y="144252"/>
                </a:lnTo>
                <a:close/>
                <a:moveTo>
                  <a:pt x="246132" y="147356"/>
                </a:moveTo>
                <a:lnTo>
                  <a:pt x="248317" y="153373"/>
                </a:lnTo>
                <a:lnTo>
                  <a:pt x="248349" y="153404"/>
                </a:lnTo>
                <a:lnTo>
                  <a:pt x="243535" y="155305"/>
                </a:lnTo>
                <a:lnTo>
                  <a:pt x="241508" y="149193"/>
                </a:lnTo>
                <a:lnTo>
                  <a:pt x="246132" y="147356"/>
                </a:lnTo>
                <a:close/>
                <a:moveTo>
                  <a:pt x="273177" y="145361"/>
                </a:moveTo>
                <a:lnTo>
                  <a:pt x="276281" y="154260"/>
                </a:lnTo>
                <a:lnTo>
                  <a:pt x="272576" y="155653"/>
                </a:lnTo>
                <a:lnTo>
                  <a:pt x="269599" y="146564"/>
                </a:lnTo>
                <a:lnTo>
                  <a:pt x="273177" y="145361"/>
                </a:lnTo>
                <a:close/>
                <a:moveTo>
                  <a:pt x="260541" y="149636"/>
                </a:moveTo>
                <a:lnTo>
                  <a:pt x="262315" y="154830"/>
                </a:lnTo>
                <a:lnTo>
                  <a:pt x="256456" y="156825"/>
                </a:lnTo>
                <a:lnTo>
                  <a:pt x="256044" y="151188"/>
                </a:lnTo>
                <a:lnTo>
                  <a:pt x="260541" y="149636"/>
                </a:lnTo>
                <a:close/>
                <a:moveTo>
                  <a:pt x="276408" y="154671"/>
                </a:moveTo>
                <a:lnTo>
                  <a:pt x="276819" y="155780"/>
                </a:lnTo>
                <a:lnTo>
                  <a:pt x="273082" y="157205"/>
                </a:lnTo>
                <a:lnTo>
                  <a:pt x="272702" y="156096"/>
                </a:lnTo>
                <a:lnTo>
                  <a:pt x="276408" y="154671"/>
                </a:lnTo>
                <a:close/>
                <a:moveTo>
                  <a:pt x="270549" y="150966"/>
                </a:moveTo>
                <a:lnTo>
                  <a:pt x="272132" y="155811"/>
                </a:lnTo>
                <a:lnTo>
                  <a:pt x="267445" y="157616"/>
                </a:lnTo>
                <a:lnTo>
                  <a:pt x="265862" y="152644"/>
                </a:lnTo>
                <a:lnTo>
                  <a:pt x="270549" y="150966"/>
                </a:lnTo>
                <a:close/>
                <a:moveTo>
                  <a:pt x="132630" y="145962"/>
                </a:moveTo>
                <a:lnTo>
                  <a:pt x="155527" y="149573"/>
                </a:lnTo>
                <a:lnTo>
                  <a:pt x="153975" y="157046"/>
                </a:lnTo>
                <a:lnTo>
                  <a:pt x="153785" y="157870"/>
                </a:lnTo>
                <a:lnTo>
                  <a:pt x="131047" y="153373"/>
                </a:lnTo>
                <a:lnTo>
                  <a:pt x="132630" y="145962"/>
                </a:lnTo>
                <a:close/>
                <a:moveTo>
                  <a:pt x="241065" y="149351"/>
                </a:moveTo>
                <a:lnTo>
                  <a:pt x="243123" y="155463"/>
                </a:lnTo>
                <a:lnTo>
                  <a:pt x="235396" y="158503"/>
                </a:lnTo>
                <a:lnTo>
                  <a:pt x="233338" y="152423"/>
                </a:lnTo>
                <a:lnTo>
                  <a:pt x="241065" y="149351"/>
                </a:lnTo>
                <a:close/>
                <a:moveTo>
                  <a:pt x="264120" y="148401"/>
                </a:moveTo>
                <a:lnTo>
                  <a:pt x="267065" y="157743"/>
                </a:lnTo>
                <a:lnTo>
                  <a:pt x="264215" y="158852"/>
                </a:lnTo>
                <a:lnTo>
                  <a:pt x="261048" y="149446"/>
                </a:lnTo>
                <a:lnTo>
                  <a:pt x="264120" y="148401"/>
                </a:lnTo>
                <a:close/>
                <a:moveTo>
                  <a:pt x="272291" y="156255"/>
                </a:moveTo>
                <a:lnTo>
                  <a:pt x="272639" y="157363"/>
                </a:lnTo>
                <a:lnTo>
                  <a:pt x="267920" y="159168"/>
                </a:lnTo>
                <a:lnTo>
                  <a:pt x="267572" y="158060"/>
                </a:lnTo>
                <a:lnTo>
                  <a:pt x="272291" y="156255"/>
                </a:lnTo>
                <a:close/>
                <a:moveTo>
                  <a:pt x="232926" y="152613"/>
                </a:moveTo>
                <a:lnTo>
                  <a:pt x="234985" y="158662"/>
                </a:lnTo>
                <a:lnTo>
                  <a:pt x="229854" y="160688"/>
                </a:lnTo>
                <a:cubicBezTo>
                  <a:pt x="229189" y="158788"/>
                  <a:pt x="228524" y="156761"/>
                  <a:pt x="227796" y="154640"/>
                </a:cubicBezTo>
                <a:lnTo>
                  <a:pt x="232926" y="152613"/>
                </a:lnTo>
                <a:close/>
                <a:moveTo>
                  <a:pt x="63180" y="0"/>
                </a:moveTo>
                <a:lnTo>
                  <a:pt x="64542" y="2724"/>
                </a:lnTo>
                <a:lnTo>
                  <a:pt x="60108" y="4909"/>
                </a:lnTo>
                <a:lnTo>
                  <a:pt x="57954" y="32"/>
                </a:lnTo>
                <a:lnTo>
                  <a:pt x="56941" y="32"/>
                </a:lnTo>
                <a:lnTo>
                  <a:pt x="57131" y="444"/>
                </a:lnTo>
                <a:lnTo>
                  <a:pt x="49847" y="3009"/>
                </a:lnTo>
                <a:lnTo>
                  <a:pt x="48675" y="32"/>
                </a:lnTo>
                <a:lnTo>
                  <a:pt x="48200" y="32"/>
                </a:lnTo>
                <a:lnTo>
                  <a:pt x="43007" y="1805"/>
                </a:lnTo>
                <a:lnTo>
                  <a:pt x="42215" y="32"/>
                </a:lnTo>
                <a:lnTo>
                  <a:pt x="41740" y="32"/>
                </a:lnTo>
                <a:lnTo>
                  <a:pt x="43988" y="5067"/>
                </a:lnTo>
                <a:lnTo>
                  <a:pt x="39428" y="6651"/>
                </a:lnTo>
                <a:lnTo>
                  <a:pt x="36356" y="32"/>
                </a:lnTo>
                <a:lnTo>
                  <a:pt x="35849" y="32"/>
                </a:lnTo>
                <a:lnTo>
                  <a:pt x="37180" y="2851"/>
                </a:lnTo>
                <a:lnTo>
                  <a:pt x="32619" y="4814"/>
                </a:lnTo>
                <a:lnTo>
                  <a:pt x="30656" y="32"/>
                </a:lnTo>
                <a:lnTo>
                  <a:pt x="29674" y="32"/>
                </a:lnTo>
                <a:lnTo>
                  <a:pt x="33253" y="8804"/>
                </a:lnTo>
                <a:lnTo>
                  <a:pt x="21503" y="12921"/>
                </a:lnTo>
                <a:lnTo>
                  <a:pt x="26792" y="32"/>
                </a:lnTo>
                <a:lnTo>
                  <a:pt x="26285" y="32"/>
                </a:lnTo>
                <a:lnTo>
                  <a:pt x="22327" y="9691"/>
                </a:lnTo>
                <a:lnTo>
                  <a:pt x="17576" y="32"/>
                </a:lnTo>
                <a:lnTo>
                  <a:pt x="17070" y="32"/>
                </a:lnTo>
                <a:lnTo>
                  <a:pt x="22073" y="10261"/>
                </a:lnTo>
                <a:lnTo>
                  <a:pt x="21060" y="12763"/>
                </a:lnTo>
                <a:lnTo>
                  <a:pt x="14631" y="32"/>
                </a:lnTo>
                <a:lnTo>
                  <a:pt x="12066" y="32"/>
                </a:lnTo>
                <a:lnTo>
                  <a:pt x="15011" y="5891"/>
                </a:lnTo>
                <a:lnTo>
                  <a:pt x="5922" y="8583"/>
                </a:lnTo>
                <a:lnTo>
                  <a:pt x="2280" y="412"/>
                </a:lnTo>
                <a:lnTo>
                  <a:pt x="2122" y="32"/>
                </a:lnTo>
                <a:lnTo>
                  <a:pt x="1615" y="32"/>
                </a:lnTo>
                <a:lnTo>
                  <a:pt x="1774" y="380"/>
                </a:lnTo>
                <a:lnTo>
                  <a:pt x="32" y="1235"/>
                </a:lnTo>
                <a:lnTo>
                  <a:pt x="32" y="1742"/>
                </a:lnTo>
                <a:lnTo>
                  <a:pt x="1964" y="824"/>
                </a:lnTo>
                <a:lnTo>
                  <a:pt x="3642" y="4592"/>
                </a:lnTo>
                <a:lnTo>
                  <a:pt x="95" y="6936"/>
                </a:lnTo>
                <a:lnTo>
                  <a:pt x="32" y="6809"/>
                </a:lnTo>
                <a:lnTo>
                  <a:pt x="32" y="7664"/>
                </a:lnTo>
                <a:lnTo>
                  <a:pt x="2059" y="10894"/>
                </a:lnTo>
                <a:lnTo>
                  <a:pt x="32" y="12130"/>
                </a:lnTo>
                <a:lnTo>
                  <a:pt x="32" y="12668"/>
                </a:lnTo>
                <a:lnTo>
                  <a:pt x="2312" y="11274"/>
                </a:lnTo>
                <a:lnTo>
                  <a:pt x="4244" y="14346"/>
                </a:lnTo>
                <a:lnTo>
                  <a:pt x="697" y="16215"/>
                </a:lnTo>
                <a:lnTo>
                  <a:pt x="63" y="15075"/>
                </a:lnTo>
                <a:lnTo>
                  <a:pt x="63" y="15993"/>
                </a:lnTo>
                <a:lnTo>
                  <a:pt x="253" y="16437"/>
                </a:lnTo>
                <a:lnTo>
                  <a:pt x="32" y="16532"/>
                </a:lnTo>
                <a:lnTo>
                  <a:pt x="32" y="17070"/>
                </a:lnTo>
                <a:lnTo>
                  <a:pt x="475" y="16817"/>
                </a:lnTo>
                <a:lnTo>
                  <a:pt x="2059" y="19698"/>
                </a:lnTo>
                <a:lnTo>
                  <a:pt x="1552" y="19888"/>
                </a:lnTo>
                <a:lnTo>
                  <a:pt x="792" y="19793"/>
                </a:lnTo>
                <a:lnTo>
                  <a:pt x="0" y="18812"/>
                </a:lnTo>
                <a:lnTo>
                  <a:pt x="0" y="22517"/>
                </a:lnTo>
                <a:lnTo>
                  <a:pt x="32" y="22549"/>
                </a:lnTo>
                <a:lnTo>
                  <a:pt x="0" y="22580"/>
                </a:lnTo>
                <a:lnTo>
                  <a:pt x="0" y="23182"/>
                </a:lnTo>
                <a:lnTo>
                  <a:pt x="317" y="22929"/>
                </a:lnTo>
                <a:cubicBezTo>
                  <a:pt x="1583" y="24512"/>
                  <a:pt x="2692" y="26222"/>
                  <a:pt x="3674" y="27996"/>
                </a:cubicBezTo>
                <a:cubicBezTo>
                  <a:pt x="4307" y="29326"/>
                  <a:pt x="4845" y="30656"/>
                  <a:pt x="5320" y="32049"/>
                </a:cubicBezTo>
                <a:lnTo>
                  <a:pt x="3864" y="32049"/>
                </a:lnTo>
                <a:lnTo>
                  <a:pt x="2312" y="27457"/>
                </a:lnTo>
                <a:cubicBezTo>
                  <a:pt x="2280" y="27426"/>
                  <a:pt x="2280" y="27394"/>
                  <a:pt x="2280" y="27362"/>
                </a:cubicBezTo>
                <a:lnTo>
                  <a:pt x="32" y="24449"/>
                </a:lnTo>
                <a:lnTo>
                  <a:pt x="32" y="25209"/>
                </a:lnTo>
                <a:lnTo>
                  <a:pt x="1869" y="27616"/>
                </a:lnTo>
                <a:lnTo>
                  <a:pt x="3452" y="32334"/>
                </a:lnTo>
                <a:cubicBezTo>
                  <a:pt x="3484" y="32429"/>
                  <a:pt x="3579" y="32493"/>
                  <a:pt x="3674" y="32493"/>
                </a:cubicBezTo>
                <a:lnTo>
                  <a:pt x="5479" y="32493"/>
                </a:lnTo>
                <a:cubicBezTo>
                  <a:pt x="5669" y="33031"/>
                  <a:pt x="5859" y="33601"/>
                  <a:pt x="6049" y="34171"/>
                </a:cubicBezTo>
                <a:lnTo>
                  <a:pt x="32" y="34836"/>
                </a:lnTo>
                <a:lnTo>
                  <a:pt x="32" y="35280"/>
                </a:lnTo>
                <a:lnTo>
                  <a:pt x="6207" y="34614"/>
                </a:lnTo>
                <a:cubicBezTo>
                  <a:pt x="6587" y="35755"/>
                  <a:pt x="6967" y="36990"/>
                  <a:pt x="7347" y="38256"/>
                </a:cubicBezTo>
                <a:lnTo>
                  <a:pt x="32" y="39333"/>
                </a:lnTo>
                <a:lnTo>
                  <a:pt x="32" y="39808"/>
                </a:lnTo>
                <a:lnTo>
                  <a:pt x="7474" y="38700"/>
                </a:lnTo>
                <a:cubicBezTo>
                  <a:pt x="8677" y="42722"/>
                  <a:pt x="9912" y="47219"/>
                  <a:pt x="11021" y="51272"/>
                </a:cubicBezTo>
                <a:cubicBezTo>
                  <a:pt x="7189" y="52064"/>
                  <a:pt x="3389" y="52887"/>
                  <a:pt x="32" y="53647"/>
                </a:cubicBezTo>
                <a:lnTo>
                  <a:pt x="32" y="55991"/>
                </a:lnTo>
                <a:cubicBezTo>
                  <a:pt x="3547" y="55231"/>
                  <a:pt x="7569" y="54376"/>
                  <a:pt x="11623" y="53521"/>
                </a:cubicBezTo>
                <a:cubicBezTo>
                  <a:pt x="13333" y="59823"/>
                  <a:pt x="14378" y="63465"/>
                  <a:pt x="15011" y="64605"/>
                </a:cubicBezTo>
                <a:cubicBezTo>
                  <a:pt x="16626" y="67328"/>
                  <a:pt x="42278" y="80914"/>
                  <a:pt x="50702" y="85316"/>
                </a:cubicBezTo>
                <a:lnTo>
                  <a:pt x="61406" y="107865"/>
                </a:lnTo>
                <a:lnTo>
                  <a:pt x="60171" y="107801"/>
                </a:lnTo>
                <a:cubicBezTo>
                  <a:pt x="60138" y="107796"/>
                  <a:pt x="60104" y="107793"/>
                  <a:pt x="60070" y="107793"/>
                </a:cubicBezTo>
                <a:cubicBezTo>
                  <a:pt x="59914" y="107793"/>
                  <a:pt x="59758" y="107850"/>
                  <a:pt x="59601" y="107928"/>
                </a:cubicBezTo>
                <a:cubicBezTo>
                  <a:pt x="47757" y="114230"/>
                  <a:pt x="29611" y="123762"/>
                  <a:pt x="28217" y="124237"/>
                </a:cubicBezTo>
                <a:cubicBezTo>
                  <a:pt x="28164" y="124251"/>
                  <a:pt x="28099" y="124257"/>
                  <a:pt x="28023" y="124257"/>
                </a:cubicBezTo>
                <a:cubicBezTo>
                  <a:pt x="26825" y="124257"/>
                  <a:pt x="22853" y="122650"/>
                  <a:pt x="19160" y="120595"/>
                </a:cubicBezTo>
                <a:cubicBezTo>
                  <a:pt x="18981" y="120496"/>
                  <a:pt x="18793" y="120450"/>
                  <a:pt x="18610" y="120450"/>
                </a:cubicBezTo>
                <a:cubicBezTo>
                  <a:pt x="17979" y="120450"/>
                  <a:pt x="17401" y="120985"/>
                  <a:pt x="17450" y="121672"/>
                </a:cubicBezTo>
                <a:lnTo>
                  <a:pt x="32" y="130825"/>
                </a:lnTo>
                <a:lnTo>
                  <a:pt x="32" y="131870"/>
                </a:lnTo>
                <a:lnTo>
                  <a:pt x="17893" y="122496"/>
                </a:lnTo>
                <a:cubicBezTo>
                  <a:pt x="17956" y="122527"/>
                  <a:pt x="18020" y="122559"/>
                  <a:pt x="18051" y="122591"/>
                </a:cubicBezTo>
                <a:cubicBezTo>
                  <a:pt x="20320" y="123838"/>
                  <a:pt x="25456" y="126507"/>
                  <a:pt x="28120" y="126507"/>
                </a:cubicBezTo>
                <a:cubicBezTo>
                  <a:pt x="28432" y="126507"/>
                  <a:pt x="28710" y="126471"/>
                  <a:pt x="28946" y="126391"/>
                </a:cubicBezTo>
                <a:cubicBezTo>
                  <a:pt x="30941" y="125726"/>
                  <a:pt x="56339" y="112267"/>
                  <a:pt x="60425" y="110081"/>
                </a:cubicBezTo>
                <a:cubicBezTo>
                  <a:pt x="76513" y="110778"/>
                  <a:pt x="91334" y="116130"/>
                  <a:pt x="93265" y="116827"/>
                </a:cubicBezTo>
                <a:lnTo>
                  <a:pt x="102164" y="125568"/>
                </a:lnTo>
                <a:lnTo>
                  <a:pt x="109258" y="149984"/>
                </a:lnTo>
                <a:lnTo>
                  <a:pt x="107485" y="158471"/>
                </a:lnTo>
                <a:lnTo>
                  <a:pt x="109828" y="158471"/>
                </a:lnTo>
                <a:lnTo>
                  <a:pt x="110145" y="156888"/>
                </a:lnTo>
                <a:lnTo>
                  <a:pt x="116099" y="158408"/>
                </a:lnTo>
                <a:lnTo>
                  <a:pt x="117872" y="158408"/>
                </a:lnTo>
                <a:lnTo>
                  <a:pt x="110240" y="156445"/>
                </a:lnTo>
                <a:lnTo>
                  <a:pt x="111507" y="150459"/>
                </a:lnTo>
                <a:lnTo>
                  <a:pt x="128576" y="153848"/>
                </a:lnTo>
                <a:lnTo>
                  <a:pt x="127563" y="158503"/>
                </a:lnTo>
                <a:cubicBezTo>
                  <a:pt x="128355" y="158535"/>
                  <a:pt x="129115" y="158566"/>
                  <a:pt x="129907" y="158598"/>
                </a:cubicBezTo>
                <a:lnTo>
                  <a:pt x="130857" y="154260"/>
                </a:lnTo>
                <a:lnTo>
                  <a:pt x="153563" y="158757"/>
                </a:lnTo>
                <a:lnTo>
                  <a:pt x="153215" y="160245"/>
                </a:lnTo>
                <a:lnTo>
                  <a:pt x="154133" y="160277"/>
                </a:lnTo>
                <a:lnTo>
                  <a:pt x="154482" y="158915"/>
                </a:lnTo>
                <a:lnTo>
                  <a:pt x="158440" y="159517"/>
                </a:lnTo>
                <a:lnTo>
                  <a:pt x="158345" y="160530"/>
                </a:lnTo>
                <a:lnTo>
                  <a:pt x="158820" y="160530"/>
                </a:lnTo>
                <a:lnTo>
                  <a:pt x="158884" y="159580"/>
                </a:lnTo>
                <a:lnTo>
                  <a:pt x="167244" y="160878"/>
                </a:lnTo>
                <a:cubicBezTo>
                  <a:pt x="169430" y="160973"/>
                  <a:pt x="171615" y="161037"/>
                  <a:pt x="173832" y="161100"/>
                </a:cubicBezTo>
                <a:lnTo>
                  <a:pt x="174655" y="161100"/>
                </a:lnTo>
                <a:lnTo>
                  <a:pt x="154703" y="158028"/>
                </a:lnTo>
                <a:lnTo>
                  <a:pt x="154893" y="157236"/>
                </a:lnTo>
                <a:lnTo>
                  <a:pt x="160024" y="132440"/>
                </a:lnTo>
                <a:cubicBezTo>
                  <a:pt x="165471" y="134245"/>
                  <a:pt x="171108" y="136810"/>
                  <a:pt x="176460" y="140800"/>
                </a:cubicBezTo>
                <a:cubicBezTo>
                  <a:pt x="178519" y="142352"/>
                  <a:pt x="180450" y="144062"/>
                  <a:pt x="182224" y="145899"/>
                </a:cubicBezTo>
                <a:lnTo>
                  <a:pt x="177379" y="161163"/>
                </a:lnTo>
                <a:lnTo>
                  <a:pt x="177854" y="161163"/>
                </a:lnTo>
                <a:lnTo>
                  <a:pt x="182604" y="146247"/>
                </a:lnTo>
                <a:cubicBezTo>
                  <a:pt x="183174" y="146849"/>
                  <a:pt x="183744" y="147451"/>
                  <a:pt x="184282" y="148084"/>
                </a:cubicBezTo>
                <a:lnTo>
                  <a:pt x="182541" y="153594"/>
                </a:lnTo>
                <a:lnTo>
                  <a:pt x="180102" y="161195"/>
                </a:lnTo>
                <a:lnTo>
                  <a:pt x="181052" y="161195"/>
                </a:lnTo>
                <a:lnTo>
                  <a:pt x="183396" y="153848"/>
                </a:lnTo>
                <a:cubicBezTo>
                  <a:pt x="183934" y="152359"/>
                  <a:pt x="184757" y="151029"/>
                  <a:pt x="185834" y="149889"/>
                </a:cubicBezTo>
                <a:cubicBezTo>
                  <a:pt x="188558" y="153309"/>
                  <a:pt x="190996" y="156951"/>
                  <a:pt x="193055" y="160815"/>
                </a:cubicBezTo>
                <a:cubicBezTo>
                  <a:pt x="193878" y="160720"/>
                  <a:pt x="194701" y="160657"/>
                  <a:pt x="195525" y="160593"/>
                </a:cubicBezTo>
                <a:cubicBezTo>
                  <a:pt x="193245" y="156223"/>
                  <a:pt x="190553" y="152074"/>
                  <a:pt x="187449" y="148242"/>
                </a:cubicBezTo>
                <a:cubicBezTo>
                  <a:pt x="188494" y="147324"/>
                  <a:pt x="189603" y="146469"/>
                  <a:pt x="190775" y="145709"/>
                </a:cubicBezTo>
                <a:cubicBezTo>
                  <a:pt x="193276" y="149921"/>
                  <a:pt x="195557" y="154165"/>
                  <a:pt x="196982" y="157806"/>
                </a:cubicBezTo>
                <a:cubicBezTo>
                  <a:pt x="197330" y="158693"/>
                  <a:pt x="197678" y="159580"/>
                  <a:pt x="197995" y="160435"/>
                </a:cubicBezTo>
                <a:lnTo>
                  <a:pt x="198977" y="160403"/>
                </a:lnTo>
                <a:cubicBezTo>
                  <a:pt x="198597" y="159453"/>
                  <a:pt x="198217" y="158471"/>
                  <a:pt x="197805" y="157458"/>
                </a:cubicBezTo>
                <a:cubicBezTo>
                  <a:pt x="197172" y="155811"/>
                  <a:pt x="196348" y="154038"/>
                  <a:pt x="195398" y="152169"/>
                </a:cubicBezTo>
                <a:lnTo>
                  <a:pt x="209713" y="146469"/>
                </a:lnTo>
                <a:lnTo>
                  <a:pt x="211359" y="151568"/>
                </a:lnTo>
                <a:lnTo>
                  <a:pt x="214431" y="160752"/>
                </a:lnTo>
                <a:lnTo>
                  <a:pt x="214906" y="160752"/>
                </a:lnTo>
                <a:lnTo>
                  <a:pt x="211866" y="151631"/>
                </a:lnTo>
                <a:lnTo>
                  <a:pt x="224090" y="146659"/>
                </a:lnTo>
                <a:cubicBezTo>
                  <a:pt x="225864" y="151821"/>
                  <a:pt x="227511" y="156666"/>
                  <a:pt x="228936" y="160847"/>
                </a:cubicBezTo>
                <a:lnTo>
                  <a:pt x="230583" y="160847"/>
                </a:lnTo>
                <a:lnTo>
                  <a:pt x="235111" y="159105"/>
                </a:lnTo>
                <a:lnTo>
                  <a:pt x="235713" y="160815"/>
                </a:lnTo>
                <a:lnTo>
                  <a:pt x="236188" y="160815"/>
                </a:lnTo>
                <a:lnTo>
                  <a:pt x="235555" y="158947"/>
                </a:lnTo>
                <a:lnTo>
                  <a:pt x="237518" y="158155"/>
                </a:lnTo>
                <a:lnTo>
                  <a:pt x="238436" y="160752"/>
                </a:lnTo>
                <a:lnTo>
                  <a:pt x="238911" y="160720"/>
                </a:lnTo>
                <a:lnTo>
                  <a:pt x="237961" y="157965"/>
                </a:lnTo>
                <a:lnTo>
                  <a:pt x="241287" y="156666"/>
                </a:lnTo>
                <a:lnTo>
                  <a:pt x="242395" y="160435"/>
                </a:lnTo>
                <a:lnTo>
                  <a:pt x="242870" y="160372"/>
                </a:lnTo>
                <a:lnTo>
                  <a:pt x="241698" y="156508"/>
                </a:lnTo>
                <a:lnTo>
                  <a:pt x="243282" y="155906"/>
                </a:lnTo>
                <a:lnTo>
                  <a:pt x="244644" y="160213"/>
                </a:lnTo>
                <a:lnTo>
                  <a:pt x="245119" y="160150"/>
                </a:lnTo>
                <a:lnTo>
                  <a:pt x="243694" y="155716"/>
                </a:lnTo>
                <a:lnTo>
                  <a:pt x="253764" y="151758"/>
                </a:lnTo>
                <a:lnTo>
                  <a:pt x="254176" y="157648"/>
                </a:lnTo>
                <a:lnTo>
                  <a:pt x="247335" y="160023"/>
                </a:lnTo>
                <a:cubicBezTo>
                  <a:pt x="247874" y="159992"/>
                  <a:pt x="248444" y="159960"/>
                  <a:pt x="248982" y="159928"/>
                </a:cubicBezTo>
                <a:lnTo>
                  <a:pt x="254208" y="158123"/>
                </a:lnTo>
                <a:lnTo>
                  <a:pt x="254303" y="159770"/>
                </a:lnTo>
                <a:lnTo>
                  <a:pt x="256615" y="159738"/>
                </a:lnTo>
                <a:lnTo>
                  <a:pt x="256456" y="157331"/>
                </a:lnTo>
                <a:lnTo>
                  <a:pt x="262442" y="155241"/>
                </a:lnTo>
                <a:lnTo>
                  <a:pt x="263740" y="159042"/>
                </a:lnTo>
                <a:lnTo>
                  <a:pt x="262062" y="159675"/>
                </a:lnTo>
                <a:lnTo>
                  <a:pt x="263423" y="159675"/>
                </a:lnTo>
                <a:lnTo>
                  <a:pt x="263867" y="159485"/>
                </a:lnTo>
                <a:lnTo>
                  <a:pt x="263930" y="159643"/>
                </a:lnTo>
                <a:lnTo>
                  <a:pt x="264405" y="159643"/>
                </a:lnTo>
                <a:lnTo>
                  <a:pt x="264310" y="159327"/>
                </a:lnTo>
                <a:lnTo>
                  <a:pt x="267129" y="158250"/>
                </a:lnTo>
                <a:lnTo>
                  <a:pt x="267477" y="159358"/>
                </a:lnTo>
                <a:lnTo>
                  <a:pt x="266875" y="159580"/>
                </a:lnTo>
                <a:lnTo>
                  <a:pt x="266875" y="159580"/>
                </a:lnTo>
                <a:lnTo>
                  <a:pt x="268300" y="159517"/>
                </a:lnTo>
                <a:lnTo>
                  <a:pt x="272766" y="157838"/>
                </a:lnTo>
                <a:lnTo>
                  <a:pt x="273272" y="159295"/>
                </a:lnTo>
                <a:lnTo>
                  <a:pt x="273747" y="159295"/>
                </a:lnTo>
                <a:lnTo>
                  <a:pt x="273209" y="157648"/>
                </a:lnTo>
                <a:lnTo>
                  <a:pt x="276946" y="156223"/>
                </a:lnTo>
                <a:lnTo>
                  <a:pt x="277928" y="159168"/>
                </a:lnTo>
                <a:lnTo>
                  <a:pt x="278403" y="159168"/>
                </a:lnTo>
                <a:lnTo>
                  <a:pt x="277326" y="155843"/>
                </a:lnTo>
                <a:lnTo>
                  <a:pt x="273589" y="145202"/>
                </a:lnTo>
                <a:lnTo>
                  <a:pt x="280335" y="142922"/>
                </a:lnTo>
                <a:lnTo>
                  <a:pt x="285180" y="157521"/>
                </a:lnTo>
                <a:lnTo>
                  <a:pt x="285180" y="156065"/>
                </a:lnTo>
                <a:lnTo>
                  <a:pt x="284800" y="154830"/>
                </a:lnTo>
                <a:lnTo>
                  <a:pt x="284832" y="154830"/>
                </a:lnTo>
                <a:lnTo>
                  <a:pt x="285180" y="154671"/>
                </a:lnTo>
                <a:lnTo>
                  <a:pt x="285180" y="154196"/>
                </a:lnTo>
                <a:lnTo>
                  <a:pt x="284673" y="154418"/>
                </a:lnTo>
                <a:lnTo>
                  <a:pt x="283565" y="151093"/>
                </a:lnTo>
                <a:lnTo>
                  <a:pt x="285212" y="150111"/>
                </a:lnTo>
                <a:lnTo>
                  <a:pt x="285212" y="149573"/>
                </a:lnTo>
                <a:lnTo>
                  <a:pt x="283407" y="150649"/>
                </a:lnTo>
                <a:lnTo>
                  <a:pt x="280778" y="142764"/>
                </a:lnTo>
                <a:lnTo>
                  <a:pt x="284578" y="141497"/>
                </a:lnTo>
                <a:lnTo>
                  <a:pt x="285212" y="143175"/>
                </a:lnTo>
                <a:lnTo>
                  <a:pt x="285212" y="141877"/>
                </a:lnTo>
                <a:lnTo>
                  <a:pt x="284990" y="141339"/>
                </a:lnTo>
                <a:lnTo>
                  <a:pt x="285212" y="141275"/>
                </a:lnTo>
                <a:lnTo>
                  <a:pt x="285212" y="140294"/>
                </a:lnTo>
                <a:lnTo>
                  <a:pt x="284673" y="140484"/>
                </a:lnTo>
                <a:lnTo>
                  <a:pt x="281158" y="131141"/>
                </a:lnTo>
                <a:lnTo>
                  <a:pt x="285212" y="129558"/>
                </a:lnTo>
                <a:lnTo>
                  <a:pt x="285212" y="129051"/>
                </a:lnTo>
                <a:lnTo>
                  <a:pt x="267445" y="136018"/>
                </a:lnTo>
                <a:cubicBezTo>
                  <a:pt x="267445" y="135987"/>
                  <a:pt x="267445" y="135987"/>
                  <a:pt x="267445" y="135955"/>
                </a:cubicBezTo>
                <a:lnTo>
                  <a:pt x="266400" y="133200"/>
                </a:lnTo>
                <a:lnTo>
                  <a:pt x="282171" y="123414"/>
                </a:lnTo>
                <a:lnTo>
                  <a:pt x="285180" y="127943"/>
                </a:lnTo>
                <a:lnTo>
                  <a:pt x="285180" y="125758"/>
                </a:lnTo>
                <a:lnTo>
                  <a:pt x="284958" y="125948"/>
                </a:lnTo>
                <a:lnTo>
                  <a:pt x="282900" y="122844"/>
                </a:lnTo>
                <a:lnTo>
                  <a:pt x="285180" y="120849"/>
                </a:lnTo>
                <a:lnTo>
                  <a:pt x="285180" y="120247"/>
                </a:lnTo>
                <a:lnTo>
                  <a:pt x="282646" y="122464"/>
                </a:lnTo>
                <a:lnTo>
                  <a:pt x="279828" y="118189"/>
                </a:lnTo>
                <a:lnTo>
                  <a:pt x="283977" y="114768"/>
                </a:lnTo>
                <a:lnTo>
                  <a:pt x="285180" y="116510"/>
                </a:lnTo>
                <a:lnTo>
                  <a:pt x="285180" y="115718"/>
                </a:lnTo>
                <a:lnTo>
                  <a:pt x="284325" y="114483"/>
                </a:lnTo>
                <a:lnTo>
                  <a:pt x="285180" y="113755"/>
                </a:lnTo>
                <a:lnTo>
                  <a:pt x="285180" y="113185"/>
                </a:lnTo>
                <a:lnTo>
                  <a:pt x="284072" y="114072"/>
                </a:lnTo>
                <a:lnTo>
                  <a:pt x="281411" y="110240"/>
                </a:lnTo>
                <a:lnTo>
                  <a:pt x="285180" y="107136"/>
                </a:lnTo>
                <a:lnTo>
                  <a:pt x="285180" y="106535"/>
                </a:lnTo>
                <a:lnTo>
                  <a:pt x="281126" y="109891"/>
                </a:lnTo>
                <a:lnTo>
                  <a:pt x="277928" y="105236"/>
                </a:lnTo>
                <a:cubicBezTo>
                  <a:pt x="279733" y="103906"/>
                  <a:pt x="281475" y="102608"/>
                  <a:pt x="283122" y="101404"/>
                </a:cubicBezTo>
                <a:lnTo>
                  <a:pt x="285180" y="104254"/>
                </a:lnTo>
                <a:lnTo>
                  <a:pt x="285180" y="103463"/>
                </a:lnTo>
                <a:lnTo>
                  <a:pt x="283470" y="101119"/>
                </a:lnTo>
                <a:cubicBezTo>
                  <a:pt x="284072" y="100676"/>
                  <a:pt x="284642" y="100264"/>
                  <a:pt x="285180" y="99852"/>
                </a:cubicBezTo>
                <a:lnTo>
                  <a:pt x="285180" y="98681"/>
                </a:lnTo>
                <a:cubicBezTo>
                  <a:pt x="284483" y="99251"/>
                  <a:pt x="283723" y="99789"/>
                  <a:pt x="282963" y="100391"/>
                </a:cubicBezTo>
                <a:lnTo>
                  <a:pt x="280145" y="96495"/>
                </a:lnTo>
                <a:lnTo>
                  <a:pt x="285180" y="92949"/>
                </a:lnTo>
                <a:lnTo>
                  <a:pt x="285180" y="92379"/>
                </a:lnTo>
                <a:lnTo>
                  <a:pt x="279891" y="96147"/>
                </a:lnTo>
                <a:lnTo>
                  <a:pt x="277611" y="92980"/>
                </a:lnTo>
                <a:lnTo>
                  <a:pt x="277643" y="92980"/>
                </a:lnTo>
                <a:lnTo>
                  <a:pt x="285180" y="87502"/>
                </a:lnTo>
                <a:lnTo>
                  <a:pt x="285180" y="86931"/>
                </a:lnTo>
                <a:lnTo>
                  <a:pt x="277389" y="92600"/>
                </a:lnTo>
                <a:lnTo>
                  <a:pt x="277326" y="92600"/>
                </a:lnTo>
                <a:lnTo>
                  <a:pt x="273652" y="87470"/>
                </a:lnTo>
                <a:lnTo>
                  <a:pt x="282932" y="79204"/>
                </a:lnTo>
                <a:cubicBezTo>
                  <a:pt x="283660" y="80123"/>
                  <a:pt x="284420" y="81073"/>
                  <a:pt x="285180" y="82023"/>
                </a:cubicBezTo>
                <a:lnTo>
                  <a:pt x="285180" y="81294"/>
                </a:lnTo>
                <a:cubicBezTo>
                  <a:pt x="284515" y="80471"/>
                  <a:pt x="283882" y="79679"/>
                  <a:pt x="283280" y="78888"/>
                </a:cubicBezTo>
                <a:lnTo>
                  <a:pt x="285180" y="77177"/>
                </a:lnTo>
                <a:lnTo>
                  <a:pt x="285180" y="76576"/>
                </a:lnTo>
                <a:lnTo>
                  <a:pt x="282995" y="78508"/>
                </a:lnTo>
                <a:cubicBezTo>
                  <a:pt x="282425" y="77779"/>
                  <a:pt x="281886" y="77082"/>
                  <a:pt x="281348" y="76386"/>
                </a:cubicBezTo>
                <a:cubicBezTo>
                  <a:pt x="280493" y="75246"/>
                  <a:pt x="279670" y="74201"/>
                  <a:pt x="279005" y="73251"/>
                </a:cubicBezTo>
                <a:lnTo>
                  <a:pt x="281981" y="70685"/>
                </a:lnTo>
                <a:lnTo>
                  <a:pt x="285180" y="74676"/>
                </a:lnTo>
                <a:lnTo>
                  <a:pt x="285180" y="73947"/>
                </a:lnTo>
                <a:lnTo>
                  <a:pt x="282330" y="70400"/>
                </a:lnTo>
                <a:lnTo>
                  <a:pt x="285180" y="67898"/>
                </a:lnTo>
                <a:lnTo>
                  <a:pt x="285180" y="66663"/>
                </a:lnTo>
                <a:lnTo>
                  <a:pt x="284325" y="67423"/>
                </a:lnTo>
                <a:cubicBezTo>
                  <a:pt x="283375" y="64447"/>
                  <a:pt x="281380" y="58144"/>
                  <a:pt x="280525" y="55358"/>
                </a:cubicBezTo>
                <a:lnTo>
                  <a:pt x="283407" y="54376"/>
                </a:lnTo>
                <a:lnTo>
                  <a:pt x="285180" y="54598"/>
                </a:lnTo>
                <a:lnTo>
                  <a:pt x="285180" y="52286"/>
                </a:lnTo>
                <a:lnTo>
                  <a:pt x="283407" y="52064"/>
                </a:lnTo>
                <a:lnTo>
                  <a:pt x="283343" y="52064"/>
                </a:lnTo>
                <a:lnTo>
                  <a:pt x="273336" y="51621"/>
                </a:lnTo>
                <a:lnTo>
                  <a:pt x="271562" y="45762"/>
                </a:lnTo>
                <a:lnTo>
                  <a:pt x="285180" y="47250"/>
                </a:lnTo>
                <a:lnTo>
                  <a:pt x="285180" y="46775"/>
                </a:lnTo>
                <a:lnTo>
                  <a:pt x="271404" y="45255"/>
                </a:lnTo>
                <a:lnTo>
                  <a:pt x="270137" y="41138"/>
                </a:lnTo>
                <a:lnTo>
                  <a:pt x="285180" y="41803"/>
                </a:lnTo>
                <a:lnTo>
                  <a:pt x="285180" y="41328"/>
                </a:lnTo>
                <a:lnTo>
                  <a:pt x="252244" y="39840"/>
                </a:lnTo>
                <a:lnTo>
                  <a:pt x="244390" y="39840"/>
                </a:lnTo>
                <a:cubicBezTo>
                  <a:pt x="244707" y="36673"/>
                  <a:pt x="244992" y="33918"/>
                  <a:pt x="245214" y="31638"/>
                </a:cubicBezTo>
                <a:lnTo>
                  <a:pt x="268680" y="32018"/>
                </a:lnTo>
                <a:lnTo>
                  <a:pt x="276946" y="32524"/>
                </a:lnTo>
                <a:lnTo>
                  <a:pt x="285148" y="33063"/>
                </a:lnTo>
                <a:lnTo>
                  <a:pt x="285148" y="32588"/>
                </a:lnTo>
                <a:lnTo>
                  <a:pt x="277168" y="32081"/>
                </a:lnTo>
                <a:lnTo>
                  <a:pt x="277263" y="28724"/>
                </a:lnTo>
                <a:lnTo>
                  <a:pt x="285148" y="28629"/>
                </a:lnTo>
                <a:lnTo>
                  <a:pt x="285148" y="28186"/>
                </a:lnTo>
                <a:lnTo>
                  <a:pt x="277326" y="28249"/>
                </a:lnTo>
                <a:lnTo>
                  <a:pt x="277453" y="24037"/>
                </a:lnTo>
                <a:lnTo>
                  <a:pt x="285212" y="24829"/>
                </a:lnTo>
                <a:lnTo>
                  <a:pt x="285212" y="24385"/>
                </a:lnTo>
                <a:lnTo>
                  <a:pt x="283977" y="24259"/>
                </a:lnTo>
                <a:lnTo>
                  <a:pt x="283977" y="15106"/>
                </a:lnTo>
                <a:lnTo>
                  <a:pt x="285212" y="15201"/>
                </a:lnTo>
                <a:lnTo>
                  <a:pt x="285212" y="14726"/>
                </a:lnTo>
                <a:lnTo>
                  <a:pt x="268237" y="13460"/>
                </a:lnTo>
                <a:lnTo>
                  <a:pt x="268807" y="5099"/>
                </a:lnTo>
                <a:lnTo>
                  <a:pt x="268807" y="32"/>
                </a:lnTo>
                <a:lnTo>
                  <a:pt x="268332" y="32"/>
                </a:lnTo>
                <a:lnTo>
                  <a:pt x="268332" y="4814"/>
                </a:lnTo>
                <a:lnTo>
                  <a:pt x="260415" y="4022"/>
                </a:lnTo>
                <a:lnTo>
                  <a:pt x="260541" y="32"/>
                </a:lnTo>
                <a:lnTo>
                  <a:pt x="260098" y="32"/>
                </a:lnTo>
                <a:lnTo>
                  <a:pt x="259971" y="3991"/>
                </a:lnTo>
                <a:lnTo>
                  <a:pt x="255158" y="3484"/>
                </a:lnTo>
                <a:lnTo>
                  <a:pt x="255221" y="32"/>
                </a:lnTo>
                <a:lnTo>
                  <a:pt x="254746" y="32"/>
                </a:lnTo>
                <a:lnTo>
                  <a:pt x="254714" y="3421"/>
                </a:lnTo>
                <a:lnTo>
                  <a:pt x="246132" y="2566"/>
                </a:lnTo>
                <a:lnTo>
                  <a:pt x="246132" y="32"/>
                </a:lnTo>
                <a:lnTo>
                  <a:pt x="243820" y="32"/>
                </a:lnTo>
                <a:lnTo>
                  <a:pt x="243820" y="2312"/>
                </a:lnTo>
                <a:lnTo>
                  <a:pt x="233401" y="1267"/>
                </a:lnTo>
                <a:lnTo>
                  <a:pt x="233591" y="32"/>
                </a:lnTo>
                <a:lnTo>
                  <a:pt x="233148" y="32"/>
                </a:lnTo>
                <a:lnTo>
                  <a:pt x="232926" y="1457"/>
                </a:lnTo>
                <a:lnTo>
                  <a:pt x="232419" y="4846"/>
                </a:lnTo>
                <a:lnTo>
                  <a:pt x="225072" y="4339"/>
                </a:lnTo>
                <a:lnTo>
                  <a:pt x="225705" y="32"/>
                </a:lnTo>
                <a:lnTo>
                  <a:pt x="224787" y="32"/>
                </a:lnTo>
                <a:lnTo>
                  <a:pt x="224154" y="4307"/>
                </a:lnTo>
                <a:cubicBezTo>
                  <a:pt x="216585" y="3801"/>
                  <a:pt x="209143" y="3294"/>
                  <a:pt x="205976" y="3136"/>
                </a:cubicBezTo>
                <a:cubicBezTo>
                  <a:pt x="205627" y="3104"/>
                  <a:pt x="205216" y="3072"/>
                  <a:pt x="204804" y="3041"/>
                </a:cubicBezTo>
                <a:lnTo>
                  <a:pt x="205089" y="32"/>
                </a:lnTo>
                <a:lnTo>
                  <a:pt x="204139" y="32"/>
                </a:lnTo>
                <a:lnTo>
                  <a:pt x="203886" y="2946"/>
                </a:lnTo>
                <a:cubicBezTo>
                  <a:pt x="199674" y="2439"/>
                  <a:pt x="192611" y="1235"/>
                  <a:pt x="185961" y="32"/>
                </a:cubicBezTo>
                <a:lnTo>
                  <a:pt x="180925" y="32"/>
                </a:lnTo>
                <a:cubicBezTo>
                  <a:pt x="183174" y="444"/>
                  <a:pt x="185581" y="887"/>
                  <a:pt x="188019" y="1330"/>
                </a:cubicBezTo>
                <a:lnTo>
                  <a:pt x="187608" y="5637"/>
                </a:lnTo>
                <a:lnTo>
                  <a:pt x="175447" y="4751"/>
                </a:lnTo>
                <a:lnTo>
                  <a:pt x="176840" y="32"/>
                </a:lnTo>
                <a:lnTo>
                  <a:pt x="176333" y="32"/>
                </a:lnTo>
                <a:lnTo>
                  <a:pt x="175003" y="4592"/>
                </a:lnTo>
                <a:lnTo>
                  <a:pt x="167941" y="32"/>
                </a:lnTo>
                <a:lnTo>
                  <a:pt x="167086" y="32"/>
                </a:lnTo>
                <a:lnTo>
                  <a:pt x="174877" y="5036"/>
                </a:lnTo>
                <a:lnTo>
                  <a:pt x="173673" y="9184"/>
                </a:lnTo>
                <a:lnTo>
                  <a:pt x="162779" y="2756"/>
                </a:lnTo>
                <a:lnTo>
                  <a:pt x="162716" y="2724"/>
                </a:lnTo>
                <a:lnTo>
                  <a:pt x="156477" y="32"/>
                </a:lnTo>
                <a:lnTo>
                  <a:pt x="154165" y="32"/>
                </a:lnTo>
                <a:lnTo>
                  <a:pt x="162336" y="3579"/>
                </a:lnTo>
                <a:lnTo>
                  <a:pt x="181179" y="14695"/>
                </a:lnTo>
                <a:lnTo>
                  <a:pt x="177822" y="20300"/>
                </a:lnTo>
                <a:lnTo>
                  <a:pt x="150143" y="7664"/>
                </a:lnTo>
                <a:lnTo>
                  <a:pt x="148781" y="32"/>
                </a:lnTo>
                <a:lnTo>
                  <a:pt x="147831" y="32"/>
                </a:lnTo>
                <a:lnTo>
                  <a:pt x="149130" y="7284"/>
                </a:lnTo>
                <a:lnTo>
                  <a:pt x="127690" y="64"/>
                </a:lnTo>
                <a:lnTo>
                  <a:pt x="127690" y="32"/>
                </a:lnTo>
                <a:lnTo>
                  <a:pt x="126170" y="32"/>
                </a:lnTo>
                <a:lnTo>
                  <a:pt x="126613" y="159"/>
                </a:lnTo>
                <a:cubicBezTo>
                  <a:pt x="125220" y="3231"/>
                  <a:pt x="123098" y="7918"/>
                  <a:pt x="120881" y="12858"/>
                </a:cubicBezTo>
                <a:cubicBezTo>
                  <a:pt x="109417" y="7981"/>
                  <a:pt x="95166" y="1869"/>
                  <a:pt x="94437" y="1552"/>
                </a:cubicBezTo>
                <a:cubicBezTo>
                  <a:pt x="93772" y="1140"/>
                  <a:pt x="93202" y="634"/>
                  <a:pt x="92695" y="32"/>
                </a:cubicBezTo>
                <a:lnTo>
                  <a:pt x="92062" y="32"/>
                </a:lnTo>
                <a:cubicBezTo>
                  <a:pt x="92854" y="887"/>
                  <a:pt x="93709" y="1742"/>
                  <a:pt x="94247" y="1964"/>
                </a:cubicBezTo>
                <a:cubicBezTo>
                  <a:pt x="94659" y="2154"/>
                  <a:pt x="99473" y="4212"/>
                  <a:pt x="105648" y="6873"/>
                </a:cubicBezTo>
                <a:cubicBezTo>
                  <a:pt x="105268" y="7728"/>
                  <a:pt x="103780" y="10863"/>
                  <a:pt x="103495" y="11369"/>
                </a:cubicBezTo>
                <a:cubicBezTo>
                  <a:pt x="103241" y="11750"/>
                  <a:pt x="103273" y="13238"/>
                  <a:pt x="103400" y="16215"/>
                </a:cubicBezTo>
                <a:cubicBezTo>
                  <a:pt x="103431" y="17070"/>
                  <a:pt x="103495" y="17798"/>
                  <a:pt x="103463" y="18020"/>
                </a:cubicBezTo>
                <a:cubicBezTo>
                  <a:pt x="103431" y="18242"/>
                  <a:pt x="103241" y="19667"/>
                  <a:pt x="102988" y="21535"/>
                </a:cubicBezTo>
                <a:lnTo>
                  <a:pt x="96559" y="21852"/>
                </a:lnTo>
                <a:lnTo>
                  <a:pt x="95102" y="15296"/>
                </a:lnTo>
                <a:cubicBezTo>
                  <a:pt x="95071" y="15233"/>
                  <a:pt x="95039" y="15201"/>
                  <a:pt x="95039" y="15170"/>
                </a:cubicBezTo>
                <a:lnTo>
                  <a:pt x="79806" y="32"/>
                </a:lnTo>
                <a:lnTo>
                  <a:pt x="79141" y="32"/>
                </a:lnTo>
                <a:lnTo>
                  <a:pt x="83448" y="4276"/>
                </a:lnTo>
                <a:lnTo>
                  <a:pt x="77241" y="9184"/>
                </a:lnTo>
                <a:lnTo>
                  <a:pt x="76639" y="8234"/>
                </a:lnTo>
                <a:lnTo>
                  <a:pt x="70084" y="32"/>
                </a:lnTo>
                <a:lnTo>
                  <a:pt x="69514" y="32"/>
                </a:lnTo>
                <a:lnTo>
                  <a:pt x="71445" y="2439"/>
                </a:lnTo>
                <a:lnTo>
                  <a:pt x="67075" y="6778"/>
                </a:lnTo>
                <a:lnTo>
                  <a:pt x="65048" y="2724"/>
                </a:lnTo>
                <a:lnTo>
                  <a:pt x="63687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5098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14"/>
          <p:cNvSpPr txBox="1"/>
          <p:nvPr>
            <p:ph type="ctrTitle"/>
          </p:nvPr>
        </p:nvSpPr>
        <p:spPr>
          <a:xfrm>
            <a:off x="2559334" y="784875"/>
            <a:ext cx="41853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1" name="Google Shape;61;p14"/>
          <p:cNvSpPr txBox="1"/>
          <p:nvPr>
            <p:ph type="subTitle" idx="1"/>
          </p:nvPr>
        </p:nvSpPr>
        <p:spPr>
          <a:xfrm>
            <a:off x="2557839" y="1059075"/>
            <a:ext cx="4188900" cy="2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2" name="Google Shape;62;p14"/>
          <p:cNvSpPr txBox="1"/>
          <p:nvPr>
            <p:ph type="title" idx="2" hasCustomPrompt="1"/>
          </p:nvPr>
        </p:nvSpPr>
        <p:spPr>
          <a:xfrm>
            <a:off x="1370400" y="748275"/>
            <a:ext cx="94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14"/>
          <p:cNvSpPr txBox="1"/>
          <p:nvPr>
            <p:ph type="ctrTitle" idx="3"/>
          </p:nvPr>
        </p:nvSpPr>
        <p:spPr>
          <a:xfrm>
            <a:off x="2557825" y="1615600"/>
            <a:ext cx="41853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4" name="Google Shape;64;p14"/>
          <p:cNvSpPr txBox="1"/>
          <p:nvPr>
            <p:ph type="subTitle" idx="4"/>
          </p:nvPr>
        </p:nvSpPr>
        <p:spPr>
          <a:xfrm>
            <a:off x="2557839" y="1889800"/>
            <a:ext cx="4188900" cy="2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5" name="Google Shape;65;p14"/>
          <p:cNvSpPr txBox="1"/>
          <p:nvPr>
            <p:ph type="title" idx="5" hasCustomPrompt="1"/>
          </p:nvPr>
        </p:nvSpPr>
        <p:spPr>
          <a:xfrm>
            <a:off x="1370400" y="1582950"/>
            <a:ext cx="94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4"/>
          <p:cNvSpPr txBox="1"/>
          <p:nvPr>
            <p:ph type="ctrTitle" idx="6"/>
          </p:nvPr>
        </p:nvSpPr>
        <p:spPr>
          <a:xfrm>
            <a:off x="2557825" y="2446300"/>
            <a:ext cx="41853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7" name="Google Shape;67;p14"/>
          <p:cNvSpPr txBox="1"/>
          <p:nvPr>
            <p:ph type="subTitle" idx="7"/>
          </p:nvPr>
        </p:nvSpPr>
        <p:spPr>
          <a:xfrm>
            <a:off x="2557839" y="2720500"/>
            <a:ext cx="4188900" cy="25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8" name="Google Shape;68;p14"/>
          <p:cNvSpPr txBox="1"/>
          <p:nvPr>
            <p:ph type="title" idx="8" hasCustomPrompt="1"/>
          </p:nvPr>
        </p:nvSpPr>
        <p:spPr>
          <a:xfrm>
            <a:off x="1370400" y="2417625"/>
            <a:ext cx="94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4"/>
          <p:cNvSpPr txBox="1"/>
          <p:nvPr>
            <p:ph type="ctrTitle" idx="9"/>
          </p:nvPr>
        </p:nvSpPr>
        <p:spPr>
          <a:xfrm>
            <a:off x="2557825" y="3277025"/>
            <a:ext cx="41853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0" name="Google Shape;70;p14"/>
          <p:cNvSpPr txBox="1"/>
          <p:nvPr>
            <p:ph type="subTitle" idx="13"/>
          </p:nvPr>
        </p:nvSpPr>
        <p:spPr>
          <a:xfrm>
            <a:off x="2557839" y="3558350"/>
            <a:ext cx="4188900" cy="25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1" name="Google Shape;71;p14"/>
          <p:cNvSpPr txBox="1"/>
          <p:nvPr>
            <p:ph type="title" idx="14" hasCustomPrompt="1"/>
          </p:nvPr>
        </p:nvSpPr>
        <p:spPr>
          <a:xfrm>
            <a:off x="1370400" y="3252300"/>
            <a:ext cx="94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4"/>
          <p:cNvSpPr txBox="1"/>
          <p:nvPr>
            <p:ph type="ctrTitle" idx="15"/>
          </p:nvPr>
        </p:nvSpPr>
        <p:spPr>
          <a:xfrm>
            <a:off x="2559334" y="4107725"/>
            <a:ext cx="4185300" cy="27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3" name="Google Shape;73;p14"/>
          <p:cNvSpPr txBox="1"/>
          <p:nvPr>
            <p:ph type="subTitle" idx="16"/>
          </p:nvPr>
        </p:nvSpPr>
        <p:spPr>
          <a:xfrm>
            <a:off x="2559462" y="4378325"/>
            <a:ext cx="4185300" cy="27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4" name="Google Shape;74;p14"/>
          <p:cNvSpPr txBox="1"/>
          <p:nvPr>
            <p:ph type="title" idx="17" hasCustomPrompt="1"/>
          </p:nvPr>
        </p:nvSpPr>
        <p:spPr>
          <a:xfrm>
            <a:off x="1370400" y="4086975"/>
            <a:ext cx="94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4"/>
          <p:cNvSpPr txBox="1"/>
          <p:nvPr>
            <p:ph type="ctrTitle" idx="18"/>
          </p:nvPr>
        </p:nvSpPr>
        <p:spPr>
          <a:xfrm>
            <a:off x="5045070" y="3904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27_1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/>
          <p:nvPr/>
        </p:nvSpPr>
        <p:spPr>
          <a:xfrm rot="10800000" flipH="1">
            <a:off x="0" y="-5827"/>
            <a:ext cx="9144329" cy="5196133"/>
          </a:xfrm>
          <a:custGeom>
            <a:avLst/>
            <a:gdLst/>
            <a:ahLst/>
            <a:cxnLst/>
            <a:rect l="l" t="t" r="r" b="b"/>
            <a:pathLst>
              <a:path w="285181" h="162050" extrusionOk="0">
                <a:moveTo>
                  <a:pt x="207306" y="1108"/>
                </a:moveTo>
                <a:lnTo>
                  <a:pt x="207686" y="4592"/>
                </a:lnTo>
                <a:lnTo>
                  <a:pt x="203538" y="5542"/>
                </a:lnTo>
                <a:lnTo>
                  <a:pt x="202619" y="1868"/>
                </a:lnTo>
                <a:lnTo>
                  <a:pt x="207306" y="1108"/>
                </a:lnTo>
                <a:close/>
                <a:moveTo>
                  <a:pt x="171014" y="412"/>
                </a:moveTo>
                <a:lnTo>
                  <a:pt x="172914" y="6017"/>
                </a:lnTo>
                <a:lnTo>
                  <a:pt x="163001" y="6017"/>
                </a:lnTo>
                <a:lnTo>
                  <a:pt x="163286" y="728"/>
                </a:lnTo>
                <a:lnTo>
                  <a:pt x="171014" y="412"/>
                </a:lnTo>
                <a:close/>
                <a:moveTo>
                  <a:pt x="174149" y="285"/>
                </a:moveTo>
                <a:cubicBezTo>
                  <a:pt x="174149" y="1995"/>
                  <a:pt x="174212" y="3927"/>
                  <a:pt x="174244" y="6017"/>
                </a:cubicBezTo>
                <a:lnTo>
                  <a:pt x="173421" y="6017"/>
                </a:lnTo>
                <a:lnTo>
                  <a:pt x="171489" y="412"/>
                </a:lnTo>
                <a:lnTo>
                  <a:pt x="174149" y="285"/>
                </a:lnTo>
                <a:close/>
                <a:moveTo>
                  <a:pt x="202144" y="1963"/>
                </a:moveTo>
                <a:lnTo>
                  <a:pt x="203094" y="5669"/>
                </a:lnTo>
                <a:lnTo>
                  <a:pt x="195272" y="7474"/>
                </a:lnTo>
                <a:lnTo>
                  <a:pt x="194829" y="3167"/>
                </a:lnTo>
                <a:lnTo>
                  <a:pt x="202144" y="1963"/>
                </a:lnTo>
                <a:close/>
                <a:moveTo>
                  <a:pt x="9058" y="1013"/>
                </a:moveTo>
                <a:lnTo>
                  <a:pt x="11433" y="1520"/>
                </a:lnTo>
                <a:lnTo>
                  <a:pt x="9723" y="8044"/>
                </a:lnTo>
                <a:lnTo>
                  <a:pt x="7760" y="7854"/>
                </a:lnTo>
                <a:lnTo>
                  <a:pt x="9058" y="1013"/>
                </a:lnTo>
                <a:close/>
                <a:moveTo>
                  <a:pt x="174244" y="6460"/>
                </a:moveTo>
                <a:cubicBezTo>
                  <a:pt x="174276" y="7157"/>
                  <a:pt x="174276" y="7854"/>
                  <a:pt x="174307" y="8551"/>
                </a:cubicBezTo>
                <a:lnTo>
                  <a:pt x="173579" y="6460"/>
                </a:lnTo>
                <a:close/>
                <a:moveTo>
                  <a:pt x="194354" y="3230"/>
                </a:moveTo>
                <a:lnTo>
                  <a:pt x="194829" y="7569"/>
                </a:lnTo>
                <a:lnTo>
                  <a:pt x="185740" y="9691"/>
                </a:lnTo>
                <a:lnTo>
                  <a:pt x="184948" y="4750"/>
                </a:lnTo>
                <a:lnTo>
                  <a:pt x="194354" y="3230"/>
                </a:lnTo>
                <a:close/>
                <a:moveTo>
                  <a:pt x="184473" y="4845"/>
                </a:moveTo>
                <a:lnTo>
                  <a:pt x="185296" y="9786"/>
                </a:lnTo>
                <a:lnTo>
                  <a:pt x="175257" y="10736"/>
                </a:lnTo>
                <a:cubicBezTo>
                  <a:pt x="175226" y="9247"/>
                  <a:pt x="175194" y="7791"/>
                  <a:pt x="175162" y="6365"/>
                </a:cubicBezTo>
                <a:lnTo>
                  <a:pt x="184473" y="4845"/>
                </a:lnTo>
                <a:close/>
                <a:moveTo>
                  <a:pt x="203221" y="6080"/>
                </a:moveTo>
                <a:lnTo>
                  <a:pt x="204140" y="9754"/>
                </a:lnTo>
                <a:lnTo>
                  <a:pt x="195652" y="11021"/>
                </a:lnTo>
                <a:lnTo>
                  <a:pt x="195336" y="7917"/>
                </a:lnTo>
                <a:lnTo>
                  <a:pt x="203221" y="6080"/>
                </a:lnTo>
                <a:close/>
                <a:moveTo>
                  <a:pt x="125759" y="2153"/>
                </a:moveTo>
                <a:lnTo>
                  <a:pt x="129907" y="8867"/>
                </a:lnTo>
                <a:lnTo>
                  <a:pt x="125094" y="11559"/>
                </a:lnTo>
                <a:lnTo>
                  <a:pt x="121578" y="3357"/>
                </a:lnTo>
                <a:lnTo>
                  <a:pt x="125759" y="2153"/>
                </a:lnTo>
                <a:close/>
                <a:moveTo>
                  <a:pt x="214115" y="1520"/>
                </a:moveTo>
                <a:lnTo>
                  <a:pt x="228905" y="2660"/>
                </a:lnTo>
                <a:lnTo>
                  <a:pt x="231185" y="9152"/>
                </a:lnTo>
                <a:lnTo>
                  <a:pt x="222539" y="9722"/>
                </a:lnTo>
                <a:lnTo>
                  <a:pt x="222476" y="9722"/>
                </a:lnTo>
                <a:lnTo>
                  <a:pt x="214115" y="12224"/>
                </a:lnTo>
                <a:lnTo>
                  <a:pt x="214115" y="1520"/>
                </a:lnTo>
                <a:close/>
                <a:moveTo>
                  <a:pt x="207750" y="5035"/>
                </a:moveTo>
                <a:lnTo>
                  <a:pt x="208605" y="13079"/>
                </a:lnTo>
                <a:lnTo>
                  <a:pt x="205121" y="12351"/>
                </a:lnTo>
                <a:lnTo>
                  <a:pt x="205121" y="11908"/>
                </a:lnTo>
                <a:cubicBezTo>
                  <a:pt x="205121" y="11876"/>
                  <a:pt x="205121" y="11844"/>
                  <a:pt x="205121" y="11844"/>
                </a:cubicBezTo>
                <a:lnTo>
                  <a:pt x="203664" y="5985"/>
                </a:lnTo>
                <a:lnTo>
                  <a:pt x="207750" y="5035"/>
                </a:lnTo>
                <a:close/>
                <a:moveTo>
                  <a:pt x="185391" y="10261"/>
                </a:moveTo>
                <a:lnTo>
                  <a:pt x="186056" y="14156"/>
                </a:lnTo>
                <a:lnTo>
                  <a:pt x="175352" y="13903"/>
                </a:lnTo>
                <a:cubicBezTo>
                  <a:pt x="175321" y="13016"/>
                  <a:pt x="175321" y="12098"/>
                  <a:pt x="175289" y="11179"/>
                </a:cubicBezTo>
                <a:lnTo>
                  <a:pt x="185391" y="10261"/>
                </a:lnTo>
                <a:close/>
                <a:moveTo>
                  <a:pt x="39239" y="4465"/>
                </a:moveTo>
                <a:lnTo>
                  <a:pt x="40695" y="7062"/>
                </a:lnTo>
                <a:cubicBezTo>
                  <a:pt x="40442" y="7347"/>
                  <a:pt x="40379" y="7759"/>
                  <a:pt x="40505" y="8139"/>
                </a:cubicBezTo>
                <a:lnTo>
                  <a:pt x="42374" y="13618"/>
                </a:lnTo>
                <a:lnTo>
                  <a:pt x="40379" y="14251"/>
                </a:lnTo>
                <a:lnTo>
                  <a:pt x="39840" y="12414"/>
                </a:lnTo>
                <a:cubicBezTo>
                  <a:pt x="39809" y="12319"/>
                  <a:pt x="39745" y="12256"/>
                  <a:pt x="39650" y="12256"/>
                </a:cubicBezTo>
                <a:lnTo>
                  <a:pt x="37370" y="12003"/>
                </a:lnTo>
                <a:lnTo>
                  <a:pt x="34742" y="8234"/>
                </a:lnTo>
                <a:lnTo>
                  <a:pt x="39239" y="4465"/>
                </a:lnTo>
                <a:close/>
                <a:moveTo>
                  <a:pt x="194860" y="8044"/>
                </a:moveTo>
                <a:lnTo>
                  <a:pt x="195557" y="14409"/>
                </a:lnTo>
                <a:lnTo>
                  <a:pt x="195557" y="14409"/>
                </a:lnTo>
                <a:lnTo>
                  <a:pt x="186468" y="14188"/>
                </a:lnTo>
                <a:lnTo>
                  <a:pt x="185803" y="10134"/>
                </a:lnTo>
                <a:lnTo>
                  <a:pt x="194860" y="8044"/>
                </a:lnTo>
                <a:close/>
                <a:moveTo>
                  <a:pt x="23879" y="7316"/>
                </a:moveTo>
                <a:lnTo>
                  <a:pt x="26254" y="7917"/>
                </a:lnTo>
                <a:lnTo>
                  <a:pt x="26571" y="14473"/>
                </a:lnTo>
                <a:lnTo>
                  <a:pt x="20174" y="15169"/>
                </a:lnTo>
                <a:lnTo>
                  <a:pt x="18812" y="9216"/>
                </a:lnTo>
                <a:lnTo>
                  <a:pt x="23879" y="7316"/>
                </a:lnTo>
                <a:close/>
                <a:moveTo>
                  <a:pt x="7506" y="8329"/>
                </a:moveTo>
                <a:lnTo>
                  <a:pt x="9628" y="8519"/>
                </a:lnTo>
                <a:lnTo>
                  <a:pt x="9280" y="16278"/>
                </a:lnTo>
                <a:lnTo>
                  <a:pt x="2503" y="14504"/>
                </a:lnTo>
                <a:lnTo>
                  <a:pt x="3009" y="10482"/>
                </a:lnTo>
                <a:lnTo>
                  <a:pt x="7506" y="8329"/>
                </a:lnTo>
                <a:close/>
                <a:moveTo>
                  <a:pt x="10103" y="8551"/>
                </a:moveTo>
                <a:lnTo>
                  <a:pt x="18369" y="9279"/>
                </a:lnTo>
                <a:lnTo>
                  <a:pt x="19731" y="15201"/>
                </a:lnTo>
                <a:lnTo>
                  <a:pt x="9755" y="16309"/>
                </a:lnTo>
                <a:lnTo>
                  <a:pt x="10103" y="8551"/>
                </a:lnTo>
                <a:close/>
                <a:moveTo>
                  <a:pt x="204266" y="10229"/>
                </a:moveTo>
                <a:lnTo>
                  <a:pt x="204678" y="11939"/>
                </a:lnTo>
                <a:lnTo>
                  <a:pt x="204678" y="19191"/>
                </a:lnTo>
                <a:lnTo>
                  <a:pt x="196032" y="14504"/>
                </a:lnTo>
                <a:lnTo>
                  <a:pt x="195716" y="11496"/>
                </a:lnTo>
                <a:lnTo>
                  <a:pt x="204266" y="10229"/>
                </a:lnTo>
                <a:close/>
                <a:moveTo>
                  <a:pt x="205121" y="12826"/>
                </a:moveTo>
                <a:lnTo>
                  <a:pt x="208668" y="13523"/>
                </a:lnTo>
                <a:lnTo>
                  <a:pt x="209365" y="19793"/>
                </a:lnTo>
                <a:lnTo>
                  <a:pt x="205121" y="19350"/>
                </a:lnTo>
                <a:lnTo>
                  <a:pt x="205121" y="12826"/>
                </a:lnTo>
                <a:close/>
                <a:moveTo>
                  <a:pt x="231343" y="9596"/>
                </a:moveTo>
                <a:lnTo>
                  <a:pt x="232135" y="11749"/>
                </a:lnTo>
                <a:lnTo>
                  <a:pt x="214115" y="20553"/>
                </a:lnTo>
                <a:lnTo>
                  <a:pt x="214115" y="12699"/>
                </a:lnTo>
                <a:lnTo>
                  <a:pt x="222603" y="10197"/>
                </a:lnTo>
                <a:lnTo>
                  <a:pt x="231343" y="9596"/>
                </a:lnTo>
                <a:close/>
                <a:moveTo>
                  <a:pt x="1014" y="14599"/>
                </a:moveTo>
                <a:lnTo>
                  <a:pt x="5321" y="15708"/>
                </a:lnTo>
                <a:lnTo>
                  <a:pt x="4593" y="21693"/>
                </a:lnTo>
                <a:lnTo>
                  <a:pt x="444" y="20870"/>
                </a:lnTo>
                <a:lnTo>
                  <a:pt x="1014" y="14599"/>
                </a:lnTo>
                <a:close/>
                <a:moveTo>
                  <a:pt x="67044" y="3515"/>
                </a:moveTo>
                <a:lnTo>
                  <a:pt x="76070" y="5827"/>
                </a:lnTo>
                <a:lnTo>
                  <a:pt x="75563" y="8614"/>
                </a:lnTo>
                <a:cubicBezTo>
                  <a:pt x="74075" y="10862"/>
                  <a:pt x="72903" y="12636"/>
                  <a:pt x="72491" y="13333"/>
                </a:cubicBezTo>
                <a:lnTo>
                  <a:pt x="59317" y="22042"/>
                </a:lnTo>
                <a:lnTo>
                  <a:pt x="54852" y="20933"/>
                </a:lnTo>
                <a:lnTo>
                  <a:pt x="55485" y="6175"/>
                </a:lnTo>
                <a:lnTo>
                  <a:pt x="65714" y="8836"/>
                </a:lnTo>
                <a:lnTo>
                  <a:pt x="65746" y="8836"/>
                </a:lnTo>
                <a:cubicBezTo>
                  <a:pt x="65809" y="8836"/>
                  <a:pt x="65841" y="8836"/>
                  <a:pt x="65872" y="8804"/>
                </a:cubicBezTo>
                <a:cubicBezTo>
                  <a:pt x="65936" y="8772"/>
                  <a:pt x="65967" y="8709"/>
                  <a:pt x="65967" y="8677"/>
                </a:cubicBezTo>
                <a:lnTo>
                  <a:pt x="67044" y="3515"/>
                </a:lnTo>
                <a:close/>
                <a:moveTo>
                  <a:pt x="42501" y="14061"/>
                </a:moveTo>
                <a:lnTo>
                  <a:pt x="45414" y="22612"/>
                </a:lnTo>
                <a:lnTo>
                  <a:pt x="42659" y="22200"/>
                </a:lnTo>
                <a:lnTo>
                  <a:pt x="40505" y="14726"/>
                </a:lnTo>
                <a:lnTo>
                  <a:pt x="42501" y="14061"/>
                </a:lnTo>
                <a:close/>
                <a:moveTo>
                  <a:pt x="186437" y="19856"/>
                </a:moveTo>
                <a:lnTo>
                  <a:pt x="192644" y="21788"/>
                </a:lnTo>
                <a:lnTo>
                  <a:pt x="192644" y="23530"/>
                </a:lnTo>
                <a:lnTo>
                  <a:pt x="186532" y="23530"/>
                </a:lnTo>
                <a:cubicBezTo>
                  <a:pt x="186468" y="22200"/>
                  <a:pt x="186437" y="20965"/>
                  <a:pt x="186437" y="19856"/>
                </a:cubicBezTo>
                <a:close/>
                <a:moveTo>
                  <a:pt x="186563" y="14663"/>
                </a:moveTo>
                <a:lnTo>
                  <a:pt x="195747" y="14884"/>
                </a:lnTo>
                <a:lnTo>
                  <a:pt x="202841" y="18685"/>
                </a:lnTo>
                <a:lnTo>
                  <a:pt x="200118" y="23625"/>
                </a:lnTo>
                <a:lnTo>
                  <a:pt x="197932" y="22928"/>
                </a:lnTo>
                <a:lnTo>
                  <a:pt x="198566" y="21028"/>
                </a:lnTo>
                <a:cubicBezTo>
                  <a:pt x="198605" y="20850"/>
                  <a:pt x="198459" y="20733"/>
                  <a:pt x="198321" y="20733"/>
                </a:cubicBezTo>
                <a:cubicBezTo>
                  <a:pt x="198238" y="20733"/>
                  <a:pt x="198158" y="20775"/>
                  <a:pt x="198122" y="20870"/>
                </a:cubicBezTo>
                <a:lnTo>
                  <a:pt x="197489" y="22770"/>
                </a:lnTo>
                <a:lnTo>
                  <a:pt x="186437" y="19381"/>
                </a:lnTo>
                <a:cubicBezTo>
                  <a:pt x="186468" y="16911"/>
                  <a:pt x="186627" y="15264"/>
                  <a:pt x="186627" y="15233"/>
                </a:cubicBezTo>
                <a:cubicBezTo>
                  <a:pt x="186658" y="15201"/>
                  <a:pt x="186658" y="15169"/>
                  <a:pt x="186658" y="15169"/>
                </a:cubicBezTo>
                <a:lnTo>
                  <a:pt x="186563" y="14663"/>
                </a:lnTo>
                <a:close/>
                <a:moveTo>
                  <a:pt x="35027" y="16309"/>
                </a:moveTo>
                <a:lnTo>
                  <a:pt x="36515" y="23087"/>
                </a:lnTo>
                <a:lnTo>
                  <a:pt x="28915" y="24797"/>
                </a:lnTo>
                <a:lnTo>
                  <a:pt x="27426" y="18368"/>
                </a:lnTo>
                <a:lnTo>
                  <a:pt x="35027" y="16309"/>
                </a:lnTo>
                <a:close/>
                <a:moveTo>
                  <a:pt x="203253" y="18906"/>
                </a:moveTo>
                <a:lnTo>
                  <a:pt x="204678" y="19698"/>
                </a:lnTo>
                <a:lnTo>
                  <a:pt x="204678" y="25018"/>
                </a:lnTo>
                <a:lnTo>
                  <a:pt x="203633" y="24702"/>
                </a:lnTo>
                <a:lnTo>
                  <a:pt x="200561" y="23752"/>
                </a:lnTo>
                <a:lnTo>
                  <a:pt x="203253" y="18906"/>
                </a:lnTo>
                <a:close/>
                <a:moveTo>
                  <a:pt x="174656" y="21186"/>
                </a:moveTo>
                <a:cubicBezTo>
                  <a:pt x="174719" y="22612"/>
                  <a:pt x="174782" y="23942"/>
                  <a:pt x="174846" y="25050"/>
                </a:cubicBezTo>
                <a:lnTo>
                  <a:pt x="167435" y="25050"/>
                </a:lnTo>
                <a:lnTo>
                  <a:pt x="166928" y="21440"/>
                </a:lnTo>
                <a:lnTo>
                  <a:pt x="174656" y="21186"/>
                </a:lnTo>
                <a:close/>
                <a:moveTo>
                  <a:pt x="205121" y="19793"/>
                </a:moveTo>
                <a:lnTo>
                  <a:pt x="209397" y="20268"/>
                </a:lnTo>
                <a:lnTo>
                  <a:pt x="210093" y="26697"/>
                </a:lnTo>
                <a:lnTo>
                  <a:pt x="210093" y="26697"/>
                </a:lnTo>
                <a:lnTo>
                  <a:pt x="205121" y="25145"/>
                </a:lnTo>
                <a:lnTo>
                  <a:pt x="205121" y="19793"/>
                </a:lnTo>
                <a:close/>
                <a:moveTo>
                  <a:pt x="71129" y="16943"/>
                </a:moveTo>
                <a:lnTo>
                  <a:pt x="71129" y="16943"/>
                </a:lnTo>
                <a:cubicBezTo>
                  <a:pt x="70338" y="19381"/>
                  <a:pt x="69008" y="23403"/>
                  <a:pt x="67582" y="27425"/>
                </a:cubicBezTo>
                <a:lnTo>
                  <a:pt x="59760" y="24512"/>
                </a:lnTo>
                <a:lnTo>
                  <a:pt x="71129" y="16943"/>
                </a:lnTo>
                <a:close/>
                <a:moveTo>
                  <a:pt x="200529" y="24195"/>
                </a:moveTo>
                <a:lnTo>
                  <a:pt x="203316" y="25082"/>
                </a:lnTo>
                <a:lnTo>
                  <a:pt x="203538" y="29927"/>
                </a:lnTo>
                <a:lnTo>
                  <a:pt x="200529" y="29927"/>
                </a:lnTo>
                <a:lnTo>
                  <a:pt x="200529" y="24195"/>
                </a:lnTo>
                <a:close/>
                <a:moveTo>
                  <a:pt x="203791" y="25240"/>
                </a:moveTo>
                <a:lnTo>
                  <a:pt x="206641" y="26127"/>
                </a:lnTo>
                <a:cubicBezTo>
                  <a:pt x="206641" y="26159"/>
                  <a:pt x="206641" y="26159"/>
                  <a:pt x="206641" y="26190"/>
                </a:cubicBezTo>
                <a:lnTo>
                  <a:pt x="206641" y="29927"/>
                </a:lnTo>
                <a:lnTo>
                  <a:pt x="204013" y="29927"/>
                </a:lnTo>
                <a:lnTo>
                  <a:pt x="203791" y="25240"/>
                </a:lnTo>
                <a:close/>
                <a:moveTo>
                  <a:pt x="207085" y="26254"/>
                </a:moveTo>
                <a:lnTo>
                  <a:pt x="210157" y="27204"/>
                </a:lnTo>
                <a:lnTo>
                  <a:pt x="210442" y="29927"/>
                </a:lnTo>
                <a:lnTo>
                  <a:pt x="207085" y="29927"/>
                </a:lnTo>
                <a:lnTo>
                  <a:pt x="207085" y="26254"/>
                </a:lnTo>
                <a:close/>
                <a:moveTo>
                  <a:pt x="27901" y="14061"/>
                </a:moveTo>
                <a:lnTo>
                  <a:pt x="29263" y="17418"/>
                </a:lnTo>
                <a:lnTo>
                  <a:pt x="27109" y="17988"/>
                </a:lnTo>
                <a:cubicBezTo>
                  <a:pt x="26983" y="18020"/>
                  <a:pt x="26919" y="18146"/>
                  <a:pt x="26951" y="18273"/>
                </a:cubicBezTo>
                <a:lnTo>
                  <a:pt x="29738" y="30434"/>
                </a:lnTo>
                <a:lnTo>
                  <a:pt x="16690" y="30655"/>
                </a:lnTo>
                <a:lnTo>
                  <a:pt x="15360" y="22358"/>
                </a:lnTo>
                <a:cubicBezTo>
                  <a:pt x="15360" y="22263"/>
                  <a:pt x="15234" y="22168"/>
                  <a:pt x="15139" y="22168"/>
                </a:cubicBezTo>
                <a:lnTo>
                  <a:pt x="8646" y="22517"/>
                </a:lnTo>
                <a:lnTo>
                  <a:pt x="5036" y="21788"/>
                </a:lnTo>
                <a:lnTo>
                  <a:pt x="5764" y="15834"/>
                </a:lnTo>
                <a:lnTo>
                  <a:pt x="9470" y="16816"/>
                </a:lnTo>
                <a:lnTo>
                  <a:pt x="9533" y="16816"/>
                </a:lnTo>
                <a:lnTo>
                  <a:pt x="26856" y="14916"/>
                </a:lnTo>
                <a:cubicBezTo>
                  <a:pt x="26888" y="14916"/>
                  <a:pt x="26919" y="14916"/>
                  <a:pt x="26951" y="14884"/>
                </a:cubicBezTo>
                <a:lnTo>
                  <a:pt x="27901" y="14061"/>
                </a:lnTo>
                <a:close/>
                <a:moveTo>
                  <a:pt x="14948" y="22643"/>
                </a:moveTo>
                <a:lnTo>
                  <a:pt x="16184" y="30655"/>
                </a:lnTo>
                <a:lnTo>
                  <a:pt x="8140" y="30782"/>
                </a:lnTo>
                <a:lnTo>
                  <a:pt x="8140" y="30782"/>
                </a:lnTo>
                <a:lnTo>
                  <a:pt x="8836" y="22960"/>
                </a:lnTo>
                <a:lnTo>
                  <a:pt x="14948" y="22643"/>
                </a:lnTo>
                <a:close/>
                <a:moveTo>
                  <a:pt x="36610" y="23530"/>
                </a:moveTo>
                <a:lnTo>
                  <a:pt x="38384" y="31827"/>
                </a:lnTo>
                <a:lnTo>
                  <a:pt x="38384" y="31827"/>
                </a:lnTo>
                <a:lnTo>
                  <a:pt x="30213" y="30497"/>
                </a:lnTo>
                <a:lnTo>
                  <a:pt x="29041" y="25240"/>
                </a:lnTo>
                <a:lnTo>
                  <a:pt x="36610" y="23530"/>
                </a:lnTo>
                <a:close/>
                <a:moveTo>
                  <a:pt x="208225" y="1077"/>
                </a:moveTo>
                <a:lnTo>
                  <a:pt x="213640" y="1488"/>
                </a:lnTo>
                <a:lnTo>
                  <a:pt x="213640" y="20838"/>
                </a:lnTo>
                <a:cubicBezTo>
                  <a:pt x="213609" y="20901"/>
                  <a:pt x="213609" y="20965"/>
                  <a:pt x="213640" y="21028"/>
                </a:cubicBezTo>
                <a:lnTo>
                  <a:pt x="213640" y="21598"/>
                </a:lnTo>
                <a:cubicBezTo>
                  <a:pt x="213640" y="21598"/>
                  <a:pt x="213640" y="21630"/>
                  <a:pt x="213640" y="21662"/>
                </a:cubicBezTo>
                <a:lnTo>
                  <a:pt x="216237" y="29484"/>
                </a:lnTo>
                <a:lnTo>
                  <a:pt x="211582" y="31827"/>
                </a:lnTo>
                <a:lnTo>
                  <a:pt x="208732" y="5732"/>
                </a:lnTo>
                <a:lnTo>
                  <a:pt x="208763" y="5732"/>
                </a:lnTo>
                <a:lnTo>
                  <a:pt x="211740" y="6397"/>
                </a:lnTo>
                <a:lnTo>
                  <a:pt x="211740" y="9057"/>
                </a:lnTo>
                <a:lnTo>
                  <a:pt x="209397" y="8804"/>
                </a:lnTo>
                <a:cubicBezTo>
                  <a:pt x="209270" y="8804"/>
                  <a:pt x="209143" y="8899"/>
                  <a:pt x="209143" y="9026"/>
                </a:cubicBezTo>
                <a:cubicBezTo>
                  <a:pt x="209143" y="9152"/>
                  <a:pt x="209207" y="9247"/>
                  <a:pt x="209333" y="9279"/>
                </a:cubicBezTo>
                <a:lnTo>
                  <a:pt x="211962" y="9532"/>
                </a:lnTo>
                <a:cubicBezTo>
                  <a:pt x="212025" y="9532"/>
                  <a:pt x="212088" y="9532"/>
                  <a:pt x="212120" y="9501"/>
                </a:cubicBezTo>
                <a:cubicBezTo>
                  <a:pt x="212183" y="9437"/>
                  <a:pt x="212215" y="9374"/>
                  <a:pt x="212215" y="9311"/>
                </a:cubicBezTo>
                <a:lnTo>
                  <a:pt x="212215" y="6239"/>
                </a:lnTo>
                <a:cubicBezTo>
                  <a:pt x="212215" y="6144"/>
                  <a:pt x="212120" y="6049"/>
                  <a:pt x="212025" y="6017"/>
                </a:cubicBezTo>
                <a:lnTo>
                  <a:pt x="208890" y="5320"/>
                </a:lnTo>
                <a:cubicBezTo>
                  <a:pt x="208871" y="5311"/>
                  <a:pt x="208853" y="5307"/>
                  <a:pt x="208834" y="5307"/>
                </a:cubicBezTo>
                <a:cubicBezTo>
                  <a:pt x="208789" y="5307"/>
                  <a:pt x="208745" y="5330"/>
                  <a:pt x="208700" y="5352"/>
                </a:cubicBezTo>
                <a:lnTo>
                  <a:pt x="208225" y="1077"/>
                </a:lnTo>
                <a:close/>
                <a:moveTo>
                  <a:pt x="34393" y="8551"/>
                </a:moveTo>
                <a:lnTo>
                  <a:pt x="37054" y="12351"/>
                </a:lnTo>
                <a:cubicBezTo>
                  <a:pt x="37085" y="12414"/>
                  <a:pt x="37149" y="12446"/>
                  <a:pt x="37212" y="12446"/>
                </a:cubicBezTo>
                <a:lnTo>
                  <a:pt x="39460" y="12699"/>
                </a:lnTo>
                <a:lnTo>
                  <a:pt x="42247" y="22453"/>
                </a:lnTo>
                <a:cubicBezTo>
                  <a:pt x="42279" y="22548"/>
                  <a:pt x="42342" y="22612"/>
                  <a:pt x="42437" y="22643"/>
                </a:cubicBezTo>
                <a:lnTo>
                  <a:pt x="45604" y="23087"/>
                </a:lnTo>
                <a:lnTo>
                  <a:pt x="47853" y="29705"/>
                </a:lnTo>
                <a:cubicBezTo>
                  <a:pt x="46966" y="30275"/>
                  <a:pt x="45351" y="31352"/>
                  <a:pt x="43197" y="32587"/>
                </a:cubicBezTo>
                <a:lnTo>
                  <a:pt x="38859" y="31891"/>
                </a:lnTo>
                <a:cubicBezTo>
                  <a:pt x="38859" y="31859"/>
                  <a:pt x="38859" y="31827"/>
                  <a:pt x="38859" y="31796"/>
                </a:cubicBezTo>
                <a:lnTo>
                  <a:pt x="35438" y="15961"/>
                </a:lnTo>
                <a:cubicBezTo>
                  <a:pt x="35407" y="15898"/>
                  <a:pt x="35375" y="15834"/>
                  <a:pt x="35343" y="15803"/>
                </a:cubicBezTo>
                <a:cubicBezTo>
                  <a:pt x="35299" y="15780"/>
                  <a:pt x="35254" y="15758"/>
                  <a:pt x="35209" y="15758"/>
                </a:cubicBezTo>
                <a:cubicBezTo>
                  <a:pt x="35190" y="15758"/>
                  <a:pt x="35172" y="15762"/>
                  <a:pt x="35153" y="15771"/>
                </a:cubicBezTo>
                <a:lnTo>
                  <a:pt x="29738" y="17260"/>
                </a:lnTo>
                <a:lnTo>
                  <a:pt x="28313" y="13713"/>
                </a:lnTo>
                <a:lnTo>
                  <a:pt x="34393" y="8551"/>
                </a:lnTo>
                <a:close/>
                <a:moveTo>
                  <a:pt x="52096" y="33157"/>
                </a:moveTo>
                <a:lnTo>
                  <a:pt x="52666" y="36229"/>
                </a:lnTo>
                <a:lnTo>
                  <a:pt x="47378" y="38414"/>
                </a:lnTo>
                <a:lnTo>
                  <a:pt x="46554" y="37053"/>
                </a:lnTo>
                <a:lnTo>
                  <a:pt x="52096" y="33157"/>
                </a:lnTo>
                <a:close/>
                <a:moveTo>
                  <a:pt x="30245" y="30941"/>
                </a:moveTo>
                <a:lnTo>
                  <a:pt x="42596" y="32967"/>
                </a:lnTo>
                <a:cubicBezTo>
                  <a:pt x="39144" y="34931"/>
                  <a:pt x="34583" y="37243"/>
                  <a:pt x="29896" y="38699"/>
                </a:cubicBezTo>
                <a:lnTo>
                  <a:pt x="30245" y="30941"/>
                </a:lnTo>
                <a:close/>
                <a:moveTo>
                  <a:pt x="211043" y="35184"/>
                </a:moveTo>
                <a:lnTo>
                  <a:pt x="211265" y="37021"/>
                </a:lnTo>
                <a:lnTo>
                  <a:pt x="199516" y="39428"/>
                </a:lnTo>
                <a:lnTo>
                  <a:pt x="198312" y="35944"/>
                </a:lnTo>
                <a:lnTo>
                  <a:pt x="211043" y="35184"/>
                </a:lnTo>
                <a:close/>
                <a:moveTo>
                  <a:pt x="29801" y="30909"/>
                </a:moveTo>
                <a:lnTo>
                  <a:pt x="29421" y="38826"/>
                </a:lnTo>
                <a:cubicBezTo>
                  <a:pt x="27268" y="39491"/>
                  <a:pt x="25051" y="39934"/>
                  <a:pt x="22802" y="40093"/>
                </a:cubicBezTo>
                <a:cubicBezTo>
                  <a:pt x="22068" y="40137"/>
                  <a:pt x="21339" y="40161"/>
                  <a:pt x="20615" y="40161"/>
                </a:cubicBezTo>
                <a:cubicBezTo>
                  <a:pt x="19779" y="40161"/>
                  <a:pt x="18947" y="40129"/>
                  <a:pt x="18115" y="40061"/>
                </a:cubicBezTo>
                <a:lnTo>
                  <a:pt x="16722" y="31099"/>
                </a:lnTo>
                <a:lnTo>
                  <a:pt x="29801" y="30909"/>
                </a:lnTo>
                <a:close/>
                <a:moveTo>
                  <a:pt x="59254" y="24828"/>
                </a:moveTo>
                <a:lnTo>
                  <a:pt x="67424" y="27869"/>
                </a:lnTo>
                <a:cubicBezTo>
                  <a:pt x="65461" y="33506"/>
                  <a:pt x="63339" y="39111"/>
                  <a:pt x="62262" y="40346"/>
                </a:cubicBezTo>
                <a:cubicBezTo>
                  <a:pt x="61945" y="40726"/>
                  <a:pt x="61597" y="41043"/>
                  <a:pt x="61249" y="41360"/>
                </a:cubicBezTo>
                <a:lnTo>
                  <a:pt x="53110" y="36229"/>
                </a:lnTo>
                <a:lnTo>
                  <a:pt x="52445" y="32714"/>
                </a:lnTo>
                <a:lnTo>
                  <a:pt x="51875" y="29737"/>
                </a:lnTo>
                <a:lnTo>
                  <a:pt x="59254" y="24828"/>
                </a:lnTo>
                <a:close/>
                <a:moveTo>
                  <a:pt x="179026" y="23688"/>
                </a:moveTo>
                <a:lnTo>
                  <a:pt x="177347" y="42563"/>
                </a:lnTo>
                <a:cubicBezTo>
                  <a:pt x="176872" y="36324"/>
                  <a:pt x="176366" y="30180"/>
                  <a:pt x="176049" y="28344"/>
                </a:cubicBezTo>
                <a:cubicBezTo>
                  <a:pt x="175954" y="27805"/>
                  <a:pt x="175859" y="26729"/>
                  <a:pt x="175796" y="25303"/>
                </a:cubicBezTo>
                <a:lnTo>
                  <a:pt x="179026" y="23688"/>
                </a:lnTo>
                <a:close/>
                <a:moveTo>
                  <a:pt x="211297" y="37496"/>
                </a:moveTo>
                <a:lnTo>
                  <a:pt x="211518" y="39491"/>
                </a:lnTo>
                <a:lnTo>
                  <a:pt x="201004" y="43798"/>
                </a:lnTo>
                <a:lnTo>
                  <a:pt x="199643" y="39871"/>
                </a:lnTo>
                <a:lnTo>
                  <a:pt x="211297" y="37496"/>
                </a:lnTo>
                <a:close/>
                <a:moveTo>
                  <a:pt x="175352" y="14346"/>
                </a:moveTo>
                <a:lnTo>
                  <a:pt x="186088" y="14631"/>
                </a:lnTo>
                <a:lnTo>
                  <a:pt x="186183" y="15201"/>
                </a:lnTo>
                <a:cubicBezTo>
                  <a:pt x="186183" y="15454"/>
                  <a:pt x="186025" y="17133"/>
                  <a:pt x="185993" y="19540"/>
                </a:cubicBezTo>
                <a:lnTo>
                  <a:pt x="185993" y="19571"/>
                </a:lnTo>
                <a:cubicBezTo>
                  <a:pt x="185993" y="20806"/>
                  <a:pt x="185993" y="22232"/>
                  <a:pt x="186088" y="23752"/>
                </a:cubicBezTo>
                <a:lnTo>
                  <a:pt x="186088" y="23783"/>
                </a:lnTo>
                <a:cubicBezTo>
                  <a:pt x="186215" y="26095"/>
                  <a:pt x="186532" y="28375"/>
                  <a:pt x="187038" y="30655"/>
                </a:cubicBezTo>
                <a:cubicBezTo>
                  <a:pt x="187608" y="33094"/>
                  <a:pt x="189065" y="38351"/>
                  <a:pt x="190744" y="44210"/>
                </a:cubicBezTo>
                <a:lnTo>
                  <a:pt x="177601" y="46522"/>
                </a:lnTo>
                <a:cubicBezTo>
                  <a:pt x="177569" y="46142"/>
                  <a:pt x="177538" y="45762"/>
                  <a:pt x="177506" y="45382"/>
                </a:cubicBezTo>
                <a:lnTo>
                  <a:pt x="179501" y="23372"/>
                </a:lnTo>
                <a:cubicBezTo>
                  <a:pt x="179501" y="23277"/>
                  <a:pt x="179469" y="23182"/>
                  <a:pt x="179406" y="23150"/>
                </a:cubicBezTo>
                <a:cubicBezTo>
                  <a:pt x="179374" y="23134"/>
                  <a:pt x="179335" y="23126"/>
                  <a:pt x="179295" y="23126"/>
                </a:cubicBezTo>
                <a:cubicBezTo>
                  <a:pt x="179256" y="23126"/>
                  <a:pt x="179216" y="23134"/>
                  <a:pt x="179184" y="23150"/>
                </a:cubicBezTo>
                <a:lnTo>
                  <a:pt x="175764" y="24828"/>
                </a:lnTo>
                <a:cubicBezTo>
                  <a:pt x="175606" y="22137"/>
                  <a:pt x="175479" y="18336"/>
                  <a:pt x="175352" y="14346"/>
                </a:cubicBezTo>
                <a:close/>
                <a:moveTo>
                  <a:pt x="52951" y="36673"/>
                </a:moveTo>
                <a:lnTo>
                  <a:pt x="60869" y="41676"/>
                </a:lnTo>
                <a:cubicBezTo>
                  <a:pt x="57797" y="44115"/>
                  <a:pt x="52286" y="46617"/>
                  <a:pt x="50576" y="47155"/>
                </a:cubicBezTo>
                <a:cubicBezTo>
                  <a:pt x="49974" y="47408"/>
                  <a:pt x="49404" y="47693"/>
                  <a:pt x="48834" y="48010"/>
                </a:cubicBezTo>
                <a:cubicBezTo>
                  <a:pt x="47093" y="48010"/>
                  <a:pt x="44749" y="48232"/>
                  <a:pt x="42659" y="48422"/>
                </a:cubicBezTo>
                <a:cubicBezTo>
                  <a:pt x="44812" y="46838"/>
                  <a:pt x="47409" y="42626"/>
                  <a:pt x="47663" y="42215"/>
                </a:cubicBezTo>
                <a:lnTo>
                  <a:pt x="52951" y="36673"/>
                </a:lnTo>
                <a:close/>
                <a:moveTo>
                  <a:pt x="51495" y="29990"/>
                </a:moveTo>
                <a:lnTo>
                  <a:pt x="52001" y="32682"/>
                </a:lnTo>
                <a:lnTo>
                  <a:pt x="46111" y="36831"/>
                </a:lnTo>
                <a:cubicBezTo>
                  <a:pt x="46016" y="36894"/>
                  <a:pt x="45984" y="37021"/>
                  <a:pt x="46048" y="37116"/>
                </a:cubicBezTo>
                <a:lnTo>
                  <a:pt x="47093" y="38826"/>
                </a:lnTo>
                <a:cubicBezTo>
                  <a:pt x="47140" y="38897"/>
                  <a:pt x="47223" y="38933"/>
                  <a:pt x="47302" y="38933"/>
                </a:cubicBezTo>
                <a:cubicBezTo>
                  <a:pt x="47328" y="38933"/>
                  <a:pt x="47354" y="38929"/>
                  <a:pt x="47378" y="38921"/>
                </a:cubicBezTo>
                <a:lnTo>
                  <a:pt x="52033" y="36989"/>
                </a:lnTo>
                <a:lnTo>
                  <a:pt x="52033" y="36989"/>
                </a:lnTo>
                <a:lnTo>
                  <a:pt x="47378" y="41930"/>
                </a:lnTo>
                <a:cubicBezTo>
                  <a:pt x="47346" y="41930"/>
                  <a:pt x="47346" y="41930"/>
                  <a:pt x="47346" y="41961"/>
                </a:cubicBezTo>
                <a:cubicBezTo>
                  <a:pt x="47314" y="42025"/>
                  <a:pt x="43704" y="47883"/>
                  <a:pt x="41582" y="48517"/>
                </a:cubicBezTo>
                <a:lnTo>
                  <a:pt x="41487" y="48517"/>
                </a:lnTo>
                <a:lnTo>
                  <a:pt x="41170" y="48548"/>
                </a:lnTo>
                <a:lnTo>
                  <a:pt x="41170" y="44336"/>
                </a:lnTo>
                <a:cubicBezTo>
                  <a:pt x="41170" y="44241"/>
                  <a:pt x="41075" y="44146"/>
                  <a:pt x="40980" y="44115"/>
                </a:cubicBezTo>
                <a:lnTo>
                  <a:pt x="29200" y="41296"/>
                </a:lnTo>
                <a:cubicBezTo>
                  <a:pt x="39460" y="38478"/>
                  <a:pt x="49214" y="31542"/>
                  <a:pt x="49879" y="31099"/>
                </a:cubicBezTo>
                <a:lnTo>
                  <a:pt x="51495" y="29990"/>
                </a:lnTo>
                <a:close/>
                <a:moveTo>
                  <a:pt x="232262" y="12193"/>
                </a:moveTo>
                <a:lnTo>
                  <a:pt x="233085" y="14504"/>
                </a:lnTo>
                <a:cubicBezTo>
                  <a:pt x="233085" y="14504"/>
                  <a:pt x="233085" y="14536"/>
                  <a:pt x="233085" y="14536"/>
                </a:cubicBezTo>
                <a:cubicBezTo>
                  <a:pt x="233433" y="15486"/>
                  <a:pt x="235334" y="19160"/>
                  <a:pt x="237740" y="23720"/>
                </a:cubicBezTo>
                <a:lnTo>
                  <a:pt x="218644" y="33221"/>
                </a:lnTo>
                <a:cubicBezTo>
                  <a:pt x="218549" y="33252"/>
                  <a:pt x="218486" y="33411"/>
                  <a:pt x="218549" y="33506"/>
                </a:cubicBezTo>
                <a:cubicBezTo>
                  <a:pt x="218581" y="33601"/>
                  <a:pt x="218676" y="33632"/>
                  <a:pt x="218739" y="33632"/>
                </a:cubicBezTo>
                <a:lnTo>
                  <a:pt x="218866" y="33632"/>
                </a:lnTo>
                <a:lnTo>
                  <a:pt x="237962" y="24132"/>
                </a:lnTo>
                <a:cubicBezTo>
                  <a:pt x="241731" y="31226"/>
                  <a:pt x="246608" y="40219"/>
                  <a:pt x="248793" y="44210"/>
                </a:cubicBezTo>
                <a:lnTo>
                  <a:pt x="249806" y="48675"/>
                </a:lnTo>
                <a:lnTo>
                  <a:pt x="236917" y="43988"/>
                </a:lnTo>
                <a:cubicBezTo>
                  <a:pt x="236812" y="43936"/>
                  <a:pt x="236689" y="43912"/>
                  <a:pt x="236561" y="43912"/>
                </a:cubicBezTo>
                <a:cubicBezTo>
                  <a:pt x="236458" y="43912"/>
                  <a:pt x="236352" y="43928"/>
                  <a:pt x="236252" y="43956"/>
                </a:cubicBezTo>
                <a:lnTo>
                  <a:pt x="221526" y="47757"/>
                </a:lnTo>
                <a:lnTo>
                  <a:pt x="212437" y="39839"/>
                </a:lnTo>
                <a:lnTo>
                  <a:pt x="211613" y="32302"/>
                </a:lnTo>
                <a:lnTo>
                  <a:pt x="216617" y="29832"/>
                </a:lnTo>
                <a:cubicBezTo>
                  <a:pt x="216712" y="29769"/>
                  <a:pt x="216775" y="29674"/>
                  <a:pt x="216744" y="29547"/>
                </a:cubicBezTo>
                <a:lnTo>
                  <a:pt x="214084" y="21567"/>
                </a:lnTo>
                <a:lnTo>
                  <a:pt x="214115" y="21060"/>
                </a:lnTo>
                <a:lnTo>
                  <a:pt x="232262" y="12193"/>
                </a:lnTo>
                <a:close/>
                <a:moveTo>
                  <a:pt x="36072" y="43418"/>
                </a:moveTo>
                <a:lnTo>
                  <a:pt x="40695" y="44526"/>
                </a:lnTo>
                <a:lnTo>
                  <a:pt x="40695" y="48612"/>
                </a:lnTo>
                <a:cubicBezTo>
                  <a:pt x="39809" y="48707"/>
                  <a:pt x="39049" y="48770"/>
                  <a:pt x="38605" y="48802"/>
                </a:cubicBezTo>
                <a:cubicBezTo>
                  <a:pt x="37497" y="48738"/>
                  <a:pt x="36357" y="48580"/>
                  <a:pt x="35280" y="48327"/>
                </a:cubicBezTo>
                <a:lnTo>
                  <a:pt x="36072" y="43418"/>
                </a:lnTo>
                <a:close/>
                <a:moveTo>
                  <a:pt x="212278" y="40853"/>
                </a:moveTo>
                <a:lnTo>
                  <a:pt x="220449" y="48010"/>
                </a:lnTo>
                <a:lnTo>
                  <a:pt x="208605" y="51082"/>
                </a:lnTo>
                <a:cubicBezTo>
                  <a:pt x="210093" y="48232"/>
                  <a:pt x="211582" y="43355"/>
                  <a:pt x="212278" y="40853"/>
                </a:cubicBezTo>
                <a:close/>
                <a:moveTo>
                  <a:pt x="193087" y="21915"/>
                </a:moveTo>
                <a:lnTo>
                  <a:pt x="197331" y="23213"/>
                </a:lnTo>
                <a:lnTo>
                  <a:pt x="195241" y="29547"/>
                </a:lnTo>
                <a:cubicBezTo>
                  <a:pt x="195177" y="29674"/>
                  <a:pt x="195241" y="29800"/>
                  <a:pt x="195367" y="29832"/>
                </a:cubicBezTo>
                <a:lnTo>
                  <a:pt x="195431" y="29832"/>
                </a:lnTo>
                <a:cubicBezTo>
                  <a:pt x="195557" y="29832"/>
                  <a:pt x="195621" y="29769"/>
                  <a:pt x="195652" y="29674"/>
                </a:cubicBezTo>
                <a:lnTo>
                  <a:pt x="197774" y="23340"/>
                </a:lnTo>
                <a:lnTo>
                  <a:pt x="200054" y="24068"/>
                </a:lnTo>
                <a:lnTo>
                  <a:pt x="200054" y="30149"/>
                </a:lnTo>
                <a:cubicBezTo>
                  <a:pt x="200054" y="30275"/>
                  <a:pt x="200149" y="30370"/>
                  <a:pt x="200276" y="30370"/>
                </a:cubicBezTo>
                <a:lnTo>
                  <a:pt x="210505" y="30370"/>
                </a:lnTo>
                <a:lnTo>
                  <a:pt x="210980" y="34709"/>
                </a:lnTo>
                <a:lnTo>
                  <a:pt x="198154" y="35501"/>
                </a:lnTo>
                <a:lnTo>
                  <a:pt x="197584" y="33822"/>
                </a:lnTo>
                <a:cubicBezTo>
                  <a:pt x="197532" y="33744"/>
                  <a:pt x="197437" y="33687"/>
                  <a:pt x="197334" y="33687"/>
                </a:cubicBezTo>
                <a:cubicBezTo>
                  <a:pt x="197312" y="33687"/>
                  <a:pt x="197290" y="33690"/>
                  <a:pt x="197267" y="33696"/>
                </a:cubicBezTo>
                <a:cubicBezTo>
                  <a:pt x="197172" y="33727"/>
                  <a:pt x="197109" y="33854"/>
                  <a:pt x="197141" y="33981"/>
                </a:cubicBezTo>
                <a:lnTo>
                  <a:pt x="200656" y="44178"/>
                </a:lnTo>
                <a:cubicBezTo>
                  <a:pt x="200656" y="44241"/>
                  <a:pt x="200719" y="44305"/>
                  <a:pt x="200751" y="44336"/>
                </a:cubicBezTo>
                <a:lnTo>
                  <a:pt x="200941" y="44336"/>
                </a:lnTo>
                <a:lnTo>
                  <a:pt x="211582" y="39966"/>
                </a:lnTo>
                <a:lnTo>
                  <a:pt x="211582" y="40029"/>
                </a:lnTo>
                <a:cubicBezTo>
                  <a:pt x="210315" y="44526"/>
                  <a:pt x="208605" y="49403"/>
                  <a:pt x="207433" y="51399"/>
                </a:cubicBezTo>
                <a:lnTo>
                  <a:pt x="194322" y="54787"/>
                </a:lnTo>
                <a:cubicBezTo>
                  <a:pt x="191599" y="45540"/>
                  <a:pt x="188400" y="34487"/>
                  <a:pt x="187482" y="30560"/>
                </a:cubicBezTo>
                <a:cubicBezTo>
                  <a:pt x="187007" y="28407"/>
                  <a:pt x="186690" y="26190"/>
                  <a:pt x="186563" y="23973"/>
                </a:cubicBezTo>
                <a:lnTo>
                  <a:pt x="192865" y="23973"/>
                </a:lnTo>
                <a:cubicBezTo>
                  <a:pt x="192992" y="23973"/>
                  <a:pt x="193087" y="23878"/>
                  <a:pt x="193087" y="23752"/>
                </a:cubicBezTo>
                <a:lnTo>
                  <a:pt x="193087" y="21915"/>
                </a:lnTo>
                <a:close/>
                <a:moveTo>
                  <a:pt x="190870" y="44653"/>
                </a:moveTo>
                <a:cubicBezTo>
                  <a:pt x="191852" y="48010"/>
                  <a:pt x="192897" y="51557"/>
                  <a:pt x="193879" y="54882"/>
                </a:cubicBezTo>
                <a:lnTo>
                  <a:pt x="193847" y="54882"/>
                </a:lnTo>
                <a:lnTo>
                  <a:pt x="192074" y="55326"/>
                </a:lnTo>
                <a:lnTo>
                  <a:pt x="178298" y="56909"/>
                </a:lnTo>
                <a:cubicBezTo>
                  <a:pt x="178171" y="55041"/>
                  <a:pt x="177918" y="51240"/>
                  <a:pt x="177633" y="46965"/>
                </a:cubicBezTo>
                <a:lnTo>
                  <a:pt x="190870" y="44653"/>
                </a:lnTo>
                <a:close/>
                <a:moveTo>
                  <a:pt x="138901" y="14599"/>
                </a:moveTo>
                <a:lnTo>
                  <a:pt x="143588" y="14884"/>
                </a:lnTo>
                <a:lnTo>
                  <a:pt x="156003" y="48707"/>
                </a:lnTo>
                <a:lnTo>
                  <a:pt x="156003" y="58556"/>
                </a:lnTo>
                <a:cubicBezTo>
                  <a:pt x="151601" y="58556"/>
                  <a:pt x="146597" y="58429"/>
                  <a:pt x="143873" y="58144"/>
                </a:cubicBezTo>
                <a:cubicBezTo>
                  <a:pt x="138933" y="57574"/>
                  <a:pt x="127025" y="54629"/>
                  <a:pt x="124302" y="53932"/>
                </a:cubicBezTo>
                <a:lnTo>
                  <a:pt x="118348" y="38129"/>
                </a:lnTo>
                <a:cubicBezTo>
                  <a:pt x="118285" y="38003"/>
                  <a:pt x="118190" y="37844"/>
                  <a:pt x="118095" y="37749"/>
                </a:cubicBezTo>
                <a:lnTo>
                  <a:pt x="111412" y="31067"/>
                </a:lnTo>
                <a:cubicBezTo>
                  <a:pt x="113218" y="29990"/>
                  <a:pt x="116195" y="28185"/>
                  <a:pt x="116986" y="27394"/>
                </a:cubicBezTo>
                <a:lnTo>
                  <a:pt x="116986" y="27425"/>
                </a:lnTo>
                <a:cubicBezTo>
                  <a:pt x="118063" y="26349"/>
                  <a:pt x="120406" y="21947"/>
                  <a:pt x="120755" y="21281"/>
                </a:cubicBezTo>
                <a:lnTo>
                  <a:pt x="138901" y="14599"/>
                </a:lnTo>
                <a:close/>
                <a:moveTo>
                  <a:pt x="173072" y="6460"/>
                </a:moveTo>
                <a:lnTo>
                  <a:pt x="174307" y="10071"/>
                </a:lnTo>
                <a:cubicBezTo>
                  <a:pt x="174402" y="13776"/>
                  <a:pt x="174497" y="17545"/>
                  <a:pt x="174624" y="20711"/>
                </a:cubicBezTo>
                <a:lnTo>
                  <a:pt x="166643" y="20996"/>
                </a:lnTo>
                <a:cubicBezTo>
                  <a:pt x="166517" y="20996"/>
                  <a:pt x="166390" y="21091"/>
                  <a:pt x="166422" y="21250"/>
                </a:cubicBezTo>
                <a:lnTo>
                  <a:pt x="166992" y="25335"/>
                </a:lnTo>
                <a:cubicBezTo>
                  <a:pt x="167023" y="25462"/>
                  <a:pt x="167118" y="25525"/>
                  <a:pt x="167213" y="25525"/>
                </a:cubicBezTo>
                <a:lnTo>
                  <a:pt x="174846" y="25525"/>
                </a:lnTo>
                <a:cubicBezTo>
                  <a:pt x="174941" y="26919"/>
                  <a:pt x="175036" y="27964"/>
                  <a:pt x="175131" y="28534"/>
                </a:cubicBezTo>
                <a:cubicBezTo>
                  <a:pt x="175732" y="32017"/>
                  <a:pt x="177062" y="52064"/>
                  <a:pt x="177379" y="57067"/>
                </a:cubicBezTo>
                <a:lnTo>
                  <a:pt x="164617" y="58524"/>
                </a:lnTo>
                <a:cubicBezTo>
                  <a:pt x="164110" y="58524"/>
                  <a:pt x="160595" y="58587"/>
                  <a:pt x="156478" y="58587"/>
                </a:cubicBezTo>
                <a:lnTo>
                  <a:pt x="156478" y="48675"/>
                </a:lnTo>
                <a:cubicBezTo>
                  <a:pt x="156478" y="48643"/>
                  <a:pt x="156478" y="48612"/>
                  <a:pt x="156478" y="48612"/>
                </a:cubicBezTo>
                <a:lnTo>
                  <a:pt x="144063" y="14789"/>
                </a:lnTo>
                <a:cubicBezTo>
                  <a:pt x="145330" y="14378"/>
                  <a:pt x="151411" y="12351"/>
                  <a:pt x="153089" y="11179"/>
                </a:cubicBezTo>
                <a:cubicBezTo>
                  <a:pt x="154767" y="10007"/>
                  <a:pt x="159043" y="6872"/>
                  <a:pt x="159613" y="6460"/>
                </a:cubicBezTo>
                <a:close/>
                <a:moveTo>
                  <a:pt x="123985" y="56212"/>
                </a:moveTo>
                <a:lnTo>
                  <a:pt x="123985" y="56212"/>
                </a:lnTo>
                <a:cubicBezTo>
                  <a:pt x="125125" y="56497"/>
                  <a:pt x="127184" y="57004"/>
                  <a:pt x="129654" y="57606"/>
                </a:cubicBezTo>
                <a:lnTo>
                  <a:pt x="130161" y="60614"/>
                </a:lnTo>
                <a:cubicBezTo>
                  <a:pt x="130161" y="60646"/>
                  <a:pt x="130192" y="60678"/>
                  <a:pt x="130224" y="60741"/>
                </a:cubicBezTo>
                <a:lnTo>
                  <a:pt x="131807" y="62451"/>
                </a:lnTo>
                <a:lnTo>
                  <a:pt x="127215" y="64256"/>
                </a:lnTo>
                <a:lnTo>
                  <a:pt x="123985" y="56212"/>
                </a:lnTo>
                <a:close/>
                <a:moveTo>
                  <a:pt x="240907" y="47852"/>
                </a:moveTo>
                <a:lnTo>
                  <a:pt x="250440" y="51304"/>
                </a:lnTo>
                <a:lnTo>
                  <a:pt x="253195" y="63401"/>
                </a:lnTo>
                <a:cubicBezTo>
                  <a:pt x="250883" y="64034"/>
                  <a:pt x="247589" y="64921"/>
                  <a:pt x="244264" y="65776"/>
                </a:cubicBezTo>
                <a:lnTo>
                  <a:pt x="244264" y="58144"/>
                </a:lnTo>
                <a:cubicBezTo>
                  <a:pt x="244264" y="58112"/>
                  <a:pt x="244264" y="58081"/>
                  <a:pt x="244264" y="58049"/>
                </a:cubicBezTo>
                <a:lnTo>
                  <a:pt x="240907" y="47852"/>
                </a:lnTo>
                <a:close/>
                <a:moveTo>
                  <a:pt x="219531" y="55674"/>
                </a:moveTo>
                <a:lnTo>
                  <a:pt x="220734" y="58461"/>
                </a:lnTo>
                <a:cubicBezTo>
                  <a:pt x="220760" y="58539"/>
                  <a:pt x="220829" y="58596"/>
                  <a:pt x="220923" y="58596"/>
                </a:cubicBezTo>
                <a:cubicBezTo>
                  <a:pt x="220944" y="58596"/>
                  <a:pt x="220965" y="58593"/>
                  <a:pt x="220987" y="58587"/>
                </a:cubicBezTo>
                <a:lnTo>
                  <a:pt x="221938" y="58429"/>
                </a:lnTo>
                <a:cubicBezTo>
                  <a:pt x="222033" y="60361"/>
                  <a:pt x="222096" y="62293"/>
                  <a:pt x="222159" y="63971"/>
                </a:cubicBezTo>
                <a:lnTo>
                  <a:pt x="211645" y="66125"/>
                </a:lnTo>
                <a:lnTo>
                  <a:pt x="210885" y="62388"/>
                </a:lnTo>
                <a:lnTo>
                  <a:pt x="217187" y="60678"/>
                </a:lnTo>
                <a:cubicBezTo>
                  <a:pt x="217282" y="60646"/>
                  <a:pt x="217346" y="60551"/>
                  <a:pt x="217346" y="60456"/>
                </a:cubicBezTo>
                <a:lnTo>
                  <a:pt x="217694" y="56402"/>
                </a:lnTo>
                <a:lnTo>
                  <a:pt x="219531" y="55674"/>
                </a:lnTo>
                <a:close/>
                <a:moveTo>
                  <a:pt x="163381" y="60963"/>
                </a:moveTo>
                <a:lnTo>
                  <a:pt x="163381" y="60963"/>
                </a:lnTo>
                <a:cubicBezTo>
                  <a:pt x="162688" y="62287"/>
                  <a:pt x="162402" y="64083"/>
                  <a:pt x="162556" y="66506"/>
                </a:cubicBezTo>
                <a:lnTo>
                  <a:pt x="162556" y="66506"/>
                </a:lnTo>
                <a:cubicBezTo>
                  <a:pt x="161899" y="65920"/>
                  <a:pt x="161151" y="65486"/>
                  <a:pt x="160373" y="65175"/>
                </a:cubicBezTo>
                <a:cubicBezTo>
                  <a:pt x="159561" y="64884"/>
                  <a:pt x="158695" y="64727"/>
                  <a:pt x="157849" y="64727"/>
                </a:cubicBezTo>
                <a:cubicBezTo>
                  <a:pt x="157772" y="64727"/>
                  <a:pt x="157695" y="64729"/>
                  <a:pt x="157618" y="64731"/>
                </a:cubicBezTo>
                <a:lnTo>
                  <a:pt x="162463" y="61058"/>
                </a:lnTo>
                <a:lnTo>
                  <a:pt x="163381" y="60963"/>
                </a:lnTo>
                <a:close/>
                <a:moveTo>
                  <a:pt x="123510" y="56149"/>
                </a:moveTo>
                <a:lnTo>
                  <a:pt x="126804" y="64446"/>
                </a:lnTo>
                <a:lnTo>
                  <a:pt x="117493" y="68120"/>
                </a:lnTo>
                <a:lnTo>
                  <a:pt x="117050" y="67391"/>
                </a:lnTo>
                <a:lnTo>
                  <a:pt x="119203" y="58366"/>
                </a:lnTo>
                <a:lnTo>
                  <a:pt x="123510" y="56149"/>
                </a:lnTo>
                <a:close/>
                <a:moveTo>
                  <a:pt x="130129" y="57701"/>
                </a:moveTo>
                <a:lnTo>
                  <a:pt x="130129" y="57701"/>
                </a:lnTo>
                <a:cubicBezTo>
                  <a:pt x="134721" y="58809"/>
                  <a:pt x="140453" y="60076"/>
                  <a:pt x="143620" y="60424"/>
                </a:cubicBezTo>
                <a:cubicBezTo>
                  <a:pt x="144253" y="60488"/>
                  <a:pt x="144982" y="60551"/>
                  <a:pt x="145805" y="60583"/>
                </a:cubicBezTo>
                <a:cubicBezTo>
                  <a:pt x="145362" y="61976"/>
                  <a:pt x="144887" y="63433"/>
                  <a:pt x="144760" y="63654"/>
                </a:cubicBezTo>
                <a:lnTo>
                  <a:pt x="144728" y="63654"/>
                </a:lnTo>
                <a:cubicBezTo>
                  <a:pt x="144538" y="63876"/>
                  <a:pt x="141720" y="65840"/>
                  <a:pt x="137951" y="68405"/>
                </a:cubicBezTo>
                <a:lnTo>
                  <a:pt x="130604" y="60488"/>
                </a:lnTo>
                <a:lnTo>
                  <a:pt x="130129" y="57701"/>
                </a:lnTo>
                <a:close/>
                <a:moveTo>
                  <a:pt x="221653" y="50100"/>
                </a:moveTo>
                <a:cubicBezTo>
                  <a:pt x="221716" y="51747"/>
                  <a:pt x="221843" y="54819"/>
                  <a:pt x="221969" y="57986"/>
                </a:cubicBezTo>
                <a:lnTo>
                  <a:pt x="221082" y="58112"/>
                </a:lnTo>
                <a:lnTo>
                  <a:pt x="219911" y="55326"/>
                </a:lnTo>
                <a:cubicBezTo>
                  <a:pt x="219864" y="55233"/>
                  <a:pt x="219784" y="55174"/>
                  <a:pt x="219695" y="55174"/>
                </a:cubicBezTo>
                <a:cubicBezTo>
                  <a:pt x="219662" y="55174"/>
                  <a:pt x="219628" y="55182"/>
                  <a:pt x="219594" y="55199"/>
                </a:cubicBezTo>
                <a:lnTo>
                  <a:pt x="217409" y="56054"/>
                </a:lnTo>
                <a:cubicBezTo>
                  <a:pt x="217314" y="56086"/>
                  <a:pt x="217251" y="56149"/>
                  <a:pt x="217251" y="56244"/>
                </a:cubicBezTo>
                <a:lnTo>
                  <a:pt x="216934" y="60266"/>
                </a:lnTo>
                <a:lnTo>
                  <a:pt x="210568" y="62008"/>
                </a:lnTo>
                <a:cubicBezTo>
                  <a:pt x="210473" y="62039"/>
                  <a:pt x="210410" y="62134"/>
                  <a:pt x="210410" y="62261"/>
                </a:cubicBezTo>
                <a:lnTo>
                  <a:pt x="211265" y="66441"/>
                </a:lnTo>
                <a:cubicBezTo>
                  <a:pt x="211297" y="66568"/>
                  <a:pt x="211392" y="66631"/>
                  <a:pt x="211487" y="66631"/>
                </a:cubicBezTo>
                <a:lnTo>
                  <a:pt x="211550" y="66631"/>
                </a:lnTo>
                <a:lnTo>
                  <a:pt x="222191" y="64478"/>
                </a:lnTo>
                <a:cubicBezTo>
                  <a:pt x="222254" y="66251"/>
                  <a:pt x="222286" y="67708"/>
                  <a:pt x="222318" y="68500"/>
                </a:cubicBezTo>
                <a:cubicBezTo>
                  <a:pt x="217124" y="68405"/>
                  <a:pt x="211012" y="68215"/>
                  <a:pt x="209998" y="67645"/>
                </a:cubicBezTo>
                <a:cubicBezTo>
                  <a:pt x="208637" y="66916"/>
                  <a:pt x="201068" y="60646"/>
                  <a:pt x="196286" y="56656"/>
                </a:cubicBezTo>
                <a:lnTo>
                  <a:pt x="221653" y="50100"/>
                </a:lnTo>
                <a:close/>
                <a:moveTo>
                  <a:pt x="236505" y="46237"/>
                </a:moveTo>
                <a:lnTo>
                  <a:pt x="240369" y="47662"/>
                </a:lnTo>
                <a:lnTo>
                  <a:pt x="243789" y="58176"/>
                </a:lnTo>
                <a:lnTo>
                  <a:pt x="243789" y="65903"/>
                </a:lnTo>
                <a:cubicBezTo>
                  <a:pt x="238278" y="67311"/>
                  <a:pt x="232766" y="68631"/>
                  <a:pt x="231376" y="68631"/>
                </a:cubicBezTo>
                <a:cubicBezTo>
                  <a:pt x="231329" y="68631"/>
                  <a:pt x="231286" y="68630"/>
                  <a:pt x="231248" y="68626"/>
                </a:cubicBezTo>
                <a:cubicBezTo>
                  <a:pt x="230552" y="68595"/>
                  <a:pt x="228778" y="68563"/>
                  <a:pt x="226530" y="68531"/>
                </a:cubicBezTo>
                <a:cubicBezTo>
                  <a:pt x="225548" y="68531"/>
                  <a:pt x="224408" y="68500"/>
                  <a:pt x="223204" y="68500"/>
                </a:cubicBezTo>
                <a:cubicBezTo>
                  <a:pt x="223109" y="65586"/>
                  <a:pt x="222666" y="53584"/>
                  <a:pt x="222539" y="49847"/>
                </a:cubicBezTo>
                <a:lnTo>
                  <a:pt x="236505" y="46237"/>
                </a:lnTo>
                <a:close/>
                <a:moveTo>
                  <a:pt x="21567" y="46617"/>
                </a:moveTo>
                <a:lnTo>
                  <a:pt x="27996" y="47060"/>
                </a:lnTo>
                <a:cubicBezTo>
                  <a:pt x="28558" y="47216"/>
                  <a:pt x="36406" y="49278"/>
                  <a:pt x="38545" y="49278"/>
                </a:cubicBezTo>
                <a:cubicBezTo>
                  <a:pt x="38577" y="49278"/>
                  <a:pt x="38608" y="49278"/>
                  <a:pt x="38637" y="49277"/>
                </a:cubicBezTo>
                <a:cubicBezTo>
                  <a:pt x="39207" y="49245"/>
                  <a:pt x="40284" y="49118"/>
                  <a:pt x="41519" y="49023"/>
                </a:cubicBezTo>
                <a:cubicBezTo>
                  <a:pt x="43451" y="48833"/>
                  <a:pt x="45984" y="48580"/>
                  <a:pt x="48011" y="48485"/>
                </a:cubicBezTo>
                <a:lnTo>
                  <a:pt x="48011" y="48485"/>
                </a:lnTo>
                <a:cubicBezTo>
                  <a:pt x="40569" y="52665"/>
                  <a:pt x="19572" y="65270"/>
                  <a:pt x="9058" y="71603"/>
                </a:cubicBezTo>
                <a:lnTo>
                  <a:pt x="7190" y="67518"/>
                </a:lnTo>
                <a:lnTo>
                  <a:pt x="7728" y="65048"/>
                </a:lnTo>
                <a:cubicBezTo>
                  <a:pt x="7728" y="64985"/>
                  <a:pt x="7728" y="64953"/>
                  <a:pt x="7728" y="64921"/>
                </a:cubicBezTo>
                <a:lnTo>
                  <a:pt x="4814" y="57796"/>
                </a:lnTo>
                <a:lnTo>
                  <a:pt x="5004" y="53045"/>
                </a:lnTo>
                <a:lnTo>
                  <a:pt x="21567" y="46617"/>
                </a:lnTo>
                <a:close/>
                <a:moveTo>
                  <a:pt x="146280" y="60614"/>
                </a:moveTo>
                <a:cubicBezTo>
                  <a:pt x="149605" y="60804"/>
                  <a:pt x="154102" y="60868"/>
                  <a:pt x="157808" y="60868"/>
                </a:cubicBezTo>
                <a:lnTo>
                  <a:pt x="158916" y="60868"/>
                </a:lnTo>
                <a:lnTo>
                  <a:pt x="142512" y="73313"/>
                </a:lnTo>
                <a:lnTo>
                  <a:pt x="138268" y="68753"/>
                </a:lnTo>
                <a:cubicBezTo>
                  <a:pt x="142036" y="66156"/>
                  <a:pt x="145013" y="64098"/>
                  <a:pt x="145108" y="63908"/>
                </a:cubicBezTo>
                <a:cubicBezTo>
                  <a:pt x="145298" y="63623"/>
                  <a:pt x="145868" y="61818"/>
                  <a:pt x="146280" y="60614"/>
                </a:cubicBezTo>
                <a:close/>
                <a:moveTo>
                  <a:pt x="132156" y="62799"/>
                </a:moveTo>
                <a:lnTo>
                  <a:pt x="137571" y="68658"/>
                </a:lnTo>
                <a:cubicBezTo>
                  <a:pt x="133549" y="71445"/>
                  <a:pt x="128545" y="74802"/>
                  <a:pt x="124523" y="77525"/>
                </a:cubicBezTo>
                <a:lnTo>
                  <a:pt x="121230" y="74834"/>
                </a:lnTo>
                <a:lnTo>
                  <a:pt x="121230" y="74485"/>
                </a:lnTo>
                <a:cubicBezTo>
                  <a:pt x="121262" y="74232"/>
                  <a:pt x="121198" y="74010"/>
                  <a:pt x="121072" y="73820"/>
                </a:cubicBezTo>
                <a:lnTo>
                  <a:pt x="117746" y="68531"/>
                </a:lnTo>
                <a:lnTo>
                  <a:pt x="132156" y="62799"/>
                </a:lnTo>
                <a:close/>
                <a:moveTo>
                  <a:pt x="157757" y="67009"/>
                </a:moveTo>
                <a:cubicBezTo>
                  <a:pt x="158349" y="67009"/>
                  <a:pt x="158943" y="67105"/>
                  <a:pt x="159518" y="67296"/>
                </a:cubicBezTo>
                <a:cubicBezTo>
                  <a:pt x="161861" y="68183"/>
                  <a:pt x="163033" y="71002"/>
                  <a:pt x="163603" y="73250"/>
                </a:cubicBezTo>
                <a:cubicBezTo>
                  <a:pt x="164268" y="75784"/>
                  <a:pt x="165092" y="78285"/>
                  <a:pt x="166042" y="80756"/>
                </a:cubicBezTo>
                <a:lnTo>
                  <a:pt x="166073" y="80756"/>
                </a:lnTo>
                <a:lnTo>
                  <a:pt x="161861" y="82054"/>
                </a:lnTo>
                <a:lnTo>
                  <a:pt x="156319" y="67201"/>
                </a:lnTo>
                <a:cubicBezTo>
                  <a:pt x="156790" y="67073"/>
                  <a:pt x="157273" y="67009"/>
                  <a:pt x="157757" y="67009"/>
                </a:cubicBezTo>
                <a:close/>
                <a:moveTo>
                  <a:pt x="137919" y="69007"/>
                </a:moveTo>
                <a:lnTo>
                  <a:pt x="142131" y="73567"/>
                </a:lnTo>
                <a:lnTo>
                  <a:pt x="130604" y="82339"/>
                </a:lnTo>
                <a:lnTo>
                  <a:pt x="124904" y="77810"/>
                </a:lnTo>
                <a:cubicBezTo>
                  <a:pt x="128165" y="75625"/>
                  <a:pt x="133517" y="72015"/>
                  <a:pt x="137919" y="69007"/>
                </a:cubicBezTo>
                <a:close/>
                <a:moveTo>
                  <a:pt x="251516" y="45762"/>
                </a:moveTo>
                <a:lnTo>
                  <a:pt x="251516" y="45762"/>
                </a:lnTo>
                <a:cubicBezTo>
                  <a:pt x="255190" y="47440"/>
                  <a:pt x="260986" y="50290"/>
                  <a:pt x="262569" y="51747"/>
                </a:cubicBezTo>
                <a:cubicBezTo>
                  <a:pt x="264817" y="53837"/>
                  <a:pt x="277802" y="69672"/>
                  <a:pt x="280177" y="72617"/>
                </a:cubicBezTo>
                <a:lnTo>
                  <a:pt x="278340" y="79204"/>
                </a:lnTo>
                <a:lnTo>
                  <a:pt x="260130" y="83163"/>
                </a:lnTo>
                <a:lnTo>
                  <a:pt x="251516" y="45762"/>
                </a:lnTo>
                <a:close/>
                <a:moveTo>
                  <a:pt x="155844" y="67328"/>
                </a:moveTo>
                <a:lnTo>
                  <a:pt x="161418" y="82212"/>
                </a:lnTo>
                <a:lnTo>
                  <a:pt x="157364" y="83448"/>
                </a:lnTo>
                <a:lnTo>
                  <a:pt x="151886" y="69197"/>
                </a:lnTo>
                <a:cubicBezTo>
                  <a:pt x="153089" y="68373"/>
                  <a:pt x="154451" y="67771"/>
                  <a:pt x="155844" y="67328"/>
                </a:cubicBezTo>
                <a:close/>
                <a:moveTo>
                  <a:pt x="151474" y="69418"/>
                </a:moveTo>
                <a:lnTo>
                  <a:pt x="156953" y="83606"/>
                </a:lnTo>
                <a:lnTo>
                  <a:pt x="151696" y="85221"/>
                </a:lnTo>
                <a:lnTo>
                  <a:pt x="145868" y="73630"/>
                </a:lnTo>
                <a:lnTo>
                  <a:pt x="150935" y="69767"/>
                </a:lnTo>
                <a:cubicBezTo>
                  <a:pt x="151125" y="69672"/>
                  <a:pt x="151284" y="69545"/>
                  <a:pt x="151474" y="69418"/>
                </a:cubicBezTo>
                <a:close/>
                <a:moveTo>
                  <a:pt x="157111" y="84018"/>
                </a:moveTo>
                <a:lnTo>
                  <a:pt x="158188" y="86994"/>
                </a:lnTo>
                <a:lnTo>
                  <a:pt x="152456" y="88325"/>
                </a:lnTo>
                <a:lnTo>
                  <a:pt x="151854" y="85664"/>
                </a:lnTo>
                <a:lnTo>
                  <a:pt x="157111" y="84018"/>
                </a:lnTo>
                <a:close/>
                <a:moveTo>
                  <a:pt x="194544" y="57099"/>
                </a:moveTo>
                <a:cubicBezTo>
                  <a:pt x="196286" y="63021"/>
                  <a:pt x="197711" y="67835"/>
                  <a:pt x="198059" y="68943"/>
                </a:cubicBezTo>
                <a:lnTo>
                  <a:pt x="189730" y="70843"/>
                </a:lnTo>
                <a:cubicBezTo>
                  <a:pt x="189635" y="70875"/>
                  <a:pt x="189572" y="70970"/>
                  <a:pt x="189572" y="71065"/>
                </a:cubicBezTo>
                <a:lnTo>
                  <a:pt x="189572" y="81769"/>
                </a:lnTo>
                <a:lnTo>
                  <a:pt x="181654" y="81769"/>
                </a:lnTo>
                <a:cubicBezTo>
                  <a:pt x="181623" y="81769"/>
                  <a:pt x="181559" y="81769"/>
                  <a:pt x="181528" y="81801"/>
                </a:cubicBezTo>
                <a:lnTo>
                  <a:pt x="172090" y="88356"/>
                </a:lnTo>
                <a:lnTo>
                  <a:pt x="171615" y="87469"/>
                </a:lnTo>
                <a:cubicBezTo>
                  <a:pt x="169114" y="82782"/>
                  <a:pt x="167182" y="77810"/>
                  <a:pt x="165852" y="72680"/>
                </a:cubicBezTo>
                <a:cubicBezTo>
                  <a:pt x="164522" y="66885"/>
                  <a:pt x="164458" y="63274"/>
                  <a:pt x="165598" y="61659"/>
                </a:cubicBezTo>
                <a:cubicBezTo>
                  <a:pt x="166105" y="60963"/>
                  <a:pt x="166897" y="60551"/>
                  <a:pt x="168132" y="60424"/>
                </a:cubicBezTo>
                <a:lnTo>
                  <a:pt x="192454" y="57606"/>
                </a:lnTo>
                <a:cubicBezTo>
                  <a:pt x="192485" y="57606"/>
                  <a:pt x="192549" y="57606"/>
                  <a:pt x="192612" y="57574"/>
                </a:cubicBezTo>
                <a:lnTo>
                  <a:pt x="194544" y="57099"/>
                </a:lnTo>
                <a:close/>
                <a:moveTo>
                  <a:pt x="121198" y="75372"/>
                </a:moveTo>
                <a:lnTo>
                  <a:pt x="124365" y="77969"/>
                </a:lnTo>
                <a:lnTo>
                  <a:pt x="130224" y="82624"/>
                </a:lnTo>
                <a:lnTo>
                  <a:pt x="120470" y="90003"/>
                </a:lnTo>
                <a:lnTo>
                  <a:pt x="121198" y="75372"/>
                </a:lnTo>
                <a:close/>
                <a:moveTo>
                  <a:pt x="158346" y="87438"/>
                </a:moveTo>
                <a:lnTo>
                  <a:pt x="160088" y="92220"/>
                </a:lnTo>
                <a:lnTo>
                  <a:pt x="153596" y="93360"/>
                </a:lnTo>
                <a:lnTo>
                  <a:pt x="152551" y="88768"/>
                </a:lnTo>
                <a:lnTo>
                  <a:pt x="158346" y="87438"/>
                </a:lnTo>
                <a:close/>
                <a:moveTo>
                  <a:pt x="195177" y="56941"/>
                </a:moveTo>
                <a:cubicBezTo>
                  <a:pt x="198122" y="59379"/>
                  <a:pt x="207845" y="67518"/>
                  <a:pt x="209523" y="68436"/>
                </a:cubicBezTo>
                <a:cubicBezTo>
                  <a:pt x="210663" y="69070"/>
                  <a:pt x="215952" y="69292"/>
                  <a:pt x="222349" y="69418"/>
                </a:cubicBezTo>
                <a:cubicBezTo>
                  <a:pt x="222666" y="71128"/>
                  <a:pt x="224629" y="80027"/>
                  <a:pt x="228936" y="99060"/>
                </a:cubicBezTo>
                <a:lnTo>
                  <a:pt x="209587" y="98807"/>
                </a:lnTo>
                <a:lnTo>
                  <a:pt x="208858" y="94247"/>
                </a:lnTo>
                <a:cubicBezTo>
                  <a:pt x="208858" y="94183"/>
                  <a:pt x="208827" y="94152"/>
                  <a:pt x="208795" y="94120"/>
                </a:cubicBezTo>
                <a:lnTo>
                  <a:pt x="206926" y="92727"/>
                </a:lnTo>
                <a:lnTo>
                  <a:pt x="206325" y="82814"/>
                </a:lnTo>
                <a:cubicBezTo>
                  <a:pt x="206325" y="82751"/>
                  <a:pt x="206325" y="82719"/>
                  <a:pt x="206293" y="82687"/>
                </a:cubicBezTo>
                <a:lnTo>
                  <a:pt x="201669" y="77684"/>
                </a:lnTo>
                <a:lnTo>
                  <a:pt x="198566" y="69038"/>
                </a:lnTo>
                <a:cubicBezTo>
                  <a:pt x="198502" y="68880"/>
                  <a:pt x="196951" y="63623"/>
                  <a:pt x="194987" y="56972"/>
                </a:cubicBezTo>
                <a:lnTo>
                  <a:pt x="195177" y="56941"/>
                </a:lnTo>
                <a:close/>
                <a:moveTo>
                  <a:pt x="134309" y="90921"/>
                </a:moveTo>
                <a:cubicBezTo>
                  <a:pt x="135101" y="91966"/>
                  <a:pt x="136019" y="93170"/>
                  <a:pt x="136938" y="94405"/>
                </a:cubicBezTo>
                <a:lnTo>
                  <a:pt x="136874" y="94405"/>
                </a:lnTo>
                <a:cubicBezTo>
                  <a:pt x="136779" y="94468"/>
                  <a:pt x="136748" y="94595"/>
                  <a:pt x="136811" y="94722"/>
                </a:cubicBezTo>
                <a:lnTo>
                  <a:pt x="136779" y="94722"/>
                </a:lnTo>
                <a:cubicBezTo>
                  <a:pt x="136843" y="94817"/>
                  <a:pt x="136906" y="94848"/>
                  <a:pt x="137001" y="94848"/>
                </a:cubicBezTo>
                <a:cubicBezTo>
                  <a:pt x="137033" y="94848"/>
                  <a:pt x="137064" y="94848"/>
                  <a:pt x="137096" y="94817"/>
                </a:cubicBezTo>
                <a:lnTo>
                  <a:pt x="137191" y="94753"/>
                </a:lnTo>
                <a:cubicBezTo>
                  <a:pt x="137571" y="95228"/>
                  <a:pt x="137888" y="95703"/>
                  <a:pt x="138236" y="96147"/>
                </a:cubicBezTo>
                <a:cubicBezTo>
                  <a:pt x="138173" y="96147"/>
                  <a:pt x="138141" y="96178"/>
                  <a:pt x="138110" y="96210"/>
                </a:cubicBezTo>
                <a:lnTo>
                  <a:pt x="132631" y="100422"/>
                </a:lnTo>
                <a:lnTo>
                  <a:pt x="129844" y="96400"/>
                </a:lnTo>
                <a:cubicBezTo>
                  <a:pt x="131934" y="93867"/>
                  <a:pt x="133739" y="91650"/>
                  <a:pt x="134309" y="90921"/>
                </a:cubicBezTo>
                <a:close/>
                <a:moveTo>
                  <a:pt x="160246" y="92663"/>
                </a:moveTo>
                <a:lnTo>
                  <a:pt x="162811" y="99789"/>
                </a:lnTo>
                <a:lnTo>
                  <a:pt x="155559" y="101245"/>
                </a:lnTo>
                <a:cubicBezTo>
                  <a:pt x="155464" y="101245"/>
                  <a:pt x="155401" y="101340"/>
                  <a:pt x="155369" y="101435"/>
                </a:cubicBezTo>
                <a:lnTo>
                  <a:pt x="153659" y="93835"/>
                </a:lnTo>
                <a:lnTo>
                  <a:pt x="160246" y="92663"/>
                </a:lnTo>
                <a:close/>
                <a:moveTo>
                  <a:pt x="138458" y="96463"/>
                </a:moveTo>
                <a:cubicBezTo>
                  <a:pt x="139851" y="98395"/>
                  <a:pt x="140991" y="100010"/>
                  <a:pt x="141150" y="100422"/>
                </a:cubicBezTo>
                <a:cubicBezTo>
                  <a:pt x="140770" y="100865"/>
                  <a:pt x="138331" y="102829"/>
                  <a:pt x="135766" y="104919"/>
                </a:cubicBezTo>
                <a:lnTo>
                  <a:pt x="132884" y="100802"/>
                </a:lnTo>
                <a:lnTo>
                  <a:pt x="138363" y="96558"/>
                </a:lnTo>
                <a:cubicBezTo>
                  <a:pt x="138426" y="96527"/>
                  <a:pt x="138426" y="96495"/>
                  <a:pt x="138458" y="96463"/>
                </a:cubicBezTo>
                <a:close/>
                <a:moveTo>
                  <a:pt x="162970" y="100232"/>
                </a:moveTo>
                <a:lnTo>
                  <a:pt x="164395" y="104127"/>
                </a:lnTo>
                <a:lnTo>
                  <a:pt x="156414" y="105964"/>
                </a:lnTo>
                <a:lnTo>
                  <a:pt x="155432" y="101594"/>
                </a:lnTo>
                <a:lnTo>
                  <a:pt x="155432" y="101594"/>
                </a:lnTo>
                <a:cubicBezTo>
                  <a:pt x="155464" y="101657"/>
                  <a:pt x="155559" y="101689"/>
                  <a:pt x="155623" y="101689"/>
                </a:cubicBezTo>
                <a:lnTo>
                  <a:pt x="155686" y="101689"/>
                </a:lnTo>
                <a:lnTo>
                  <a:pt x="162970" y="100232"/>
                </a:lnTo>
                <a:close/>
                <a:moveTo>
                  <a:pt x="134721" y="82086"/>
                </a:moveTo>
                <a:lnTo>
                  <a:pt x="134088" y="90478"/>
                </a:lnTo>
                <a:cubicBezTo>
                  <a:pt x="133327" y="91396"/>
                  <a:pt x="123542" y="103557"/>
                  <a:pt x="121008" y="105742"/>
                </a:cubicBezTo>
                <a:cubicBezTo>
                  <a:pt x="120487" y="106184"/>
                  <a:pt x="119366" y="106364"/>
                  <a:pt x="117890" y="106364"/>
                </a:cubicBezTo>
                <a:cubicBezTo>
                  <a:pt x="114704" y="106364"/>
                  <a:pt x="109864" y="105521"/>
                  <a:pt x="105839" y="104634"/>
                </a:cubicBezTo>
                <a:lnTo>
                  <a:pt x="105712" y="104634"/>
                </a:lnTo>
                <a:cubicBezTo>
                  <a:pt x="105300" y="104539"/>
                  <a:pt x="104889" y="104444"/>
                  <a:pt x="104509" y="104349"/>
                </a:cubicBezTo>
                <a:lnTo>
                  <a:pt x="105839" y="103906"/>
                </a:lnTo>
                <a:cubicBezTo>
                  <a:pt x="105965" y="103874"/>
                  <a:pt x="106092" y="103811"/>
                  <a:pt x="106187" y="103716"/>
                </a:cubicBezTo>
                <a:lnTo>
                  <a:pt x="134721" y="82086"/>
                </a:lnTo>
                <a:close/>
                <a:moveTo>
                  <a:pt x="166232" y="81199"/>
                </a:moveTo>
                <a:cubicBezTo>
                  <a:pt x="167213" y="83701"/>
                  <a:pt x="168353" y="86171"/>
                  <a:pt x="169620" y="88546"/>
                </a:cubicBezTo>
                <a:lnTo>
                  <a:pt x="172692" y="94373"/>
                </a:lnTo>
                <a:lnTo>
                  <a:pt x="176841" y="105869"/>
                </a:lnTo>
                <a:lnTo>
                  <a:pt x="174212" y="106787"/>
                </a:lnTo>
                <a:lnTo>
                  <a:pt x="164490" y="81737"/>
                </a:lnTo>
                <a:lnTo>
                  <a:pt x="166232" y="81199"/>
                </a:lnTo>
                <a:close/>
                <a:moveTo>
                  <a:pt x="164046" y="81864"/>
                </a:moveTo>
                <a:lnTo>
                  <a:pt x="173769" y="106946"/>
                </a:lnTo>
                <a:lnTo>
                  <a:pt x="171457" y="107769"/>
                </a:lnTo>
                <a:lnTo>
                  <a:pt x="162020" y="82497"/>
                </a:lnTo>
                <a:lnTo>
                  <a:pt x="164046" y="81864"/>
                </a:lnTo>
                <a:close/>
                <a:moveTo>
                  <a:pt x="283312" y="80471"/>
                </a:moveTo>
                <a:lnTo>
                  <a:pt x="268649" y="109353"/>
                </a:lnTo>
                <a:lnTo>
                  <a:pt x="260732" y="85411"/>
                </a:lnTo>
                <a:lnTo>
                  <a:pt x="283312" y="80471"/>
                </a:lnTo>
                <a:close/>
                <a:moveTo>
                  <a:pt x="161576" y="82624"/>
                </a:moveTo>
                <a:lnTo>
                  <a:pt x="171045" y="107928"/>
                </a:lnTo>
                <a:lnTo>
                  <a:pt x="166802" y="109416"/>
                </a:lnTo>
                <a:lnTo>
                  <a:pt x="157523" y="83891"/>
                </a:lnTo>
                <a:lnTo>
                  <a:pt x="161576" y="82624"/>
                </a:lnTo>
                <a:close/>
                <a:moveTo>
                  <a:pt x="103654" y="104602"/>
                </a:moveTo>
                <a:cubicBezTo>
                  <a:pt x="104192" y="104729"/>
                  <a:pt x="104794" y="104856"/>
                  <a:pt x="105490" y="104982"/>
                </a:cubicBezTo>
                <a:lnTo>
                  <a:pt x="105079" y="109796"/>
                </a:lnTo>
                <a:lnTo>
                  <a:pt x="92633" y="111284"/>
                </a:lnTo>
                <a:lnTo>
                  <a:pt x="91778" y="108529"/>
                </a:lnTo>
                <a:cubicBezTo>
                  <a:pt x="97066" y="106756"/>
                  <a:pt x="101278" y="105362"/>
                  <a:pt x="103654" y="104602"/>
                </a:cubicBezTo>
                <a:close/>
                <a:moveTo>
                  <a:pt x="164553" y="104571"/>
                </a:moveTo>
                <a:lnTo>
                  <a:pt x="166390" y="109606"/>
                </a:lnTo>
                <a:lnTo>
                  <a:pt x="162273" y="111284"/>
                </a:lnTo>
                <a:lnTo>
                  <a:pt x="156731" y="106344"/>
                </a:lnTo>
                <a:lnTo>
                  <a:pt x="164553" y="104571"/>
                </a:lnTo>
                <a:close/>
                <a:moveTo>
                  <a:pt x="253417" y="64288"/>
                </a:moveTo>
                <a:lnTo>
                  <a:pt x="258135" y="84809"/>
                </a:lnTo>
                <a:cubicBezTo>
                  <a:pt x="258135" y="84809"/>
                  <a:pt x="258135" y="84841"/>
                  <a:pt x="258135" y="84873"/>
                </a:cubicBezTo>
                <a:lnTo>
                  <a:pt x="258135" y="84904"/>
                </a:lnTo>
                <a:lnTo>
                  <a:pt x="265039" y="105711"/>
                </a:lnTo>
                <a:lnTo>
                  <a:pt x="233148" y="113628"/>
                </a:lnTo>
                <a:cubicBezTo>
                  <a:pt x="229950" y="99377"/>
                  <a:pt x="223901" y="72712"/>
                  <a:pt x="223268" y="69418"/>
                </a:cubicBezTo>
                <a:lnTo>
                  <a:pt x="223268" y="69418"/>
                </a:lnTo>
                <a:lnTo>
                  <a:pt x="226530" y="69450"/>
                </a:lnTo>
                <a:cubicBezTo>
                  <a:pt x="228746" y="69482"/>
                  <a:pt x="230520" y="69513"/>
                  <a:pt x="231185" y="69545"/>
                </a:cubicBezTo>
                <a:lnTo>
                  <a:pt x="231312" y="69545"/>
                </a:lnTo>
                <a:cubicBezTo>
                  <a:pt x="233940" y="69545"/>
                  <a:pt x="249078" y="65460"/>
                  <a:pt x="253417" y="64288"/>
                </a:cubicBezTo>
                <a:close/>
                <a:moveTo>
                  <a:pt x="154166" y="98079"/>
                </a:moveTo>
                <a:lnTo>
                  <a:pt x="155749" y="105141"/>
                </a:lnTo>
                <a:lnTo>
                  <a:pt x="150935" y="107516"/>
                </a:lnTo>
                <a:lnTo>
                  <a:pt x="150049" y="106439"/>
                </a:lnTo>
                <a:cubicBezTo>
                  <a:pt x="150014" y="106387"/>
                  <a:pt x="149950" y="106363"/>
                  <a:pt x="149884" y="106363"/>
                </a:cubicBezTo>
                <a:cubicBezTo>
                  <a:pt x="149830" y="106363"/>
                  <a:pt x="149775" y="106379"/>
                  <a:pt x="149732" y="106407"/>
                </a:cubicBezTo>
                <a:cubicBezTo>
                  <a:pt x="149637" y="106502"/>
                  <a:pt x="149605" y="106629"/>
                  <a:pt x="149700" y="106756"/>
                </a:cubicBezTo>
                <a:lnTo>
                  <a:pt x="150682" y="107928"/>
                </a:lnTo>
                <a:cubicBezTo>
                  <a:pt x="150714" y="107991"/>
                  <a:pt x="150777" y="108023"/>
                  <a:pt x="150872" y="108023"/>
                </a:cubicBezTo>
                <a:cubicBezTo>
                  <a:pt x="150904" y="108023"/>
                  <a:pt x="150935" y="107991"/>
                  <a:pt x="150967" y="107991"/>
                </a:cubicBezTo>
                <a:lnTo>
                  <a:pt x="155876" y="105584"/>
                </a:lnTo>
                <a:lnTo>
                  <a:pt x="156003" y="106217"/>
                </a:lnTo>
                <a:lnTo>
                  <a:pt x="154166" y="109891"/>
                </a:lnTo>
                <a:lnTo>
                  <a:pt x="143588" y="115560"/>
                </a:lnTo>
                <a:lnTo>
                  <a:pt x="141308" y="111633"/>
                </a:lnTo>
                <a:lnTo>
                  <a:pt x="142860" y="110778"/>
                </a:lnTo>
                <a:cubicBezTo>
                  <a:pt x="142923" y="110746"/>
                  <a:pt x="142955" y="110683"/>
                  <a:pt x="142955" y="110619"/>
                </a:cubicBezTo>
                <a:cubicBezTo>
                  <a:pt x="142987" y="110556"/>
                  <a:pt x="142987" y="110493"/>
                  <a:pt x="142955" y="110461"/>
                </a:cubicBezTo>
                <a:lnTo>
                  <a:pt x="141181" y="107643"/>
                </a:lnTo>
                <a:cubicBezTo>
                  <a:pt x="141181" y="107611"/>
                  <a:pt x="141150" y="107579"/>
                  <a:pt x="141086" y="107579"/>
                </a:cubicBezTo>
                <a:lnTo>
                  <a:pt x="151949" y="98459"/>
                </a:lnTo>
                <a:lnTo>
                  <a:pt x="154166" y="98079"/>
                </a:lnTo>
                <a:close/>
                <a:moveTo>
                  <a:pt x="198186" y="69355"/>
                </a:moveTo>
                <a:lnTo>
                  <a:pt x="201258" y="77874"/>
                </a:lnTo>
                <a:cubicBezTo>
                  <a:pt x="201258" y="77905"/>
                  <a:pt x="201258" y="77937"/>
                  <a:pt x="201289" y="77937"/>
                </a:cubicBezTo>
                <a:lnTo>
                  <a:pt x="205881" y="82909"/>
                </a:lnTo>
                <a:lnTo>
                  <a:pt x="206483" y="92853"/>
                </a:lnTo>
                <a:cubicBezTo>
                  <a:pt x="206483" y="92917"/>
                  <a:pt x="206515" y="92980"/>
                  <a:pt x="206578" y="93043"/>
                </a:cubicBezTo>
                <a:lnTo>
                  <a:pt x="208415" y="94405"/>
                </a:lnTo>
                <a:lnTo>
                  <a:pt x="209112" y="98807"/>
                </a:lnTo>
                <a:lnTo>
                  <a:pt x="201733" y="98807"/>
                </a:lnTo>
                <a:lnTo>
                  <a:pt x="185106" y="93423"/>
                </a:lnTo>
                <a:cubicBezTo>
                  <a:pt x="185081" y="93415"/>
                  <a:pt x="185055" y="93411"/>
                  <a:pt x="185031" y="93411"/>
                </a:cubicBezTo>
                <a:cubicBezTo>
                  <a:pt x="184963" y="93411"/>
                  <a:pt x="184899" y="93440"/>
                  <a:pt x="184853" y="93487"/>
                </a:cubicBezTo>
                <a:lnTo>
                  <a:pt x="180451" y="98364"/>
                </a:lnTo>
                <a:cubicBezTo>
                  <a:pt x="180388" y="98427"/>
                  <a:pt x="180388" y="98522"/>
                  <a:pt x="180388" y="98585"/>
                </a:cubicBezTo>
                <a:lnTo>
                  <a:pt x="182731" y="109226"/>
                </a:lnTo>
                <a:cubicBezTo>
                  <a:pt x="182731" y="109289"/>
                  <a:pt x="182763" y="109353"/>
                  <a:pt x="182826" y="109384"/>
                </a:cubicBezTo>
                <a:lnTo>
                  <a:pt x="188083" y="112076"/>
                </a:lnTo>
                <a:lnTo>
                  <a:pt x="184220" y="117143"/>
                </a:lnTo>
                <a:lnTo>
                  <a:pt x="182953" y="116066"/>
                </a:lnTo>
                <a:lnTo>
                  <a:pt x="174814" y="93518"/>
                </a:lnTo>
                <a:cubicBezTo>
                  <a:pt x="174782" y="93455"/>
                  <a:pt x="174782" y="93423"/>
                  <a:pt x="174751" y="93360"/>
                </a:cubicBezTo>
                <a:lnTo>
                  <a:pt x="172312" y="88768"/>
                </a:lnTo>
                <a:lnTo>
                  <a:pt x="181749" y="82212"/>
                </a:lnTo>
                <a:lnTo>
                  <a:pt x="189793" y="82212"/>
                </a:lnTo>
                <a:cubicBezTo>
                  <a:pt x="189920" y="82212"/>
                  <a:pt x="190015" y="82117"/>
                  <a:pt x="190015" y="81991"/>
                </a:cubicBezTo>
                <a:lnTo>
                  <a:pt x="190015" y="71255"/>
                </a:lnTo>
                <a:lnTo>
                  <a:pt x="198186" y="69355"/>
                </a:lnTo>
                <a:close/>
                <a:moveTo>
                  <a:pt x="166548" y="110018"/>
                </a:moveTo>
                <a:lnTo>
                  <a:pt x="168797" y="115560"/>
                </a:lnTo>
                <a:lnTo>
                  <a:pt x="162843" y="117175"/>
                </a:lnTo>
                <a:lnTo>
                  <a:pt x="162463" y="115465"/>
                </a:lnTo>
                <a:lnTo>
                  <a:pt x="162431" y="111696"/>
                </a:lnTo>
                <a:lnTo>
                  <a:pt x="166548" y="110018"/>
                </a:lnTo>
                <a:close/>
                <a:moveTo>
                  <a:pt x="140770" y="107833"/>
                </a:moveTo>
                <a:cubicBezTo>
                  <a:pt x="140770" y="107864"/>
                  <a:pt x="140770" y="107864"/>
                  <a:pt x="140770" y="107896"/>
                </a:cubicBezTo>
                <a:lnTo>
                  <a:pt x="142385" y="110493"/>
                </a:lnTo>
                <a:lnTo>
                  <a:pt x="140865" y="111348"/>
                </a:lnTo>
                <a:cubicBezTo>
                  <a:pt x="140801" y="111379"/>
                  <a:pt x="140770" y="111443"/>
                  <a:pt x="140738" y="111506"/>
                </a:cubicBezTo>
                <a:cubicBezTo>
                  <a:pt x="140738" y="111538"/>
                  <a:pt x="140738" y="111601"/>
                  <a:pt x="140770" y="111665"/>
                </a:cubicBezTo>
                <a:lnTo>
                  <a:pt x="143177" y="115781"/>
                </a:lnTo>
                <a:lnTo>
                  <a:pt x="138426" y="118315"/>
                </a:lnTo>
                <a:cubicBezTo>
                  <a:pt x="138458" y="118252"/>
                  <a:pt x="138490" y="118157"/>
                  <a:pt x="138458" y="118093"/>
                </a:cubicBezTo>
                <a:lnTo>
                  <a:pt x="135228" y="112678"/>
                </a:lnTo>
                <a:cubicBezTo>
                  <a:pt x="135196" y="112646"/>
                  <a:pt x="135164" y="112615"/>
                  <a:pt x="135101" y="112583"/>
                </a:cubicBezTo>
                <a:lnTo>
                  <a:pt x="140770" y="107833"/>
                </a:lnTo>
                <a:close/>
                <a:moveTo>
                  <a:pt x="176999" y="106312"/>
                </a:moveTo>
                <a:lnTo>
                  <a:pt x="180894" y="117143"/>
                </a:lnTo>
                <a:cubicBezTo>
                  <a:pt x="180958" y="117333"/>
                  <a:pt x="181084" y="117492"/>
                  <a:pt x="181243" y="117650"/>
                </a:cubicBezTo>
                <a:lnTo>
                  <a:pt x="182351" y="118568"/>
                </a:lnTo>
                <a:lnTo>
                  <a:pt x="179279" y="119930"/>
                </a:lnTo>
                <a:lnTo>
                  <a:pt x="174371" y="107231"/>
                </a:lnTo>
                <a:lnTo>
                  <a:pt x="176999" y="106312"/>
                </a:lnTo>
                <a:close/>
                <a:moveTo>
                  <a:pt x="91398" y="108656"/>
                </a:moveTo>
                <a:lnTo>
                  <a:pt x="92284" y="111601"/>
                </a:lnTo>
                <a:cubicBezTo>
                  <a:pt x="92316" y="111696"/>
                  <a:pt x="92379" y="111760"/>
                  <a:pt x="92506" y="111760"/>
                </a:cubicBezTo>
                <a:lnTo>
                  <a:pt x="105110" y="110303"/>
                </a:lnTo>
                <a:lnTo>
                  <a:pt x="104477" y="118315"/>
                </a:lnTo>
                <a:lnTo>
                  <a:pt x="91841" y="119962"/>
                </a:lnTo>
                <a:lnTo>
                  <a:pt x="86521" y="110303"/>
                </a:lnTo>
                <a:lnTo>
                  <a:pt x="91398" y="108656"/>
                </a:lnTo>
                <a:close/>
                <a:moveTo>
                  <a:pt x="145488" y="73915"/>
                </a:moveTo>
                <a:lnTo>
                  <a:pt x="151347" y="85569"/>
                </a:lnTo>
                <a:lnTo>
                  <a:pt x="154071" y="97604"/>
                </a:lnTo>
                <a:lnTo>
                  <a:pt x="151822" y="98015"/>
                </a:lnTo>
                <a:cubicBezTo>
                  <a:pt x="151759" y="98015"/>
                  <a:pt x="151727" y="98015"/>
                  <a:pt x="151696" y="98047"/>
                </a:cubicBezTo>
                <a:lnTo>
                  <a:pt x="132061" y="114546"/>
                </a:lnTo>
                <a:lnTo>
                  <a:pt x="115656" y="120943"/>
                </a:lnTo>
                <a:lnTo>
                  <a:pt x="114294" y="115401"/>
                </a:lnTo>
                <a:cubicBezTo>
                  <a:pt x="114263" y="115306"/>
                  <a:pt x="114199" y="115243"/>
                  <a:pt x="114104" y="115211"/>
                </a:cubicBezTo>
                <a:lnTo>
                  <a:pt x="105237" y="114008"/>
                </a:lnTo>
                <a:lnTo>
                  <a:pt x="105934" y="105141"/>
                </a:lnTo>
                <a:cubicBezTo>
                  <a:pt x="109417" y="105869"/>
                  <a:pt x="114389" y="106819"/>
                  <a:pt x="117810" y="106819"/>
                </a:cubicBezTo>
                <a:cubicBezTo>
                  <a:pt x="119425" y="106819"/>
                  <a:pt x="120692" y="106597"/>
                  <a:pt x="121293" y="106091"/>
                </a:cubicBezTo>
                <a:cubicBezTo>
                  <a:pt x="122750" y="104824"/>
                  <a:pt x="126424" y="100517"/>
                  <a:pt x="129527" y="96780"/>
                </a:cubicBezTo>
                <a:lnTo>
                  <a:pt x="135386" y="105204"/>
                </a:lnTo>
                <a:cubicBezTo>
                  <a:pt x="134246" y="106154"/>
                  <a:pt x="133074" y="107073"/>
                  <a:pt x="132061" y="107896"/>
                </a:cubicBezTo>
                <a:cubicBezTo>
                  <a:pt x="131902" y="108023"/>
                  <a:pt x="131997" y="108276"/>
                  <a:pt x="132219" y="108276"/>
                </a:cubicBezTo>
                <a:cubicBezTo>
                  <a:pt x="132251" y="108276"/>
                  <a:pt x="132314" y="108244"/>
                  <a:pt x="132346" y="108244"/>
                </a:cubicBezTo>
                <a:cubicBezTo>
                  <a:pt x="134468" y="106534"/>
                  <a:pt x="141371" y="101024"/>
                  <a:pt x="141593" y="100580"/>
                </a:cubicBezTo>
                <a:cubicBezTo>
                  <a:pt x="141656" y="100485"/>
                  <a:pt x="141815" y="100169"/>
                  <a:pt x="137603" y="94532"/>
                </a:cubicBezTo>
                <a:lnTo>
                  <a:pt x="142987" y="91460"/>
                </a:lnTo>
                <a:lnTo>
                  <a:pt x="143525" y="92948"/>
                </a:lnTo>
                <a:cubicBezTo>
                  <a:pt x="143572" y="93054"/>
                  <a:pt x="143658" y="93099"/>
                  <a:pt x="143743" y="93099"/>
                </a:cubicBezTo>
                <a:cubicBezTo>
                  <a:pt x="143887" y="93099"/>
                  <a:pt x="144028" y="92969"/>
                  <a:pt x="143968" y="92790"/>
                </a:cubicBezTo>
                <a:lnTo>
                  <a:pt x="143335" y="91016"/>
                </a:lnTo>
                <a:cubicBezTo>
                  <a:pt x="143303" y="90953"/>
                  <a:pt x="143240" y="90921"/>
                  <a:pt x="143177" y="90890"/>
                </a:cubicBezTo>
                <a:cubicBezTo>
                  <a:pt x="143145" y="90874"/>
                  <a:pt x="143113" y="90866"/>
                  <a:pt x="143082" y="90866"/>
                </a:cubicBezTo>
                <a:cubicBezTo>
                  <a:pt x="143050" y="90866"/>
                  <a:pt x="143018" y="90874"/>
                  <a:pt x="142987" y="90890"/>
                </a:cubicBezTo>
                <a:lnTo>
                  <a:pt x="139946" y="92632"/>
                </a:lnTo>
                <a:lnTo>
                  <a:pt x="139155" y="91143"/>
                </a:lnTo>
                <a:lnTo>
                  <a:pt x="143240" y="88483"/>
                </a:lnTo>
                <a:cubicBezTo>
                  <a:pt x="143451" y="88324"/>
                  <a:pt x="143310" y="88034"/>
                  <a:pt x="143110" y="88034"/>
                </a:cubicBezTo>
                <a:cubicBezTo>
                  <a:pt x="143070" y="88034"/>
                  <a:pt x="143029" y="88045"/>
                  <a:pt x="142987" y="88071"/>
                </a:cubicBezTo>
                <a:lnTo>
                  <a:pt x="138743" y="90890"/>
                </a:lnTo>
                <a:cubicBezTo>
                  <a:pt x="138616" y="90953"/>
                  <a:pt x="138585" y="91080"/>
                  <a:pt x="138648" y="91175"/>
                </a:cubicBezTo>
                <a:lnTo>
                  <a:pt x="139535" y="92853"/>
                </a:lnTo>
                <a:lnTo>
                  <a:pt x="137349" y="94152"/>
                </a:lnTo>
                <a:cubicBezTo>
                  <a:pt x="136558" y="93107"/>
                  <a:pt x="135639" y="91871"/>
                  <a:pt x="134594" y="90478"/>
                </a:cubicBezTo>
                <a:lnTo>
                  <a:pt x="135228" y="81706"/>
                </a:lnTo>
                <a:lnTo>
                  <a:pt x="145488" y="73915"/>
                </a:lnTo>
                <a:close/>
                <a:moveTo>
                  <a:pt x="173927" y="107389"/>
                </a:moveTo>
                <a:lnTo>
                  <a:pt x="178868" y="120120"/>
                </a:lnTo>
                <a:lnTo>
                  <a:pt x="176461" y="121165"/>
                </a:lnTo>
                <a:lnTo>
                  <a:pt x="171615" y="108213"/>
                </a:lnTo>
                <a:lnTo>
                  <a:pt x="173927" y="107389"/>
                </a:lnTo>
                <a:close/>
                <a:moveTo>
                  <a:pt x="171204" y="108371"/>
                </a:moveTo>
                <a:lnTo>
                  <a:pt x="176049" y="121355"/>
                </a:lnTo>
                <a:lnTo>
                  <a:pt x="172312" y="123002"/>
                </a:lnTo>
                <a:lnTo>
                  <a:pt x="166960" y="109859"/>
                </a:lnTo>
                <a:lnTo>
                  <a:pt x="171204" y="108371"/>
                </a:lnTo>
                <a:close/>
                <a:moveTo>
                  <a:pt x="73663" y="114736"/>
                </a:moveTo>
                <a:lnTo>
                  <a:pt x="76798" y="121134"/>
                </a:lnTo>
                <a:lnTo>
                  <a:pt x="69166" y="123762"/>
                </a:lnTo>
                <a:lnTo>
                  <a:pt x="66981" y="117112"/>
                </a:lnTo>
                <a:cubicBezTo>
                  <a:pt x="69229" y="116320"/>
                  <a:pt x="71478" y="115528"/>
                  <a:pt x="73663" y="114736"/>
                </a:cubicBezTo>
                <a:close/>
                <a:moveTo>
                  <a:pt x="78065" y="8962"/>
                </a:moveTo>
                <a:lnTo>
                  <a:pt x="95420" y="10514"/>
                </a:lnTo>
                <a:lnTo>
                  <a:pt x="101943" y="24765"/>
                </a:lnTo>
                <a:cubicBezTo>
                  <a:pt x="102007" y="24892"/>
                  <a:pt x="102070" y="25018"/>
                  <a:pt x="102165" y="25113"/>
                </a:cubicBezTo>
                <a:lnTo>
                  <a:pt x="116258" y="39206"/>
                </a:lnTo>
                <a:lnTo>
                  <a:pt x="121990" y="54344"/>
                </a:lnTo>
                <a:lnTo>
                  <a:pt x="117683" y="56561"/>
                </a:lnTo>
                <a:cubicBezTo>
                  <a:pt x="117398" y="56719"/>
                  <a:pt x="117176" y="57004"/>
                  <a:pt x="117081" y="57321"/>
                </a:cubicBezTo>
                <a:lnTo>
                  <a:pt x="114706" y="67328"/>
                </a:lnTo>
                <a:cubicBezTo>
                  <a:pt x="114643" y="67613"/>
                  <a:pt x="114706" y="67930"/>
                  <a:pt x="114864" y="68183"/>
                </a:cubicBezTo>
                <a:lnTo>
                  <a:pt x="118950" y="74707"/>
                </a:lnTo>
                <a:lnTo>
                  <a:pt x="118095" y="91808"/>
                </a:lnTo>
                <a:lnTo>
                  <a:pt x="104984" y="101784"/>
                </a:lnTo>
                <a:cubicBezTo>
                  <a:pt x="101880" y="102766"/>
                  <a:pt x="61185" y="115940"/>
                  <a:pt x="39080" y="125472"/>
                </a:cubicBezTo>
                <a:cubicBezTo>
                  <a:pt x="38004" y="122812"/>
                  <a:pt x="36863" y="119898"/>
                  <a:pt x="35660" y="116890"/>
                </a:cubicBezTo>
                <a:cubicBezTo>
                  <a:pt x="34140" y="113026"/>
                  <a:pt x="32683" y="109416"/>
                  <a:pt x="32430" y="108656"/>
                </a:cubicBezTo>
                <a:cubicBezTo>
                  <a:pt x="32398" y="108054"/>
                  <a:pt x="31955" y="107674"/>
                  <a:pt x="26666" y="103526"/>
                </a:cubicBezTo>
                <a:cubicBezTo>
                  <a:pt x="24513" y="101815"/>
                  <a:pt x="21821" y="99725"/>
                  <a:pt x="21346" y="99187"/>
                </a:cubicBezTo>
                <a:cubicBezTo>
                  <a:pt x="20744" y="98522"/>
                  <a:pt x="19319" y="94753"/>
                  <a:pt x="18242" y="91491"/>
                </a:cubicBezTo>
                <a:cubicBezTo>
                  <a:pt x="18242" y="91460"/>
                  <a:pt x="18210" y="91428"/>
                  <a:pt x="18210" y="91365"/>
                </a:cubicBezTo>
                <a:lnTo>
                  <a:pt x="10040" y="73694"/>
                </a:lnTo>
                <a:cubicBezTo>
                  <a:pt x="27236" y="63338"/>
                  <a:pt x="49658" y="49942"/>
                  <a:pt x="51305" y="49340"/>
                </a:cubicBezTo>
                <a:cubicBezTo>
                  <a:pt x="53331" y="48707"/>
                  <a:pt x="61249" y="45160"/>
                  <a:pt x="64067" y="41835"/>
                </a:cubicBezTo>
                <a:cubicBezTo>
                  <a:pt x="65936" y="39586"/>
                  <a:pt x="69831" y="28249"/>
                  <a:pt x="73410" y="17481"/>
                </a:cubicBezTo>
                <a:cubicBezTo>
                  <a:pt x="73853" y="16088"/>
                  <a:pt x="74265" y="14916"/>
                  <a:pt x="74360" y="14631"/>
                </a:cubicBezTo>
                <a:cubicBezTo>
                  <a:pt x="74613" y="14251"/>
                  <a:pt x="76038" y="12003"/>
                  <a:pt x="78065" y="8962"/>
                </a:cubicBezTo>
                <a:close/>
                <a:moveTo>
                  <a:pt x="168955" y="116003"/>
                </a:moveTo>
                <a:lnTo>
                  <a:pt x="171869" y="123192"/>
                </a:lnTo>
                <a:lnTo>
                  <a:pt x="165028" y="126201"/>
                </a:lnTo>
                <a:lnTo>
                  <a:pt x="162938" y="117618"/>
                </a:lnTo>
                <a:lnTo>
                  <a:pt x="168955" y="116003"/>
                </a:lnTo>
                <a:close/>
                <a:moveTo>
                  <a:pt x="15170" y="90256"/>
                </a:moveTo>
                <a:lnTo>
                  <a:pt x="16089" y="92251"/>
                </a:lnTo>
                <a:cubicBezTo>
                  <a:pt x="16532" y="93550"/>
                  <a:pt x="18432" y="99314"/>
                  <a:pt x="19636" y="100675"/>
                </a:cubicBezTo>
                <a:cubicBezTo>
                  <a:pt x="20396" y="101435"/>
                  <a:pt x="21251" y="102164"/>
                  <a:pt x="22106" y="102797"/>
                </a:cubicBezTo>
                <a:lnTo>
                  <a:pt x="14252" y="106851"/>
                </a:lnTo>
                <a:cubicBezTo>
                  <a:pt x="14125" y="106914"/>
                  <a:pt x="14093" y="107041"/>
                  <a:pt x="14125" y="107136"/>
                </a:cubicBezTo>
                <a:lnTo>
                  <a:pt x="20681" y="122495"/>
                </a:lnTo>
                <a:lnTo>
                  <a:pt x="11053" y="126232"/>
                </a:lnTo>
                <a:lnTo>
                  <a:pt x="1964" y="104634"/>
                </a:lnTo>
                <a:lnTo>
                  <a:pt x="6430" y="102354"/>
                </a:lnTo>
                <a:cubicBezTo>
                  <a:pt x="6461" y="102354"/>
                  <a:pt x="6525" y="102291"/>
                  <a:pt x="6525" y="102259"/>
                </a:cubicBezTo>
                <a:lnTo>
                  <a:pt x="9343" y="95925"/>
                </a:lnTo>
                <a:cubicBezTo>
                  <a:pt x="9343" y="95893"/>
                  <a:pt x="9343" y="95862"/>
                  <a:pt x="9343" y="95862"/>
                </a:cubicBezTo>
                <a:lnTo>
                  <a:pt x="9913" y="92251"/>
                </a:lnTo>
                <a:lnTo>
                  <a:pt x="15170" y="90256"/>
                </a:lnTo>
                <a:close/>
                <a:moveTo>
                  <a:pt x="76988" y="121545"/>
                </a:moveTo>
                <a:lnTo>
                  <a:pt x="78762" y="125124"/>
                </a:lnTo>
                <a:lnTo>
                  <a:pt x="70686" y="128291"/>
                </a:lnTo>
                <a:lnTo>
                  <a:pt x="70116" y="126644"/>
                </a:lnTo>
                <a:lnTo>
                  <a:pt x="69324" y="124142"/>
                </a:lnTo>
                <a:lnTo>
                  <a:pt x="76988" y="121545"/>
                </a:lnTo>
                <a:close/>
                <a:moveTo>
                  <a:pt x="105205" y="114451"/>
                </a:moveTo>
                <a:lnTo>
                  <a:pt x="113883" y="115655"/>
                </a:lnTo>
                <a:lnTo>
                  <a:pt x="115244" y="121102"/>
                </a:lnTo>
                <a:lnTo>
                  <a:pt x="111951" y="122400"/>
                </a:lnTo>
                <a:cubicBezTo>
                  <a:pt x="111856" y="122432"/>
                  <a:pt x="111824" y="122495"/>
                  <a:pt x="111793" y="122559"/>
                </a:cubicBezTo>
                <a:lnTo>
                  <a:pt x="110811" y="128512"/>
                </a:lnTo>
                <a:lnTo>
                  <a:pt x="106250" y="123192"/>
                </a:lnTo>
                <a:lnTo>
                  <a:pt x="104889" y="118505"/>
                </a:lnTo>
                <a:lnTo>
                  <a:pt x="105205" y="114451"/>
                </a:lnTo>
                <a:close/>
                <a:moveTo>
                  <a:pt x="66569" y="117270"/>
                </a:moveTo>
                <a:lnTo>
                  <a:pt x="68818" y="124079"/>
                </a:lnTo>
                <a:lnTo>
                  <a:pt x="69641" y="126549"/>
                </a:lnTo>
                <a:lnTo>
                  <a:pt x="57987" y="130476"/>
                </a:lnTo>
                <a:lnTo>
                  <a:pt x="55263" y="121419"/>
                </a:lnTo>
                <a:cubicBezTo>
                  <a:pt x="58937" y="120025"/>
                  <a:pt x="62769" y="118632"/>
                  <a:pt x="66569" y="117270"/>
                </a:cubicBezTo>
                <a:close/>
                <a:moveTo>
                  <a:pt x="22517" y="103146"/>
                </a:moveTo>
                <a:cubicBezTo>
                  <a:pt x="23309" y="103779"/>
                  <a:pt x="24228" y="104507"/>
                  <a:pt x="25273" y="105331"/>
                </a:cubicBezTo>
                <a:cubicBezTo>
                  <a:pt x="27141" y="106787"/>
                  <a:pt x="29675" y="108751"/>
                  <a:pt x="30245" y="109353"/>
                </a:cubicBezTo>
                <a:cubicBezTo>
                  <a:pt x="30498" y="110049"/>
                  <a:pt x="31226" y="111918"/>
                  <a:pt x="33538" y="117713"/>
                </a:cubicBezTo>
                <a:cubicBezTo>
                  <a:pt x="34552" y="120247"/>
                  <a:pt x="35755" y="123319"/>
                  <a:pt x="36990" y="126359"/>
                </a:cubicBezTo>
                <a:lnTo>
                  <a:pt x="36705" y="126486"/>
                </a:lnTo>
                <a:cubicBezTo>
                  <a:pt x="33348" y="127974"/>
                  <a:pt x="30086" y="129462"/>
                  <a:pt x="26951" y="130856"/>
                </a:cubicBezTo>
                <a:lnTo>
                  <a:pt x="25589" y="127119"/>
                </a:lnTo>
                <a:cubicBezTo>
                  <a:pt x="25563" y="127014"/>
                  <a:pt x="25472" y="126953"/>
                  <a:pt x="25387" y="126953"/>
                </a:cubicBezTo>
                <a:cubicBezTo>
                  <a:pt x="25369" y="126953"/>
                  <a:pt x="25352" y="126955"/>
                  <a:pt x="25336" y="126961"/>
                </a:cubicBezTo>
                <a:lnTo>
                  <a:pt x="23277" y="127499"/>
                </a:lnTo>
                <a:lnTo>
                  <a:pt x="14632" y="107168"/>
                </a:lnTo>
                <a:lnTo>
                  <a:pt x="22517" y="103146"/>
                </a:lnTo>
                <a:close/>
                <a:moveTo>
                  <a:pt x="134816" y="112836"/>
                </a:moveTo>
                <a:cubicBezTo>
                  <a:pt x="134816" y="112868"/>
                  <a:pt x="134816" y="112868"/>
                  <a:pt x="134848" y="112900"/>
                </a:cubicBezTo>
                <a:lnTo>
                  <a:pt x="138046" y="118315"/>
                </a:lnTo>
                <a:cubicBezTo>
                  <a:pt x="138110" y="118378"/>
                  <a:pt x="138173" y="118410"/>
                  <a:pt x="138236" y="118410"/>
                </a:cubicBezTo>
                <a:lnTo>
                  <a:pt x="114073" y="131394"/>
                </a:lnTo>
                <a:lnTo>
                  <a:pt x="111191" y="128956"/>
                </a:lnTo>
                <a:lnTo>
                  <a:pt x="112204" y="122749"/>
                </a:lnTo>
                <a:lnTo>
                  <a:pt x="132251" y="114958"/>
                </a:lnTo>
                <a:cubicBezTo>
                  <a:pt x="132282" y="114958"/>
                  <a:pt x="132314" y="114926"/>
                  <a:pt x="132314" y="114926"/>
                </a:cubicBezTo>
                <a:lnTo>
                  <a:pt x="134816" y="112836"/>
                </a:lnTo>
                <a:close/>
                <a:moveTo>
                  <a:pt x="20807" y="122939"/>
                </a:moveTo>
                <a:lnTo>
                  <a:pt x="22834" y="127689"/>
                </a:lnTo>
                <a:lnTo>
                  <a:pt x="13207" y="131426"/>
                </a:lnTo>
                <a:lnTo>
                  <a:pt x="11212" y="126644"/>
                </a:lnTo>
                <a:lnTo>
                  <a:pt x="20807" y="122939"/>
                </a:lnTo>
                <a:close/>
                <a:moveTo>
                  <a:pt x="265356" y="106597"/>
                </a:moveTo>
                <a:lnTo>
                  <a:pt x="267161" y="112076"/>
                </a:lnTo>
                <a:lnTo>
                  <a:pt x="253195" y="129241"/>
                </a:lnTo>
                <a:cubicBezTo>
                  <a:pt x="251580" y="129716"/>
                  <a:pt x="245024" y="131648"/>
                  <a:pt x="238849" y="133738"/>
                </a:cubicBezTo>
                <a:cubicBezTo>
                  <a:pt x="237930" y="131109"/>
                  <a:pt x="235650" y="124490"/>
                  <a:pt x="235365" y="123255"/>
                </a:cubicBezTo>
                <a:cubicBezTo>
                  <a:pt x="235302" y="122907"/>
                  <a:pt x="234700" y="120310"/>
                  <a:pt x="233813" y="116383"/>
                </a:cubicBezTo>
                <a:cubicBezTo>
                  <a:pt x="233687" y="115781"/>
                  <a:pt x="233528" y="115180"/>
                  <a:pt x="233402" y="114515"/>
                </a:cubicBezTo>
                <a:lnTo>
                  <a:pt x="265356" y="106597"/>
                </a:lnTo>
                <a:close/>
                <a:moveTo>
                  <a:pt x="86046" y="110461"/>
                </a:moveTo>
                <a:lnTo>
                  <a:pt x="94470" y="125757"/>
                </a:lnTo>
                <a:lnTo>
                  <a:pt x="94691" y="129621"/>
                </a:lnTo>
                <a:lnTo>
                  <a:pt x="83670" y="134023"/>
                </a:lnTo>
                <a:lnTo>
                  <a:pt x="74106" y="114610"/>
                </a:lnTo>
                <a:cubicBezTo>
                  <a:pt x="78287" y="113121"/>
                  <a:pt x="82309" y="111728"/>
                  <a:pt x="86046" y="110461"/>
                </a:cubicBezTo>
                <a:close/>
                <a:moveTo>
                  <a:pt x="185138" y="93898"/>
                </a:moveTo>
                <a:lnTo>
                  <a:pt x="201416" y="99187"/>
                </a:lnTo>
                <a:lnTo>
                  <a:pt x="199294" y="106122"/>
                </a:lnTo>
                <a:cubicBezTo>
                  <a:pt x="199231" y="106249"/>
                  <a:pt x="199326" y="106376"/>
                  <a:pt x="199421" y="106407"/>
                </a:cubicBezTo>
                <a:lnTo>
                  <a:pt x="199516" y="106407"/>
                </a:lnTo>
                <a:cubicBezTo>
                  <a:pt x="199611" y="106407"/>
                  <a:pt x="199674" y="106344"/>
                  <a:pt x="199706" y="106249"/>
                </a:cubicBezTo>
                <a:lnTo>
                  <a:pt x="201859" y="99250"/>
                </a:lnTo>
                <a:lnTo>
                  <a:pt x="207180" y="99250"/>
                </a:lnTo>
                <a:lnTo>
                  <a:pt x="205565" y="108403"/>
                </a:lnTo>
                <a:lnTo>
                  <a:pt x="205850" y="129779"/>
                </a:lnTo>
                <a:lnTo>
                  <a:pt x="205945" y="135575"/>
                </a:lnTo>
                <a:cubicBezTo>
                  <a:pt x="205913" y="135575"/>
                  <a:pt x="205913" y="135575"/>
                  <a:pt x="205881" y="135543"/>
                </a:cubicBezTo>
                <a:cubicBezTo>
                  <a:pt x="194480" y="125852"/>
                  <a:pt x="187608" y="120025"/>
                  <a:pt x="184568" y="117460"/>
                </a:cubicBezTo>
                <a:lnTo>
                  <a:pt x="188463" y="112298"/>
                </a:lnTo>
                <a:lnTo>
                  <a:pt x="199167" y="117840"/>
                </a:lnTo>
                <a:cubicBezTo>
                  <a:pt x="199199" y="117840"/>
                  <a:pt x="199231" y="117872"/>
                  <a:pt x="199262" y="117872"/>
                </a:cubicBezTo>
                <a:cubicBezTo>
                  <a:pt x="199357" y="117872"/>
                  <a:pt x="199421" y="117808"/>
                  <a:pt x="199452" y="117745"/>
                </a:cubicBezTo>
                <a:cubicBezTo>
                  <a:pt x="199516" y="117618"/>
                  <a:pt x="199484" y="117492"/>
                  <a:pt x="199357" y="117428"/>
                </a:cubicBezTo>
                <a:lnTo>
                  <a:pt x="183143" y="109004"/>
                </a:lnTo>
                <a:lnTo>
                  <a:pt x="180894" y="98585"/>
                </a:lnTo>
                <a:lnTo>
                  <a:pt x="185138" y="93898"/>
                </a:lnTo>
                <a:close/>
                <a:moveTo>
                  <a:pt x="79015" y="125535"/>
                </a:moveTo>
                <a:lnTo>
                  <a:pt x="83259" y="134213"/>
                </a:lnTo>
                <a:lnTo>
                  <a:pt x="79078" y="135860"/>
                </a:lnTo>
                <a:lnTo>
                  <a:pt x="75690" y="126834"/>
                </a:lnTo>
                <a:lnTo>
                  <a:pt x="79015" y="125535"/>
                </a:lnTo>
                <a:close/>
                <a:moveTo>
                  <a:pt x="25241" y="127467"/>
                </a:moveTo>
                <a:lnTo>
                  <a:pt x="26539" y="131046"/>
                </a:lnTo>
                <a:cubicBezTo>
                  <a:pt x="22549" y="132851"/>
                  <a:pt x="18717" y="134593"/>
                  <a:pt x="15234" y="136176"/>
                </a:cubicBezTo>
                <a:lnTo>
                  <a:pt x="13365" y="131806"/>
                </a:lnTo>
                <a:lnTo>
                  <a:pt x="23214" y="128006"/>
                </a:lnTo>
                <a:lnTo>
                  <a:pt x="25241" y="127467"/>
                </a:lnTo>
                <a:close/>
                <a:moveTo>
                  <a:pt x="176239" y="121767"/>
                </a:moveTo>
                <a:lnTo>
                  <a:pt x="183016" y="135606"/>
                </a:lnTo>
                <a:lnTo>
                  <a:pt x="177031" y="137253"/>
                </a:lnTo>
                <a:lnTo>
                  <a:pt x="172439" y="123445"/>
                </a:lnTo>
                <a:lnTo>
                  <a:pt x="176239" y="121767"/>
                </a:lnTo>
                <a:close/>
                <a:moveTo>
                  <a:pt x="164775" y="126929"/>
                </a:moveTo>
                <a:lnTo>
                  <a:pt x="166992" y="132629"/>
                </a:lnTo>
                <a:lnTo>
                  <a:pt x="161640" y="137443"/>
                </a:lnTo>
                <a:lnTo>
                  <a:pt x="158061" y="133579"/>
                </a:lnTo>
                <a:lnTo>
                  <a:pt x="164775" y="126929"/>
                </a:lnTo>
                <a:close/>
                <a:moveTo>
                  <a:pt x="75278" y="126992"/>
                </a:moveTo>
                <a:lnTo>
                  <a:pt x="78698" y="136018"/>
                </a:lnTo>
                <a:lnTo>
                  <a:pt x="73948" y="137950"/>
                </a:lnTo>
                <a:lnTo>
                  <a:pt x="70844" y="128734"/>
                </a:lnTo>
                <a:lnTo>
                  <a:pt x="75278" y="126992"/>
                </a:lnTo>
                <a:close/>
                <a:moveTo>
                  <a:pt x="54852" y="121609"/>
                </a:moveTo>
                <a:lnTo>
                  <a:pt x="58557" y="134023"/>
                </a:lnTo>
                <a:lnTo>
                  <a:pt x="44052" y="138646"/>
                </a:lnTo>
                <a:cubicBezTo>
                  <a:pt x="43356" y="136493"/>
                  <a:pt x="41867" y="132534"/>
                  <a:pt x="39904" y="127594"/>
                </a:cubicBezTo>
                <a:lnTo>
                  <a:pt x="39935" y="127562"/>
                </a:lnTo>
                <a:cubicBezTo>
                  <a:pt x="44306" y="125694"/>
                  <a:pt x="49436" y="123667"/>
                  <a:pt x="54852" y="121609"/>
                </a:cubicBezTo>
                <a:close/>
                <a:moveTo>
                  <a:pt x="209333" y="99250"/>
                </a:moveTo>
                <a:lnTo>
                  <a:pt x="229031" y="99504"/>
                </a:lnTo>
                <a:cubicBezTo>
                  <a:pt x="230140" y="104507"/>
                  <a:pt x="231438" y="110176"/>
                  <a:pt x="232895" y="116573"/>
                </a:cubicBezTo>
                <a:cubicBezTo>
                  <a:pt x="233782" y="120500"/>
                  <a:pt x="234383" y="123097"/>
                  <a:pt x="234447" y="123445"/>
                </a:cubicBezTo>
                <a:cubicBezTo>
                  <a:pt x="234732" y="124775"/>
                  <a:pt x="237012" y="131363"/>
                  <a:pt x="237962" y="134023"/>
                </a:cubicBezTo>
                <a:cubicBezTo>
                  <a:pt x="233592" y="135511"/>
                  <a:pt x="229538" y="137031"/>
                  <a:pt x="227701" y="138140"/>
                </a:cubicBezTo>
                <a:cubicBezTo>
                  <a:pt x="227385" y="138361"/>
                  <a:pt x="227068" y="138583"/>
                  <a:pt x="226783" y="138868"/>
                </a:cubicBezTo>
                <a:lnTo>
                  <a:pt x="219657" y="137538"/>
                </a:lnTo>
                <a:lnTo>
                  <a:pt x="216395" y="131869"/>
                </a:lnTo>
                <a:cubicBezTo>
                  <a:pt x="216364" y="131806"/>
                  <a:pt x="216300" y="131774"/>
                  <a:pt x="216237" y="131774"/>
                </a:cubicBezTo>
                <a:lnTo>
                  <a:pt x="210632" y="130444"/>
                </a:lnTo>
                <a:cubicBezTo>
                  <a:pt x="210613" y="130435"/>
                  <a:pt x="210592" y="130431"/>
                  <a:pt x="210569" y="130431"/>
                </a:cubicBezTo>
                <a:cubicBezTo>
                  <a:pt x="210515" y="130431"/>
                  <a:pt x="210455" y="130453"/>
                  <a:pt x="210410" y="130476"/>
                </a:cubicBezTo>
                <a:lnTo>
                  <a:pt x="208827" y="131838"/>
                </a:lnTo>
                <a:cubicBezTo>
                  <a:pt x="208795" y="131838"/>
                  <a:pt x="208763" y="131901"/>
                  <a:pt x="208732" y="131933"/>
                </a:cubicBezTo>
                <a:cubicBezTo>
                  <a:pt x="207465" y="130793"/>
                  <a:pt x="206546" y="129937"/>
                  <a:pt x="206293" y="129684"/>
                </a:cubicBezTo>
                <a:lnTo>
                  <a:pt x="205976" y="108434"/>
                </a:lnTo>
                <a:lnTo>
                  <a:pt x="207591" y="99250"/>
                </a:lnTo>
                <a:close/>
                <a:moveTo>
                  <a:pt x="172027" y="123635"/>
                </a:moveTo>
                <a:lnTo>
                  <a:pt x="176587" y="137380"/>
                </a:lnTo>
                <a:lnTo>
                  <a:pt x="170064" y="139121"/>
                </a:lnTo>
                <a:lnTo>
                  <a:pt x="167498" y="132629"/>
                </a:lnTo>
                <a:lnTo>
                  <a:pt x="165155" y="126676"/>
                </a:lnTo>
                <a:lnTo>
                  <a:pt x="172027" y="123635"/>
                </a:lnTo>
                <a:close/>
                <a:moveTo>
                  <a:pt x="37814" y="128512"/>
                </a:moveTo>
                <a:cubicBezTo>
                  <a:pt x="38954" y="131426"/>
                  <a:pt x="40030" y="134213"/>
                  <a:pt x="40822" y="136398"/>
                </a:cubicBezTo>
                <a:cubicBezTo>
                  <a:pt x="39777" y="136936"/>
                  <a:pt x="37497" y="137981"/>
                  <a:pt x="34425" y="139375"/>
                </a:cubicBezTo>
                <a:lnTo>
                  <a:pt x="31765" y="131204"/>
                </a:lnTo>
                <a:cubicBezTo>
                  <a:pt x="33697" y="130349"/>
                  <a:pt x="35628" y="129462"/>
                  <a:pt x="37624" y="128576"/>
                </a:cubicBezTo>
                <a:lnTo>
                  <a:pt x="37814" y="128512"/>
                </a:lnTo>
                <a:close/>
                <a:moveTo>
                  <a:pt x="210663" y="130951"/>
                </a:moveTo>
                <a:lnTo>
                  <a:pt x="216079" y="132218"/>
                </a:lnTo>
                <a:lnTo>
                  <a:pt x="219309" y="137760"/>
                </a:lnTo>
                <a:lnTo>
                  <a:pt x="218264" y="140040"/>
                </a:lnTo>
                <a:cubicBezTo>
                  <a:pt x="215445" y="137886"/>
                  <a:pt x="211613" y="134529"/>
                  <a:pt x="209048" y="132218"/>
                </a:cubicBezTo>
                <a:cubicBezTo>
                  <a:pt x="209080" y="132218"/>
                  <a:pt x="209080" y="132186"/>
                  <a:pt x="209112" y="132186"/>
                </a:cubicBezTo>
                <a:lnTo>
                  <a:pt x="210663" y="130951"/>
                </a:lnTo>
                <a:close/>
                <a:moveTo>
                  <a:pt x="251326" y="132186"/>
                </a:moveTo>
                <a:lnTo>
                  <a:pt x="240464" y="142320"/>
                </a:lnTo>
                <a:cubicBezTo>
                  <a:pt x="240401" y="140083"/>
                  <a:pt x="240150" y="137752"/>
                  <a:pt x="239586" y="135920"/>
                </a:cubicBezTo>
                <a:lnTo>
                  <a:pt x="239586" y="135920"/>
                </a:lnTo>
                <a:cubicBezTo>
                  <a:pt x="243922" y="134464"/>
                  <a:pt x="248510" y="133040"/>
                  <a:pt x="251326" y="132186"/>
                </a:cubicBezTo>
                <a:close/>
                <a:moveTo>
                  <a:pt x="219689" y="138013"/>
                </a:moveTo>
                <a:lnTo>
                  <a:pt x="226371" y="139280"/>
                </a:lnTo>
                <a:cubicBezTo>
                  <a:pt x="225516" y="140072"/>
                  <a:pt x="224408" y="141243"/>
                  <a:pt x="223109" y="142700"/>
                </a:cubicBezTo>
                <a:cubicBezTo>
                  <a:pt x="221526" y="142035"/>
                  <a:pt x="220037" y="141243"/>
                  <a:pt x="218612" y="140325"/>
                </a:cubicBezTo>
                <a:lnTo>
                  <a:pt x="219689" y="138013"/>
                </a:lnTo>
                <a:close/>
                <a:moveTo>
                  <a:pt x="31321" y="131394"/>
                </a:moveTo>
                <a:lnTo>
                  <a:pt x="33982" y="139565"/>
                </a:lnTo>
                <a:cubicBezTo>
                  <a:pt x="31860" y="140515"/>
                  <a:pt x="29421" y="141592"/>
                  <a:pt x="26729" y="142795"/>
                </a:cubicBezTo>
                <a:lnTo>
                  <a:pt x="23911" y="134751"/>
                </a:lnTo>
                <a:lnTo>
                  <a:pt x="31321" y="131394"/>
                </a:lnTo>
                <a:close/>
                <a:moveTo>
                  <a:pt x="167182" y="133073"/>
                </a:moveTo>
                <a:lnTo>
                  <a:pt x="169652" y="139375"/>
                </a:lnTo>
                <a:lnTo>
                  <a:pt x="166643" y="142827"/>
                </a:lnTo>
                <a:lnTo>
                  <a:pt x="163540" y="139470"/>
                </a:lnTo>
                <a:lnTo>
                  <a:pt x="161956" y="137760"/>
                </a:lnTo>
                <a:lnTo>
                  <a:pt x="167182" y="133073"/>
                </a:lnTo>
                <a:close/>
                <a:moveTo>
                  <a:pt x="156319" y="106566"/>
                </a:moveTo>
                <a:lnTo>
                  <a:pt x="161956" y="111633"/>
                </a:lnTo>
                <a:lnTo>
                  <a:pt x="161956" y="115148"/>
                </a:lnTo>
                <a:lnTo>
                  <a:pt x="157808" y="113945"/>
                </a:lnTo>
                <a:lnTo>
                  <a:pt x="157713" y="113945"/>
                </a:lnTo>
                <a:lnTo>
                  <a:pt x="153342" y="114958"/>
                </a:lnTo>
                <a:cubicBezTo>
                  <a:pt x="153279" y="114958"/>
                  <a:pt x="153247" y="114990"/>
                  <a:pt x="153216" y="115053"/>
                </a:cubicBezTo>
                <a:lnTo>
                  <a:pt x="150239" y="119202"/>
                </a:lnTo>
                <a:lnTo>
                  <a:pt x="141308" y="124649"/>
                </a:lnTo>
                <a:cubicBezTo>
                  <a:pt x="141245" y="124680"/>
                  <a:pt x="141213" y="124775"/>
                  <a:pt x="141213" y="124839"/>
                </a:cubicBezTo>
                <a:lnTo>
                  <a:pt x="141213" y="130634"/>
                </a:lnTo>
                <a:lnTo>
                  <a:pt x="127690" y="142890"/>
                </a:lnTo>
                <a:lnTo>
                  <a:pt x="114484" y="131711"/>
                </a:lnTo>
                <a:lnTo>
                  <a:pt x="154451" y="110239"/>
                </a:lnTo>
                <a:cubicBezTo>
                  <a:pt x="154514" y="110208"/>
                  <a:pt x="154546" y="110176"/>
                  <a:pt x="154546" y="110113"/>
                </a:cubicBezTo>
                <a:lnTo>
                  <a:pt x="156319" y="106566"/>
                </a:lnTo>
                <a:close/>
                <a:moveTo>
                  <a:pt x="182731" y="118885"/>
                </a:moveTo>
                <a:cubicBezTo>
                  <a:pt x="185550" y="121292"/>
                  <a:pt x="192517" y="127182"/>
                  <a:pt x="204393" y="137316"/>
                </a:cubicBezTo>
                <a:cubicBezTo>
                  <a:pt x="204900" y="137728"/>
                  <a:pt x="205406" y="138140"/>
                  <a:pt x="205913" y="138551"/>
                </a:cubicBezTo>
                <a:lnTo>
                  <a:pt x="205691" y="145582"/>
                </a:lnTo>
                <a:lnTo>
                  <a:pt x="180863" y="123034"/>
                </a:lnTo>
                <a:lnTo>
                  <a:pt x="179469" y="120342"/>
                </a:lnTo>
                <a:lnTo>
                  <a:pt x="182731" y="118885"/>
                </a:lnTo>
                <a:close/>
                <a:moveTo>
                  <a:pt x="206293" y="130317"/>
                </a:moveTo>
                <a:cubicBezTo>
                  <a:pt x="207908" y="131838"/>
                  <a:pt x="214210" y="137538"/>
                  <a:pt x="218201" y="140578"/>
                </a:cubicBezTo>
                <a:cubicBezTo>
                  <a:pt x="219626" y="141560"/>
                  <a:pt x="221177" y="142383"/>
                  <a:pt x="222793" y="143048"/>
                </a:cubicBezTo>
                <a:cubicBezTo>
                  <a:pt x="222096" y="143840"/>
                  <a:pt x="221336" y="144663"/>
                  <a:pt x="220512" y="145614"/>
                </a:cubicBezTo>
                <a:cubicBezTo>
                  <a:pt x="215477" y="142890"/>
                  <a:pt x="210758" y="139660"/>
                  <a:pt x="206388" y="135955"/>
                </a:cubicBezTo>
                <a:lnTo>
                  <a:pt x="206293" y="130317"/>
                </a:lnTo>
                <a:close/>
                <a:moveTo>
                  <a:pt x="23499" y="134909"/>
                </a:moveTo>
                <a:lnTo>
                  <a:pt x="26318" y="142953"/>
                </a:lnTo>
                <a:lnTo>
                  <a:pt x="18939" y="146215"/>
                </a:lnTo>
                <a:lnTo>
                  <a:pt x="16025" y="138298"/>
                </a:lnTo>
                <a:cubicBezTo>
                  <a:pt x="18400" y="137221"/>
                  <a:pt x="20902" y="136081"/>
                  <a:pt x="23499" y="134909"/>
                </a:cubicBezTo>
                <a:close/>
                <a:moveTo>
                  <a:pt x="150872" y="140737"/>
                </a:moveTo>
                <a:lnTo>
                  <a:pt x="153152" y="143397"/>
                </a:lnTo>
                <a:lnTo>
                  <a:pt x="150017" y="146247"/>
                </a:lnTo>
                <a:lnTo>
                  <a:pt x="147737" y="143808"/>
                </a:lnTo>
                <a:lnTo>
                  <a:pt x="150872" y="140737"/>
                </a:lnTo>
                <a:close/>
                <a:moveTo>
                  <a:pt x="157776" y="133896"/>
                </a:moveTo>
                <a:lnTo>
                  <a:pt x="161481" y="137886"/>
                </a:lnTo>
                <a:lnTo>
                  <a:pt x="163096" y="139628"/>
                </a:lnTo>
                <a:lnTo>
                  <a:pt x="156224" y="146247"/>
                </a:lnTo>
                <a:lnTo>
                  <a:pt x="151189" y="140388"/>
                </a:lnTo>
                <a:lnTo>
                  <a:pt x="157776" y="133896"/>
                </a:lnTo>
                <a:close/>
                <a:moveTo>
                  <a:pt x="40980" y="136778"/>
                </a:moveTo>
                <a:cubicBezTo>
                  <a:pt x="41456" y="137981"/>
                  <a:pt x="41867" y="139216"/>
                  <a:pt x="42216" y="140452"/>
                </a:cubicBezTo>
                <a:cubicBezTo>
                  <a:pt x="42437" y="141528"/>
                  <a:pt x="42437" y="142605"/>
                  <a:pt x="42311" y="143713"/>
                </a:cubicBezTo>
                <a:lnTo>
                  <a:pt x="36673" y="146310"/>
                </a:lnTo>
                <a:lnTo>
                  <a:pt x="34552" y="139818"/>
                </a:lnTo>
                <a:cubicBezTo>
                  <a:pt x="38257" y="138140"/>
                  <a:pt x="40094" y="137253"/>
                  <a:pt x="40980" y="136778"/>
                </a:cubicBezTo>
                <a:close/>
                <a:moveTo>
                  <a:pt x="94755" y="130064"/>
                </a:moveTo>
                <a:lnTo>
                  <a:pt x="94755" y="130381"/>
                </a:lnTo>
                <a:lnTo>
                  <a:pt x="91303" y="147197"/>
                </a:lnTo>
                <a:lnTo>
                  <a:pt x="89307" y="147545"/>
                </a:lnTo>
                <a:lnTo>
                  <a:pt x="88927" y="144663"/>
                </a:lnTo>
                <a:cubicBezTo>
                  <a:pt x="88896" y="144663"/>
                  <a:pt x="88896" y="144632"/>
                  <a:pt x="88896" y="144600"/>
                </a:cubicBezTo>
                <a:lnTo>
                  <a:pt x="83892" y="134434"/>
                </a:lnTo>
                <a:lnTo>
                  <a:pt x="94755" y="130064"/>
                </a:lnTo>
                <a:close/>
                <a:moveTo>
                  <a:pt x="239166" y="136050"/>
                </a:moveTo>
                <a:cubicBezTo>
                  <a:pt x="239767" y="137950"/>
                  <a:pt x="239989" y="140483"/>
                  <a:pt x="240052" y="142763"/>
                </a:cubicBezTo>
                <a:cubicBezTo>
                  <a:pt x="240052" y="142795"/>
                  <a:pt x="240052" y="142795"/>
                  <a:pt x="240052" y="142827"/>
                </a:cubicBezTo>
                <a:cubicBezTo>
                  <a:pt x="240116" y="144695"/>
                  <a:pt x="240052" y="146564"/>
                  <a:pt x="239862" y="148432"/>
                </a:cubicBezTo>
                <a:cubicBezTo>
                  <a:pt x="239356" y="148305"/>
                  <a:pt x="238152" y="147957"/>
                  <a:pt x="236537" y="147450"/>
                </a:cubicBezTo>
                <a:cubicBezTo>
                  <a:pt x="236537" y="147419"/>
                  <a:pt x="236537" y="147419"/>
                  <a:pt x="236537" y="147387"/>
                </a:cubicBezTo>
                <a:lnTo>
                  <a:pt x="235777" y="140990"/>
                </a:lnTo>
                <a:cubicBezTo>
                  <a:pt x="235763" y="140847"/>
                  <a:pt x="235658" y="140782"/>
                  <a:pt x="235554" y="140782"/>
                </a:cubicBezTo>
                <a:cubicBezTo>
                  <a:pt x="235427" y="140782"/>
                  <a:pt x="235299" y="140879"/>
                  <a:pt x="235334" y="141053"/>
                </a:cubicBezTo>
                <a:lnTo>
                  <a:pt x="236062" y="147292"/>
                </a:lnTo>
                <a:cubicBezTo>
                  <a:pt x="233117" y="146374"/>
                  <a:pt x="228968" y="145012"/>
                  <a:pt x="225358" y="143587"/>
                </a:cubicBezTo>
                <a:cubicBezTo>
                  <a:pt x="227068" y="141718"/>
                  <a:pt x="228303" y="140452"/>
                  <a:pt x="228905" y="140103"/>
                </a:cubicBezTo>
                <a:cubicBezTo>
                  <a:pt x="230678" y="139058"/>
                  <a:pt x="234764" y="137538"/>
                  <a:pt x="239166" y="136050"/>
                </a:cubicBezTo>
                <a:close/>
                <a:moveTo>
                  <a:pt x="58557" y="135004"/>
                </a:moveTo>
                <a:lnTo>
                  <a:pt x="60932" y="145550"/>
                </a:lnTo>
                <a:lnTo>
                  <a:pt x="58082" y="146374"/>
                </a:lnTo>
                <a:lnTo>
                  <a:pt x="49563" y="148749"/>
                </a:lnTo>
                <a:lnTo>
                  <a:pt x="47599" y="141845"/>
                </a:lnTo>
                <a:cubicBezTo>
                  <a:pt x="47568" y="141782"/>
                  <a:pt x="47504" y="141718"/>
                  <a:pt x="47441" y="141687"/>
                </a:cubicBezTo>
                <a:lnTo>
                  <a:pt x="44654" y="141212"/>
                </a:lnTo>
                <a:cubicBezTo>
                  <a:pt x="44622" y="140768"/>
                  <a:pt x="44559" y="140388"/>
                  <a:pt x="44464" y="140008"/>
                </a:cubicBezTo>
                <a:cubicBezTo>
                  <a:pt x="44464" y="139881"/>
                  <a:pt x="44401" y="139723"/>
                  <a:pt x="44337" y="139501"/>
                </a:cubicBezTo>
                <a:lnTo>
                  <a:pt x="58557" y="135004"/>
                </a:lnTo>
                <a:close/>
                <a:moveTo>
                  <a:pt x="34140" y="140008"/>
                </a:moveTo>
                <a:lnTo>
                  <a:pt x="36262" y="146500"/>
                </a:lnTo>
                <a:lnTo>
                  <a:pt x="29200" y="149762"/>
                </a:lnTo>
                <a:lnTo>
                  <a:pt x="26919" y="143238"/>
                </a:lnTo>
                <a:cubicBezTo>
                  <a:pt x="29865" y="141908"/>
                  <a:pt x="32240" y="140863"/>
                  <a:pt x="34140" y="140008"/>
                </a:cubicBezTo>
                <a:close/>
                <a:moveTo>
                  <a:pt x="15614" y="138520"/>
                </a:moveTo>
                <a:lnTo>
                  <a:pt x="18527" y="146405"/>
                </a:lnTo>
                <a:lnTo>
                  <a:pt x="9565" y="150332"/>
                </a:lnTo>
                <a:lnTo>
                  <a:pt x="6620" y="142637"/>
                </a:lnTo>
                <a:cubicBezTo>
                  <a:pt x="9248" y="141433"/>
                  <a:pt x="12288" y="140040"/>
                  <a:pt x="15614" y="138520"/>
                </a:cubicBezTo>
                <a:close/>
                <a:moveTo>
                  <a:pt x="175954" y="147197"/>
                </a:moveTo>
                <a:lnTo>
                  <a:pt x="176714" y="149572"/>
                </a:lnTo>
                <a:lnTo>
                  <a:pt x="173167" y="150681"/>
                </a:lnTo>
                <a:lnTo>
                  <a:pt x="172724" y="147957"/>
                </a:lnTo>
                <a:lnTo>
                  <a:pt x="175954" y="147197"/>
                </a:lnTo>
                <a:close/>
                <a:moveTo>
                  <a:pt x="103337" y="144917"/>
                </a:moveTo>
                <a:lnTo>
                  <a:pt x="106124" y="145994"/>
                </a:lnTo>
                <a:lnTo>
                  <a:pt x="106757" y="150712"/>
                </a:lnTo>
                <a:lnTo>
                  <a:pt x="106757" y="150712"/>
                </a:lnTo>
                <a:lnTo>
                  <a:pt x="103337" y="150206"/>
                </a:lnTo>
                <a:lnTo>
                  <a:pt x="103337" y="144917"/>
                </a:lnTo>
                <a:close/>
                <a:moveTo>
                  <a:pt x="83449" y="134593"/>
                </a:moveTo>
                <a:lnTo>
                  <a:pt x="88452" y="144790"/>
                </a:lnTo>
                <a:lnTo>
                  <a:pt x="88864" y="147640"/>
                </a:lnTo>
                <a:lnTo>
                  <a:pt x="82055" y="148812"/>
                </a:lnTo>
                <a:lnTo>
                  <a:pt x="82024" y="148844"/>
                </a:lnTo>
                <a:lnTo>
                  <a:pt x="78825" y="150174"/>
                </a:lnTo>
                <a:lnTo>
                  <a:pt x="74138" y="150712"/>
                </a:lnTo>
                <a:lnTo>
                  <a:pt x="71161" y="139533"/>
                </a:lnTo>
                <a:lnTo>
                  <a:pt x="83449" y="134593"/>
                </a:lnTo>
                <a:close/>
                <a:moveTo>
                  <a:pt x="42216" y="144252"/>
                </a:moveTo>
                <a:lnTo>
                  <a:pt x="42216" y="144252"/>
                </a:lnTo>
                <a:cubicBezTo>
                  <a:pt x="41709" y="146564"/>
                  <a:pt x="40379" y="148780"/>
                  <a:pt x="38130" y="150776"/>
                </a:cubicBezTo>
                <a:lnTo>
                  <a:pt x="36832" y="146754"/>
                </a:lnTo>
                <a:lnTo>
                  <a:pt x="42216" y="144252"/>
                </a:lnTo>
                <a:close/>
                <a:moveTo>
                  <a:pt x="200371" y="141370"/>
                </a:moveTo>
                <a:lnTo>
                  <a:pt x="205691" y="146184"/>
                </a:lnTo>
                <a:lnTo>
                  <a:pt x="205533" y="151757"/>
                </a:lnTo>
                <a:lnTo>
                  <a:pt x="197362" y="145297"/>
                </a:lnTo>
                <a:lnTo>
                  <a:pt x="200371" y="141370"/>
                </a:lnTo>
                <a:close/>
                <a:moveTo>
                  <a:pt x="179026" y="143080"/>
                </a:moveTo>
                <a:lnTo>
                  <a:pt x="179818" y="148305"/>
                </a:lnTo>
                <a:lnTo>
                  <a:pt x="177126" y="149414"/>
                </a:lnTo>
                <a:lnTo>
                  <a:pt x="176334" y="146849"/>
                </a:lnTo>
                <a:cubicBezTo>
                  <a:pt x="176307" y="146766"/>
                  <a:pt x="176208" y="146684"/>
                  <a:pt x="176120" y="146684"/>
                </a:cubicBezTo>
                <a:cubicBezTo>
                  <a:pt x="176107" y="146684"/>
                  <a:pt x="176093" y="146686"/>
                  <a:pt x="176081" y="146690"/>
                </a:cubicBezTo>
                <a:lnTo>
                  <a:pt x="172439" y="147577"/>
                </a:lnTo>
                <a:cubicBezTo>
                  <a:pt x="172312" y="147577"/>
                  <a:pt x="172249" y="147704"/>
                  <a:pt x="172249" y="147830"/>
                </a:cubicBezTo>
                <a:lnTo>
                  <a:pt x="172755" y="150839"/>
                </a:lnTo>
                <a:lnTo>
                  <a:pt x="169652" y="151821"/>
                </a:lnTo>
                <a:lnTo>
                  <a:pt x="167752" y="145867"/>
                </a:lnTo>
                <a:lnTo>
                  <a:pt x="179026" y="143080"/>
                </a:lnTo>
                <a:close/>
                <a:moveTo>
                  <a:pt x="69768" y="126992"/>
                </a:moveTo>
                <a:lnTo>
                  <a:pt x="73473" y="138108"/>
                </a:lnTo>
                <a:lnTo>
                  <a:pt x="70813" y="139185"/>
                </a:lnTo>
                <a:cubicBezTo>
                  <a:pt x="70718" y="139216"/>
                  <a:pt x="70654" y="139343"/>
                  <a:pt x="70686" y="139470"/>
                </a:cubicBezTo>
                <a:lnTo>
                  <a:pt x="73695" y="150776"/>
                </a:lnTo>
                <a:lnTo>
                  <a:pt x="63339" y="151979"/>
                </a:lnTo>
                <a:lnTo>
                  <a:pt x="59349" y="134276"/>
                </a:lnTo>
                <a:cubicBezTo>
                  <a:pt x="59317" y="134149"/>
                  <a:pt x="59254" y="134054"/>
                  <a:pt x="59127" y="133991"/>
                </a:cubicBezTo>
                <a:cubicBezTo>
                  <a:pt x="59095" y="133959"/>
                  <a:pt x="59064" y="133959"/>
                  <a:pt x="59000" y="133959"/>
                </a:cubicBezTo>
                <a:lnTo>
                  <a:pt x="58113" y="130919"/>
                </a:lnTo>
                <a:lnTo>
                  <a:pt x="69768" y="126992"/>
                </a:lnTo>
                <a:close/>
                <a:moveTo>
                  <a:pt x="225009" y="143967"/>
                </a:moveTo>
                <a:cubicBezTo>
                  <a:pt x="230995" y="146342"/>
                  <a:pt x="238374" y="148495"/>
                  <a:pt x="239767" y="148907"/>
                </a:cubicBezTo>
                <a:lnTo>
                  <a:pt x="238754" y="152517"/>
                </a:lnTo>
                <a:lnTo>
                  <a:pt x="236569" y="152011"/>
                </a:lnTo>
                <a:cubicBezTo>
                  <a:pt x="231723" y="150744"/>
                  <a:pt x="227036" y="148970"/>
                  <a:pt x="222571" y="146722"/>
                </a:cubicBezTo>
                <a:cubicBezTo>
                  <a:pt x="223458" y="145709"/>
                  <a:pt x="224281" y="144790"/>
                  <a:pt x="225009" y="143967"/>
                </a:cubicBezTo>
                <a:close/>
                <a:moveTo>
                  <a:pt x="61027" y="145994"/>
                </a:moveTo>
                <a:lnTo>
                  <a:pt x="62452" y="152264"/>
                </a:lnTo>
                <a:lnTo>
                  <a:pt x="60647" y="152929"/>
                </a:lnTo>
                <a:lnTo>
                  <a:pt x="58462" y="146722"/>
                </a:lnTo>
                <a:lnTo>
                  <a:pt x="61027" y="145994"/>
                </a:lnTo>
                <a:close/>
                <a:moveTo>
                  <a:pt x="153437" y="143745"/>
                </a:moveTo>
                <a:lnTo>
                  <a:pt x="155876" y="146564"/>
                </a:lnTo>
                <a:lnTo>
                  <a:pt x="149099" y="153087"/>
                </a:lnTo>
                <a:lnTo>
                  <a:pt x="144095" y="147419"/>
                </a:lnTo>
                <a:lnTo>
                  <a:pt x="147420" y="144125"/>
                </a:lnTo>
                <a:lnTo>
                  <a:pt x="149859" y="146754"/>
                </a:lnTo>
                <a:cubicBezTo>
                  <a:pt x="149890" y="146785"/>
                  <a:pt x="149954" y="146817"/>
                  <a:pt x="150017" y="146817"/>
                </a:cubicBezTo>
                <a:cubicBezTo>
                  <a:pt x="150080" y="146817"/>
                  <a:pt x="150144" y="146785"/>
                  <a:pt x="150175" y="146754"/>
                </a:cubicBezTo>
                <a:lnTo>
                  <a:pt x="153437" y="143745"/>
                </a:lnTo>
                <a:close/>
                <a:moveTo>
                  <a:pt x="179026" y="120532"/>
                </a:moveTo>
                <a:lnTo>
                  <a:pt x="180483" y="123287"/>
                </a:lnTo>
                <a:cubicBezTo>
                  <a:pt x="180483" y="123319"/>
                  <a:pt x="180514" y="123350"/>
                  <a:pt x="180514" y="123350"/>
                </a:cubicBezTo>
                <a:lnTo>
                  <a:pt x="200023" y="141085"/>
                </a:lnTo>
                <a:lnTo>
                  <a:pt x="196982" y="145012"/>
                </a:lnTo>
                <a:lnTo>
                  <a:pt x="188558" y="138330"/>
                </a:lnTo>
                <a:cubicBezTo>
                  <a:pt x="188513" y="138307"/>
                  <a:pt x="188469" y="138297"/>
                  <a:pt x="188427" y="138297"/>
                </a:cubicBezTo>
                <a:cubicBezTo>
                  <a:pt x="188350" y="138297"/>
                  <a:pt x="188283" y="138332"/>
                  <a:pt x="188242" y="138393"/>
                </a:cubicBezTo>
                <a:cubicBezTo>
                  <a:pt x="188147" y="138488"/>
                  <a:pt x="188178" y="138615"/>
                  <a:pt x="188273" y="138710"/>
                </a:cubicBezTo>
                <a:lnTo>
                  <a:pt x="205216" y="152106"/>
                </a:lnTo>
                <a:lnTo>
                  <a:pt x="199516" y="153151"/>
                </a:lnTo>
                <a:lnTo>
                  <a:pt x="184916" y="139406"/>
                </a:lnTo>
                <a:lnTo>
                  <a:pt x="183555" y="135701"/>
                </a:lnTo>
                <a:lnTo>
                  <a:pt x="176619" y="121609"/>
                </a:lnTo>
                <a:lnTo>
                  <a:pt x="179026" y="120532"/>
                </a:lnTo>
                <a:close/>
                <a:moveTo>
                  <a:pt x="206356" y="138900"/>
                </a:moveTo>
                <a:cubicBezTo>
                  <a:pt x="210283" y="142098"/>
                  <a:pt x="214495" y="144949"/>
                  <a:pt x="218961" y="147419"/>
                </a:cubicBezTo>
                <a:cubicBezTo>
                  <a:pt x="217472" y="149160"/>
                  <a:pt x="215825" y="151092"/>
                  <a:pt x="214084" y="153214"/>
                </a:cubicBezTo>
                <a:lnTo>
                  <a:pt x="206135" y="145994"/>
                </a:lnTo>
                <a:lnTo>
                  <a:pt x="206356" y="138900"/>
                </a:lnTo>
                <a:close/>
                <a:moveTo>
                  <a:pt x="284452" y="144822"/>
                </a:moveTo>
                <a:cubicBezTo>
                  <a:pt x="284357" y="145107"/>
                  <a:pt x="284262" y="145329"/>
                  <a:pt x="284199" y="145487"/>
                </a:cubicBezTo>
                <a:cubicBezTo>
                  <a:pt x="283661" y="146754"/>
                  <a:pt x="282330" y="149826"/>
                  <a:pt x="280779" y="153372"/>
                </a:cubicBezTo>
                <a:cubicBezTo>
                  <a:pt x="279379" y="153143"/>
                  <a:pt x="277967" y="153037"/>
                  <a:pt x="276549" y="153037"/>
                </a:cubicBezTo>
                <a:cubicBezTo>
                  <a:pt x="275817" y="153037"/>
                  <a:pt x="275083" y="153065"/>
                  <a:pt x="274350" y="153119"/>
                </a:cubicBezTo>
                <a:cubicBezTo>
                  <a:pt x="279544" y="151124"/>
                  <a:pt x="282425" y="148084"/>
                  <a:pt x="284452" y="144822"/>
                </a:cubicBezTo>
                <a:close/>
                <a:moveTo>
                  <a:pt x="18685" y="146880"/>
                </a:moveTo>
                <a:lnTo>
                  <a:pt x="20586" y="152074"/>
                </a:lnTo>
                <a:lnTo>
                  <a:pt x="16817" y="153404"/>
                </a:lnTo>
                <a:lnTo>
                  <a:pt x="14885" y="148495"/>
                </a:lnTo>
                <a:lnTo>
                  <a:pt x="17419" y="147387"/>
                </a:lnTo>
                <a:lnTo>
                  <a:pt x="18685" y="146880"/>
                </a:lnTo>
                <a:close/>
                <a:moveTo>
                  <a:pt x="258800" y="125979"/>
                </a:moveTo>
                <a:lnTo>
                  <a:pt x="264342" y="131236"/>
                </a:lnTo>
                <a:lnTo>
                  <a:pt x="253860" y="145519"/>
                </a:lnTo>
                <a:cubicBezTo>
                  <a:pt x="253828" y="145519"/>
                  <a:pt x="253828" y="145550"/>
                  <a:pt x="253797" y="145582"/>
                </a:cubicBezTo>
                <a:lnTo>
                  <a:pt x="251358" y="153752"/>
                </a:lnTo>
                <a:cubicBezTo>
                  <a:pt x="247399" y="153562"/>
                  <a:pt x="243884" y="153309"/>
                  <a:pt x="241921" y="153056"/>
                </a:cubicBezTo>
                <a:cubicBezTo>
                  <a:pt x="241382" y="152992"/>
                  <a:pt x="240464" y="152866"/>
                  <a:pt x="239197" y="152612"/>
                </a:cubicBezTo>
                <a:cubicBezTo>
                  <a:pt x="239799" y="150491"/>
                  <a:pt x="240211" y="148939"/>
                  <a:pt x="240242" y="148780"/>
                </a:cubicBezTo>
                <a:cubicBezTo>
                  <a:pt x="240464" y="146849"/>
                  <a:pt x="240527" y="144854"/>
                  <a:pt x="240496" y="142890"/>
                </a:cubicBezTo>
                <a:lnTo>
                  <a:pt x="252308" y="131869"/>
                </a:lnTo>
                <a:cubicBezTo>
                  <a:pt x="253448" y="131553"/>
                  <a:pt x="254113" y="131363"/>
                  <a:pt x="254145" y="131331"/>
                </a:cubicBezTo>
                <a:cubicBezTo>
                  <a:pt x="254398" y="131268"/>
                  <a:pt x="254588" y="131141"/>
                  <a:pt x="254715" y="130951"/>
                </a:cubicBezTo>
                <a:lnTo>
                  <a:pt x="258800" y="125979"/>
                </a:lnTo>
                <a:close/>
                <a:moveTo>
                  <a:pt x="118696" y="145550"/>
                </a:moveTo>
                <a:lnTo>
                  <a:pt x="125030" y="151029"/>
                </a:lnTo>
                <a:lnTo>
                  <a:pt x="122022" y="153879"/>
                </a:lnTo>
                <a:lnTo>
                  <a:pt x="116321" y="147830"/>
                </a:lnTo>
                <a:lnTo>
                  <a:pt x="118696" y="145550"/>
                </a:lnTo>
                <a:close/>
                <a:moveTo>
                  <a:pt x="91493" y="147640"/>
                </a:moveTo>
                <a:lnTo>
                  <a:pt x="93868" y="148020"/>
                </a:lnTo>
                <a:lnTo>
                  <a:pt x="94818" y="149572"/>
                </a:lnTo>
                <a:lnTo>
                  <a:pt x="91588" y="151282"/>
                </a:lnTo>
                <a:lnTo>
                  <a:pt x="85824" y="154481"/>
                </a:lnTo>
                <a:lnTo>
                  <a:pt x="82467" y="149224"/>
                </a:lnTo>
                <a:lnTo>
                  <a:pt x="91493" y="147640"/>
                </a:lnTo>
                <a:close/>
                <a:moveTo>
                  <a:pt x="28946" y="150396"/>
                </a:moveTo>
                <a:lnTo>
                  <a:pt x="30245" y="154069"/>
                </a:lnTo>
                <a:lnTo>
                  <a:pt x="27743" y="154956"/>
                </a:lnTo>
                <a:lnTo>
                  <a:pt x="26381" y="151631"/>
                </a:lnTo>
                <a:lnTo>
                  <a:pt x="28946" y="150396"/>
                </a:lnTo>
                <a:close/>
                <a:moveTo>
                  <a:pt x="218074" y="152042"/>
                </a:moveTo>
                <a:lnTo>
                  <a:pt x="223553" y="153594"/>
                </a:lnTo>
                <a:lnTo>
                  <a:pt x="222888" y="155938"/>
                </a:lnTo>
                <a:lnTo>
                  <a:pt x="216364" y="154037"/>
                </a:lnTo>
                <a:lnTo>
                  <a:pt x="218074" y="152042"/>
                </a:lnTo>
                <a:close/>
                <a:moveTo>
                  <a:pt x="95071" y="149952"/>
                </a:moveTo>
                <a:lnTo>
                  <a:pt x="99030" y="156381"/>
                </a:lnTo>
                <a:lnTo>
                  <a:pt x="99030" y="156381"/>
                </a:lnTo>
                <a:lnTo>
                  <a:pt x="95103" y="156254"/>
                </a:lnTo>
                <a:lnTo>
                  <a:pt x="92031" y="151567"/>
                </a:lnTo>
                <a:lnTo>
                  <a:pt x="95071" y="149952"/>
                </a:lnTo>
                <a:close/>
                <a:moveTo>
                  <a:pt x="57987" y="146849"/>
                </a:moveTo>
                <a:lnTo>
                  <a:pt x="60204" y="153119"/>
                </a:lnTo>
                <a:lnTo>
                  <a:pt x="55200" y="155019"/>
                </a:lnTo>
                <a:lnTo>
                  <a:pt x="51843" y="156634"/>
                </a:lnTo>
                <a:lnTo>
                  <a:pt x="49689" y="149160"/>
                </a:lnTo>
                <a:lnTo>
                  <a:pt x="57987" y="146849"/>
                </a:lnTo>
                <a:close/>
                <a:moveTo>
                  <a:pt x="221019" y="148527"/>
                </a:moveTo>
                <a:cubicBezTo>
                  <a:pt x="226435" y="151346"/>
                  <a:pt x="232198" y="153436"/>
                  <a:pt x="238152" y="154734"/>
                </a:cubicBezTo>
                <a:lnTo>
                  <a:pt x="237519" y="157046"/>
                </a:lnTo>
                <a:lnTo>
                  <a:pt x="218391" y="151662"/>
                </a:lnTo>
                <a:cubicBezTo>
                  <a:pt x="219309" y="150554"/>
                  <a:pt x="220196" y="149509"/>
                  <a:pt x="221019" y="148527"/>
                </a:cubicBezTo>
                <a:close/>
                <a:moveTo>
                  <a:pt x="104509" y="118790"/>
                </a:moveTo>
                <a:lnTo>
                  <a:pt x="105839" y="123382"/>
                </a:lnTo>
                <a:cubicBezTo>
                  <a:pt x="105839" y="123414"/>
                  <a:pt x="105870" y="123414"/>
                  <a:pt x="105902" y="123445"/>
                </a:cubicBezTo>
                <a:lnTo>
                  <a:pt x="109987" y="128259"/>
                </a:lnTo>
                <a:lnTo>
                  <a:pt x="107296" y="135480"/>
                </a:lnTo>
                <a:lnTo>
                  <a:pt x="105395" y="135004"/>
                </a:lnTo>
                <a:cubicBezTo>
                  <a:pt x="105364" y="134989"/>
                  <a:pt x="105332" y="134981"/>
                  <a:pt x="105300" y="134981"/>
                </a:cubicBezTo>
                <a:cubicBezTo>
                  <a:pt x="105269" y="134981"/>
                  <a:pt x="105237" y="134989"/>
                  <a:pt x="105205" y="135004"/>
                </a:cubicBezTo>
                <a:cubicBezTo>
                  <a:pt x="105142" y="135036"/>
                  <a:pt x="105110" y="135099"/>
                  <a:pt x="105110" y="135163"/>
                </a:cubicBezTo>
                <a:lnTo>
                  <a:pt x="102894" y="144537"/>
                </a:lnTo>
                <a:cubicBezTo>
                  <a:pt x="102862" y="144568"/>
                  <a:pt x="102862" y="144568"/>
                  <a:pt x="102894" y="144600"/>
                </a:cubicBezTo>
                <a:lnTo>
                  <a:pt x="102894" y="154101"/>
                </a:lnTo>
                <a:lnTo>
                  <a:pt x="100202" y="157394"/>
                </a:lnTo>
                <a:lnTo>
                  <a:pt x="95451" y="149731"/>
                </a:lnTo>
                <a:lnTo>
                  <a:pt x="97193" y="148812"/>
                </a:lnTo>
                <a:cubicBezTo>
                  <a:pt x="97256" y="148780"/>
                  <a:pt x="97320" y="148717"/>
                  <a:pt x="97320" y="148654"/>
                </a:cubicBezTo>
                <a:lnTo>
                  <a:pt x="97700" y="143935"/>
                </a:lnTo>
                <a:lnTo>
                  <a:pt x="100962" y="142542"/>
                </a:lnTo>
                <a:cubicBezTo>
                  <a:pt x="101234" y="142460"/>
                  <a:pt x="101108" y="142098"/>
                  <a:pt x="100887" y="142098"/>
                </a:cubicBezTo>
                <a:cubicBezTo>
                  <a:pt x="100851" y="142098"/>
                  <a:pt x="100812" y="142108"/>
                  <a:pt x="100772" y="142130"/>
                </a:cubicBezTo>
                <a:lnTo>
                  <a:pt x="97415" y="143555"/>
                </a:lnTo>
                <a:cubicBezTo>
                  <a:pt x="97320" y="143587"/>
                  <a:pt x="97256" y="143682"/>
                  <a:pt x="97256" y="143745"/>
                </a:cubicBezTo>
                <a:lnTo>
                  <a:pt x="96876" y="148495"/>
                </a:lnTo>
                <a:lnTo>
                  <a:pt x="95230" y="149350"/>
                </a:lnTo>
                <a:lnTo>
                  <a:pt x="94216" y="147704"/>
                </a:lnTo>
                <a:cubicBezTo>
                  <a:pt x="94153" y="147672"/>
                  <a:pt x="94121" y="147609"/>
                  <a:pt x="94058" y="147609"/>
                </a:cubicBezTo>
                <a:lnTo>
                  <a:pt x="91746" y="147229"/>
                </a:lnTo>
                <a:lnTo>
                  <a:pt x="95198" y="130444"/>
                </a:lnTo>
                <a:cubicBezTo>
                  <a:pt x="95198" y="130412"/>
                  <a:pt x="95198" y="130412"/>
                  <a:pt x="95198" y="130381"/>
                </a:cubicBezTo>
                <a:lnTo>
                  <a:pt x="95166" y="129842"/>
                </a:lnTo>
                <a:cubicBezTo>
                  <a:pt x="95198" y="129779"/>
                  <a:pt x="95198" y="129716"/>
                  <a:pt x="95166" y="129652"/>
                </a:cubicBezTo>
                <a:cubicBezTo>
                  <a:pt x="95166" y="129621"/>
                  <a:pt x="95166" y="129621"/>
                  <a:pt x="95135" y="129589"/>
                </a:cubicBezTo>
                <a:lnTo>
                  <a:pt x="94913" y="125630"/>
                </a:lnTo>
                <a:cubicBezTo>
                  <a:pt x="94913" y="125599"/>
                  <a:pt x="94913" y="125567"/>
                  <a:pt x="94881" y="125535"/>
                </a:cubicBezTo>
                <a:lnTo>
                  <a:pt x="92031" y="120373"/>
                </a:lnTo>
                <a:lnTo>
                  <a:pt x="104509" y="118790"/>
                </a:lnTo>
                <a:close/>
                <a:moveTo>
                  <a:pt x="157744" y="114420"/>
                </a:moveTo>
                <a:lnTo>
                  <a:pt x="161988" y="115655"/>
                </a:lnTo>
                <a:lnTo>
                  <a:pt x="162463" y="117492"/>
                </a:lnTo>
                <a:lnTo>
                  <a:pt x="164585" y="126454"/>
                </a:lnTo>
                <a:lnTo>
                  <a:pt x="147262" y="143618"/>
                </a:lnTo>
                <a:lnTo>
                  <a:pt x="136178" y="154639"/>
                </a:lnTo>
                <a:lnTo>
                  <a:pt x="130826" y="159136"/>
                </a:lnTo>
                <a:lnTo>
                  <a:pt x="129242" y="154132"/>
                </a:lnTo>
                <a:cubicBezTo>
                  <a:pt x="129242" y="154101"/>
                  <a:pt x="129211" y="154069"/>
                  <a:pt x="129179" y="154037"/>
                </a:cubicBezTo>
                <a:lnTo>
                  <a:pt x="125695" y="151029"/>
                </a:lnTo>
                <a:lnTo>
                  <a:pt x="130984" y="146025"/>
                </a:lnTo>
                <a:cubicBezTo>
                  <a:pt x="131016" y="145962"/>
                  <a:pt x="131047" y="145930"/>
                  <a:pt x="131047" y="145867"/>
                </a:cubicBezTo>
                <a:cubicBezTo>
                  <a:pt x="131047" y="145772"/>
                  <a:pt x="131016" y="145709"/>
                  <a:pt x="130984" y="145677"/>
                </a:cubicBezTo>
                <a:lnTo>
                  <a:pt x="128007" y="143175"/>
                </a:lnTo>
                <a:lnTo>
                  <a:pt x="141561" y="130919"/>
                </a:lnTo>
                <a:cubicBezTo>
                  <a:pt x="141625" y="130856"/>
                  <a:pt x="141625" y="130793"/>
                  <a:pt x="141625" y="130729"/>
                </a:cubicBezTo>
                <a:lnTo>
                  <a:pt x="141625" y="124965"/>
                </a:lnTo>
                <a:lnTo>
                  <a:pt x="150524" y="119582"/>
                </a:lnTo>
                <a:cubicBezTo>
                  <a:pt x="150555" y="119550"/>
                  <a:pt x="150555" y="119550"/>
                  <a:pt x="150587" y="119518"/>
                </a:cubicBezTo>
                <a:lnTo>
                  <a:pt x="153532" y="115370"/>
                </a:lnTo>
                <a:lnTo>
                  <a:pt x="157744" y="114420"/>
                </a:lnTo>
                <a:close/>
                <a:moveTo>
                  <a:pt x="36420" y="146944"/>
                </a:moveTo>
                <a:lnTo>
                  <a:pt x="37750" y="151092"/>
                </a:lnTo>
                <a:cubicBezTo>
                  <a:pt x="37592" y="151251"/>
                  <a:pt x="37402" y="151409"/>
                  <a:pt x="37212" y="151567"/>
                </a:cubicBezTo>
                <a:cubicBezTo>
                  <a:pt x="34995" y="153341"/>
                  <a:pt x="33760" y="155684"/>
                  <a:pt x="33443" y="159295"/>
                </a:cubicBezTo>
                <a:lnTo>
                  <a:pt x="32652" y="159580"/>
                </a:lnTo>
                <a:lnTo>
                  <a:pt x="29358" y="150206"/>
                </a:lnTo>
                <a:lnTo>
                  <a:pt x="36420" y="146944"/>
                </a:lnTo>
                <a:close/>
                <a:moveTo>
                  <a:pt x="181021" y="153721"/>
                </a:moveTo>
                <a:lnTo>
                  <a:pt x="182003" y="157394"/>
                </a:lnTo>
                <a:lnTo>
                  <a:pt x="172217" y="159928"/>
                </a:lnTo>
                <a:lnTo>
                  <a:pt x="171077" y="156381"/>
                </a:lnTo>
                <a:lnTo>
                  <a:pt x="181021" y="153721"/>
                </a:lnTo>
                <a:close/>
                <a:moveTo>
                  <a:pt x="223996" y="153721"/>
                </a:moveTo>
                <a:lnTo>
                  <a:pt x="237392" y="157489"/>
                </a:lnTo>
                <a:cubicBezTo>
                  <a:pt x="237170" y="158313"/>
                  <a:pt x="236949" y="159136"/>
                  <a:pt x="236727" y="159928"/>
                </a:cubicBezTo>
                <a:lnTo>
                  <a:pt x="223331" y="156064"/>
                </a:lnTo>
                <a:lnTo>
                  <a:pt x="223996" y="153721"/>
                </a:lnTo>
                <a:close/>
                <a:moveTo>
                  <a:pt x="91619" y="151789"/>
                </a:moveTo>
                <a:lnTo>
                  <a:pt x="94660" y="156381"/>
                </a:lnTo>
                <a:lnTo>
                  <a:pt x="86806" y="160245"/>
                </a:lnTo>
                <a:lnTo>
                  <a:pt x="84209" y="156634"/>
                </a:lnTo>
                <a:lnTo>
                  <a:pt x="85887" y="154988"/>
                </a:lnTo>
                <a:lnTo>
                  <a:pt x="91619" y="151789"/>
                </a:lnTo>
                <a:close/>
                <a:moveTo>
                  <a:pt x="143747" y="147767"/>
                </a:moveTo>
                <a:lnTo>
                  <a:pt x="148750" y="153404"/>
                </a:lnTo>
                <a:lnTo>
                  <a:pt x="143557" y="158439"/>
                </a:lnTo>
                <a:cubicBezTo>
                  <a:pt x="143520" y="158415"/>
                  <a:pt x="143484" y="158405"/>
                  <a:pt x="143449" y="158405"/>
                </a:cubicBezTo>
                <a:cubicBezTo>
                  <a:pt x="143394" y="158405"/>
                  <a:pt x="143342" y="158432"/>
                  <a:pt x="143303" y="158471"/>
                </a:cubicBezTo>
                <a:cubicBezTo>
                  <a:pt x="143240" y="158534"/>
                  <a:pt x="143208" y="158629"/>
                  <a:pt x="143240" y="158724"/>
                </a:cubicBezTo>
                <a:lnTo>
                  <a:pt x="141466" y="160435"/>
                </a:lnTo>
                <a:lnTo>
                  <a:pt x="136621" y="154829"/>
                </a:lnTo>
                <a:lnTo>
                  <a:pt x="143747" y="147767"/>
                </a:lnTo>
                <a:close/>
                <a:moveTo>
                  <a:pt x="4181" y="0"/>
                </a:moveTo>
                <a:lnTo>
                  <a:pt x="8615" y="918"/>
                </a:lnTo>
                <a:lnTo>
                  <a:pt x="7285" y="7917"/>
                </a:lnTo>
                <a:lnTo>
                  <a:pt x="2756" y="10102"/>
                </a:lnTo>
                <a:lnTo>
                  <a:pt x="1" y="9564"/>
                </a:lnTo>
                <a:lnTo>
                  <a:pt x="1" y="10007"/>
                </a:lnTo>
                <a:lnTo>
                  <a:pt x="2534" y="10514"/>
                </a:lnTo>
                <a:lnTo>
                  <a:pt x="2059" y="14378"/>
                </a:lnTo>
                <a:lnTo>
                  <a:pt x="1" y="13871"/>
                </a:lnTo>
                <a:lnTo>
                  <a:pt x="1" y="14346"/>
                </a:lnTo>
                <a:lnTo>
                  <a:pt x="571" y="14473"/>
                </a:lnTo>
                <a:lnTo>
                  <a:pt x="1" y="20648"/>
                </a:lnTo>
                <a:lnTo>
                  <a:pt x="1" y="25525"/>
                </a:lnTo>
                <a:lnTo>
                  <a:pt x="381" y="21345"/>
                </a:lnTo>
                <a:lnTo>
                  <a:pt x="8393" y="22928"/>
                </a:lnTo>
                <a:lnTo>
                  <a:pt x="7696" y="30782"/>
                </a:lnTo>
                <a:lnTo>
                  <a:pt x="1" y="30497"/>
                </a:lnTo>
                <a:lnTo>
                  <a:pt x="1" y="30972"/>
                </a:lnTo>
                <a:lnTo>
                  <a:pt x="7918" y="31226"/>
                </a:lnTo>
                <a:lnTo>
                  <a:pt x="16247" y="31099"/>
                </a:lnTo>
                <a:lnTo>
                  <a:pt x="17640" y="39998"/>
                </a:lnTo>
                <a:cubicBezTo>
                  <a:pt x="11370" y="39491"/>
                  <a:pt x="4624" y="37591"/>
                  <a:pt x="1" y="36071"/>
                </a:cubicBezTo>
                <a:lnTo>
                  <a:pt x="1" y="38478"/>
                </a:lnTo>
                <a:cubicBezTo>
                  <a:pt x="1077" y="38826"/>
                  <a:pt x="2249" y="39206"/>
                  <a:pt x="3516" y="39554"/>
                </a:cubicBezTo>
                <a:cubicBezTo>
                  <a:pt x="10230" y="41486"/>
                  <a:pt x="16089" y="42468"/>
                  <a:pt x="20839" y="42468"/>
                </a:cubicBezTo>
                <a:cubicBezTo>
                  <a:pt x="21567" y="42468"/>
                  <a:pt x="22264" y="42468"/>
                  <a:pt x="22929" y="42405"/>
                </a:cubicBezTo>
                <a:cubicBezTo>
                  <a:pt x="24734" y="42246"/>
                  <a:pt x="26508" y="41961"/>
                  <a:pt x="28281" y="41518"/>
                </a:cubicBezTo>
                <a:lnTo>
                  <a:pt x="35628" y="43291"/>
                </a:lnTo>
                <a:lnTo>
                  <a:pt x="34837" y="48232"/>
                </a:lnTo>
                <a:cubicBezTo>
                  <a:pt x="31765" y="47567"/>
                  <a:pt x="28155" y="46617"/>
                  <a:pt x="28091" y="46585"/>
                </a:cubicBezTo>
                <a:lnTo>
                  <a:pt x="28059" y="46585"/>
                </a:lnTo>
                <a:lnTo>
                  <a:pt x="21536" y="46142"/>
                </a:lnTo>
                <a:lnTo>
                  <a:pt x="21441" y="46142"/>
                </a:lnTo>
                <a:lnTo>
                  <a:pt x="4846" y="52602"/>
                </a:lnTo>
                <a:lnTo>
                  <a:pt x="1" y="47345"/>
                </a:lnTo>
                <a:lnTo>
                  <a:pt x="1" y="48010"/>
                </a:lnTo>
                <a:lnTo>
                  <a:pt x="4561" y="52950"/>
                </a:lnTo>
                <a:lnTo>
                  <a:pt x="4339" y="57796"/>
                </a:lnTo>
                <a:cubicBezTo>
                  <a:pt x="4339" y="57827"/>
                  <a:pt x="4339" y="57859"/>
                  <a:pt x="4339" y="57891"/>
                </a:cubicBezTo>
                <a:lnTo>
                  <a:pt x="7221" y="64985"/>
                </a:lnTo>
                <a:lnTo>
                  <a:pt x="6810" y="66790"/>
                </a:lnTo>
                <a:lnTo>
                  <a:pt x="1" y="51937"/>
                </a:lnTo>
                <a:lnTo>
                  <a:pt x="1" y="57416"/>
                </a:lnTo>
                <a:lnTo>
                  <a:pt x="7095" y="72775"/>
                </a:lnTo>
                <a:lnTo>
                  <a:pt x="4814" y="74137"/>
                </a:lnTo>
                <a:lnTo>
                  <a:pt x="1" y="70780"/>
                </a:lnTo>
                <a:lnTo>
                  <a:pt x="1" y="73567"/>
                </a:lnTo>
                <a:lnTo>
                  <a:pt x="3358" y="75910"/>
                </a:lnTo>
                <a:lnTo>
                  <a:pt x="1616" y="79869"/>
                </a:lnTo>
                <a:cubicBezTo>
                  <a:pt x="1172" y="78856"/>
                  <a:pt x="634" y="77874"/>
                  <a:pt x="1" y="76955"/>
                </a:cubicBezTo>
                <a:lnTo>
                  <a:pt x="1" y="82117"/>
                </a:lnTo>
                <a:cubicBezTo>
                  <a:pt x="127" y="82529"/>
                  <a:pt x="222" y="82941"/>
                  <a:pt x="317" y="83353"/>
                </a:cubicBezTo>
                <a:cubicBezTo>
                  <a:pt x="317" y="83416"/>
                  <a:pt x="317" y="83479"/>
                  <a:pt x="349" y="83543"/>
                </a:cubicBezTo>
                <a:cubicBezTo>
                  <a:pt x="697" y="85601"/>
                  <a:pt x="602" y="87691"/>
                  <a:pt x="1" y="89655"/>
                </a:cubicBezTo>
                <a:lnTo>
                  <a:pt x="1" y="93455"/>
                </a:lnTo>
                <a:lnTo>
                  <a:pt x="1679" y="91460"/>
                </a:lnTo>
                <a:cubicBezTo>
                  <a:pt x="1742" y="91396"/>
                  <a:pt x="1806" y="91301"/>
                  <a:pt x="1869" y="91175"/>
                </a:cubicBezTo>
                <a:cubicBezTo>
                  <a:pt x="2819" y="88673"/>
                  <a:pt x="3104" y="85949"/>
                  <a:pt x="2661" y="83321"/>
                </a:cubicBezTo>
                <a:lnTo>
                  <a:pt x="5701" y="76290"/>
                </a:lnTo>
                <a:lnTo>
                  <a:pt x="8076" y="74865"/>
                </a:lnTo>
                <a:lnTo>
                  <a:pt x="14980" y="89876"/>
                </a:lnTo>
                <a:lnTo>
                  <a:pt x="9628" y="91871"/>
                </a:lnTo>
                <a:cubicBezTo>
                  <a:pt x="9533" y="91903"/>
                  <a:pt x="9470" y="91966"/>
                  <a:pt x="9470" y="92030"/>
                </a:cubicBezTo>
                <a:lnTo>
                  <a:pt x="8931" y="95767"/>
                </a:lnTo>
                <a:lnTo>
                  <a:pt x="6144" y="102005"/>
                </a:lnTo>
                <a:lnTo>
                  <a:pt x="1584" y="104349"/>
                </a:lnTo>
                <a:cubicBezTo>
                  <a:pt x="1457" y="104381"/>
                  <a:pt x="1426" y="104507"/>
                  <a:pt x="1457" y="104634"/>
                </a:cubicBezTo>
                <a:lnTo>
                  <a:pt x="12858" y="131774"/>
                </a:lnTo>
                <a:lnTo>
                  <a:pt x="14790" y="136366"/>
                </a:lnTo>
                <a:lnTo>
                  <a:pt x="11877" y="137728"/>
                </a:lnTo>
                <a:lnTo>
                  <a:pt x="1" y="109923"/>
                </a:lnTo>
                <a:lnTo>
                  <a:pt x="1" y="111094"/>
                </a:lnTo>
                <a:lnTo>
                  <a:pt x="11465" y="137918"/>
                </a:lnTo>
                <a:lnTo>
                  <a:pt x="9786" y="138678"/>
                </a:lnTo>
                <a:lnTo>
                  <a:pt x="1" y="115560"/>
                </a:lnTo>
                <a:lnTo>
                  <a:pt x="1" y="116763"/>
                </a:lnTo>
                <a:lnTo>
                  <a:pt x="9375" y="138900"/>
                </a:lnTo>
                <a:lnTo>
                  <a:pt x="5796" y="140515"/>
                </a:lnTo>
                <a:lnTo>
                  <a:pt x="2376" y="131616"/>
                </a:lnTo>
                <a:cubicBezTo>
                  <a:pt x="2329" y="131510"/>
                  <a:pt x="2243" y="131466"/>
                  <a:pt x="2158" y="131466"/>
                </a:cubicBezTo>
                <a:cubicBezTo>
                  <a:pt x="2014" y="131466"/>
                  <a:pt x="1873" y="131595"/>
                  <a:pt x="1933" y="131774"/>
                </a:cubicBezTo>
                <a:lnTo>
                  <a:pt x="5384" y="140705"/>
                </a:lnTo>
                <a:cubicBezTo>
                  <a:pt x="3326" y="141655"/>
                  <a:pt x="1489" y="142510"/>
                  <a:pt x="1" y="143207"/>
                </a:cubicBezTo>
                <a:lnTo>
                  <a:pt x="1" y="145709"/>
                </a:lnTo>
                <a:lnTo>
                  <a:pt x="6208" y="142858"/>
                </a:lnTo>
                <a:lnTo>
                  <a:pt x="9185" y="150522"/>
                </a:lnTo>
                <a:lnTo>
                  <a:pt x="317" y="154386"/>
                </a:lnTo>
                <a:lnTo>
                  <a:pt x="1" y="153372"/>
                </a:lnTo>
                <a:lnTo>
                  <a:pt x="1" y="155019"/>
                </a:lnTo>
                <a:lnTo>
                  <a:pt x="64" y="154988"/>
                </a:lnTo>
                <a:lnTo>
                  <a:pt x="1521" y="159390"/>
                </a:lnTo>
                <a:lnTo>
                  <a:pt x="1996" y="159326"/>
                </a:lnTo>
                <a:lnTo>
                  <a:pt x="476" y="154829"/>
                </a:lnTo>
                <a:lnTo>
                  <a:pt x="9343" y="150966"/>
                </a:lnTo>
                <a:lnTo>
                  <a:pt x="12383" y="158883"/>
                </a:lnTo>
                <a:lnTo>
                  <a:pt x="12890" y="158883"/>
                </a:lnTo>
                <a:lnTo>
                  <a:pt x="9755" y="150776"/>
                </a:lnTo>
                <a:lnTo>
                  <a:pt x="14473" y="148717"/>
                </a:lnTo>
                <a:lnTo>
                  <a:pt x="16500" y="153784"/>
                </a:lnTo>
                <a:cubicBezTo>
                  <a:pt x="16532" y="153879"/>
                  <a:pt x="16595" y="153911"/>
                  <a:pt x="16690" y="153942"/>
                </a:cubicBezTo>
                <a:lnTo>
                  <a:pt x="16785" y="153942"/>
                </a:lnTo>
                <a:lnTo>
                  <a:pt x="20776" y="152517"/>
                </a:lnTo>
                <a:lnTo>
                  <a:pt x="22042" y="155969"/>
                </a:lnTo>
                <a:lnTo>
                  <a:pt x="18337" y="157553"/>
                </a:lnTo>
                <a:cubicBezTo>
                  <a:pt x="18084" y="157648"/>
                  <a:pt x="18179" y="157996"/>
                  <a:pt x="18400" y="157996"/>
                </a:cubicBezTo>
                <a:cubicBezTo>
                  <a:pt x="18432" y="157996"/>
                  <a:pt x="18464" y="157996"/>
                  <a:pt x="18495" y="157964"/>
                </a:cubicBezTo>
                <a:lnTo>
                  <a:pt x="22201" y="156381"/>
                </a:lnTo>
                <a:lnTo>
                  <a:pt x="23467" y="159833"/>
                </a:lnTo>
                <a:lnTo>
                  <a:pt x="23974" y="159896"/>
                </a:lnTo>
                <a:lnTo>
                  <a:pt x="21124" y="152106"/>
                </a:lnTo>
                <a:lnTo>
                  <a:pt x="19129" y="146659"/>
                </a:lnTo>
                <a:cubicBezTo>
                  <a:pt x="21884" y="145455"/>
                  <a:pt x="24354" y="144378"/>
                  <a:pt x="26508" y="143428"/>
                </a:cubicBezTo>
                <a:lnTo>
                  <a:pt x="28788" y="149952"/>
                </a:lnTo>
                <a:lnTo>
                  <a:pt x="25969" y="151282"/>
                </a:lnTo>
                <a:cubicBezTo>
                  <a:pt x="25874" y="151346"/>
                  <a:pt x="25811" y="151472"/>
                  <a:pt x="25874" y="151599"/>
                </a:cubicBezTo>
                <a:lnTo>
                  <a:pt x="27426" y="155304"/>
                </a:lnTo>
                <a:cubicBezTo>
                  <a:pt x="27458" y="155399"/>
                  <a:pt x="27521" y="155463"/>
                  <a:pt x="27616" y="155463"/>
                </a:cubicBezTo>
                <a:lnTo>
                  <a:pt x="27711" y="155463"/>
                </a:lnTo>
                <a:lnTo>
                  <a:pt x="30403" y="154513"/>
                </a:lnTo>
                <a:lnTo>
                  <a:pt x="32240" y="159738"/>
                </a:lnTo>
                <a:lnTo>
                  <a:pt x="29865" y="160593"/>
                </a:lnTo>
                <a:lnTo>
                  <a:pt x="30941" y="160688"/>
                </a:lnTo>
                <a:lnTo>
                  <a:pt x="32588" y="160118"/>
                </a:lnTo>
                <a:lnTo>
                  <a:pt x="33380" y="159801"/>
                </a:lnTo>
                <a:lnTo>
                  <a:pt x="33380" y="159801"/>
                </a:lnTo>
                <a:cubicBezTo>
                  <a:pt x="33380" y="160150"/>
                  <a:pt x="33348" y="160530"/>
                  <a:pt x="33348" y="160910"/>
                </a:cubicBezTo>
                <a:cubicBezTo>
                  <a:pt x="34108" y="160973"/>
                  <a:pt x="34868" y="161005"/>
                  <a:pt x="35628" y="161068"/>
                </a:cubicBezTo>
                <a:cubicBezTo>
                  <a:pt x="35692" y="157109"/>
                  <a:pt x="36673" y="154924"/>
                  <a:pt x="38637" y="153372"/>
                </a:cubicBezTo>
                <a:cubicBezTo>
                  <a:pt x="43736" y="149255"/>
                  <a:pt x="44844" y="144980"/>
                  <a:pt x="44654" y="141687"/>
                </a:cubicBezTo>
                <a:lnTo>
                  <a:pt x="44654" y="141687"/>
                </a:lnTo>
                <a:lnTo>
                  <a:pt x="47156" y="142130"/>
                </a:lnTo>
                <a:lnTo>
                  <a:pt x="51463" y="156824"/>
                </a:lnTo>
                <a:lnTo>
                  <a:pt x="43451" y="160878"/>
                </a:lnTo>
                <a:cubicBezTo>
                  <a:pt x="42184" y="160910"/>
                  <a:pt x="40949" y="161005"/>
                  <a:pt x="39745" y="161226"/>
                </a:cubicBezTo>
                <a:lnTo>
                  <a:pt x="43197" y="161353"/>
                </a:lnTo>
                <a:lnTo>
                  <a:pt x="43799" y="161353"/>
                </a:lnTo>
                <a:lnTo>
                  <a:pt x="43767" y="161226"/>
                </a:lnTo>
                <a:lnTo>
                  <a:pt x="45763" y="160213"/>
                </a:lnTo>
                <a:lnTo>
                  <a:pt x="46143" y="161448"/>
                </a:lnTo>
                <a:lnTo>
                  <a:pt x="46649" y="161480"/>
                </a:lnTo>
                <a:lnTo>
                  <a:pt x="46206" y="160055"/>
                </a:lnTo>
                <a:cubicBezTo>
                  <a:pt x="46206" y="160055"/>
                  <a:pt x="46206" y="160023"/>
                  <a:pt x="46174" y="160023"/>
                </a:cubicBezTo>
                <a:lnTo>
                  <a:pt x="48296" y="158946"/>
                </a:lnTo>
                <a:lnTo>
                  <a:pt x="49341" y="161575"/>
                </a:lnTo>
                <a:lnTo>
                  <a:pt x="49848" y="161606"/>
                </a:lnTo>
                <a:lnTo>
                  <a:pt x="48676" y="158756"/>
                </a:lnTo>
                <a:lnTo>
                  <a:pt x="51811" y="157173"/>
                </a:lnTo>
                <a:lnTo>
                  <a:pt x="55232" y="155494"/>
                </a:lnTo>
                <a:lnTo>
                  <a:pt x="58620" y="158281"/>
                </a:lnTo>
                <a:lnTo>
                  <a:pt x="57068" y="161860"/>
                </a:lnTo>
                <a:lnTo>
                  <a:pt x="57543" y="161860"/>
                </a:lnTo>
                <a:lnTo>
                  <a:pt x="59095" y="158281"/>
                </a:lnTo>
                <a:cubicBezTo>
                  <a:pt x="59127" y="158186"/>
                  <a:pt x="59127" y="158091"/>
                  <a:pt x="59032" y="158028"/>
                </a:cubicBezTo>
                <a:lnTo>
                  <a:pt x="55738" y="155273"/>
                </a:lnTo>
                <a:lnTo>
                  <a:pt x="62547" y="152676"/>
                </a:lnTo>
                <a:lnTo>
                  <a:pt x="64637" y="162050"/>
                </a:lnTo>
                <a:lnTo>
                  <a:pt x="65587" y="162050"/>
                </a:lnTo>
                <a:lnTo>
                  <a:pt x="63402" y="152391"/>
                </a:lnTo>
                <a:lnTo>
                  <a:pt x="78920" y="150617"/>
                </a:lnTo>
                <a:lnTo>
                  <a:pt x="78983" y="150617"/>
                </a:lnTo>
                <a:lnTo>
                  <a:pt x="82024" y="149319"/>
                </a:lnTo>
                <a:lnTo>
                  <a:pt x="85444" y="154766"/>
                </a:lnTo>
                <a:lnTo>
                  <a:pt x="83765" y="156444"/>
                </a:lnTo>
                <a:cubicBezTo>
                  <a:pt x="83670" y="156539"/>
                  <a:pt x="83670" y="156634"/>
                  <a:pt x="83734" y="156729"/>
                </a:cubicBezTo>
                <a:lnTo>
                  <a:pt x="86552" y="160656"/>
                </a:lnTo>
                <a:cubicBezTo>
                  <a:pt x="86584" y="160720"/>
                  <a:pt x="86647" y="160751"/>
                  <a:pt x="86711" y="160751"/>
                </a:cubicBezTo>
                <a:cubicBezTo>
                  <a:pt x="86742" y="160751"/>
                  <a:pt x="86806" y="160751"/>
                  <a:pt x="86837" y="160720"/>
                </a:cubicBezTo>
                <a:lnTo>
                  <a:pt x="95040" y="156729"/>
                </a:lnTo>
                <a:lnTo>
                  <a:pt x="99315" y="156856"/>
                </a:lnTo>
                <a:lnTo>
                  <a:pt x="99980" y="157933"/>
                </a:lnTo>
                <a:lnTo>
                  <a:pt x="101943" y="161068"/>
                </a:lnTo>
                <a:lnTo>
                  <a:pt x="101405" y="161448"/>
                </a:lnTo>
                <a:lnTo>
                  <a:pt x="101532" y="161416"/>
                </a:lnTo>
                <a:cubicBezTo>
                  <a:pt x="101817" y="161163"/>
                  <a:pt x="102197" y="160941"/>
                  <a:pt x="102577" y="160846"/>
                </a:cubicBezTo>
                <a:lnTo>
                  <a:pt x="102387" y="160846"/>
                </a:lnTo>
                <a:lnTo>
                  <a:pt x="100423" y="157806"/>
                </a:lnTo>
                <a:lnTo>
                  <a:pt x="103210" y="154418"/>
                </a:lnTo>
                <a:lnTo>
                  <a:pt x="107454" y="154418"/>
                </a:lnTo>
                <a:cubicBezTo>
                  <a:pt x="107739" y="154418"/>
                  <a:pt x="107739" y="153942"/>
                  <a:pt x="107454" y="153942"/>
                </a:cubicBezTo>
                <a:lnTo>
                  <a:pt x="103337" y="153942"/>
                </a:lnTo>
                <a:lnTo>
                  <a:pt x="103337" y="150681"/>
                </a:lnTo>
                <a:lnTo>
                  <a:pt x="106979" y="151219"/>
                </a:lnTo>
                <a:lnTo>
                  <a:pt x="107010" y="151219"/>
                </a:lnTo>
                <a:cubicBezTo>
                  <a:pt x="107074" y="151219"/>
                  <a:pt x="107137" y="151187"/>
                  <a:pt x="107200" y="151124"/>
                </a:cubicBezTo>
                <a:cubicBezTo>
                  <a:pt x="107232" y="151092"/>
                  <a:pt x="107264" y="151029"/>
                  <a:pt x="107264" y="150934"/>
                </a:cubicBezTo>
                <a:lnTo>
                  <a:pt x="106567" y="145804"/>
                </a:lnTo>
                <a:cubicBezTo>
                  <a:pt x="106535" y="145709"/>
                  <a:pt x="106472" y="145645"/>
                  <a:pt x="106409" y="145614"/>
                </a:cubicBezTo>
                <a:lnTo>
                  <a:pt x="103369" y="144410"/>
                </a:lnTo>
                <a:lnTo>
                  <a:pt x="105490" y="135480"/>
                </a:lnTo>
                <a:lnTo>
                  <a:pt x="107391" y="135955"/>
                </a:lnTo>
                <a:cubicBezTo>
                  <a:pt x="107407" y="135960"/>
                  <a:pt x="107425" y="135963"/>
                  <a:pt x="107443" y="135963"/>
                </a:cubicBezTo>
                <a:cubicBezTo>
                  <a:pt x="107528" y="135963"/>
                  <a:pt x="107623" y="135906"/>
                  <a:pt x="107676" y="135828"/>
                </a:cubicBezTo>
                <a:lnTo>
                  <a:pt x="110336" y="128671"/>
                </a:lnTo>
                <a:lnTo>
                  <a:pt x="110779" y="129177"/>
                </a:lnTo>
                <a:lnTo>
                  <a:pt x="130477" y="145804"/>
                </a:lnTo>
                <a:lnTo>
                  <a:pt x="125315" y="150649"/>
                </a:lnTo>
                <a:lnTo>
                  <a:pt x="113218" y="140230"/>
                </a:lnTo>
                <a:cubicBezTo>
                  <a:pt x="113170" y="140182"/>
                  <a:pt x="113107" y="140159"/>
                  <a:pt x="113043" y="140159"/>
                </a:cubicBezTo>
                <a:cubicBezTo>
                  <a:pt x="112980" y="140159"/>
                  <a:pt x="112917" y="140182"/>
                  <a:pt x="112869" y="140230"/>
                </a:cubicBezTo>
                <a:lnTo>
                  <a:pt x="110779" y="142605"/>
                </a:lnTo>
                <a:cubicBezTo>
                  <a:pt x="110684" y="142700"/>
                  <a:pt x="110716" y="142858"/>
                  <a:pt x="110811" y="142922"/>
                </a:cubicBezTo>
                <a:cubicBezTo>
                  <a:pt x="110858" y="142969"/>
                  <a:pt x="110914" y="142993"/>
                  <a:pt x="110969" y="142993"/>
                </a:cubicBezTo>
                <a:cubicBezTo>
                  <a:pt x="111025" y="142993"/>
                  <a:pt x="111080" y="142969"/>
                  <a:pt x="111127" y="142922"/>
                </a:cubicBezTo>
                <a:lnTo>
                  <a:pt x="113091" y="140705"/>
                </a:lnTo>
                <a:lnTo>
                  <a:pt x="118348" y="145265"/>
                </a:lnTo>
                <a:lnTo>
                  <a:pt x="115846" y="147672"/>
                </a:lnTo>
                <a:cubicBezTo>
                  <a:pt x="115751" y="147767"/>
                  <a:pt x="115751" y="147894"/>
                  <a:pt x="115846" y="147989"/>
                </a:cubicBezTo>
                <a:lnTo>
                  <a:pt x="121705" y="154196"/>
                </a:lnTo>
                <a:lnTo>
                  <a:pt x="118855" y="156888"/>
                </a:lnTo>
                <a:lnTo>
                  <a:pt x="115941" y="159643"/>
                </a:lnTo>
                <a:lnTo>
                  <a:pt x="116606" y="159643"/>
                </a:lnTo>
                <a:lnTo>
                  <a:pt x="119013" y="157394"/>
                </a:lnTo>
                <a:lnTo>
                  <a:pt x="121357" y="159833"/>
                </a:lnTo>
                <a:lnTo>
                  <a:pt x="122022" y="159865"/>
                </a:lnTo>
                <a:lnTo>
                  <a:pt x="119330" y="157078"/>
                </a:lnTo>
                <a:lnTo>
                  <a:pt x="125379" y="151346"/>
                </a:lnTo>
                <a:lnTo>
                  <a:pt x="128862" y="154323"/>
                </a:lnTo>
                <a:lnTo>
                  <a:pt x="130477" y="159485"/>
                </a:lnTo>
                <a:lnTo>
                  <a:pt x="129337" y="160435"/>
                </a:lnTo>
                <a:lnTo>
                  <a:pt x="130002" y="160498"/>
                </a:lnTo>
                <a:lnTo>
                  <a:pt x="130636" y="159928"/>
                </a:lnTo>
                <a:lnTo>
                  <a:pt x="130794" y="160530"/>
                </a:lnTo>
                <a:lnTo>
                  <a:pt x="131301" y="160561"/>
                </a:lnTo>
                <a:lnTo>
                  <a:pt x="131301" y="160561"/>
                </a:lnTo>
                <a:lnTo>
                  <a:pt x="130984" y="159611"/>
                </a:lnTo>
                <a:lnTo>
                  <a:pt x="136273" y="155146"/>
                </a:lnTo>
                <a:lnTo>
                  <a:pt x="141118" y="160783"/>
                </a:lnTo>
                <a:lnTo>
                  <a:pt x="140706" y="161131"/>
                </a:lnTo>
                <a:lnTo>
                  <a:pt x="141371" y="161163"/>
                </a:lnTo>
                <a:lnTo>
                  <a:pt x="143525" y="159073"/>
                </a:lnTo>
                <a:lnTo>
                  <a:pt x="145552" y="161258"/>
                </a:lnTo>
                <a:lnTo>
                  <a:pt x="146153" y="161258"/>
                </a:lnTo>
                <a:lnTo>
                  <a:pt x="143842" y="158756"/>
                </a:lnTo>
                <a:lnTo>
                  <a:pt x="163381" y="139976"/>
                </a:lnTo>
                <a:lnTo>
                  <a:pt x="166358" y="143175"/>
                </a:lnTo>
                <a:lnTo>
                  <a:pt x="160056" y="150459"/>
                </a:lnTo>
                <a:cubicBezTo>
                  <a:pt x="159993" y="150554"/>
                  <a:pt x="159993" y="150681"/>
                  <a:pt x="160088" y="150776"/>
                </a:cubicBezTo>
                <a:cubicBezTo>
                  <a:pt x="160128" y="150815"/>
                  <a:pt x="160179" y="150833"/>
                  <a:pt x="160229" y="150833"/>
                </a:cubicBezTo>
                <a:cubicBezTo>
                  <a:pt x="160299" y="150833"/>
                  <a:pt x="160368" y="150799"/>
                  <a:pt x="160405" y="150744"/>
                </a:cubicBezTo>
                <a:lnTo>
                  <a:pt x="166548" y="143618"/>
                </a:lnTo>
                <a:lnTo>
                  <a:pt x="168163" y="148685"/>
                </a:lnTo>
                <a:lnTo>
                  <a:pt x="158631" y="161068"/>
                </a:lnTo>
                <a:lnTo>
                  <a:pt x="159233" y="161068"/>
                </a:lnTo>
                <a:lnTo>
                  <a:pt x="168322" y="149224"/>
                </a:lnTo>
                <a:lnTo>
                  <a:pt x="169272" y="152169"/>
                </a:lnTo>
                <a:lnTo>
                  <a:pt x="170570" y="156254"/>
                </a:lnTo>
                <a:lnTo>
                  <a:pt x="171837" y="160213"/>
                </a:lnTo>
                <a:lnTo>
                  <a:pt x="171900" y="160625"/>
                </a:lnTo>
                <a:lnTo>
                  <a:pt x="172375" y="160625"/>
                </a:lnTo>
                <a:lnTo>
                  <a:pt x="172312" y="160371"/>
                </a:lnTo>
                <a:lnTo>
                  <a:pt x="182098" y="157838"/>
                </a:lnTo>
                <a:lnTo>
                  <a:pt x="182795" y="160435"/>
                </a:lnTo>
                <a:lnTo>
                  <a:pt x="183270" y="160435"/>
                </a:lnTo>
                <a:lnTo>
                  <a:pt x="181369" y="153372"/>
                </a:lnTo>
                <a:cubicBezTo>
                  <a:pt x="181345" y="153274"/>
                  <a:pt x="181262" y="153194"/>
                  <a:pt x="181167" y="153194"/>
                </a:cubicBezTo>
                <a:cubicBezTo>
                  <a:pt x="181140" y="153194"/>
                  <a:pt x="181112" y="153200"/>
                  <a:pt x="181084" y="153214"/>
                </a:cubicBezTo>
                <a:lnTo>
                  <a:pt x="170919" y="155938"/>
                </a:lnTo>
                <a:lnTo>
                  <a:pt x="169747" y="152232"/>
                </a:lnTo>
                <a:lnTo>
                  <a:pt x="177031" y="149921"/>
                </a:lnTo>
                <a:lnTo>
                  <a:pt x="180134" y="148654"/>
                </a:lnTo>
                <a:cubicBezTo>
                  <a:pt x="180229" y="148622"/>
                  <a:pt x="180261" y="148495"/>
                  <a:pt x="180261" y="148400"/>
                </a:cubicBezTo>
                <a:lnTo>
                  <a:pt x="179374" y="142763"/>
                </a:lnTo>
                <a:lnTo>
                  <a:pt x="178931" y="140990"/>
                </a:lnTo>
                <a:cubicBezTo>
                  <a:pt x="178893" y="140889"/>
                  <a:pt x="178809" y="140843"/>
                  <a:pt x="178725" y="140843"/>
                </a:cubicBezTo>
                <a:cubicBezTo>
                  <a:pt x="178598" y="140843"/>
                  <a:pt x="178469" y="140946"/>
                  <a:pt x="178488" y="141117"/>
                </a:cubicBezTo>
                <a:lnTo>
                  <a:pt x="178899" y="142637"/>
                </a:lnTo>
                <a:lnTo>
                  <a:pt x="167593" y="145455"/>
                </a:lnTo>
                <a:lnTo>
                  <a:pt x="166865" y="143270"/>
                </a:lnTo>
                <a:lnTo>
                  <a:pt x="170000" y="139628"/>
                </a:lnTo>
                <a:lnTo>
                  <a:pt x="183175" y="136081"/>
                </a:lnTo>
                <a:lnTo>
                  <a:pt x="184505" y="139660"/>
                </a:lnTo>
                <a:cubicBezTo>
                  <a:pt x="184505" y="139691"/>
                  <a:pt x="184536" y="139723"/>
                  <a:pt x="184568" y="139755"/>
                </a:cubicBezTo>
                <a:lnTo>
                  <a:pt x="199199" y="153562"/>
                </a:lnTo>
                <a:lnTo>
                  <a:pt x="199833" y="160625"/>
                </a:lnTo>
                <a:lnTo>
                  <a:pt x="200308" y="160625"/>
                </a:lnTo>
                <a:lnTo>
                  <a:pt x="199706" y="153594"/>
                </a:lnTo>
                <a:lnTo>
                  <a:pt x="205501" y="152486"/>
                </a:lnTo>
                <a:lnTo>
                  <a:pt x="205280" y="160688"/>
                </a:lnTo>
                <a:lnTo>
                  <a:pt x="205755" y="160688"/>
                </a:lnTo>
                <a:lnTo>
                  <a:pt x="206135" y="146595"/>
                </a:lnTo>
                <a:lnTo>
                  <a:pt x="213799" y="153531"/>
                </a:lnTo>
                <a:cubicBezTo>
                  <a:pt x="211962" y="155779"/>
                  <a:pt x="209998" y="158186"/>
                  <a:pt x="207908" y="160751"/>
                </a:cubicBezTo>
                <a:lnTo>
                  <a:pt x="210822" y="160815"/>
                </a:lnTo>
                <a:cubicBezTo>
                  <a:pt x="212627" y="158598"/>
                  <a:pt x="214400" y="156444"/>
                  <a:pt x="216079" y="154418"/>
                </a:cubicBezTo>
                <a:lnTo>
                  <a:pt x="222983" y="156413"/>
                </a:lnTo>
                <a:lnTo>
                  <a:pt x="236600" y="160371"/>
                </a:lnTo>
                <a:cubicBezTo>
                  <a:pt x="236505" y="160720"/>
                  <a:pt x="236410" y="161068"/>
                  <a:pt x="236315" y="161416"/>
                </a:cubicBezTo>
                <a:lnTo>
                  <a:pt x="236790" y="161416"/>
                </a:lnTo>
                <a:lnTo>
                  <a:pt x="237899" y="157394"/>
                </a:lnTo>
                <a:cubicBezTo>
                  <a:pt x="238152" y="156539"/>
                  <a:pt x="238374" y="155653"/>
                  <a:pt x="238595" y="154829"/>
                </a:cubicBezTo>
                <a:lnTo>
                  <a:pt x="238944" y="154893"/>
                </a:lnTo>
                <a:cubicBezTo>
                  <a:pt x="242269" y="155684"/>
                  <a:pt x="244549" y="156318"/>
                  <a:pt x="246101" y="156919"/>
                </a:cubicBezTo>
                <a:lnTo>
                  <a:pt x="240622" y="161575"/>
                </a:lnTo>
                <a:lnTo>
                  <a:pt x="241319" y="161575"/>
                </a:lnTo>
                <a:lnTo>
                  <a:pt x="246576" y="157109"/>
                </a:lnTo>
                <a:cubicBezTo>
                  <a:pt x="247368" y="157394"/>
                  <a:pt x="248096" y="157869"/>
                  <a:pt x="248698" y="158503"/>
                </a:cubicBezTo>
                <a:cubicBezTo>
                  <a:pt x="249110" y="158978"/>
                  <a:pt x="250123" y="160118"/>
                  <a:pt x="251390" y="161511"/>
                </a:cubicBezTo>
                <a:lnTo>
                  <a:pt x="254398" y="161416"/>
                </a:lnTo>
                <a:cubicBezTo>
                  <a:pt x="252562" y="159390"/>
                  <a:pt x="250978" y="157616"/>
                  <a:pt x="250440" y="156983"/>
                </a:cubicBezTo>
                <a:cubicBezTo>
                  <a:pt x="250060" y="156571"/>
                  <a:pt x="249648" y="156223"/>
                  <a:pt x="249173" y="155906"/>
                </a:cubicBezTo>
                <a:lnTo>
                  <a:pt x="249173" y="155906"/>
                </a:lnTo>
                <a:cubicBezTo>
                  <a:pt x="253234" y="156158"/>
                  <a:pt x="258113" y="156347"/>
                  <a:pt x="262416" y="156347"/>
                </a:cubicBezTo>
                <a:cubicBezTo>
                  <a:pt x="266233" y="156347"/>
                  <a:pt x="269596" y="156198"/>
                  <a:pt x="271531" y="155811"/>
                </a:cubicBezTo>
                <a:cubicBezTo>
                  <a:pt x="272323" y="155621"/>
                  <a:pt x="273115" y="155526"/>
                  <a:pt x="273938" y="155463"/>
                </a:cubicBezTo>
                <a:lnTo>
                  <a:pt x="273938" y="155463"/>
                </a:lnTo>
                <a:lnTo>
                  <a:pt x="268143" y="161258"/>
                </a:lnTo>
                <a:lnTo>
                  <a:pt x="268776" y="161290"/>
                </a:lnTo>
                <a:lnTo>
                  <a:pt x="274635" y="155399"/>
                </a:lnTo>
                <a:cubicBezTo>
                  <a:pt x="275222" y="155356"/>
                  <a:pt x="275812" y="155335"/>
                  <a:pt x="276404" y="155335"/>
                </a:cubicBezTo>
                <a:cubicBezTo>
                  <a:pt x="277537" y="155335"/>
                  <a:pt x="278674" y="155412"/>
                  <a:pt x="279797" y="155558"/>
                </a:cubicBezTo>
                <a:cubicBezTo>
                  <a:pt x="279100" y="157173"/>
                  <a:pt x="278340" y="158819"/>
                  <a:pt x="277643" y="160435"/>
                </a:cubicBezTo>
                <a:lnTo>
                  <a:pt x="280145" y="160435"/>
                </a:lnTo>
                <a:cubicBezTo>
                  <a:pt x="280779" y="159009"/>
                  <a:pt x="281444" y="157553"/>
                  <a:pt x="282045" y="156159"/>
                </a:cubicBezTo>
                <a:lnTo>
                  <a:pt x="285181" y="157426"/>
                </a:lnTo>
                <a:lnTo>
                  <a:pt x="285181" y="154956"/>
                </a:lnTo>
                <a:lnTo>
                  <a:pt x="282964" y="154069"/>
                </a:lnTo>
                <a:cubicBezTo>
                  <a:pt x="283819" y="152169"/>
                  <a:pt x="284547" y="150459"/>
                  <a:pt x="285149" y="149129"/>
                </a:cubicBezTo>
                <a:lnTo>
                  <a:pt x="285181" y="149129"/>
                </a:lnTo>
                <a:lnTo>
                  <a:pt x="285181" y="142700"/>
                </a:lnTo>
                <a:cubicBezTo>
                  <a:pt x="282869" y="146975"/>
                  <a:pt x="279670" y="151124"/>
                  <a:pt x="272196" y="153341"/>
                </a:cubicBezTo>
                <a:cubicBezTo>
                  <a:pt x="271816" y="153404"/>
                  <a:pt x="271468" y="153467"/>
                  <a:pt x="271088" y="153562"/>
                </a:cubicBezTo>
                <a:cubicBezTo>
                  <a:pt x="269327" y="153911"/>
                  <a:pt x="266120" y="154042"/>
                  <a:pt x="262416" y="154042"/>
                </a:cubicBezTo>
                <a:cubicBezTo>
                  <a:pt x="259060" y="154042"/>
                  <a:pt x="255296" y="153935"/>
                  <a:pt x="251833" y="153784"/>
                </a:cubicBezTo>
                <a:lnTo>
                  <a:pt x="254272" y="145772"/>
                </a:lnTo>
                <a:lnTo>
                  <a:pt x="260352" y="137475"/>
                </a:lnTo>
                <a:lnTo>
                  <a:pt x="268016" y="143017"/>
                </a:lnTo>
                <a:cubicBezTo>
                  <a:pt x="268079" y="143017"/>
                  <a:pt x="268111" y="143048"/>
                  <a:pt x="268174" y="143048"/>
                </a:cubicBezTo>
                <a:cubicBezTo>
                  <a:pt x="268238" y="143048"/>
                  <a:pt x="268301" y="143017"/>
                  <a:pt x="268364" y="142953"/>
                </a:cubicBezTo>
                <a:cubicBezTo>
                  <a:pt x="268428" y="142858"/>
                  <a:pt x="268396" y="142700"/>
                  <a:pt x="268301" y="142637"/>
                </a:cubicBezTo>
                <a:lnTo>
                  <a:pt x="260605" y="137126"/>
                </a:lnTo>
                <a:lnTo>
                  <a:pt x="264722" y="131489"/>
                </a:lnTo>
                <a:lnTo>
                  <a:pt x="285181" y="139945"/>
                </a:lnTo>
                <a:lnTo>
                  <a:pt x="285181" y="139470"/>
                </a:lnTo>
                <a:lnTo>
                  <a:pt x="264786" y="131046"/>
                </a:lnTo>
                <a:lnTo>
                  <a:pt x="259085" y="125630"/>
                </a:lnTo>
                <a:lnTo>
                  <a:pt x="268744" y="113755"/>
                </a:lnTo>
                <a:lnTo>
                  <a:pt x="285181" y="121925"/>
                </a:lnTo>
                <a:lnTo>
                  <a:pt x="285181" y="119360"/>
                </a:lnTo>
                <a:lnTo>
                  <a:pt x="269980" y="111791"/>
                </a:lnTo>
                <a:lnTo>
                  <a:pt x="285181" y="81864"/>
                </a:lnTo>
                <a:lnTo>
                  <a:pt x="285181" y="77715"/>
                </a:lnTo>
                <a:lnTo>
                  <a:pt x="280874" y="78666"/>
                </a:lnTo>
                <a:lnTo>
                  <a:pt x="282172" y="74042"/>
                </a:lnTo>
                <a:cubicBezTo>
                  <a:pt x="283154" y="74517"/>
                  <a:pt x="284136" y="74960"/>
                  <a:pt x="285181" y="75340"/>
                </a:cubicBezTo>
                <a:lnTo>
                  <a:pt x="285181" y="72870"/>
                </a:lnTo>
                <a:cubicBezTo>
                  <a:pt x="284167" y="72458"/>
                  <a:pt x="283154" y="71983"/>
                  <a:pt x="282204" y="71445"/>
                </a:cubicBezTo>
                <a:cubicBezTo>
                  <a:pt x="280589" y="69482"/>
                  <a:pt x="266623" y="52412"/>
                  <a:pt x="264152" y="50069"/>
                </a:cubicBezTo>
                <a:cubicBezTo>
                  <a:pt x="261682" y="47757"/>
                  <a:pt x="252847" y="43830"/>
                  <a:pt x="250693" y="42880"/>
                </a:cubicBezTo>
                <a:cubicBezTo>
                  <a:pt x="244708" y="31859"/>
                  <a:pt x="235809" y="15328"/>
                  <a:pt x="235302" y="13871"/>
                </a:cubicBezTo>
                <a:cubicBezTo>
                  <a:pt x="235144" y="12953"/>
                  <a:pt x="234383" y="6334"/>
                  <a:pt x="233718" y="0"/>
                </a:cubicBezTo>
                <a:lnTo>
                  <a:pt x="231407" y="0"/>
                </a:lnTo>
                <a:cubicBezTo>
                  <a:pt x="231565" y="1298"/>
                  <a:pt x="231692" y="2692"/>
                  <a:pt x="231850" y="4117"/>
                </a:cubicBezTo>
                <a:lnTo>
                  <a:pt x="230393" y="0"/>
                </a:lnTo>
                <a:lnTo>
                  <a:pt x="227955" y="0"/>
                </a:lnTo>
                <a:lnTo>
                  <a:pt x="228746" y="2185"/>
                </a:lnTo>
                <a:lnTo>
                  <a:pt x="218042" y="1362"/>
                </a:lnTo>
                <a:lnTo>
                  <a:pt x="218264" y="0"/>
                </a:lnTo>
                <a:lnTo>
                  <a:pt x="217821" y="0"/>
                </a:lnTo>
                <a:lnTo>
                  <a:pt x="217599" y="1330"/>
                </a:lnTo>
                <a:lnTo>
                  <a:pt x="208161" y="602"/>
                </a:lnTo>
                <a:lnTo>
                  <a:pt x="208098" y="0"/>
                </a:lnTo>
                <a:lnTo>
                  <a:pt x="207180" y="0"/>
                </a:lnTo>
                <a:lnTo>
                  <a:pt x="207243" y="665"/>
                </a:lnTo>
                <a:lnTo>
                  <a:pt x="202493" y="1425"/>
                </a:lnTo>
                <a:lnTo>
                  <a:pt x="202144" y="0"/>
                </a:lnTo>
                <a:lnTo>
                  <a:pt x="201669" y="0"/>
                </a:lnTo>
                <a:lnTo>
                  <a:pt x="202049" y="1488"/>
                </a:lnTo>
                <a:lnTo>
                  <a:pt x="194765" y="2692"/>
                </a:lnTo>
                <a:lnTo>
                  <a:pt x="194480" y="0"/>
                </a:lnTo>
                <a:lnTo>
                  <a:pt x="194005" y="0"/>
                </a:lnTo>
                <a:lnTo>
                  <a:pt x="194322" y="2787"/>
                </a:lnTo>
                <a:lnTo>
                  <a:pt x="184853" y="4307"/>
                </a:lnTo>
                <a:lnTo>
                  <a:pt x="184156" y="0"/>
                </a:lnTo>
                <a:lnTo>
                  <a:pt x="183681" y="0"/>
                </a:lnTo>
                <a:lnTo>
                  <a:pt x="184410" y="4402"/>
                </a:lnTo>
                <a:lnTo>
                  <a:pt x="175162" y="5890"/>
                </a:lnTo>
                <a:cubicBezTo>
                  <a:pt x="175131" y="3864"/>
                  <a:pt x="175067" y="1932"/>
                  <a:pt x="175067" y="253"/>
                </a:cubicBezTo>
                <a:lnTo>
                  <a:pt x="176492" y="0"/>
                </a:lnTo>
                <a:lnTo>
                  <a:pt x="169905" y="0"/>
                </a:lnTo>
                <a:lnTo>
                  <a:pt x="163286" y="253"/>
                </a:lnTo>
                <a:lnTo>
                  <a:pt x="163286" y="0"/>
                </a:lnTo>
                <a:lnTo>
                  <a:pt x="162843" y="0"/>
                </a:lnTo>
                <a:lnTo>
                  <a:pt x="162526" y="6017"/>
                </a:lnTo>
                <a:lnTo>
                  <a:pt x="159518" y="6017"/>
                </a:lnTo>
                <a:cubicBezTo>
                  <a:pt x="159454" y="6017"/>
                  <a:pt x="159423" y="6017"/>
                  <a:pt x="159391" y="6049"/>
                </a:cubicBezTo>
                <a:cubicBezTo>
                  <a:pt x="159359" y="6080"/>
                  <a:pt x="156668" y="8044"/>
                  <a:pt x="154577" y="9564"/>
                </a:cubicBezTo>
                <a:lnTo>
                  <a:pt x="154071" y="6397"/>
                </a:lnTo>
                <a:lnTo>
                  <a:pt x="157554" y="4877"/>
                </a:lnTo>
                <a:cubicBezTo>
                  <a:pt x="157618" y="4845"/>
                  <a:pt x="157681" y="4782"/>
                  <a:pt x="157681" y="4687"/>
                </a:cubicBezTo>
                <a:lnTo>
                  <a:pt x="158251" y="412"/>
                </a:lnTo>
                <a:cubicBezTo>
                  <a:pt x="158251" y="285"/>
                  <a:pt x="158188" y="158"/>
                  <a:pt x="158061" y="158"/>
                </a:cubicBezTo>
                <a:lnTo>
                  <a:pt x="157206" y="0"/>
                </a:lnTo>
                <a:lnTo>
                  <a:pt x="154736" y="0"/>
                </a:lnTo>
                <a:lnTo>
                  <a:pt x="157776" y="570"/>
                </a:lnTo>
                <a:lnTo>
                  <a:pt x="157269" y="4497"/>
                </a:lnTo>
                <a:lnTo>
                  <a:pt x="153754" y="6017"/>
                </a:lnTo>
                <a:cubicBezTo>
                  <a:pt x="153659" y="6080"/>
                  <a:pt x="153596" y="6175"/>
                  <a:pt x="153596" y="6270"/>
                </a:cubicBezTo>
                <a:lnTo>
                  <a:pt x="154166" y="9849"/>
                </a:lnTo>
                <a:cubicBezTo>
                  <a:pt x="153659" y="10229"/>
                  <a:pt x="153184" y="10577"/>
                  <a:pt x="152836" y="10799"/>
                </a:cubicBezTo>
                <a:cubicBezTo>
                  <a:pt x="151125" y="12003"/>
                  <a:pt x="144317" y="14219"/>
                  <a:pt x="143715" y="14409"/>
                </a:cubicBezTo>
                <a:lnTo>
                  <a:pt x="138965" y="14124"/>
                </a:lnTo>
                <a:lnTo>
                  <a:pt x="130414" y="4592"/>
                </a:lnTo>
                <a:lnTo>
                  <a:pt x="129274" y="1013"/>
                </a:lnTo>
                <a:lnTo>
                  <a:pt x="130794" y="0"/>
                </a:lnTo>
                <a:lnTo>
                  <a:pt x="129971" y="0"/>
                </a:lnTo>
                <a:lnTo>
                  <a:pt x="129147" y="570"/>
                </a:lnTo>
                <a:lnTo>
                  <a:pt x="128957" y="0"/>
                </a:lnTo>
                <a:lnTo>
                  <a:pt x="128482" y="0"/>
                </a:lnTo>
                <a:lnTo>
                  <a:pt x="130002" y="4782"/>
                </a:lnTo>
                <a:cubicBezTo>
                  <a:pt x="130002" y="4814"/>
                  <a:pt x="130002" y="4845"/>
                  <a:pt x="130034" y="4877"/>
                </a:cubicBezTo>
                <a:lnTo>
                  <a:pt x="138458" y="14251"/>
                </a:lnTo>
                <a:lnTo>
                  <a:pt x="120597" y="20838"/>
                </a:lnTo>
                <a:cubicBezTo>
                  <a:pt x="120185" y="20743"/>
                  <a:pt x="117556" y="20110"/>
                  <a:pt x="117018" y="18526"/>
                </a:cubicBezTo>
                <a:cubicBezTo>
                  <a:pt x="116828" y="17925"/>
                  <a:pt x="115434" y="14853"/>
                  <a:pt x="113661" y="10831"/>
                </a:cubicBezTo>
                <a:lnTo>
                  <a:pt x="122402" y="6555"/>
                </a:lnTo>
                <a:lnTo>
                  <a:pt x="124713" y="12003"/>
                </a:lnTo>
                <a:cubicBezTo>
                  <a:pt x="124745" y="12034"/>
                  <a:pt x="124777" y="12098"/>
                  <a:pt x="124840" y="12129"/>
                </a:cubicBezTo>
                <a:lnTo>
                  <a:pt x="124904" y="12129"/>
                </a:lnTo>
                <a:cubicBezTo>
                  <a:pt x="124967" y="12129"/>
                  <a:pt x="124999" y="12098"/>
                  <a:pt x="125030" y="12098"/>
                </a:cubicBezTo>
                <a:lnTo>
                  <a:pt x="130319" y="9152"/>
                </a:lnTo>
                <a:cubicBezTo>
                  <a:pt x="130446" y="9089"/>
                  <a:pt x="130477" y="8931"/>
                  <a:pt x="130414" y="8836"/>
                </a:cubicBezTo>
                <a:lnTo>
                  <a:pt x="126075" y="1773"/>
                </a:lnTo>
                <a:cubicBezTo>
                  <a:pt x="126028" y="1702"/>
                  <a:pt x="125962" y="1667"/>
                  <a:pt x="125879" y="1667"/>
                </a:cubicBezTo>
                <a:cubicBezTo>
                  <a:pt x="125852" y="1667"/>
                  <a:pt x="125822" y="1671"/>
                  <a:pt x="125790" y="1678"/>
                </a:cubicBezTo>
                <a:lnTo>
                  <a:pt x="121388" y="2914"/>
                </a:lnTo>
                <a:lnTo>
                  <a:pt x="120153" y="0"/>
                </a:lnTo>
                <a:lnTo>
                  <a:pt x="119646" y="0"/>
                </a:lnTo>
                <a:lnTo>
                  <a:pt x="122243" y="6144"/>
                </a:lnTo>
                <a:lnTo>
                  <a:pt x="113503" y="10419"/>
                </a:lnTo>
                <a:lnTo>
                  <a:pt x="113281" y="9912"/>
                </a:lnTo>
                <a:cubicBezTo>
                  <a:pt x="111919" y="6935"/>
                  <a:pt x="110336" y="3389"/>
                  <a:pt x="108847" y="0"/>
                </a:cubicBezTo>
                <a:lnTo>
                  <a:pt x="108341" y="0"/>
                </a:lnTo>
                <a:cubicBezTo>
                  <a:pt x="109829" y="3357"/>
                  <a:pt x="111444" y="6935"/>
                  <a:pt x="112838" y="10102"/>
                </a:cubicBezTo>
                <a:cubicBezTo>
                  <a:pt x="114833" y="14536"/>
                  <a:pt x="116416" y="18051"/>
                  <a:pt x="116606" y="18653"/>
                </a:cubicBezTo>
                <a:cubicBezTo>
                  <a:pt x="117145" y="20300"/>
                  <a:pt x="119425" y="21028"/>
                  <a:pt x="120248" y="21250"/>
                </a:cubicBezTo>
                <a:cubicBezTo>
                  <a:pt x="119710" y="22295"/>
                  <a:pt x="117588" y="26127"/>
                  <a:pt x="116670" y="27077"/>
                </a:cubicBezTo>
                <a:cubicBezTo>
                  <a:pt x="115909" y="27837"/>
                  <a:pt x="112869" y="29674"/>
                  <a:pt x="111064" y="30750"/>
                </a:cubicBezTo>
                <a:lnTo>
                  <a:pt x="103939" y="23625"/>
                </a:lnTo>
                <a:lnTo>
                  <a:pt x="93108" y="0"/>
                </a:lnTo>
                <a:lnTo>
                  <a:pt x="90606" y="0"/>
                </a:lnTo>
                <a:lnTo>
                  <a:pt x="95198" y="10039"/>
                </a:lnTo>
                <a:lnTo>
                  <a:pt x="78350" y="8519"/>
                </a:lnTo>
                <a:cubicBezTo>
                  <a:pt x="79997" y="6017"/>
                  <a:pt x="81960" y="3009"/>
                  <a:pt x="83955" y="0"/>
                </a:cubicBezTo>
                <a:lnTo>
                  <a:pt x="81200" y="0"/>
                </a:lnTo>
                <a:cubicBezTo>
                  <a:pt x="79490" y="2597"/>
                  <a:pt x="77685" y="5289"/>
                  <a:pt x="76165" y="7601"/>
                </a:cubicBezTo>
                <a:lnTo>
                  <a:pt x="77622" y="0"/>
                </a:lnTo>
                <a:lnTo>
                  <a:pt x="77147" y="0"/>
                </a:lnTo>
                <a:lnTo>
                  <a:pt x="76133" y="5384"/>
                </a:lnTo>
                <a:lnTo>
                  <a:pt x="67107" y="3040"/>
                </a:lnTo>
                <a:lnTo>
                  <a:pt x="67741" y="0"/>
                </a:lnTo>
                <a:lnTo>
                  <a:pt x="67297" y="0"/>
                </a:lnTo>
                <a:lnTo>
                  <a:pt x="65587" y="8329"/>
                </a:lnTo>
                <a:lnTo>
                  <a:pt x="55517" y="5700"/>
                </a:lnTo>
                <a:lnTo>
                  <a:pt x="55928" y="0"/>
                </a:lnTo>
                <a:lnTo>
                  <a:pt x="55485" y="0"/>
                </a:lnTo>
                <a:lnTo>
                  <a:pt x="55042" y="5859"/>
                </a:lnTo>
                <a:lnTo>
                  <a:pt x="54376" y="21060"/>
                </a:lnTo>
                <a:cubicBezTo>
                  <a:pt x="54376" y="21186"/>
                  <a:pt x="54440" y="21281"/>
                  <a:pt x="54567" y="21281"/>
                </a:cubicBezTo>
                <a:lnTo>
                  <a:pt x="58810" y="22390"/>
                </a:lnTo>
                <a:lnTo>
                  <a:pt x="49816" y="28375"/>
                </a:lnTo>
                <a:lnTo>
                  <a:pt x="42881" y="7981"/>
                </a:lnTo>
                <a:cubicBezTo>
                  <a:pt x="44654" y="5574"/>
                  <a:pt x="46016" y="2882"/>
                  <a:pt x="46871" y="0"/>
                </a:cubicBezTo>
                <a:lnTo>
                  <a:pt x="44464" y="0"/>
                </a:lnTo>
                <a:cubicBezTo>
                  <a:pt x="43672" y="2375"/>
                  <a:pt x="42501" y="4624"/>
                  <a:pt x="41012" y="6650"/>
                </a:cubicBezTo>
                <a:lnTo>
                  <a:pt x="39492" y="3990"/>
                </a:lnTo>
                <a:cubicBezTo>
                  <a:pt x="39460" y="3927"/>
                  <a:pt x="39397" y="3895"/>
                  <a:pt x="39334" y="3864"/>
                </a:cubicBezTo>
                <a:cubicBezTo>
                  <a:pt x="39270" y="3864"/>
                  <a:pt x="39175" y="3895"/>
                  <a:pt x="39144" y="3927"/>
                </a:cubicBezTo>
                <a:lnTo>
                  <a:pt x="36008" y="6587"/>
                </a:lnTo>
                <a:lnTo>
                  <a:pt x="27584" y="0"/>
                </a:lnTo>
                <a:lnTo>
                  <a:pt x="26856" y="0"/>
                </a:lnTo>
                <a:lnTo>
                  <a:pt x="35660" y="6904"/>
                </a:lnTo>
                <a:lnTo>
                  <a:pt x="27046" y="14219"/>
                </a:lnTo>
                <a:lnTo>
                  <a:pt x="26698" y="7727"/>
                </a:lnTo>
                <a:cubicBezTo>
                  <a:pt x="26698" y="7632"/>
                  <a:pt x="26634" y="7537"/>
                  <a:pt x="26539" y="7506"/>
                </a:cubicBezTo>
                <a:lnTo>
                  <a:pt x="23911" y="6872"/>
                </a:lnTo>
                <a:cubicBezTo>
                  <a:pt x="23895" y="6856"/>
                  <a:pt x="23871" y="6848"/>
                  <a:pt x="23848" y="6848"/>
                </a:cubicBezTo>
                <a:cubicBezTo>
                  <a:pt x="23824" y="6848"/>
                  <a:pt x="23800" y="6856"/>
                  <a:pt x="23784" y="6872"/>
                </a:cubicBezTo>
                <a:lnTo>
                  <a:pt x="18495" y="8836"/>
                </a:lnTo>
                <a:lnTo>
                  <a:pt x="10166" y="8076"/>
                </a:lnTo>
                <a:lnTo>
                  <a:pt x="11908" y="1583"/>
                </a:lnTo>
                <a:lnTo>
                  <a:pt x="15139" y="1583"/>
                </a:lnTo>
                <a:cubicBezTo>
                  <a:pt x="15234" y="1583"/>
                  <a:pt x="15329" y="1520"/>
                  <a:pt x="15360" y="1425"/>
                </a:cubicBezTo>
                <a:lnTo>
                  <a:pt x="15740" y="0"/>
                </a:lnTo>
                <a:lnTo>
                  <a:pt x="15265" y="0"/>
                </a:lnTo>
                <a:lnTo>
                  <a:pt x="14948" y="1108"/>
                </a:lnTo>
                <a:lnTo>
                  <a:pt x="11750" y="1108"/>
                </a:lnTo>
                <a:lnTo>
                  <a:pt x="9153" y="570"/>
                </a:lnTo>
                <a:lnTo>
                  <a:pt x="9280" y="0"/>
                </a:lnTo>
                <a:lnTo>
                  <a:pt x="8805" y="0"/>
                </a:lnTo>
                <a:lnTo>
                  <a:pt x="8710" y="475"/>
                </a:lnTo>
                <a:lnTo>
                  <a:pt x="643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15"/>
          <p:cNvSpPr txBox="1"/>
          <p:nvPr>
            <p:ph type="ctrTitle"/>
          </p:nvPr>
        </p:nvSpPr>
        <p:spPr>
          <a:xfrm>
            <a:off x="2103475" y="1454649"/>
            <a:ext cx="21423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9" name="Google Shape;79;p15"/>
          <p:cNvSpPr txBox="1"/>
          <p:nvPr>
            <p:ph type="subTitle" idx="1"/>
          </p:nvPr>
        </p:nvSpPr>
        <p:spPr>
          <a:xfrm>
            <a:off x="2103475" y="1909600"/>
            <a:ext cx="21396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0" name="Google Shape;80;p15"/>
          <p:cNvSpPr txBox="1"/>
          <p:nvPr>
            <p:ph type="ctrTitle" idx="2"/>
          </p:nvPr>
        </p:nvSpPr>
        <p:spPr>
          <a:xfrm>
            <a:off x="5214500" y="1454649"/>
            <a:ext cx="2139600" cy="45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1" name="Google Shape;81;p15"/>
          <p:cNvSpPr txBox="1"/>
          <p:nvPr>
            <p:ph type="subTitle" idx="3"/>
          </p:nvPr>
        </p:nvSpPr>
        <p:spPr>
          <a:xfrm>
            <a:off x="5214500" y="1907350"/>
            <a:ext cx="21423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2" name="Google Shape;82;p15"/>
          <p:cNvSpPr txBox="1"/>
          <p:nvPr>
            <p:ph type="ctrTitle" idx="4"/>
          </p:nvPr>
        </p:nvSpPr>
        <p:spPr>
          <a:xfrm>
            <a:off x="2103475" y="3151084"/>
            <a:ext cx="2139600" cy="45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3" name="Google Shape;83;p15"/>
          <p:cNvSpPr txBox="1"/>
          <p:nvPr>
            <p:ph type="subTitle" idx="5"/>
          </p:nvPr>
        </p:nvSpPr>
        <p:spPr>
          <a:xfrm>
            <a:off x="2103475" y="3603772"/>
            <a:ext cx="21396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4" name="Google Shape;84;p15"/>
          <p:cNvSpPr txBox="1"/>
          <p:nvPr>
            <p:ph type="ctrTitle" idx="6"/>
          </p:nvPr>
        </p:nvSpPr>
        <p:spPr>
          <a:xfrm>
            <a:off x="5214500" y="3148834"/>
            <a:ext cx="2139600" cy="45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5" name="Google Shape;85;p15"/>
          <p:cNvSpPr txBox="1"/>
          <p:nvPr>
            <p:ph type="subTitle" idx="7"/>
          </p:nvPr>
        </p:nvSpPr>
        <p:spPr>
          <a:xfrm>
            <a:off x="5214500" y="3601522"/>
            <a:ext cx="21396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6" name="Google Shape;86;p15"/>
          <p:cNvSpPr txBox="1"/>
          <p:nvPr>
            <p:ph type="ctrTitle" idx="8"/>
          </p:nvPr>
        </p:nvSpPr>
        <p:spPr>
          <a:xfrm>
            <a:off x="5045070" y="3904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01">
  <p:cSld name="CUSTOM_27_1_1_1">
    <p:bg>
      <p:bgPr>
        <a:solidFill>
          <a:schemeClr val="lt1"/>
        </a:solidFill>
        <a:effectLst/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/>
          <p:nvPr/>
        </p:nvSpPr>
        <p:spPr>
          <a:xfrm>
            <a:off x="-35175" y="0"/>
            <a:ext cx="9210209" cy="5205422"/>
          </a:xfrm>
          <a:custGeom>
            <a:avLst/>
            <a:gdLst/>
            <a:ahLst/>
            <a:cxnLst/>
            <a:rect l="l" t="t" r="r" b="b"/>
            <a:pathLst>
              <a:path w="285212" h="161196" extrusionOk="0">
                <a:moveTo>
                  <a:pt x="48327" y="475"/>
                </a:moveTo>
                <a:lnTo>
                  <a:pt x="49372" y="3167"/>
                </a:lnTo>
                <a:lnTo>
                  <a:pt x="44400" y="4909"/>
                </a:lnTo>
                <a:lnTo>
                  <a:pt x="43197" y="2249"/>
                </a:lnTo>
                <a:lnTo>
                  <a:pt x="48327" y="475"/>
                </a:lnTo>
                <a:close/>
                <a:moveTo>
                  <a:pt x="233338" y="1742"/>
                </a:moveTo>
                <a:lnTo>
                  <a:pt x="243820" y="2787"/>
                </a:lnTo>
                <a:lnTo>
                  <a:pt x="243820" y="5669"/>
                </a:lnTo>
                <a:lnTo>
                  <a:pt x="232863" y="4909"/>
                </a:lnTo>
                <a:lnTo>
                  <a:pt x="233338" y="1742"/>
                </a:lnTo>
                <a:close/>
                <a:moveTo>
                  <a:pt x="188463" y="1425"/>
                </a:moveTo>
                <a:cubicBezTo>
                  <a:pt x="191440" y="1932"/>
                  <a:pt x="194385" y="2471"/>
                  <a:pt x="197108" y="2882"/>
                </a:cubicBezTo>
                <a:lnTo>
                  <a:pt x="196823" y="6397"/>
                </a:lnTo>
                <a:lnTo>
                  <a:pt x="188051" y="5701"/>
                </a:lnTo>
                <a:lnTo>
                  <a:pt x="188463" y="1425"/>
                </a:lnTo>
                <a:close/>
                <a:moveTo>
                  <a:pt x="204709" y="3927"/>
                </a:moveTo>
                <a:cubicBezTo>
                  <a:pt x="205152" y="3959"/>
                  <a:pt x="205564" y="3991"/>
                  <a:pt x="205912" y="3991"/>
                </a:cubicBezTo>
                <a:lnTo>
                  <a:pt x="208541" y="4149"/>
                </a:lnTo>
                <a:lnTo>
                  <a:pt x="208351" y="7284"/>
                </a:lnTo>
                <a:lnTo>
                  <a:pt x="204392" y="7094"/>
                </a:lnTo>
                <a:lnTo>
                  <a:pt x="204709" y="3927"/>
                </a:lnTo>
                <a:close/>
                <a:moveTo>
                  <a:pt x="37370" y="3294"/>
                </a:moveTo>
                <a:lnTo>
                  <a:pt x="38985" y="6809"/>
                </a:lnTo>
                <a:lnTo>
                  <a:pt x="34139" y="8488"/>
                </a:lnTo>
                <a:lnTo>
                  <a:pt x="32778" y="5226"/>
                </a:lnTo>
                <a:lnTo>
                  <a:pt x="37370" y="3294"/>
                </a:lnTo>
                <a:close/>
                <a:moveTo>
                  <a:pt x="64763" y="3136"/>
                </a:moveTo>
                <a:lnTo>
                  <a:pt x="66727" y="7031"/>
                </a:lnTo>
                <a:lnTo>
                  <a:pt x="61755" y="8614"/>
                </a:lnTo>
                <a:lnTo>
                  <a:pt x="60298" y="5352"/>
                </a:lnTo>
                <a:lnTo>
                  <a:pt x="64763" y="3136"/>
                </a:lnTo>
                <a:close/>
                <a:moveTo>
                  <a:pt x="52982" y="2376"/>
                </a:moveTo>
                <a:lnTo>
                  <a:pt x="54693" y="6619"/>
                </a:lnTo>
                <a:lnTo>
                  <a:pt x="48929" y="8804"/>
                </a:lnTo>
                <a:lnTo>
                  <a:pt x="47124" y="4434"/>
                </a:lnTo>
                <a:lnTo>
                  <a:pt x="52982" y="2376"/>
                </a:lnTo>
                <a:close/>
                <a:moveTo>
                  <a:pt x="197552" y="2977"/>
                </a:moveTo>
                <a:cubicBezTo>
                  <a:pt x="199927" y="3357"/>
                  <a:pt x="202080" y="3642"/>
                  <a:pt x="203791" y="3832"/>
                </a:cubicBezTo>
                <a:lnTo>
                  <a:pt x="203315" y="8899"/>
                </a:lnTo>
                <a:lnTo>
                  <a:pt x="197108" y="8456"/>
                </a:lnTo>
                <a:lnTo>
                  <a:pt x="197267" y="6683"/>
                </a:lnTo>
                <a:lnTo>
                  <a:pt x="197552" y="2977"/>
                </a:lnTo>
                <a:close/>
                <a:moveTo>
                  <a:pt x="188019" y="6144"/>
                </a:moveTo>
                <a:lnTo>
                  <a:pt x="196792" y="6873"/>
                </a:lnTo>
                <a:lnTo>
                  <a:pt x="196633" y="8646"/>
                </a:lnTo>
                <a:lnTo>
                  <a:pt x="196538" y="9881"/>
                </a:lnTo>
                <a:lnTo>
                  <a:pt x="192675" y="9501"/>
                </a:lnTo>
                <a:cubicBezTo>
                  <a:pt x="192640" y="9449"/>
                  <a:pt x="192586" y="9425"/>
                  <a:pt x="192528" y="9425"/>
                </a:cubicBezTo>
                <a:cubicBezTo>
                  <a:pt x="192481" y="9425"/>
                  <a:pt x="192432" y="9441"/>
                  <a:pt x="192390" y="9469"/>
                </a:cubicBezTo>
                <a:lnTo>
                  <a:pt x="187766" y="8963"/>
                </a:lnTo>
                <a:lnTo>
                  <a:pt x="188019" y="6144"/>
                </a:lnTo>
                <a:close/>
                <a:moveTo>
                  <a:pt x="57321" y="887"/>
                </a:moveTo>
                <a:lnTo>
                  <a:pt x="60868" y="8931"/>
                </a:lnTo>
                <a:lnTo>
                  <a:pt x="56783" y="10483"/>
                </a:lnTo>
                <a:lnTo>
                  <a:pt x="53426" y="2249"/>
                </a:lnTo>
                <a:lnTo>
                  <a:pt x="57321" y="887"/>
                </a:lnTo>
                <a:close/>
                <a:moveTo>
                  <a:pt x="3832" y="5004"/>
                </a:moveTo>
                <a:lnTo>
                  <a:pt x="5510" y="8773"/>
                </a:lnTo>
                <a:lnTo>
                  <a:pt x="2439" y="10641"/>
                </a:lnTo>
                <a:lnTo>
                  <a:pt x="348" y="7316"/>
                </a:lnTo>
                <a:lnTo>
                  <a:pt x="3832" y="5004"/>
                </a:lnTo>
                <a:close/>
                <a:moveTo>
                  <a:pt x="46680" y="4624"/>
                </a:moveTo>
                <a:lnTo>
                  <a:pt x="48454" y="8963"/>
                </a:lnTo>
                <a:lnTo>
                  <a:pt x="41677" y="11496"/>
                </a:lnTo>
                <a:lnTo>
                  <a:pt x="39618" y="7094"/>
                </a:lnTo>
                <a:lnTo>
                  <a:pt x="46680" y="4624"/>
                </a:lnTo>
                <a:close/>
                <a:moveTo>
                  <a:pt x="71730" y="2819"/>
                </a:moveTo>
                <a:lnTo>
                  <a:pt x="76259" y="8488"/>
                </a:lnTo>
                <a:lnTo>
                  <a:pt x="76861" y="9438"/>
                </a:lnTo>
                <a:lnTo>
                  <a:pt x="71255" y="12351"/>
                </a:lnTo>
                <a:lnTo>
                  <a:pt x="67328" y="7189"/>
                </a:lnTo>
                <a:lnTo>
                  <a:pt x="71730" y="2819"/>
                </a:lnTo>
                <a:close/>
                <a:moveTo>
                  <a:pt x="246100" y="3041"/>
                </a:moveTo>
                <a:lnTo>
                  <a:pt x="251262" y="3547"/>
                </a:lnTo>
                <a:lnTo>
                  <a:pt x="251262" y="12731"/>
                </a:lnTo>
                <a:lnTo>
                  <a:pt x="246069" y="12510"/>
                </a:lnTo>
                <a:cubicBezTo>
                  <a:pt x="246100" y="9216"/>
                  <a:pt x="246100" y="5922"/>
                  <a:pt x="246100" y="3041"/>
                </a:cubicBezTo>
                <a:close/>
                <a:moveTo>
                  <a:pt x="54883" y="7031"/>
                </a:moveTo>
                <a:lnTo>
                  <a:pt x="56371" y="10641"/>
                </a:lnTo>
                <a:lnTo>
                  <a:pt x="50576" y="12858"/>
                </a:lnTo>
                <a:lnTo>
                  <a:pt x="49087" y="9216"/>
                </a:lnTo>
                <a:lnTo>
                  <a:pt x="54883" y="7031"/>
                </a:lnTo>
                <a:close/>
                <a:moveTo>
                  <a:pt x="251737" y="3611"/>
                </a:moveTo>
                <a:lnTo>
                  <a:pt x="254683" y="3896"/>
                </a:lnTo>
                <a:lnTo>
                  <a:pt x="254556" y="12858"/>
                </a:lnTo>
                <a:lnTo>
                  <a:pt x="251737" y="12731"/>
                </a:lnTo>
                <a:lnTo>
                  <a:pt x="251737" y="3611"/>
                </a:lnTo>
                <a:close/>
                <a:moveTo>
                  <a:pt x="255126" y="3927"/>
                </a:moveTo>
                <a:lnTo>
                  <a:pt x="259940" y="4434"/>
                </a:lnTo>
                <a:lnTo>
                  <a:pt x="259655" y="13080"/>
                </a:lnTo>
                <a:lnTo>
                  <a:pt x="254999" y="12890"/>
                </a:lnTo>
                <a:lnTo>
                  <a:pt x="255126" y="3927"/>
                </a:lnTo>
                <a:close/>
                <a:moveTo>
                  <a:pt x="260415" y="4466"/>
                </a:moveTo>
                <a:lnTo>
                  <a:pt x="268332" y="5257"/>
                </a:lnTo>
                <a:lnTo>
                  <a:pt x="267794" y="13428"/>
                </a:lnTo>
                <a:lnTo>
                  <a:pt x="260130" y="13080"/>
                </a:lnTo>
                <a:lnTo>
                  <a:pt x="260415" y="4466"/>
                </a:lnTo>
                <a:close/>
                <a:moveTo>
                  <a:pt x="135069" y="9564"/>
                </a:moveTo>
                <a:lnTo>
                  <a:pt x="138299" y="10926"/>
                </a:lnTo>
                <a:cubicBezTo>
                  <a:pt x="138109" y="11401"/>
                  <a:pt x="137634" y="12510"/>
                  <a:pt x="137000" y="13998"/>
                </a:cubicBezTo>
                <a:lnTo>
                  <a:pt x="133707" y="12605"/>
                </a:lnTo>
                <a:lnTo>
                  <a:pt x="135069" y="9564"/>
                </a:lnTo>
                <a:close/>
                <a:moveTo>
                  <a:pt x="5700" y="9184"/>
                </a:moveTo>
                <a:lnTo>
                  <a:pt x="7284" y="12763"/>
                </a:lnTo>
                <a:lnTo>
                  <a:pt x="4655" y="14125"/>
                </a:lnTo>
                <a:lnTo>
                  <a:pt x="2692" y="11053"/>
                </a:lnTo>
                <a:lnTo>
                  <a:pt x="5700" y="9184"/>
                </a:lnTo>
                <a:close/>
                <a:moveTo>
                  <a:pt x="175320" y="5194"/>
                </a:moveTo>
                <a:lnTo>
                  <a:pt x="187576" y="6112"/>
                </a:lnTo>
                <a:lnTo>
                  <a:pt x="186753" y="14885"/>
                </a:lnTo>
                <a:lnTo>
                  <a:pt x="182762" y="14505"/>
                </a:lnTo>
                <a:lnTo>
                  <a:pt x="174053" y="9406"/>
                </a:lnTo>
                <a:lnTo>
                  <a:pt x="175320" y="5194"/>
                </a:lnTo>
                <a:close/>
                <a:moveTo>
                  <a:pt x="48644" y="9374"/>
                </a:moveTo>
                <a:lnTo>
                  <a:pt x="50132" y="13016"/>
                </a:lnTo>
                <a:lnTo>
                  <a:pt x="43545" y="15518"/>
                </a:lnTo>
                <a:lnTo>
                  <a:pt x="41867" y="11908"/>
                </a:lnTo>
                <a:lnTo>
                  <a:pt x="48644" y="9374"/>
                </a:lnTo>
                <a:close/>
                <a:moveTo>
                  <a:pt x="66948" y="7474"/>
                </a:moveTo>
                <a:lnTo>
                  <a:pt x="70875" y="12573"/>
                </a:lnTo>
                <a:lnTo>
                  <a:pt x="64858" y="15740"/>
                </a:lnTo>
                <a:lnTo>
                  <a:pt x="61913" y="9058"/>
                </a:lnTo>
                <a:lnTo>
                  <a:pt x="66948" y="7474"/>
                </a:lnTo>
                <a:close/>
                <a:moveTo>
                  <a:pt x="187703" y="9406"/>
                </a:moveTo>
                <a:lnTo>
                  <a:pt x="192295" y="9881"/>
                </a:lnTo>
                <a:lnTo>
                  <a:pt x="192136" y="12700"/>
                </a:lnTo>
                <a:cubicBezTo>
                  <a:pt x="192136" y="12826"/>
                  <a:pt x="192231" y="12921"/>
                  <a:pt x="192358" y="12921"/>
                </a:cubicBezTo>
                <a:cubicBezTo>
                  <a:pt x="192485" y="12921"/>
                  <a:pt x="192580" y="12826"/>
                  <a:pt x="192580" y="12731"/>
                </a:cubicBezTo>
                <a:lnTo>
                  <a:pt x="192738" y="9944"/>
                </a:lnTo>
                <a:lnTo>
                  <a:pt x="196507" y="10356"/>
                </a:lnTo>
                <a:lnTo>
                  <a:pt x="196063" y="15740"/>
                </a:lnTo>
                <a:lnTo>
                  <a:pt x="187196" y="14948"/>
                </a:lnTo>
                <a:lnTo>
                  <a:pt x="187703" y="9406"/>
                </a:lnTo>
                <a:close/>
                <a:moveTo>
                  <a:pt x="197077" y="8899"/>
                </a:moveTo>
                <a:lnTo>
                  <a:pt x="203252" y="9374"/>
                </a:lnTo>
                <a:lnTo>
                  <a:pt x="202587" y="16342"/>
                </a:lnTo>
                <a:lnTo>
                  <a:pt x="196538" y="15803"/>
                </a:lnTo>
                <a:lnTo>
                  <a:pt x="197077" y="8899"/>
                </a:lnTo>
                <a:close/>
                <a:moveTo>
                  <a:pt x="183649" y="15075"/>
                </a:moveTo>
                <a:lnTo>
                  <a:pt x="186689" y="15360"/>
                </a:lnTo>
                <a:lnTo>
                  <a:pt x="186563" y="16785"/>
                </a:lnTo>
                <a:lnTo>
                  <a:pt x="183649" y="15075"/>
                </a:lnTo>
                <a:close/>
                <a:moveTo>
                  <a:pt x="204361" y="7569"/>
                </a:moveTo>
                <a:lnTo>
                  <a:pt x="208319" y="7759"/>
                </a:lnTo>
                <a:lnTo>
                  <a:pt x="208161" y="16817"/>
                </a:lnTo>
                <a:lnTo>
                  <a:pt x="203505" y="16405"/>
                </a:lnTo>
                <a:lnTo>
                  <a:pt x="204361" y="7569"/>
                </a:lnTo>
                <a:close/>
                <a:moveTo>
                  <a:pt x="56529" y="11053"/>
                </a:moveTo>
                <a:lnTo>
                  <a:pt x="57923" y="14378"/>
                </a:lnTo>
                <a:lnTo>
                  <a:pt x="52191" y="16848"/>
                </a:lnTo>
                <a:lnTo>
                  <a:pt x="50734" y="13270"/>
                </a:lnTo>
                <a:lnTo>
                  <a:pt x="56529" y="11053"/>
                </a:lnTo>
                <a:close/>
                <a:moveTo>
                  <a:pt x="77083" y="9818"/>
                </a:moveTo>
                <a:lnTo>
                  <a:pt x="79996" y="14410"/>
                </a:lnTo>
                <a:lnTo>
                  <a:pt x="74676" y="16848"/>
                </a:lnTo>
                <a:lnTo>
                  <a:pt x="71540" y="12731"/>
                </a:lnTo>
                <a:lnTo>
                  <a:pt x="77083" y="9818"/>
                </a:lnTo>
                <a:close/>
                <a:moveTo>
                  <a:pt x="15265" y="6302"/>
                </a:moveTo>
                <a:lnTo>
                  <a:pt x="19033" y="13776"/>
                </a:lnTo>
                <a:lnTo>
                  <a:pt x="9722" y="17038"/>
                </a:lnTo>
                <a:lnTo>
                  <a:pt x="6144" y="8994"/>
                </a:lnTo>
                <a:lnTo>
                  <a:pt x="15265" y="6302"/>
                </a:lnTo>
                <a:close/>
                <a:moveTo>
                  <a:pt x="125251" y="5416"/>
                </a:moveTo>
                <a:lnTo>
                  <a:pt x="134657" y="9406"/>
                </a:lnTo>
                <a:lnTo>
                  <a:pt x="133200" y="12636"/>
                </a:lnTo>
                <a:lnTo>
                  <a:pt x="131110" y="17228"/>
                </a:lnTo>
                <a:lnTo>
                  <a:pt x="121704" y="13238"/>
                </a:lnTo>
                <a:cubicBezTo>
                  <a:pt x="122908" y="10578"/>
                  <a:pt x="124111" y="7918"/>
                  <a:pt x="125251" y="5416"/>
                </a:cubicBezTo>
                <a:close/>
                <a:moveTo>
                  <a:pt x="61058" y="9343"/>
                </a:moveTo>
                <a:lnTo>
                  <a:pt x="64035" y="16151"/>
                </a:lnTo>
                <a:lnTo>
                  <a:pt x="61406" y="17545"/>
                </a:lnTo>
                <a:lnTo>
                  <a:pt x="58271" y="10388"/>
                </a:lnTo>
                <a:lnTo>
                  <a:pt x="61058" y="9343"/>
                </a:lnTo>
                <a:close/>
                <a:moveTo>
                  <a:pt x="246069" y="12953"/>
                </a:moveTo>
                <a:lnTo>
                  <a:pt x="259876" y="13555"/>
                </a:lnTo>
                <a:lnTo>
                  <a:pt x="267984" y="13903"/>
                </a:lnTo>
                <a:lnTo>
                  <a:pt x="283502" y="15075"/>
                </a:lnTo>
                <a:cubicBezTo>
                  <a:pt x="283502" y="15106"/>
                  <a:pt x="283502" y="15106"/>
                  <a:pt x="283502" y="15138"/>
                </a:cubicBezTo>
                <a:lnTo>
                  <a:pt x="283502" y="17608"/>
                </a:lnTo>
                <a:lnTo>
                  <a:pt x="269187" y="17133"/>
                </a:lnTo>
                <a:cubicBezTo>
                  <a:pt x="269155" y="17070"/>
                  <a:pt x="269060" y="17007"/>
                  <a:pt x="268997" y="17007"/>
                </a:cubicBezTo>
                <a:cubicBezTo>
                  <a:pt x="268902" y="17007"/>
                  <a:pt x="268839" y="17070"/>
                  <a:pt x="268807" y="17133"/>
                </a:cubicBezTo>
                <a:lnTo>
                  <a:pt x="246037" y="16373"/>
                </a:lnTo>
                <a:cubicBezTo>
                  <a:pt x="246069" y="15265"/>
                  <a:pt x="246069" y="14125"/>
                  <a:pt x="246069" y="12953"/>
                </a:cubicBezTo>
                <a:close/>
                <a:moveTo>
                  <a:pt x="39206" y="7221"/>
                </a:moveTo>
                <a:lnTo>
                  <a:pt x="43102" y="15708"/>
                </a:lnTo>
                <a:lnTo>
                  <a:pt x="37876" y="17672"/>
                </a:lnTo>
                <a:lnTo>
                  <a:pt x="34298" y="8931"/>
                </a:lnTo>
                <a:lnTo>
                  <a:pt x="39206" y="7221"/>
                </a:lnTo>
                <a:close/>
                <a:moveTo>
                  <a:pt x="7506" y="13206"/>
                </a:moveTo>
                <a:lnTo>
                  <a:pt x="9279" y="17197"/>
                </a:lnTo>
                <a:lnTo>
                  <a:pt x="7094" y="17957"/>
                </a:lnTo>
                <a:lnTo>
                  <a:pt x="4909" y="14536"/>
                </a:lnTo>
                <a:lnTo>
                  <a:pt x="7506" y="13206"/>
                </a:lnTo>
                <a:close/>
                <a:moveTo>
                  <a:pt x="71160" y="12953"/>
                </a:moveTo>
                <a:lnTo>
                  <a:pt x="72776" y="15043"/>
                </a:lnTo>
                <a:lnTo>
                  <a:pt x="65872" y="17988"/>
                </a:lnTo>
                <a:lnTo>
                  <a:pt x="65048" y="16151"/>
                </a:lnTo>
                <a:lnTo>
                  <a:pt x="71160" y="12953"/>
                </a:lnTo>
                <a:close/>
                <a:moveTo>
                  <a:pt x="208984" y="4212"/>
                </a:moveTo>
                <a:cubicBezTo>
                  <a:pt x="212753" y="4434"/>
                  <a:pt x="218358" y="4814"/>
                  <a:pt x="223995" y="5194"/>
                </a:cubicBezTo>
                <a:lnTo>
                  <a:pt x="222127" y="18115"/>
                </a:lnTo>
                <a:lnTo>
                  <a:pt x="208604" y="16880"/>
                </a:lnTo>
                <a:lnTo>
                  <a:pt x="208794" y="7538"/>
                </a:lnTo>
                <a:lnTo>
                  <a:pt x="208984" y="4212"/>
                </a:lnTo>
                <a:close/>
                <a:moveTo>
                  <a:pt x="57859" y="10546"/>
                </a:moveTo>
                <a:lnTo>
                  <a:pt x="60995" y="17767"/>
                </a:lnTo>
                <a:lnTo>
                  <a:pt x="60013" y="18273"/>
                </a:lnTo>
                <a:lnTo>
                  <a:pt x="56973" y="10894"/>
                </a:lnTo>
                <a:lnTo>
                  <a:pt x="57859" y="10546"/>
                </a:lnTo>
                <a:close/>
                <a:moveTo>
                  <a:pt x="224914" y="5257"/>
                </a:moveTo>
                <a:lnTo>
                  <a:pt x="232293" y="5764"/>
                </a:lnTo>
                <a:lnTo>
                  <a:pt x="230329" y="18843"/>
                </a:lnTo>
                <a:lnTo>
                  <a:pt x="223045" y="18178"/>
                </a:lnTo>
                <a:lnTo>
                  <a:pt x="224914" y="5257"/>
                </a:lnTo>
                <a:close/>
                <a:moveTo>
                  <a:pt x="133549" y="13016"/>
                </a:moveTo>
                <a:lnTo>
                  <a:pt x="136842" y="14441"/>
                </a:lnTo>
                <a:cubicBezTo>
                  <a:pt x="136304" y="15708"/>
                  <a:pt x="135670" y="17260"/>
                  <a:pt x="135005" y="18907"/>
                </a:cubicBezTo>
                <a:lnTo>
                  <a:pt x="131522" y="17418"/>
                </a:lnTo>
                <a:lnTo>
                  <a:pt x="133549" y="13016"/>
                </a:lnTo>
                <a:close/>
                <a:moveTo>
                  <a:pt x="106091" y="7063"/>
                </a:moveTo>
                <a:lnTo>
                  <a:pt x="111982" y="9564"/>
                </a:lnTo>
                <a:lnTo>
                  <a:pt x="108973" y="19192"/>
                </a:lnTo>
                <a:lnTo>
                  <a:pt x="103938" y="17862"/>
                </a:lnTo>
                <a:cubicBezTo>
                  <a:pt x="103938" y="17545"/>
                  <a:pt x="103906" y="16912"/>
                  <a:pt x="103875" y="16183"/>
                </a:cubicBezTo>
                <a:cubicBezTo>
                  <a:pt x="103811" y="14695"/>
                  <a:pt x="103685" y="11940"/>
                  <a:pt x="103906" y="11591"/>
                </a:cubicBezTo>
                <a:cubicBezTo>
                  <a:pt x="104223" y="11053"/>
                  <a:pt x="105711" y="7886"/>
                  <a:pt x="106091" y="7063"/>
                </a:cubicBezTo>
                <a:close/>
                <a:moveTo>
                  <a:pt x="87090" y="14821"/>
                </a:moveTo>
                <a:lnTo>
                  <a:pt x="88262" y="16848"/>
                </a:lnTo>
                <a:lnTo>
                  <a:pt x="83733" y="19413"/>
                </a:lnTo>
                <a:lnTo>
                  <a:pt x="82466" y="17418"/>
                </a:lnTo>
                <a:lnTo>
                  <a:pt x="87090" y="14821"/>
                </a:lnTo>
                <a:close/>
                <a:moveTo>
                  <a:pt x="4497" y="14726"/>
                </a:moveTo>
                <a:lnTo>
                  <a:pt x="6619" y="18115"/>
                </a:lnTo>
                <a:lnTo>
                  <a:pt x="2534" y="19540"/>
                </a:lnTo>
                <a:lnTo>
                  <a:pt x="887" y="16627"/>
                </a:lnTo>
                <a:lnTo>
                  <a:pt x="4497" y="14726"/>
                </a:lnTo>
                <a:close/>
                <a:moveTo>
                  <a:pt x="80281" y="14790"/>
                </a:moveTo>
                <a:lnTo>
                  <a:pt x="81833" y="17260"/>
                </a:lnTo>
                <a:lnTo>
                  <a:pt x="76259" y="19888"/>
                </a:lnTo>
                <a:lnTo>
                  <a:pt x="74929" y="17228"/>
                </a:lnTo>
                <a:lnTo>
                  <a:pt x="80281" y="14790"/>
                </a:lnTo>
                <a:close/>
                <a:moveTo>
                  <a:pt x="232736" y="5796"/>
                </a:moveTo>
                <a:cubicBezTo>
                  <a:pt x="237708" y="6144"/>
                  <a:pt x="241888" y="6429"/>
                  <a:pt x="243820" y="6587"/>
                </a:cubicBezTo>
                <a:cubicBezTo>
                  <a:pt x="243820" y="11021"/>
                  <a:pt x="243789" y="15930"/>
                  <a:pt x="243662" y="20078"/>
                </a:cubicBezTo>
                <a:lnTo>
                  <a:pt x="237993" y="19572"/>
                </a:lnTo>
                <a:cubicBezTo>
                  <a:pt x="237961" y="19540"/>
                  <a:pt x="237930" y="19508"/>
                  <a:pt x="237866" y="19508"/>
                </a:cubicBezTo>
                <a:cubicBezTo>
                  <a:pt x="237835" y="19508"/>
                  <a:pt x="237771" y="19508"/>
                  <a:pt x="237740" y="19540"/>
                </a:cubicBezTo>
                <a:lnTo>
                  <a:pt x="230804" y="18907"/>
                </a:lnTo>
                <a:lnTo>
                  <a:pt x="232736" y="5796"/>
                </a:lnTo>
                <a:close/>
                <a:moveTo>
                  <a:pt x="73061" y="15423"/>
                </a:moveTo>
                <a:lnTo>
                  <a:pt x="74264" y="17007"/>
                </a:lnTo>
                <a:lnTo>
                  <a:pt x="66790" y="20110"/>
                </a:lnTo>
                <a:lnTo>
                  <a:pt x="66062" y="18432"/>
                </a:lnTo>
                <a:lnTo>
                  <a:pt x="73061" y="15423"/>
                </a:lnTo>
                <a:close/>
                <a:moveTo>
                  <a:pt x="127468" y="475"/>
                </a:moveTo>
                <a:lnTo>
                  <a:pt x="149225" y="7791"/>
                </a:lnTo>
                <a:lnTo>
                  <a:pt x="151442" y="20205"/>
                </a:lnTo>
                <a:lnTo>
                  <a:pt x="137444" y="14220"/>
                </a:lnTo>
                <a:cubicBezTo>
                  <a:pt x="138267" y="12225"/>
                  <a:pt x="138806" y="10958"/>
                  <a:pt x="138837" y="10926"/>
                </a:cubicBezTo>
                <a:cubicBezTo>
                  <a:pt x="138869" y="10799"/>
                  <a:pt x="138806" y="10673"/>
                  <a:pt x="138711" y="10609"/>
                </a:cubicBezTo>
                <a:lnTo>
                  <a:pt x="125410" y="5004"/>
                </a:lnTo>
                <a:cubicBezTo>
                  <a:pt x="126138" y="3421"/>
                  <a:pt x="126835" y="1900"/>
                  <a:pt x="127468" y="475"/>
                </a:cubicBezTo>
                <a:close/>
                <a:moveTo>
                  <a:pt x="6904" y="18527"/>
                </a:moveTo>
                <a:lnTo>
                  <a:pt x="8234" y="20617"/>
                </a:lnTo>
                <a:cubicBezTo>
                  <a:pt x="6746" y="20458"/>
                  <a:pt x="4497" y="20205"/>
                  <a:pt x="2629" y="19983"/>
                </a:cubicBezTo>
                <a:lnTo>
                  <a:pt x="6904" y="18527"/>
                </a:lnTo>
                <a:close/>
                <a:moveTo>
                  <a:pt x="9501" y="17608"/>
                </a:moveTo>
                <a:lnTo>
                  <a:pt x="11084" y="21155"/>
                </a:lnTo>
                <a:lnTo>
                  <a:pt x="11084" y="21155"/>
                </a:lnTo>
                <a:lnTo>
                  <a:pt x="9722" y="20838"/>
                </a:lnTo>
                <a:cubicBezTo>
                  <a:pt x="9596" y="20807"/>
                  <a:pt x="9279" y="20743"/>
                  <a:pt x="8836" y="20680"/>
                </a:cubicBezTo>
                <a:lnTo>
                  <a:pt x="7347" y="18368"/>
                </a:lnTo>
                <a:lnTo>
                  <a:pt x="9501" y="17608"/>
                </a:lnTo>
                <a:close/>
                <a:moveTo>
                  <a:pt x="58081" y="14821"/>
                </a:moveTo>
                <a:lnTo>
                  <a:pt x="59601" y="18495"/>
                </a:lnTo>
                <a:lnTo>
                  <a:pt x="54059" y="21409"/>
                </a:lnTo>
                <a:lnTo>
                  <a:pt x="52349" y="17260"/>
                </a:lnTo>
                <a:lnTo>
                  <a:pt x="58081" y="14821"/>
                </a:lnTo>
                <a:close/>
                <a:moveTo>
                  <a:pt x="88515" y="17228"/>
                </a:moveTo>
                <a:lnTo>
                  <a:pt x="89465" y="18875"/>
                </a:lnTo>
                <a:lnTo>
                  <a:pt x="85000" y="21440"/>
                </a:lnTo>
                <a:lnTo>
                  <a:pt x="83955" y="19793"/>
                </a:lnTo>
                <a:lnTo>
                  <a:pt x="88515" y="17228"/>
                </a:lnTo>
                <a:close/>
                <a:moveTo>
                  <a:pt x="74486" y="17418"/>
                </a:moveTo>
                <a:lnTo>
                  <a:pt x="74992" y="18400"/>
                </a:lnTo>
                <a:lnTo>
                  <a:pt x="67455" y="21567"/>
                </a:lnTo>
                <a:lnTo>
                  <a:pt x="66980" y="20553"/>
                </a:lnTo>
                <a:lnTo>
                  <a:pt x="74486" y="17418"/>
                </a:lnTo>
                <a:close/>
                <a:moveTo>
                  <a:pt x="64225" y="16595"/>
                </a:moveTo>
                <a:lnTo>
                  <a:pt x="65935" y="20458"/>
                </a:lnTo>
                <a:lnTo>
                  <a:pt x="63212" y="21662"/>
                </a:lnTo>
                <a:lnTo>
                  <a:pt x="61596" y="17957"/>
                </a:lnTo>
                <a:lnTo>
                  <a:pt x="64225" y="16595"/>
                </a:lnTo>
                <a:close/>
                <a:moveTo>
                  <a:pt x="187164" y="15391"/>
                </a:moveTo>
                <a:lnTo>
                  <a:pt x="196032" y="16183"/>
                </a:lnTo>
                <a:lnTo>
                  <a:pt x="195588" y="22105"/>
                </a:lnTo>
                <a:lnTo>
                  <a:pt x="187006" y="17038"/>
                </a:lnTo>
                <a:lnTo>
                  <a:pt x="187164" y="15391"/>
                </a:lnTo>
                <a:close/>
                <a:moveTo>
                  <a:pt x="61185" y="18178"/>
                </a:moveTo>
                <a:lnTo>
                  <a:pt x="62768" y="21820"/>
                </a:lnTo>
                <a:lnTo>
                  <a:pt x="61660" y="22327"/>
                </a:lnTo>
                <a:lnTo>
                  <a:pt x="60203" y="18717"/>
                </a:lnTo>
                <a:lnTo>
                  <a:pt x="61185" y="18178"/>
                </a:lnTo>
                <a:close/>
                <a:moveTo>
                  <a:pt x="246005" y="16848"/>
                </a:moveTo>
                <a:lnTo>
                  <a:pt x="268744" y="17577"/>
                </a:lnTo>
                <a:lnTo>
                  <a:pt x="268649" y="22644"/>
                </a:lnTo>
                <a:lnTo>
                  <a:pt x="245942" y="20268"/>
                </a:lnTo>
                <a:cubicBezTo>
                  <a:pt x="245974" y="19192"/>
                  <a:pt x="246005" y="18020"/>
                  <a:pt x="246005" y="16848"/>
                </a:cubicBezTo>
                <a:close/>
                <a:moveTo>
                  <a:pt x="19223" y="14220"/>
                </a:moveTo>
                <a:cubicBezTo>
                  <a:pt x="19350" y="15170"/>
                  <a:pt x="19888" y="18685"/>
                  <a:pt x="20585" y="23277"/>
                </a:cubicBezTo>
                <a:lnTo>
                  <a:pt x="11591" y="21282"/>
                </a:lnTo>
                <a:lnTo>
                  <a:pt x="9912" y="17450"/>
                </a:lnTo>
                <a:lnTo>
                  <a:pt x="19223" y="14220"/>
                </a:lnTo>
                <a:close/>
                <a:moveTo>
                  <a:pt x="89687" y="19287"/>
                </a:moveTo>
                <a:lnTo>
                  <a:pt x="90732" y="21060"/>
                </a:lnTo>
                <a:lnTo>
                  <a:pt x="86267" y="23435"/>
                </a:lnTo>
                <a:lnTo>
                  <a:pt x="85253" y="21820"/>
                </a:lnTo>
                <a:lnTo>
                  <a:pt x="89687" y="19287"/>
                </a:lnTo>
                <a:close/>
                <a:moveTo>
                  <a:pt x="269219" y="17577"/>
                </a:moveTo>
                <a:lnTo>
                  <a:pt x="277168" y="17830"/>
                </a:lnTo>
                <a:lnTo>
                  <a:pt x="277009" y="23530"/>
                </a:lnTo>
                <a:lnTo>
                  <a:pt x="269092" y="22707"/>
                </a:lnTo>
                <a:lnTo>
                  <a:pt x="269219" y="17577"/>
                </a:lnTo>
                <a:close/>
                <a:moveTo>
                  <a:pt x="75214" y="18780"/>
                </a:moveTo>
                <a:lnTo>
                  <a:pt x="75847" y="20078"/>
                </a:lnTo>
                <a:lnTo>
                  <a:pt x="68342" y="23625"/>
                </a:lnTo>
                <a:lnTo>
                  <a:pt x="67614" y="21947"/>
                </a:lnTo>
                <a:lnTo>
                  <a:pt x="75214" y="18780"/>
                </a:lnTo>
                <a:close/>
                <a:moveTo>
                  <a:pt x="22960" y="12890"/>
                </a:moveTo>
                <a:lnTo>
                  <a:pt x="24195" y="24069"/>
                </a:lnTo>
                <a:lnTo>
                  <a:pt x="22992" y="23815"/>
                </a:lnTo>
                <a:cubicBezTo>
                  <a:pt x="22105" y="18052"/>
                  <a:pt x="21472" y="13745"/>
                  <a:pt x="21440" y="13650"/>
                </a:cubicBezTo>
                <a:cubicBezTo>
                  <a:pt x="21440" y="13555"/>
                  <a:pt x="21408" y="13491"/>
                  <a:pt x="21408" y="13428"/>
                </a:cubicBezTo>
                <a:lnTo>
                  <a:pt x="22960" y="12890"/>
                </a:lnTo>
                <a:close/>
                <a:moveTo>
                  <a:pt x="112394" y="9754"/>
                </a:moveTo>
                <a:lnTo>
                  <a:pt x="120691" y="13270"/>
                </a:lnTo>
                <a:cubicBezTo>
                  <a:pt x="119044" y="16975"/>
                  <a:pt x="117334" y="20775"/>
                  <a:pt x="115845" y="24195"/>
                </a:cubicBezTo>
                <a:lnTo>
                  <a:pt x="109702" y="21472"/>
                </a:lnTo>
                <a:lnTo>
                  <a:pt x="109353" y="19477"/>
                </a:lnTo>
                <a:lnTo>
                  <a:pt x="112394" y="9754"/>
                </a:lnTo>
                <a:close/>
                <a:moveTo>
                  <a:pt x="277643" y="17862"/>
                </a:moveTo>
                <a:lnTo>
                  <a:pt x="283502" y="18052"/>
                </a:lnTo>
                <a:lnTo>
                  <a:pt x="283502" y="24195"/>
                </a:lnTo>
                <a:lnTo>
                  <a:pt x="277453" y="23562"/>
                </a:lnTo>
                <a:lnTo>
                  <a:pt x="277643" y="17862"/>
                </a:lnTo>
                <a:close/>
                <a:moveTo>
                  <a:pt x="50291" y="13428"/>
                </a:moveTo>
                <a:lnTo>
                  <a:pt x="53679" y="21630"/>
                </a:lnTo>
                <a:lnTo>
                  <a:pt x="47852" y="24670"/>
                </a:lnTo>
                <a:lnTo>
                  <a:pt x="43767" y="15930"/>
                </a:lnTo>
                <a:lnTo>
                  <a:pt x="50291" y="13428"/>
                </a:lnTo>
                <a:close/>
                <a:moveTo>
                  <a:pt x="59791" y="18938"/>
                </a:moveTo>
                <a:lnTo>
                  <a:pt x="61248" y="22517"/>
                </a:lnTo>
                <a:lnTo>
                  <a:pt x="55548" y="24987"/>
                </a:lnTo>
                <a:lnTo>
                  <a:pt x="54249" y="21852"/>
                </a:lnTo>
                <a:lnTo>
                  <a:pt x="59791" y="18938"/>
                </a:lnTo>
                <a:close/>
                <a:moveTo>
                  <a:pt x="82055" y="17672"/>
                </a:moveTo>
                <a:lnTo>
                  <a:pt x="85031" y="22359"/>
                </a:lnTo>
                <a:lnTo>
                  <a:pt x="78919" y="25145"/>
                </a:lnTo>
                <a:lnTo>
                  <a:pt x="76449" y="20300"/>
                </a:lnTo>
                <a:lnTo>
                  <a:pt x="82055" y="17672"/>
                </a:lnTo>
                <a:close/>
                <a:moveTo>
                  <a:pt x="66125" y="20870"/>
                </a:moveTo>
                <a:lnTo>
                  <a:pt x="67518" y="24037"/>
                </a:lnTo>
                <a:lnTo>
                  <a:pt x="64795" y="25304"/>
                </a:lnTo>
                <a:lnTo>
                  <a:pt x="63370" y="22042"/>
                </a:lnTo>
                <a:lnTo>
                  <a:pt x="66125" y="20870"/>
                </a:lnTo>
                <a:close/>
                <a:moveTo>
                  <a:pt x="150238" y="8203"/>
                </a:moveTo>
                <a:lnTo>
                  <a:pt x="177569" y="20680"/>
                </a:lnTo>
                <a:lnTo>
                  <a:pt x="176555" y="22390"/>
                </a:lnTo>
                <a:lnTo>
                  <a:pt x="175035" y="25335"/>
                </a:lnTo>
                <a:lnTo>
                  <a:pt x="161639" y="20047"/>
                </a:lnTo>
                <a:cubicBezTo>
                  <a:pt x="161609" y="20039"/>
                  <a:pt x="161579" y="20035"/>
                  <a:pt x="161551" y="20035"/>
                </a:cubicBezTo>
                <a:cubicBezTo>
                  <a:pt x="161458" y="20035"/>
                  <a:pt x="161378" y="20077"/>
                  <a:pt x="161354" y="20173"/>
                </a:cubicBezTo>
                <a:lnTo>
                  <a:pt x="159295" y="24385"/>
                </a:lnTo>
                <a:lnTo>
                  <a:pt x="152423" y="20680"/>
                </a:lnTo>
                <a:cubicBezTo>
                  <a:pt x="152455" y="20617"/>
                  <a:pt x="152455" y="20585"/>
                  <a:pt x="152423" y="20522"/>
                </a:cubicBezTo>
                <a:lnTo>
                  <a:pt x="150238" y="8203"/>
                </a:lnTo>
                <a:close/>
                <a:moveTo>
                  <a:pt x="196507" y="16247"/>
                </a:moveTo>
                <a:lnTo>
                  <a:pt x="202555" y="16785"/>
                </a:lnTo>
                <a:lnTo>
                  <a:pt x="201732" y="25716"/>
                </a:lnTo>
                <a:lnTo>
                  <a:pt x="196032" y="22359"/>
                </a:lnTo>
                <a:lnTo>
                  <a:pt x="196507" y="16247"/>
                </a:lnTo>
                <a:close/>
                <a:moveTo>
                  <a:pt x="29009" y="10768"/>
                </a:moveTo>
                <a:lnTo>
                  <a:pt x="32968" y="20553"/>
                </a:lnTo>
                <a:lnTo>
                  <a:pt x="32302" y="25874"/>
                </a:lnTo>
                <a:lnTo>
                  <a:pt x="24670" y="24195"/>
                </a:lnTo>
                <a:lnTo>
                  <a:pt x="23403" y="12731"/>
                </a:lnTo>
                <a:lnTo>
                  <a:pt x="29009" y="10768"/>
                </a:lnTo>
                <a:close/>
                <a:moveTo>
                  <a:pt x="83765" y="4624"/>
                </a:moveTo>
                <a:lnTo>
                  <a:pt x="94659" y="15455"/>
                </a:lnTo>
                <a:lnTo>
                  <a:pt x="96686" y="24544"/>
                </a:lnTo>
                <a:lnTo>
                  <a:pt x="94057" y="25874"/>
                </a:lnTo>
                <a:lnTo>
                  <a:pt x="92949" y="23974"/>
                </a:lnTo>
                <a:lnTo>
                  <a:pt x="89940" y="18843"/>
                </a:lnTo>
                <a:lnTo>
                  <a:pt x="88768" y="16817"/>
                </a:lnTo>
                <a:lnTo>
                  <a:pt x="87343" y="14410"/>
                </a:lnTo>
                <a:cubicBezTo>
                  <a:pt x="87301" y="14325"/>
                  <a:pt x="87231" y="14283"/>
                  <a:pt x="87160" y="14283"/>
                </a:cubicBezTo>
                <a:cubicBezTo>
                  <a:pt x="87125" y="14283"/>
                  <a:pt x="87090" y="14294"/>
                  <a:pt x="87058" y="14315"/>
                </a:cubicBezTo>
                <a:lnTo>
                  <a:pt x="82213" y="17070"/>
                </a:lnTo>
                <a:lnTo>
                  <a:pt x="77494" y="9564"/>
                </a:lnTo>
                <a:lnTo>
                  <a:pt x="83765" y="4624"/>
                </a:lnTo>
                <a:close/>
                <a:moveTo>
                  <a:pt x="76037" y="20458"/>
                </a:moveTo>
                <a:lnTo>
                  <a:pt x="77051" y="22454"/>
                </a:lnTo>
                <a:lnTo>
                  <a:pt x="69355" y="25906"/>
                </a:lnTo>
                <a:lnTo>
                  <a:pt x="68532" y="24037"/>
                </a:lnTo>
                <a:lnTo>
                  <a:pt x="76037" y="20458"/>
                </a:lnTo>
                <a:close/>
                <a:moveTo>
                  <a:pt x="178329" y="21219"/>
                </a:moveTo>
                <a:cubicBezTo>
                  <a:pt x="179754" y="22675"/>
                  <a:pt x="181495" y="24480"/>
                  <a:pt x="182921" y="26032"/>
                </a:cubicBezTo>
                <a:lnTo>
                  <a:pt x="177569" y="22485"/>
                </a:lnTo>
                <a:lnTo>
                  <a:pt x="178329" y="21219"/>
                </a:lnTo>
                <a:close/>
                <a:moveTo>
                  <a:pt x="62990" y="22232"/>
                </a:moveTo>
                <a:lnTo>
                  <a:pt x="64415" y="25494"/>
                </a:lnTo>
                <a:lnTo>
                  <a:pt x="63212" y="26064"/>
                </a:lnTo>
                <a:lnTo>
                  <a:pt x="61850" y="22739"/>
                </a:lnTo>
                <a:lnTo>
                  <a:pt x="62990" y="22232"/>
                </a:lnTo>
                <a:close/>
                <a:moveTo>
                  <a:pt x="90954" y="21472"/>
                </a:moveTo>
                <a:lnTo>
                  <a:pt x="92442" y="24005"/>
                </a:lnTo>
                <a:lnTo>
                  <a:pt x="88198" y="26507"/>
                </a:lnTo>
                <a:lnTo>
                  <a:pt x="86488" y="23815"/>
                </a:lnTo>
                <a:lnTo>
                  <a:pt x="90954" y="21472"/>
                </a:lnTo>
                <a:close/>
                <a:moveTo>
                  <a:pt x="203474" y="16880"/>
                </a:moveTo>
                <a:lnTo>
                  <a:pt x="208161" y="17292"/>
                </a:lnTo>
                <a:lnTo>
                  <a:pt x="207971" y="26824"/>
                </a:lnTo>
                <a:lnTo>
                  <a:pt x="202587" y="26096"/>
                </a:lnTo>
                <a:lnTo>
                  <a:pt x="203474" y="16880"/>
                </a:lnTo>
                <a:close/>
                <a:moveTo>
                  <a:pt x="85285" y="22739"/>
                </a:moveTo>
                <a:lnTo>
                  <a:pt x="86520" y="24670"/>
                </a:lnTo>
                <a:lnTo>
                  <a:pt x="80091" y="27457"/>
                </a:lnTo>
                <a:lnTo>
                  <a:pt x="79109" y="25557"/>
                </a:lnTo>
                <a:lnTo>
                  <a:pt x="85285" y="22739"/>
                </a:lnTo>
                <a:close/>
                <a:moveTo>
                  <a:pt x="43292" y="16088"/>
                </a:moveTo>
                <a:lnTo>
                  <a:pt x="47409" y="24892"/>
                </a:lnTo>
                <a:lnTo>
                  <a:pt x="41993" y="27742"/>
                </a:lnTo>
                <a:lnTo>
                  <a:pt x="38035" y="18083"/>
                </a:lnTo>
                <a:lnTo>
                  <a:pt x="43292" y="16088"/>
                </a:lnTo>
                <a:close/>
                <a:moveTo>
                  <a:pt x="208604" y="17355"/>
                </a:moveTo>
                <a:lnTo>
                  <a:pt x="215318" y="17957"/>
                </a:lnTo>
                <a:lnTo>
                  <a:pt x="214938" y="27806"/>
                </a:lnTo>
                <a:lnTo>
                  <a:pt x="208414" y="26887"/>
                </a:lnTo>
                <a:lnTo>
                  <a:pt x="208604" y="17355"/>
                </a:lnTo>
                <a:close/>
                <a:moveTo>
                  <a:pt x="33443" y="9216"/>
                </a:moveTo>
                <a:lnTo>
                  <a:pt x="41043" y="27837"/>
                </a:lnTo>
                <a:lnTo>
                  <a:pt x="41043" y="27837"/>
                </a:lnTo>
                <a:lnTo>
                  <a:pt x="32714" y="25969"/>
                </a:lnTo>
                <a:lnTo>
                  <a:pt x="33379" y="20553"/>
                </a:lnTo>
                <a:cubicBezTo>
                  <a:pt x="33411" y="20522"/>
                  <a:pt x="33411" y="20490"/>
                  <a:pt x="33379" y="20458"/>
                </a:cubicBezTo>
                <a:lnTo>
                  <a:pt x="29421" y="10641"/>
                </a:lnTo>
                <a:lnTo>
                  <a:pt x="33443" y="9216"/>
                </a:lnTo>
                <a:close/>
                <a:moveTo>
                  <a:pt x="92664" y="24417"/>
                </a:moveTo>
                <a:lnTo>
                  <a:pt x="93645" y="26096"/>
                </a:lnTo>
                <a:lnTo>
                  <a:pt x="89307" y="28249"/>
                </a:lnTo>
                <a:lnTo>
                  <a:pt x="88452" y="26887"/>
                </a:lnTo>
                <a:lnTo>
                  <a:pt x="92664" y="24417"/>
                </a:lnTo>
                <a:close/>
                <a:moveTo>
                  <a:pt x="269092" y="23150"/>
                </a:moveTo>
                <a:lnTo>
                  <a:pt x="276978" y="23974"/>
                </a:lnTo>
                <a:lnTo>
                  <a:pt x="276851" y="28281"/>
                </a:lnTo>
                <a:lnTo>
                  <a:pt x="268997" y="28344"/>
                </a:lnTo>
                <a:lnTo>
                  <a:pt x="269092" y="23150"/>
                </a:lnTo>
                <a:close/>
                <a:moveTo>
                  <a:pt x="262885" y="22517"/>
                </a:moveTo>
                <a:lnTo>
                  <a:pt x="268649" y="23119"/>
                </a:lnTo>
                <a:lnTo>
                  <a:pt x="268522" y="28344"/>
                </a:lnTo>
                <a:lnTo>
                  <a:pt x="262885" y="28439"/>
                </a:lnTo>
                <a:lnTo>
                  <a:pt x="262885" y="22517"/>
                </a:lnTo>
                <a:close/>
                <a:moveTo>
                  <a:pt x="256805" y="21884"/>
                </a:moveTo>
                <a:lnTo>
                  <a:pt x="262410" y="22454"/>
                </a:lnTo>
                <a:lnTo>
                  <a:pt x="262410" y="28439"/>
                </a:lnTo>
                <a:lnTo>
                  <a:pt x="256678" y="28502"/>
                </a:lnTo>
                <a:lnTo>
                  <a:pt x="256678" y="28502"/>
                </a:lnTo>
                <a:lnTo>
                  <a:pt x="256805" y="21884"/>
                </a:lnTo>
                <a:close/>
                <a:moveTo>
                  <a:pt x="251009" y="21282"/>
                </a:moveTo>
                <a:lnTo>
                  <a:pt x="256361" y="21852"/>
                </a:lnTo>
                <a:lnTo>
                  <a:pt x="256203" y="28502"/>
                </a:lnTo>
                <a:lnTo>
                  <a:pt x="250724" y="28566"/>
                </a:lnTo>
                <a:cubicBezTo>
                  <a:pt x="250724" y="28534"/>
                  <a:pt x="250724" y="28534"/>
                  <a:pt x="250724" y="28534"/>
                </a:cubicBezTo>
                <a:lnTo>
                  <a:pt x="251009" y="21282"/>
                </a:lnTo>
                <a:close/>
                <a:moveTo>
                  <a:pt x="215761" y="17988"/>
                </a:moveTo>
                <a:lnTo>
                  <a:pt x="222064" y="18558"/>
                </a:lnTo>
                <a:lnTo>
                  <a:pt x="220575" y="28597"/>
                </a:lnTo>
                <a:lnTo>
                  <a:pt x="215413" y="27869"/>
                </a:lnTo>
                <a:lnTo>
                  <a:pt x="215761" y="17988"/>
                </a:lnTo>
                <a:close/>
                <a:moveTo>
                  <a:pt x="245942" y="20743"/>
                </a:moveTo>
                <a:lnTo>
                  <a:pt x="250597" y="21250"/>
                </a:lnTo>
                <a:lnTo>
                  <a:pt x="250281" y="28502"/>
                </a:lnTo>
                <a:cubicBezTo>
                  <a:pt x="250281" y="28534"/>
                  <a:pt x="250281" y="28534"/>
                  <a:pt x="250281" y="28566"/>
                </a:cubicBezTo>
                <a:lnTo>
                  <a:pt x="245467" y="28629"/>
                </a:lnTo>
                <a:cubicBezTo>
                  <a:pt x="245499" y="28376"/>
                  <a:pt x="245530" y="28154"/>
                  <a:pt x="245562" y="27932"/>
                </a:cubicBezTo>
                <a:cubicBezTo>
                  <a:pt x="245720" y="26222"/>
                  <a:pt x="245847" y="23689"/>
                  <a:pt x="245942" y="20743"/>
                </a:cubicBezTo>
                <a:close/>
                <a:moveTo>
                  <a:pt x="238056" y="20015"/>
                </a:moveTo>
                <a:lnTo>
                  <a:pt x="243630" y="20553"/>
                </a:lnTo>
                <a:cubicBezTo>
                  <a:pt x="243567" y="23499"/>
                  <a:pt x="243440" y="26032"/>
                  <a:pt x="243282" y="27711"/>
                </a:cubicBezTo>
                <a:cubicBezTo>
                  <a:pt x="243250" y="27996"/>
                  <a:pt x="243218" y="28312"/>
                  <a:pt x="243187" y="28661"/>
                </a:cubicBezTo>
                <a:lnTo>
                  <a:pt x="237550" y="28724"/>
                </a:lnTo>
                <a:lnTo>
                  <a:pt x="238056" y="20015"/>
                </a:lnTo>
                <a:close/>
                <a:moveTo>
                  <a:pt x="1583" y="20807"/>
                </a:moveTo>
                <a:lnTo>
                  <a:pt x="1583" y="20807"/>
                </a:lnTo>
                <a:cubicBezTo>
                  <a:pt x="5067" y="21187"/>
                  <a:pt x="9057" y="21630"/>
                  <a:pt x="9469" y="21725"/>
                </a:cubicBezTo>
                <a:lnTo>
                  <a:pt x="11401" y="22169"/>
                </a:lnTo>
                <a:lnTo>
                  <a:pt x="12383" y="27679"/>
                </a:lnTo>
                <a:lnTo>
                  <a:pt x="6556" y="28787"/>
                </a:lnTo>
                <a:cubicBezTo>
                  <a:pt x="6302" y="28122"/>
                  <a:pt x="6017" y="27521"/>
                  <a:pt x="5764" y="26982"/>
                </a:cubicBezTo>
                <a:cubicBezTo>
                  <a:pt x="5035" y="25462"/>
                  <a:pt x="3515" y="23309"/>
                  <a:pt x="1583" y="20807"/>
                </a:cubicBezTo>
                <a:close/>
                <a:moveTo>
                  <a:pt x="230709" y="19350"/>
                </a:moveTo>
                <a:lnTo>
                  <a:pt x="237613" y="19983"/>
                </a:lnTo>
                <a:lnTo>
                  <a:pt x="237106" y="28724"/>
                </a:lnTo>
                <a:lnTo>
                  <a:pt x="228017" y="28819"/>
                </a:lnTo>
                <a:lnTo>
                  <a:pt x="230709" y="19350"/>
                </a:lnTo>
                <a:close/>
                <a:moveTo>
                  <a:pt x="77273" y="22929"/>
                </a:moveTo>
                <a:lnTo>
                  <a:pt x="78476" y="25367"/>
                </a:lnTo>
                <a:lnTo>
                  <a:pt x="70654" y="28882"/>
                </a:lnTo>
                <a:lnTo>
                  <a:pt x="69514" y="26317"/>
                </a:lnTo>
                <a:lnTo>
                  <a:pt x="77273" y="22929"/>
                </a:lnTo>
                <a:close/>
                <a:moveTo>
                  <a:pt x="222950" y="18653"/>
                </a:moveTo>
                <a:lnTo>
                  <a:pt x="230234" y="19318"/>
                </a:lnTo>
                <a:lnTo>
                  <a:pt x="227542" y="28819"/>
                </a:lnTo>
                <a:lnTo>
                  <a:pt x="221462" y="28882"/>
                </a:lnTo>
                <a:lnTo>
                  <a:pt x="222950" y="18653"/>
                </a:lnTo>
                <a:close/>
                <a:moveTo>
                  <a:pt x="61406" y="22929"/>
                </a:moveTo>
                <a:lnTo>
                  <a:pt x="62768" y="26254"/>
                </a:lnTo>
                <a:lnTo>
                  <a:pt x="57131" y="28914"/>
                </a:lnTo>
                <a:lnTo>
                  <a:pt x="55674" y="25399"/>
                </a:lnTo>
                <a:lnTo>
                  <a:pt x="61406" y="22929"/>
                </a:lnTo>
                <a:close/>
                <a:moveTo>
                  <a:pt x="23151" y="24804"/>
                </a:moveTo>
                <a:lnTo>
                  <a:pt x="27774" y="25811"/>
                </a:lnTo>
                <a:lnTo>
                  <a:pt x="28154" y="28977"/>
                </a:lnTo>
                <a:lnTo>
                  <a:pt x="23752" y="28787"/>
                </a:lnTo>
                <a:cubicBezTo>
                  <a:pt x="23531" y="27397"/>
                  <a:pt x="23341" y="26100"/>
                  <a:pt x="23151" y="24804"/>
                </a:cubicBezTo>
                <a:close/>
                <a:moveTo>
                  <a:pt x="137285" y="14600"/>
                </a:moveTo>
                <a:lnTo>
                  <a:pt x="151473" y="20712"/>
                </a:lnTo>
                <a:lnTo>
                  <a:pt x="148623" y="28977"/>
                </a:lnTo>
                <a:lnTo>
                  <a:pt x="134024" y="22517"/>
                </a:lnTo>
                <a:cubicBezTo>
                  <a:pt x="135227" y="19572"/>
                  <a:pt x="136399" y="16753"/>
                  <a:pt x="137285" y="14600"/>
                </a:cubicBezTo>
                <a:close/>
                <a:moveTo>
                  <a:pt x="86742" y="25082"/>
                </a:moveTo>
                <a:lnTo>
                  <a:pt x="87407" y="26127"/>
                </a:lnTo>
                <a:lnTo>
                  <a:pt x="80915" y="29136"/>
                </a:lnTo>
                <a:lnTo>
                  <a:pt x="80281" y="27869"/>
                </a:lnTo>
                <a:lnTo>
                  <a:pt x="86742" y="25082"/>
                </a:lnTo>
                <a:close/>
                <a:moveTo>
                  <a:pt x="11908" y="22295"/>
                </a:moveTo>
                <a:lnTo>
                  <a:pt x="17481" y="23530"/>
                </a:lnTo>
                <a:lnTo>
                  <a:pt x="18241" y="28281"/>
                </a:lnTo>
                <a:lnTo>
                  <a:pt x="13111" y="29167"/>
                </a:lnTo>
                <a:lnTo>
                  <a:pt x="12889" y="27837"/>
                </a:lnTo>
                <a:lnTo>
                  <a:pt x="11908" y="22295"/>
                </a:lnTo>
                <a:close/>
                <a:moveTo>
                  <a:pt x="53806" y="22042"/>
                </a:moveTo>
                <a:lnTo>
                  <a:pt x="55738" y="26697"/>
                </a:lnTo>
                <a:lnTo>
                  <a:pt x="49974" y="29326"/>
                </a:lnTo>
                <a:lnTo>
                  <a:pt x="48010" y="25082"/>
                </a:lnTo>
                <a:lnTo>
                  <a:pt x="53806" y="22042"/>
                </a:lnTo>
                <a:close/>
                <a:moveTo>
                  <a:pt x="47599" y="25304"/>
                </a:moveTo>
                <a:lnTo>
                  <a:pt x="48517" y="27236"/>
                </a:lnTo>
                <a:lnTo>
                  <a:pt x="42785" y="29642"/>
                </a:lnTo>
                <a:lnTo>
                  <a:pt x="42215" y="28281"/>
                </a:lnTo>
                <a:lnTo>
                  <a:pt x="42152" y="28154"/>
                </a:lnTo>
                <a:lnTo>
                  <a:pt x="47599" y="25304"/>
                </a:lnTo>
                <a:close/>
                <a:moveTo>
                  <a:pt x="67709" y="24417"/>
                </a:moveTo>
                <a:lnTo>
                  <a:pt x="69514" y="28534"/>
                </a:lnTo>
                <a:lnTo>
                  <a:pt x="66727" y="29674"/>
                </a:lnTo>
                <a:lnTo>
                  <a:pt x="64985" y="25716"/>
                </a:lnTo>
                <a:lnTo>
                  <a:pt x="67709" y="24417"/>
                </a:lnTo>
                <a:close/>
                <a:moveTo>
                  <a:pt x="96527" y="25209"/>
                </a:moveTo>
                <a:lnTo>
                  <a:pt x="94532" y="30117"/>
                </a:lnTo>
                <a:lnTo>
                  <a:pt x="92790" y="27046"/>
                </a:lnTo>
                <a:lnTo>
                  <a:pt x="96527" y="25209"/>
                </a:lnTo>
                <a:close/>
                <a:moveTo>
                  <a:pt x="64573" y="25906"/>
                </a:moveTo>
                <a:lnTo>
                  <a:pt x="66283" y="29864"/>
                </a:lnTo>
                <a:lnTo>
                  <a:pt x="64985" y="30434"/>
                </a:lnTo>
                <a:lnTo>
                  <a:pt x="63370" y="26476"/>
                </a:lnTo>
                <a:lnTo>
                  <a:pt x="64573" y="25906"/>
                </a:lnTo>
                <a:close/>
                <a:moveTo>
                  <a:pt x="177125" y="23309"/>
                </a:moveTo>
                <a:lnTo>
                  <a:pt x="183364" y="27426"/>
                </a:lnTo>
                <a:lnTo>
                  <a:pt x="181717" y="30593"/>
                </a:lnTo>
                <a:lnTo>
                  <a:pt x="175257" y="27014"/>
                </a:lnTo>
                <a:lnTo>
                  <a:pt x="177125" y="23309"/>
                </a:lnTo>
                <a:close/>
                <a:moveTo>
                  <a:pt x="121546" y="13650"/>
                </a:moveTo>
                <a:lnTo>
                  <a:pt x="134847" y="19318"/>
                </a:lnTo>
                <a:cubicBezTo>
                  <a:pt x="133327" y="22992"/>
                  <a:pt x="131617" y="27172"/>
                  <a:pt x="130287" y="30624"/>
                </a:cubicBezTo>
                <a:lnTo>
                  <a:pt x="126360" y="28882"/>
                </a:lnTo>
                <a:lnTo>
                  <a:pt x="128735" y="24195"/>
                </a:lnTo>
                <a:cubicBezTo>
                  <a:pt x="128846" y="24040"/>
                  <a:pt x="128629" y="23868"/>
                  <a:pt x="128468" y="23868"/>
                </a:cubicBezTo>
                <a:cubicBezTo>
                  <a:pt x="128400" y="23868"/>
                  <a:pt x="128342" y="23899"/>
                  <a:pt x="128323" y="23974"/>
                </a:cubicBezTo>
                <a:lnTo>
                  <a:pt x="125980" y="28692"/>
                </a:lnTo>
                <a:lnTo>
                  <a:pt x="116669" y="24575"/>
                </a:lnTo>
                <a:cubicBezTo>
                  <a:pt x="118157" y="21219"/>
                  <a:pt x="119836" y="17450"/>
                  <a:pt x="121546" y="13650"/>
                </a:cubicBezTo>
                <a:close/>
                <a:moveTo>
                  <a:pt x="227416" y="29294"/>
                </a:moveTo>
                <a:lnTo>
                  <a:pt x="226941" y="30909"/>
                </a:lnTo>
                <a:lnTo>
                  <a:pt x="221145" y="30814"/>
                </a:lnTo>
                <a:lnTo>
                  <a:pt x="221399" y="29357"/>
                </a:lnTo>
                <a:lnTo>
                  <a:pt x="227416" y="29294"/>
                </a:lnTo>
                <a:close/>
                <a:moveTo>
                  <a:pt x="237075" y="29167"/>
                </a:moveTo>
                <a:lnTo>
                  <a:pt x="236948" y="31036"/>
                </a:lnTo>
                <a:lnTo>
                  <a:pt x="227416" y="30909"/>
                </a:lnTo>
                <a:lnTo>
                  <a:pt x="227891" y="29262"/>
                </a:lnTo>
                <a:lnTo>
                  <a:pt x="237075" y="29167"/>
                </a:lnTo>
                <a:close/>
                <a:moveTo>
                  <a:pt x="78698" y="25779"/>
                </a:moveTo>
                <a:lnTo>
                  <a:pt x="79648" y="27647"/>
                </a:lnTo>
                <a:lnTo>
                  <a:pt x="71635" y="31131"/>
                </a:lnTo>
                <a:lnTo>
                  <a:pt x="70844" y="29326"/>
                </a:lnTo>
                <a:lnTo>
                  <a:pt x="78698" y="25779"/>
                </a:lnTo>
                <a:close/>
                <a:moveTo>
                  <a:pt x="243123" y="29104"/>
                </a:moveTo>
                <a:lnTo>
                  <a:pt x="243123" y="29104"/>
                </a:lnTo>
                <a:cubicBezTo>
                  <a:pt x="243060" y="29706"/>
                  <a:pt x="242997" y="30402"/>
                  <a:pt x="242933" y="31131"/>
                </a:cubicBezTo>
                <a:lnTo>
                  <a:pt x="237423" y="31068"/>
                </a:lnTo>
                <a:lnTo>
                  <a:pt x="237518" y="29167"/>
                </a:lnTo>
                <a:lnTo>
                  <a:pt x="243123" y="29104"/>
                </a:lnTo>
                <a:close/>
                <a:moveTo>
                  <a:pt x="18305" y="28756"/>
                </a:moveTo>
                <a:lnTo>
                  <a:pt x="18590" y="30529"/>
                </a:lnTo>
                <a:lnTo>
                  <a:pt x="13523" y="31448"/>
                </a:lnTo>
                <a:lnTo>
                  <a:pt x="13206" y="29642"/>
                </a:lnTo>
                <a:lnTo>
                  <a:pt x="18305" y="28756"/>
                </a:lnTo>
                <a:close/>
                <a:moveTo>
                  <a:pt x="32619" y="26887"/>
                </a:moveTo>
                <a:lnTo>
                  <a:pt x="40125" y="28566"/>
                </a:lnTo>
                <a:lnTo>
                  <a:pt x="33316" y="31543"/>
                </a:lnTo>
                <a:lnTo>
                  <a:pt x="32366" y="28914"/>
                </a:lnTo>
                <a:lnTo>
                  <a:pt x="32619" y="26887"/>
                </a:lnTo>
                <a:close/>
                <a:moveTo>
                  <a:pt x="268522" y="28819"/>
                </a:moveTo>
                <a:lnTo>
                  <a:pt x="268459" y="31543"/>
                </a:lnTo>
                <a:lnTo>
                  <a:pt x="245245" y="31194"/>
                </a:lnTo>
                <a:lnTo>
                  <a:pt x="245435" y="29072"/>
                </a:lnTo>
                <a:lnTo>
                  <a:pt x="268522" y="28819"/>
                </a:lnTo>
                <a:close/>
                <a:moveTo>
                  <a:pt x="62926" y="26697"/>
                </a:moveTo>
                <a:lnTo>
                  <a:pt x="63972" y="29167"/>
                </a:lnTo>
                <a:lnTo>
                  <a:pt x="58271" y="31701"/>
                </a:lnTo>
                <a:lnTo>
                  <a:pt x="57289" y="29357"/>
                </a:lnTo>
                <a:lnTo>
                  <a:pt x="62926" y="26697"/>
                </a:lnTo>
                <a:close/>
                <a:moveTo>
                  <a:pt x="87660" y="26507"/>
                </a:moveTo>
                <a:lnTo>
                  <a:pt x="87913" y="26919"/>
                </a:lnTo>
                <a:lnTo>
                  <a:pt x="88863" y="28407"/>
                </a:lnTo>
                <a:lnTo>
                  <a:pt x="84905" y="30371"/>
                </a:lnTo>
                <a:lnTo>
                  <a:pt x="84810" y="30371"/>
                </a:lnTo>
                <a:cubicBezTo>
                  <a:pt x="84778" y="30402"/>
                  <a:pt x="84746" y="30434"/>
                  <a:pt x="84715" y="30466"/>
                </a:cubicBezTo>
                <a:lnTo>
                  <a:pt x="82213" y="31701"/>
                </a:lnTo>
                <a:lnTo>
                  <a:pt x="81136" y="29547"/>
                </a:lnTo>
                <a:lnTo>
                  <a:pt x="87660" y="26507"/>
                </a:lnTo>
                <a:close/>
                <a:moveTo>
                  <a:pt x="55896" y="27141"/>
                </a:moveTo>
                <a:lnTo>
                  <a:pt x="56719" y="29104"/>
                </a:lnTo>
                <a:lnTo>
                  <a:pt x="51114" y="31764"/>
                </a:lnTo>
                <a:lnTo>
                  <a:pt x="50164" y="29737"/>
                </a:lnTo>
                <a:lnTo>
                  <a:pt x="55896" y="27141"/>
                </a:lnTo>
                <a:close/>
                <a:moveTo>
                  <a:pt x="12509" y="28122"/>
                </a:moveTo>
                <a:lnTo>
                  <a:pt x="12731" y="29516"/>
                </a:lnTo>
                <a:lnTo>
                  <a:pt x="13079" y="31543"/>
                </a:lnTo>
                <a:lnTo>
                  <a:pt x="10799" y="31954"/>
                </a:lnTo>
                <a:lnTo>
                  <a:pt x="10007" y="28597"/>
                </a:lnTo>
                <a:lnTo>
                  <a:pt x="12509" y="28122"/>
                </a:lnTo>
                <a:close/>
                <a:moveTo>
                  <a:pt x="152297" y="21124"/>
                </a:moveTo>
                <a:lnTo>
                  <a:pt x="159105" y="24797"/>
                </a:lnTo>
                <a:lnTo>
                  <a:pt x="155559" y="32049"/>
                </a:lnTo>
                <a:lnTo>
                  <a:pt x="149478" y="29326"/>
                </a:lnTo>
                <a:lnTo>
                  <a:pt x="152297" y="21124"/>
                </a:lnTo>
                <a:close/>
                <a:moveTo>
                  <a:pt x="276851" y="28724"/>
                </a:moveTo>
                <a:lnTo>
                  <a:pt x="276724" y="32049"/>
                </a:lnTo>
                <a:lnTo>
                  <a:pt x="268934" y="31543"/>
                </a:lnTo>
                <a:lnTo>
                  <a:pt x="268997" y="28819"/>
                </a:lnTo>
                <a:lnTo>
                  <a:pt x="276851" y="28724"/>
                </a:lnTo>
                <a:close/>
                <a:moveTo>
                  <a:pt x="9532" y="28724"/>
                </a:moveTo>
                <a:lnTo>
                  <a:pt x="10324" y="32049"/>
                </a:lnTo>
                <a:lnTo>
                  <a:pt x="7917" y="32493"/>
                </a:lnTo>
                <a:cubicBezTo>
                  <a:pt x="7537" y="31321"/>
                  <a:pt x="7126" y="30212"/>
                  <a:pt x="6746" y="29262"/>
                </a:cubicBezTo>
                <a:lnTo>
                  <a:pt x="9532" y="28724"/>
                </a:lnTo>
                <a:close/>
                <a:moveTo>
                  <a:pt x="69672" y="28946"/>
                </a:moveTo>
                <a:lnTo>
                  <a:pt x="70780" y="31479"/>
                </a:lnTo>
                <a:lnTo>
                  <a:pt x="68025" y="32683"/>
                </a:lnTo>
                <a:lnTo>
                  <a:pt x="66885" y="30117"/>
                </a:lnTo>
                <a:lnTo>
                  <a:pt x="69672" y="28946"/>
                </a:lnTo>
                <a:close/>
                <a:moveTo>
                  <a:pt x="28249" y="25937"/>
                </a:moveTo>
                <a:lnTo>
                  <a:pt x="32144" y="26792"/>
                </a:lnTo>
                <a:lnTo>
                  <a:pt x="31891" y="28914"/>
                </a:lnTo>
                <a:cubicBezTo>
                  <a:pt x="31891" y="28946"/>
                  <a:pt x="31891" y="28977"/>
                  <a:pt x="31922" y="29009"/>
                </a:cubicBezTo>
                <a:lnTo>
                  <a:pt x="31891" y="29009"/>
                </a:lnTo>
                <a:lnTo>
                  <a:pt x="32873" y="31701"/>
                </a:lnTo>
                <a:lnTo>
                  <a:pt x="30244" y="32841"/>
                </a:lnTo>
                <a:lnTo>
                  <a:pt x="28629" y="29167"/>
                </a:lnTo>
                <a:lnTo>
                  <a:pt x="28249" y="25937"/>
                </a:lnTo>
                <a:close/>
                <a:moveTo>
                  <a:pt x="79869" y="28059"/>
                </a:moveTo>
                <a:lnTo>
                  <a:pt x="80598" y="29547"/>
                </a:lnTo>
                <a:lnTo>
                  <a:pt x="81801" y="31923"/>
                </a:lnTo>
                <a:lnTo>
                  <a:pt x="78919" y="33379"/>
                </a:lnTo>
                <a:lnTo>
                  <a:pt x="77209" y="29231"/>
                </a:lnTo>
                <a:lnTo>
                  <a:pt x="79869" y="28059"/>
                </a:lnTo>
                <a:close/>
                <a:moveTo>
                  <a:pt x="66473" y="30276"/>
                </a:moveTo>
                <a:lnTo>
                  <a:pt x="67614" y="32873"/>
                </a:lnTo>
                <a:lnTo>
                  <a:pt x="66220" y="33474"/>
                </a:lnTo>
                <a:lnTo>
                  <a:pt x="65143" y="30846"/>
                </a:lnTo>
                <a:lnTo>
                  <a:pt x="66473" y="30276"/>
                </a:lnTo>
                <a:close/>
                <a:moveTo>
                  <a:pt x="89117" y="28819"/>
                </a:moveTo>
                <a:lnTo>
                  <a:pt x="91555" y="32683"/>
                </a:lnTo>
                <a:lnTo>
                  <a:pt x="89560" y="33569"/>
                </a:lnTo>
                <a:lnTo>
                  <a:pt x="87438" y="29642"/>
                </a:lnTo>
                <a:lnTo>
                  <a:pt x="89117" y="28819"/>
                </a:lnTo>
                <a:close/>
                <a:moveTo>
                  <a:pt x="92379" y="27236"/>
                </a:moveTo>
                <a:lnTo>
                  <a:pt x="94311" y="30688"/>
                </a:lnTo>
                <a:lnTo>
                  <a:pt x="92949" y="34108"/>
                </a:lnTo>
                <a:lnTo>
                  <a:pt x="89529" y="28661"/>
                </a:lnTo>
                <a:lnTo>
                  <a:pt x="92379" y="27236"/>
                </a:lnTo>
                <a:close/>
                <a:moveTo>
                  <a:pt x="76798" y="29389"/>
                </a:moveTo>
                <a:lnTo>
                  <a:pt x="78539" y="33569"/>
                </a:lnTo>
                <a:lnTo>
                  <a:pt x="77874" y="33886"/>
                </a:lnTo>
                <a:lnTo>
                  <a:pt x="76354" y="34646"/>
                </a:lnTo>
                <a:lnTo>
                  <a:pt x="74486" y="30402"/>
                </a:lnTo>
                <a:lnTo>
                  <a:pt x="76798" y="29389"/>
                </a:lnTo>
                <a:close/>
                <a:moveTo>
                  <a:pt x="48707" y="27616"/>
                </a:moveTo>
                <a:lnTo>
                  <a:pt x="50702" y="31923"/>
                </a:lnTo>
                <a:lnTo>
                  <a:pt x="44875" y="34678"/>
                </a:lnTo>
                <a:cubicBezTo>
                  <a:pt x="44083" y="32809"/>
                  <a:pt x="43450" y="31194"/>
                  <a:pt x="42975" y="30054"/>
                </a:cubicBezTo>
                <a:lnTo>
                  <a:pt x="48707" y="27616"/>
                </a:lnTo>
                <a:close/>
                <a:moveTo>
                  <a:pt x="87027" y="29864"/>
                </a:moveTo>
                <a:lnTo>
                  <a:pt x="89148" y="33791"/>
                </a:lnTo>
                <a:lnTo>
                  <a:pt x="87058" y="34804"/>
                </a:lnTo>
                <a:lnTo>
                  <a:pt x="85222" y="30751"/>
                </a:lnTo>
                <a:lnTo>
                  <a:pt x="87027" y="29864"/>
                </a:lnTo>
                <a:close/>
                <a:moveTo>
                  <a:pt x="23815" y="29231"/>
                </a:moveTo>
                <a:lnTo>
                  <a:pt x="28249" y="29452"/>
                </a:lnTo>
                <a:lnTo>
                  <a:pt x="29832" y="32999"/>
                </a:lnTo>
                <a:lnTo>
                  <a:pt x="24765" y="35216"/>
                </a:lnTo>
                <a:cubicBezTo>
                  <a:pt x="24449" y="33221"/>
                  <a:pt x="24132" y="31194"/>
                  <a:pt x="23815" y="29231"/>
                </a:cubicBezTo>
                <a:close/>
                <a:moveTo>
                  <a:pt x="175035" y="27362"/>
                </a:moveTo>
                <a:lnTo>
                  <a:pt x="181527" y="30973"/>
                </a:lnTo>
                <a:lnTo>
                  <a:pt x="179310" y="35280"/>
                </a:lnTo>
                <a:lnTo>
                  <a:pt x="172850" y="31701"/>
                </a:lnTo>
                <a:lnTo>
                  <a:pt x="175035" y="27362"/>
                </a:lnTo>
                <a:close/>
                <a:moveTo>
                  <a:pt x="74074" y="30593"/>
                </a:moveTo>
                <a:lnTo>
                  <a:pt x="75942" y="34868"/>
                </a:lnTo>
                <a:lnTo>
                  <a:pt x="73757" y="35945"/>
                </a:lnTo>
                <a:lnTo>
                  <a:pt x="71825" y="31543"/>
                </a:lnTo>
                <a:lnTo>
                  <a:pt x="74074" y="30593"/>
                </a:lnTo>
                <a:close/>
                <a:moveTo>
                  <a:pt x="84810" y="30973"/>
                </a:moveTo>
                <a:lnTo>
                  <a:pt x="86615" y="34963"/>
                </a:lnTo>
                <a:lnTo>
                  <a:pt x="84366" y="36008"/>
                </a:lnTo>
                <a:lnTo>
                  <a:pt x="83480" y="34203"/>
                </a:lnTo>
                <a:lnTo>
                  <a:pt x="82435" y="32144"/>
                </a:lnTo>
                <a:lnTo>
                  <a:pt x="84810" y="30973"/>
                </a:lnTo>
                <a:close/>
                <a:moveTo>
                  <a:pt x="103906" y="18337"/>
                </a:moveTo>
                <a:lnTo>
                  <a:pt x="108942" y="19635"/>
                </a:lnTo>
                <a:lnTo>
                  <a:pt x="109290" y="21662"/>
                </a:lnTo>
                <a:cubicBezTo>
                  <a:pt x="109290" y="21725"/>
                  <a:pt x="109353" y="21789"/>
                  <a:pt x="109417" y="21820"/>
                </a:cubicBezTo>
                <a:lnTo>
                  <a:pt x="115655" y="24575"/>
                </a:lnTo>
                <a:cubicBezTo>
                  <a:pt x="113217" y="30117"/>
                  <a:pt x="111380" y="34551"/>
                  <a:pt x="111158" y="35501"/>
                </a:cubicBezTo>
                <a:cubicBezTo>
                  <a:pt x="111158" y="35596"/>
                  <a:pt x="111127" y="35723"/>
                  <a:pt x="111095" y="35850"/>
                </a:cubicBezTo>
                <a:lnTo>
                  <a:pt x="104540" y="35058"/>
                </a:lnTo>
                <a:lnTo>
                  <a:pt x="104413" y="35058"/>
                </a:lnTo>
                <a:lnTo>
                  <a:pt x="102703" y="36040"/>
                </a:lnTo>
                <a:lnTo>
                  <a:pt x="101974" y="31954"/>
                </a:lnTo>
                <a:cubicBezTo>
                  <a:pt x="102069" y="31099"/>
                  <a:pt x="103653" y="20268"/>
                  <a:pt x="103906" y="18337"/>
                </a:cubicBezTo>
                <a:close/>
                <a:moveTo>
                  <a:pt x="82023" y="32366"/>
                </a:moveTo>
                <a:lnTo>
                  <a:pt x="82941" y="34203"/>
                </a:lnTo>
                <a:lnTo>
                  <a:pt x="79046" y="36103"/>
                </a:lnTo>
                <a:lnTo>
                  <a:pt x="78254" y="34234"/>
                </a:lnTo>
                <a:lnTo>
                  <a:pt x="82023" y="32366"/>
                </a:lnTo>
                <a:close/>
                <a:moveTo>
                  <a:pt x="17956" y="23625"/>
                </a:moveTo>
                <a:lnTo>
                  <a:pt x="20743" y="24259"/>
                </a:lnTo>
                <a:cubicBezTo>
                  <a:pt x="21282" y="27806"/>
                  <a:pt x="21915" y="31954"/>
                  <a:pt x="22580" y="35976"/>
                </a:cubicBezTo>
                <a:lnTo>
                  <a:pt x="19952" y="36388"/>
                </a:lnTo>
                <a:lnTo>
                  <a:pt x="19065" y="30688"/>
                </a:lnTo>
                <a:lnTo>
                  <a:pt x="17956" y="23625"/>
                </a:lnTo>
                <a:close/>
                <a:moveTo>
                  <a:pt x="181971" y="15138"/>
                </a:moveTo>
                <a:lnTo>
                  <a:pt x="201542" y="26697"/>
                </a:lnTo>
                <a:lnTo>
                  <a:pt x="198660" y="36388"/>
                </a:lnTo>
                <a:lnTo>
                  <a:pt x="184536" y="27077"/>
                </a:lnTo>
                <a:cubicBezTo>
                  <a:pt x="182667" y="25019"/>
                  <a:pt x="179754" y="22010"/>
                  <a:pt x="178582" y="20807"/>
                </a:cubicBezTo>
                <a:lnTo>
                  <a:pt x="181971" y="15138"/>
                </a:lnTo>
                <a:close/>
                <a:moveTo>
                  <a:pt x="18653" y="30973"/>
                </a:moveTo>
                <a:lnTo>
                  <a:pt x="19508" y="36420"/>
                </a:lnTo>
                <a:lnTo>
                  <a:pt x="14536" y="37180"/>
                </a:lnTo>
                <a:lnTo>
                  <a:pt x="13618" y="31923"/>
                </a:lnTo>
                <a:lnTo>
                  <a:pt x="18653" y="30973"/>
                </a:lnTo>
                <a:close/>
                <a:moveTo>
                  <a:pt x="133865" y="22929"/>
                </a:moveTo>
                <a:lnTo>
                  <a:pt x="148465" y="29421"/>
                </a:lnTo>
                <a:lnTo>
                  <a:pt x="145709" y="37465"/>
                </a:lnTo>
                <a:lnTo>
                  <a:pt x="130698" y="30814"/>
                </a:lnTo>
                <a:cubicBezTo>
                  <a:pt x="131648" y="28439"/>
                  <a:pt x="132757" y="25652"/>
                  <a:pt x="133865" y="22929"/>
                </a:cubicBezTo>
                <a:close/>
                <a:moveTo>
                  <a:pt x="158567" y="33854"/>
                </a:moveTo>
                <a:lnTo>
                  <a:pt x="160277" y="34614"/>
                </a:lnTo>
                <a:lnTo>
                  <a:pt x="158947" y="37528"/>
                </a:lnTo>
                <a:lnTo>
                  <a:pt x="157079" y="36641"/>
                </a:lnTo>
                <a:lnTo>
                  <a:pt x="158567" y="33854"/>
                </a:lnTo>
                <a:close/>
                <a:moveTo>
                  <a:pt x="83163" y="34614"/>
                </a:moveTo>
                <a:lnTo>
                  <a:pt x="83955" y="36198"/>
                </a:lnTo>
                <a:lnTo>
                  <a:pt x="79806" y="37876"/>
                </a:lnTo>
                <a:lnTo>
                  <a:pt x="79204" y="36515"/>
                </a:lnTo>
                <a:lnTo>
                  <a:pt x="79236" y="36515"/>
                </a:lnTo>
                <a:lnTo>
                  <a:pt x="83163" y="34614"/>
                </a:lnTo>
                <a:close/>
                <a:moveTo>
                  <a:pt x="161671" y="20553"/>
                </a:moveTo>
                <a:lnTo>
                  <a:pt x="174845" y="25779"/>
                </a:lnTo>
                <a:lnTo>
                  <a:pt x="168701" y="37876"/>
                </a:lnTo>
                <a:lnTo>
                  <a:pt x="155970" y="32239"/>
                </a:lnTo>
                <a:lnTo>
                  <a:pt x="161671" y="20553"/>
                </a:lnTo>
                <a:close/>
                <a:moveTo>
                  <a:pt x="13174" y="32018"/>
                </a:moveTo>
                <a:lnTo>
                  <a:pt x="14093" y="37243"/>
                </a:lnTo>
                <a:lnTo>
                  <a:pt x="9627" y="37908"/>
                </a:lnTo>
                <a:cubicBezTo>
                  <a:pt x="9121" y="36135"/>
                  <a:pt x="8582" y="34456"/>
                  <a:pt x="8076" y="32936"/>
                </a:cubicBezTo>
                <a:lnTo>
                  <a:pt x="13174" y="32018"/>
                </a:lnTo>
                <a:close/>
                <a:moveTo>
                  <a:pt x="183744" y="27679"/>
                </a:moveTo>
                <a:lnTo>
                  <a:pt x="185327" y="28724"/>
                </a:lnTo>
                <a:cubicBezTo>
                  <a:pt x="185454" y="28851"/>
                  <a:pt x="185581" y="29009"/>
                  <a:pt x="185676" y="29199"/>
                </a:cubicBezTo>
                <a:cubicBezTo>
                  <a:pt x="185771" y="29452"/>
                  <a:pt x="186626" y="32303"/>
                  <a:pt x="187703" y="36071"/>
                </a:cubicBezTo>
                <a:lnTo>
                  <a:pt x="183617" y="38003"/>
                </a:lnTo>
                <a:lnTo>
                  <a:pt x="181052" y="32873"/>
                </a:lnTo>
                <a:lnTo>
                  <a:pt x="182034" y="31004"/>
                </a:lnTo>
                <a:lnTo>
                  <a:pt x="183744" y="27679"/>
                </a:lnTo>
                <a:close/>
                <a:moveTo>
                  <a:pt x="91809" y="33063"/>
                </a:moveTo>
                <a:lnTo>
                  <a:pt x="94532" y="37401"/>
                </a:lnTo>
                <a:lnTo>
                  <a:pt x="91999" y="38098"/>
                </a:lnTo>
                <a:lnTo>
                  <a:pt x="89782" y="34013"/>
                </a:lnTo>
                <a:lnTo>
                  <a:pt x="91809" y="33063"/>
                </a:lnTo>
                <a:close/>
                <a:moveTo>
                  <a:pt x="70970" y="31923"/>
                </a:moveTo>
                <a:lnTo>
                  <a:pt x="72902" y="36293"/>
                </a:lnTo>
                <a:lnTo>
                  <a:pt x="68120" y="38130"/>
                </a:lnTo>
                <a:lnTo>
                  <a:pt x="66378" y="33886"/>
                </a:lnTo>
                <a:lnTo>
                  <a:pt x="67994" y="33221"/>
                </a:lnTo>
                <a:lnTo>
                  <a:pt x="70970" y="31923"/>
                </a:lnTo>
                <a:close/>
                <a:moveTo>
                  <a:pt x="149320" y="29769"/>
                </a:moveTo>
                <a:lnTo>
                  <a:pt x="155368" y="32461"/>
                </a:lnTo>
                <a:lnTo>
                  <a:pt x="152360" y="38605"/>
                </a:lnTo>
                <a:lnTo>
                  <a:pt x="146564" y="37718"/>
                </a:lnTo>
                <a:lnTo>
                  <a:pt x="149320" y="29769"/>
                </a:lnTo>
                <a:close/>
                <a:moveTo>
                  <a:pt x="64130" y="29579"/>
                </a:moveTo>
                <a:lnTo>
                  <a:pt x="64637" y="30814"/>
                </a:lnTo>
                <a:lnTo>
                  <a:pt x="67012" y="36578"/>
                </a:lnTo>
                <a:lnTo>
                  <a:pt x="61153" y="38731"/>
                </a:lnTo>
                <a:lnTo>
                  <a:pt x="58429" y="32113"/>
                </a:lnTo>
                <a:lnTo>
                  <a:pt x="64130" y="29579"/>
                </a:lnTo>
                <a:close/>
                <a:moveTo>
                  <a:pt x="89370" y="34203"/>
                </a:moveTo>
                <a:lnTo>
                  <a:pt x="91524" y="38161"/>
                </a:lnTo>
                <a:lnTo>
                  <a:pt x="88895" y="38858"/>
                </a:lnTo>
                <a:lnTo>
                  <a:pt x="87248" y="35185"/>
                </a:lnTo>
                <a:lnTo>
                  <a:pt x="89370" y="34203"/>
                </a:lnTo>
                <a:close/>
                <a:moveTo>
                  <a:pt x="56878" y="29547"/>
                </a:moveTo>
                <a:lnTo>
                  <a:pt x="59918" y="36926"/>
                </a:lnTo>
                <a:lnTo>
                  <a:pt x="54503" y="39048"/>
                </a:lnTo>
                <a:lnTo>
                  <a:pt x="51304" y="32176"/>
                </a:lnTo>
                <a:lnTo>
                  <a:pt x="56878" y="29547"/>
                </a:lnTo>
                <a:close/>
                <a:moveTo>
                  <a:pt x="180799" y="33348"/>
                </a:moveTo>
                <a:lnTo>
                  <a:pt x="183237" y="38193"/>
                </a:lnTo>
                <a:lnTo>
                  <a:pt x="181242" y="39143"/>
                </a:lnTo>
                <a:lnTo>
                  <a:pt x="179659" y="35596"/>
                </a:lnTo>
                <a:lnTo>
                  <a:pt x="180799" y="33348"/>
                </a:lnTo>
                <a:close/>
                <a:moveTo>
                  <a:pt x="102925" y="21979"/>
                </a:moveTo>
                <a:cubicBezTo>
                  <a:pt x="102323" y="26064"/>
                  <a:pt x="101499" y="31828"/>
                  <a:pt x="101468" y="31923"/>
                </a:cubicBezTo>
                <a:cubicBezTo>
                  <a:pt x="101468" y="31954"/>
                  <a:pt x="101468" y="31986"/>
                  <a:pt x="101468" y="31986"/>
                </a:cubicBezTo>
                <a:lnTo>
                  <a:pt x="102259" y="36325"/>
                </a:lnTo>
                <a:lnTo>
                  <a:pt x="96781" y="39460"/>
                </a:lnTo>
                <a:lnTo>
                  <a:pt x="95039" y="37401"/>
                </a:lnTo>
                <a:lnTo>
                  <a:pt x="93265" y="34551"/>
                </a:lnTo>
                <a:lnTo>
                  <a:pt x="97161" y="24765"/>
                </a:lnTo>
                <a:lnTo>
                  <a:pt x="97161" y="24734"/>
                </a:lnTo>
                <a:lnTo>
                  <a:pt x="97161" y="24702"/>
                </a:lnTo>
                <a:lnTo>
                  <a:pt x="97161" y="24670"/>
                </a:lnTo>
                <a:lnTo>
                  <a:pt x="96622" y="22327"/>
                </a:lnTo>
                <a:lnTo>
                  <a:pt x="102925" y="21979"/>
                </a:lnTo>
                <a:close/>
                <a:moveTo>
                  <a:pt x="160689" y="34804"/>
                </a:moveTo>
                <a:lnTo>
                  <a:pt x="164679" y="36578"/>
                </a:lnTo>
                <a:lnTo>
                  <a:pt x="163222" y="39555"/>
                </a:lnTo>
                <a:lnTo>
                  <a:pt x="159359" y="37686"/>
                </a:lnTo>
                <a:lnTo>
                  <a:pt x="160689" y="34804"/>
                </a:lnTo>
                <a:close/>
                <a:moveTo>
                  <a:pt x="202429" y="26982"/>
                </a:moveTo>
                <a:lnTo>
                  <a:pt x="220448" y="29516"/>
                </a:lnTo>
                <a:lnTo>
                  <a:pt x="218770" y="39555"/>
                </a:lnTo>
                <a:lnTo>
                  <a:pt x="199610" y="36990"/>
                </a:lnTo>
                <a:lnTo>
                  <a:pt x="199452" y="36895"/>
                </a:lnTo>
                <a:lnTo>
                  <a:pt x="202429" y="26982"/>
                </a:lnTo>
                <a:close/>
                <a:moveTo>
                  <a:pt x="86837" y="35375"/>
                </a:moveTo>
                <a:lnTo>
                  <a:pt x="88483" y="38985"/>
                </a:lnTo>
                <a:lnTo>
                  <a:pt x="86172" y="39586"/>
                </a:lnTo>
                <a:lnTo>
                  <a:pt x="84588" y="36420"/>
                </a:lnTo>
                <a:lnTo>
                  <a:pt x="86837" y="35375"/>
                </a:lnTo>
                <a:close/>
                <a:moveTo>
                  <a:pt x="84145" y="36610"/>
                </a:moveTo>
                <a:lnTo>
                  <a:pt x="85665" y="39618"/>
                </a:lnTo>
                <a:lnTo>
                  <a:pt x="80598" y="39745"/>
                </a:lnTo>
                <a:cubicBezTo>
                  <a:pt x="80598" y="39713"/>
                  <a:pt x="80598" y="39681"/>
                  <a:pt x="80598" y="39681"/>
                </a:cubicBezTo>
                <a:lnTo>
                  <a:pt x="79996" y="38320"/>
                </a:lnTo>
                <a:lnTo>
                  <a:pt x="84145" y="36610"/>
                </a:lnTo>
                <a:close/>
                <a:moveTo>
                  <a:pt x="77811" y="34424"/>
                </a:moveTo>
                <a:lnTo>
                  <a:pt x="80059" y="39745"/>
                </a:lnTo>
                <a:lnTo>
                  <a:pt x="75277" y="39840"/>
                </a:lnTo>
                <a:cubicBezTo>
                  <a:pt x="75182" y="39428"/>
                  <a:pt x="75151" y="39175"/>
                  <a:pt x="75151" y="39143"/>
                </a:cubicBezTo>
                <a:cubicBezTo>
                  <a:pt x="75151" y="39111"/>
                  <a:pt x="75119" y="39080"/>
                  <a:pt x="75119" y="39048"/>
                </a:cubicBezTo>
                <a:lnTo>
                  <a:pt x="73916" y="36356"/>
                </a:lnTo>
                <a:lnTo>
                  <a:pt x="77811" y="34424"/>
                </a:lnTo>
                <a:close/>
                <a:moveTo>
                  <a:pt x="221050" y="31258"/>
                </a:moveTo>
                <a:lnTo>
                  <a:pt x="237170" y="31511"/>
                </a:lnTo>
                <a:lnTo>
                  <a:pt x="242870" y="31606"/>
                </a:lnTo>
                <a:cubicBezTo>
                  <a:pt x="242648" y="33854"/>
                  <a:pt x="242363" y="36673"/>
                  <a:pt x="242047" y="39840"/>
                </a:cubicBezTo>
                <a:lnTo>
                  <a:pt x="219657" y="39808"/>
                </a:lnTo>
                <a:lnTo>
                  <a:pt x="221050" y="31258"/>
                </a:lnTo>
                <a:close/>
                <a:moveTo>
                  <a:pt x="73092" y="36705"/>
                </a:moveTo>
                <a:lnTo>
                  <a:pt x="74264" y="39365"/>
                </a:lnTo>
                <a:lnTo>
                  <a:pt x="74327" y="39871"/>
                </a:lnTo>
                <a:lnTo>
                  <a:pt x="68880" y="39967"/>
                </a:lnTo>
                <a:lnTo>
                  <a:pt x="68310" y="38541"/>
                </a:lnTo>
                <a:lnTo>
                  <a:pt x="73092" y="36705"/>
                </a:lnTo>
                <a:close/>
                <a:moveTo>
                  <a:pt x="116511" y="24987"/>
                </a:moveTo>
                <a:lnTo>
                  <a:pt x="125758" y="29104"/>
                </a:lnTo>
                <a:lnTo>
                  <a:pt x="120247" y="40062"/>
                </a:lnTo>
                <a:lnTo>
                  <a:pt x="111982" y="36135"/>
                </a:lnTo>
                <a:cubicBezTo>
                  <a:pt x="112014" y="35976"/>
                  <a:pt x="112045" y="35818"/>
                  <a:pt x="112077" y="35723"/>
                </a:cubicBezTo>
                <a:cubicBezTo>
                  <a:pt x="112235" y="34836"/>
                  <a:pt x="114040" y="30561"/>
                  <a:pt x="116511" y="24987"/>
                </a:cubicBezTo>
                <a:close/>
                <a:moveTo>
                  <a:pt x="50892" y="32366"/>
                </a:moveTo>
                <a:lnTo>
                  <a:pt x="53267" y="37433"/>
                </a:lnTo>
                <a:lnTo>
                  <a:pt x="47155" y="40093"/>
                </a:lnTo>
                <a:cubicBezTo>
                  <a:pt x="46427" y="38383"/>
                  <a:pt x="45730" y="36673"/>
                  <a:pt x="45065" y="35121"/>
                </a:cubicBezTo>
                <a:lnTo>
                  <a:pt x="50892" y="32366"/>
                </a:lnTo>
                <a:close/>
                <a:moveTo>
                  <a:pt x="67170" y="37021"/>
                </a:moveTo>
                <a:lnTo>
                  <a:pt x="68405" y="39998"/>
                </a:lnTo>
                <a:lnTo>
                  <a:pt x="61945" y="40442"/>
                </a:lnTo>
                <a:lnTo>
                  <a:pt x="61723" y="40157"/>
                </a:lnTo>
                <a:lnTo>
                  <a:pt x="61311" y="39143"/>
                </a:lnTo>
                <a:lnTo>
                  <a:pt x="67170" y="37021"/>
                </a:lnTo>
                <a:close/>
                <a:moveTo>
                  <a:pt x="104888" y="35596"/>
                </a:moveTo>
                <a:lnTo>
                  <a:pt x="111000" y="36293"/>
                </a:lnTo>
                <a:cubicBezTo>
                  <a:pt x="110778" y="37180"/>
                  <a:pt x="110493" y="38478"/>
                  <a:pt x="110113" y="39967"/>
                </a:cubicBezTo>
                <a:lnTo>
                  <a:pt x="107200" y="40853"/>
                </a:lnTo>
                <a:lnTo>
                  <a:pt x="104888" y="35596"/>
                </a:lnTo>
                <a:close/>
                <a:moveTo>
                  <a:pt x="60076" y="37338"/>
                </a:moveTo>
                <a:lnTo>
                  <a:pt x="61311" y="40378"/>
                </a:lnTo>
                <a:cubicBezTo>
                  <a:pt x="61311" y="40378"/>
                  <a:pt x="61343" y="40410"/>
                  <a:pt x="61343" y="40410"/>
                </a:cubicBezTo>
                <a:lnTo>
                  <a:pt x="61375" y="40473"/>
                </a:lnTo>
                <a:lnTo>
                  <a:pt x="55358" y="40885"/>
                </a:lnTo>
                <a:lnTo>
                  <a:pt x="54693" y="39460"/>
                </a:lnTo>
                <a:lnTo>
                  <a:pt x="60076" y="37338"/>
                </a:lnTo>
                <a:close/>
                <a:moveTo>
                  <a:pt x="155812" y="32651"/>
                </a:moveTo>
                <a:lnTo>
                  <a:pt x="158155" y="33696"/>
                </a:lnTo>
                <a:lnTo>
                  <a:pt x="156572" y="36641"/>
                </a:lnTo>
                <a:cubicBezTo>
                  <a:pt x="156540" y="36673"/>
                  <a:pt x="156540" y="36736"/>
                  <a:pt x="156572" y="36800"/>
                </a:cubicBezTo>
                <a:cubicBezTo>
                  <a:pt x="156572" y="36863"/>
                  <a:pt x="156635" y="36926"/>
                  <a:pt x="156699" y="36958"/>
                </a:cubicBezTo>
                <a:lnTo>
                  <a:pt x="158789" y="37940"/>
                </a:lnTo>
                <a:lnTo>
                  <a:pt x="157332" y="41107"/>
                </a:lnTo>
                <a:lnTo>
                  <a:pt x="152803" y="38763"/>
                </a:lnTo>
                <a:lnTo>
                  <a:pt x="155812" y="32651"/>
                </a:lnTo>
                <a:close/>
                <a:moveTo>
                  <a:pt x="186183" y="29262"/>
                </a:moveTo>
                <a:lnTo>
                  <a:pt x="198185" y="37180"/>
                </a:lnTo>
                <a:lnTo>
                  <a:pt x="189698" y="41170"/>
                </a:lnTo>
                <a:cubicBezTo>
                  <a:pt x="188114" y="35691"/>
                  <a:pt x="186531" y="30402"/>
                  <a:pt x="186183" y="29262"/>
                </a:cubicBezTo>
                <a:close/>
                <a:moveTo>
                  <a:pt x="104445" y="35628"/>
                </a:moveTo>
                <a:lnTo>
                  <a:pt x="106756" y="40980"/>
                </a:lnTo>
                <a:lnTo>
                  <a:pt x="105743" y="41265"/>
                </a:lnTo>
                <a:lnTo>
                  <a:pt x="102861" y="36515"/>
                </a:lnTo>
                <a:lnTo>
                  <a:pt x="104445" y="35628"/>
                </a:lnTo>
                <a:close/>
                <a:moveTo>
                  <a:pt x="179405" y="36135"/>
                </a:moveTo>
                <a:lnTo>
                  <a:pt x="180862" y="39333"/>
                </a:lnTo>
                <a:lnTo>
                  <a:pt x="176713" y="41328"/>
                </a:lnTo>
                <a:lnTo>
                  <a:pt x="179405" y="36135"/>
                </a:lnTo>
                <a:close/>
                <a:moveTo>
                  <a:pt x="53426" y="37845"/>
                </a:moveTo>
                <a:lnTo>
                  <a:pt x="54883" y="40917"/>
                </a:lnTo>
                <a:lnTo>
                  <a:pt x="47694" y="41392"/>
                </a:lnTo>
                <a:cubicBezTo>
                  <a:pt x="47567" y="41107"/>
                  <a:pt x="47440" y="40790"/>
                  <a:pt x="47314" y="40505"/>
                </a:cubicBezTo>
                <a:lnTo>
                  <a:pt x="53426" y="37845"/>
                </a:lnTo>
                <a:close/>
                <a:moveTo>
                  <a:pt x="172660" y="32144"/>
                </a:moveTo>
                <a:lnTo>
                  <a:pt x="179120" y="35691"/>
                </a:lnTo>
                <a:lnTo>
                  <a:pt x="176112" y="41518"/>
                </a:lnTo>
                <a:lnTo>
                  <a:pt x="169556" y="38256"/>
                </a:lnTo>
                <a:lnTo>
                  <a:pt x="172660" y="32144"/>
                </a:lnTo>
                <a:close/>
                <a:moveTo>
                  <a:pt x="40885" y="28756"/>
                </a:moveTo>
                <a:lnTo>
                  <a:pt x="41455" y="28882"/>
                </a:lnTo>
                <a:cubicBezTo>
                  <a:pt x="41962" y="30117"/>
                  <a:pt x="44337" y="35818"/>
                  <a:pt x="46744" y="41455"/>
                </a:cubicBezTo>
                <a:lnTo>
                  <a:pt x="42817" y="41708"/>
                </a:lnTo>
                <a:lnTo>
                  <a:pt x="38225" y="29896"/>
                </a:lnTo>
                <a:lnTo>
                  <a:pt x="40885" y="28756"/>
                </a:lnTo>
                <a:close/>
                <a:moveTo>
                  <a:pt x="165091" y="36768"/>
                </a:moveTo>
                <a:lnTo>
                  <a:pt x="168543" y="38288"/>
                </a:lnTo>
                <a:lnTo>
                  <a:pt x="167909" y="41708"/>
                </a:lnTo>
                <a:lnTo>
                  <a:pt x="163666" y="39713"/>
                </a:lnTo>
                <a:lnTo>
                  <a:pt x="165091" y="36768"/>
                </a:lnTo>
                <a:close/>
                <a:moveTo>
                  <a:pt x="199515" y="37908"/>
                </a:moveTo>
                <a:lnTo>
                  <a:pt x="203791" y="38478"/>
                </a:lnTo>
                <a:lnTo>
                  <a:pt x="204994" y="42025"/>
                </a:lnTo>
                <a:lnTo>
                  <a:pt x="201162" y="41740"/>
                </a:lnTo>
                <a:lnTo>
                  <a:pt x="199515" y="37908"/>
                </a:lnTo>
                <a:close/>
                <a:moveTo>
                  <a:pt x="19572" y="36895"/>
                </a:moveTo>
                <a:lnTo>
                  <a:pt x="20268" y="41233"/>
                </a:lnTo>
                <a:lnTo>
                  <a:pt x="15423" y="42057"/>
                </a:lnTo>
                <a:lnTo>
                  <a:pt x="14631" y="37623"/>
                </a:lnTo>
                <a:lnTo>
                  <a:pt x="19572" y="36895"/>
                </a:lnTo>
                <a:close/>
                <a:moveTo>
                  <a:pt x="37813" y="30086"/>
                </a:moveTo>
                <a:lnTo>
                  <a:pt x="42342" y="41772"/>
                </a:lnTo>
                <a:lnTo>
                  <a:pt x="34456" y="42310"/>
                </a:lnTo>
                <a:lnTo>
                  <a:pt x="30466" y="33253"/>
                </a:lnTo>
                <a:lnTo>
                  <a:pt x="37813" y="30086"/>
                </a:lnTo>
                <a:close/>
                <a:moveTo>
                  <a:pt x="82910" y="40125"/>
                </a:moveTo>
                <a:lnTo>
                  <a:pt x="83005" y="42753"/>
                </a:lnTo>
                <a:lnTo>
                  <a:pt x="75784" y="42753"/>
                </a:lnTo>
                <a:cubicBezTo>
                  <a:pt x="75626" y="41740"/>
                  <a:pt x="75467" y="40917"/>
                  <a:pt x="75341" y="40283"/>
                </a:cubicBezTo>
                <a:lnTo>
                  <a:pt x="82910" y="40125"/>
                </a:lnTo>
                <a:close/>
                <a:moveTo>
                  <a:pt x="14188" y="37686"/>
                </a:moveTo>
                <a:lnTo>
                  <a:pt x="14980" y="42152"/>
                </a:lnTo>
                <a:lnTo>
                  <a:pt x="11053" y="42817"/>
                </a:lnTo>
                <a:cubicBezTo>
                  <a:pt x="10641" y="41297"/>
                  <a:pt x="10197" y="39808"/>
                  <a:pt x="9754" y="38351"/>
                </a:cubicBezTo>
                <a:lnTo>
                  <a:pt x="14188" y="37686"/>
                </a:lnTo>
                <a:close/>
                <a:moveTo>
                  <a:pt x="30022" y="33443"/>
                </a:moveTo>
                <a:lnTo>
                  <a:pt x="33949" y="42310"/>
                </a:lnTo>
                <a:lnTo>
                  <a:pt x="26000" y="42880"/>
                </a:lnTo>
                <a:cubicBezTo>
                  <a:pt x="25652" y="40600"/>
                  <a:pt x="25240" y="38161"/>
                  <a:pt x="24860" y="35691"/>
                </a:cubicBezTo>
                <a:lnTo>
                  <a:pt x="30022" y="33443"/>
                </a:lnTo>
                <a:close/>
                <a:moveTo>
                  <a:pt x="187861" y="36515"/>
                </a:moveTo>
                <a:cubicBezTo>
                  <a:pt x="188304" y="38035"/>
                  <a:pt x="188779" y="39713"/>
                  <a:pt x="189286" y="41392"/>
                </a:cubicBezTo>
                <a:lnTo>
                  <a:pt x="186087" y="42880"/>
                </a:lnTo>
                <a:lnTo>
                  <a:pt x="183839" y="38415"/>
                </a:lnTo>
                <a:lnTo>
                  <a:pt x="187861" y="36515"/>
                </a:lnTo>
                <a:close/>
                <a:moveTo>
                  <a:pt x="102449" y="36768"/>
                </a:moveTo>
                <a:lnTo>
                  <a:pt x="105331" y="41487"/>
                </a:lnTo>
                <a:lnTo>
                  <a:pt x="103115" y="42975"/>
                </a:lnTo>
                <a:lnTo>
                  <a:pt x="100043" y="38161"/>
                </a:lnTo>
                <a:lnTo>
                  <a:pt x="102449" y="36768"/>
                </a:lnTo>
                <a:close/>
                <a:moveTo>
                  <a:pt x="204297" y="38541"/>
                </a:moveTo>
                <a:lnTo>
                  <a:pt x="218548" y="40473"/>
                </a:lnTo>
                <a:lnTo>
                  <a:pt x="217757" y="42975"/>
                </a:lnTo>
                <a:lnTo>
                  <a:pt x="205469" y="42057"/>
                </a:lnTo>
                <a:lnTo>
                  <a:pt x="204297" y="38541"/>
                </a:lnTo>
                <a:close/>
                <a:moveTo>
                  <a:pt x="159169" y="38130"/>
                </a:moveTo>
                <a:lnTo>
                  <a:pt x="163032" y="39967"/>
                </a:lnTo>
                <a:lnTo>
                  <a:pt x="161449" y="43228"/>
                </a:lnTo>
                <a:lnTo>
                  <a:pt x="157712" y="41297"/>
                </a:lnTo>
                <a:lnTo>
                  <a:pt x="159169" y="38130"/>
                </a:lnTo>
                <a:close/>
                <a:moveTo>
                  <a:pt x="126170" y="29294"/>
                </a:moveTo>
                <a:lnTo>
                  <a:pt x="130128" y="31036"/>
                </a:lnTo>
                <a:cubicBezTo>
                  <a:pt x="128893" y="34139"/>
                  <a:pt x="128006" y="36546"/>
                  <a:pt x="127911" y="37211"/>
                </a:cubicBezTo>
                <a:cubicBezTo>
                  <a:pt x="127595" y="39143"/>
                  <a:pt x="127595" y="42437"/>
                  <a:pt x="127626" y="43577"/>
                </a:cubicBezTo>
                <a:lnTo>
                  <a:pt x="120659" y="40252"/>
                </a:lnTo>
                <a:lnTo>
                  <a:pt x="126170" y="29294"/>
                </a:lnTo>
                <a:close/>
                <a:moveTo>
                  <a:pt x="169430" y="38700"/>
                </a:moveTo>
                <a:lnTo>
                  <a:pt x="175700" y="41803"/>
                </a:lnTo>
                <a:lnTo>
                  <a:pt x="172185" y="43735"/>
                </a:lnTo>
                <a:lnTo>
                  <a:pt x="168765" y="42120"/>
                </a:lnTo>
                <a:lnTo>
                  <a:pt x="169430" y="38700"/>
                </a:lnTo>
                <a:close/>
                <a:moveTo>
                  <a:pt x="183396" y="38636"/>
                </a:moveTo>
                <a:lnTo>
                  <a:pt x="185676" y="43102"/>
                </a:lnTo>
                <a:lnTo>
                  <a:pt x="183459" y="44115"/>
                </a:lnTo>
                <a:lnTo>
                  <a:pt x="181432" y="39586"/>
                </a:lnTo>
                <a:lnTo>
                  <a:pt x="183396" y="38636"/>
                </a:lnTo>
                <a:close/>
                <a:moveTo>
                  <a:pt x="219562" y="40252"/>
                </a:moveTo>
                <a:lnTo>
                  <a:pt x="236758" y="40283"/>
                </a:lnTo>
                <a:lnTo>
                  <a:pt x="236473" y="44337"/>
                </a:lnTo>
                <a:lnTo>
                  <a:pt x="218675" y="43038"/>
                </a:lnTo>
                <a:lnTo>
                  <a:pt x="219562" y="40252"/>
                </a:lnTo>
                <a:close/>
                <a:moveTo>
                  <a:pt x="99663" y="38351"/>
                </a:moveTo>
                <a:lnTo>
                  <a:pt x="102766" y="43228"/>
                </a:lnTo>
                <a:lnTo>
                  <a:pt x="100961" y="44432"/>
                </a:lnTo>
                <a:lnTo>
                  <a:pt x="97097" y="39808"/>
                </a:lnTo>
                <a:lnTo>
                  <a:pt x="99663" y="38351"/>
                </a:lnTo>
                <a:close/>
                <a:moveTo>
                  <a:pt x="130540" y="31226"/>
                </a:moveTo>
                <a:lnTo>
                  <a:pt x="145551" y="37908"/>
                </a:lnTo>
                <a:lnTo>
                  <a:pt x="143271" y="44495"/>
                </a:lnTo>
                <a:lnTo>
                  <a:pt x="128070" y="43703"/>
                </a:lnTo>
                <a:cubicBezTo>
                  <a:pt x="128070" y="42785"/>
                  <a:pt x="128070" y="39238"/>
                  <a:pt x="128355" y="37275"/>
                </a:cubicBezTo>
                <a:cubicBezTo>
                  <a:pt x="128481" y="36641"/>
                  <a:pt x="129337" y="34298"/>
                  <a:pt x="130540" y="31226"/>
                </a:cubicBezTo>
                <a:close/>
                <a:moveTo>
                  <a:pt x="94786" y="37813"/>
                </a:moveTo>
                <a:lnTo>
                  <a:pt x="100613" y="44749"/>
                </a:lnTo>
                <a:lnTo>
                  <a:pt x="88578" y="45065"/>
                </a:lnTo>
                <a:lnTo>
                  <a:pt x="86393" y="39998"/>
                </a:lnTo>
                <a:lnTo>
                  <a:pt x="94786" y="37813"/>
                </a:lnTo>
                <a:close/>
                <a:moveTo>
                  <a:pt x="244485" y="40283"/>
                </a:moveTo>
                <a:lnTo>
                  <a:pt x="252022" y="40315"/>
                </a:lnTo>
                <a:lnTo>
                  <a:pt x="252909" y="43545"/>
                </a:lnTo>
                <a:lnTo>
                  <a:pt x="246195" y="45160"/>
                </a:lnTo>
                <a:lnTo>
                  <a:pt x="244485" y="40283"/>
                </a:lnTo>
                <a:close/>
                <a:moveTo>
                  <a:pt x="85918" y="40062"/>
                </a:moveTo>
                <a:lnTo>
                  <a:pt x="88040" y="45097"/>
                </a:lnTo>
                <a:lnTo>
                  <a:pt x="83575" y="45192"/>
                </a:lnTo>
                <a:lnTo>
                  <a:pt x="83385" y="40125"/>
                </a:lnTo>
                <a:lnTo>
                  <a:pt x="85918" y="40062"/>
                </a:lnTo>
                <a:close/>
                <a:moveTo>
                  <a:pt x="83036" y="43197"/>
                </a:moveTo>
                <a:lnTo>
                  <a:pt x="83100" y="45224"/>
                </a:lnTo>
                <a:lnTo>
                  <a:pt x="76259" y="45414"/>
                </a:lnTo>
                <a:cubicBezTo>
                  <a:pt x="76101" y="44622"/>
                  <a:pt x="75974" y="43893"/>
                  <a:pt x="75847" y="43197"/>
                </a:cubicBezTo>
                <a:close/>
                <a:moveTo>
                  <a:pt x="74422" y="40315"/>
                </a:moveTo>
                <a:cubicBezTo>
                  <a:pt x="74612" y="41392"/>
                  <a:pt x="74929" y="43197"/>
                  <a:pt x="75309" y="45445"/>
                </a:cubicBezTo>
                <a:cubicBezTo>
                  <a:pt x="72301" y="45509"/>
                  <a:pt x="69165" y="45604"/>
                  <a:pt x="66062" y="45699"/>
                </a:cubicBezTo>
                <a:lnTo>
                  <a:pt x="62293" y="40885"/>
                </a:lnTo>
                <a:lnTo>
                  <a:pt x="68754" y="40442"/>
                </a:lnTo>
                <a:lnTo>
                  <a:pt x="74422" y="40315"/>
                </a:lnTo>
                <a:close/>
                <a:moveTo>
                  <a:pt x="168670" y="42563"/>
                </a:moveTo>
                <a:lnTo>
                  <a:pt x="171678" y="44020"/>
                </a:lnTo>
                <a:lnTo>
                  <a:pt x="168004" y="45984"/>
                </a:lnTo>
                <a:lnTo>
                  <a:pt x="168670" y="42563"/>
                </a:lnTo>
                <a:close/>
                <a:moveTo>
                  <a:pt x="111855" y="36610"/>
                </a:moveTo>
                <a:lnTo>
                  <a:pt x="119962" y="40473"/>
                </a:lnTo>
                <a:lnTo>
                  <a:pt x="114705" y="46079"/>
                </a:lnTo>
                <a:lnTo>
                  <a:pt x="110525" y="42247"/>
                </a:lnTo>
                <a:cubicBezTo>
                  <a:pt x="111063" y="39903"/>
                  <a:pt x="111570" y="37876"/>
                  <a:pt x="111855" y="36610"/>
                </a:cubicBezTo>
                <a:close/>
                <a:moveTo>
                  <a:pt x="163444" y="40157"/>
                </a:moveTo>
                <a:lnTo>
                  <a:pt x="167814" y="42215"/>
                </a:lnTo>
                <a:lnTo>
                  <a:pt x="167054" y="46142"/>
                </a:lnTo>
                <a:lnTo>
                  <a:pt x="161829" y="43450"/>
                </a:lnTo>
                <a:lnTo>
                  <a:pt x="163444" y="40157"/>
                </a:lnTo>
                <a:close/>
                <a:moveTo>
                  <a:pt x="61755" y="40948"/>
                </a:moveTo>
                <a:lnTo>
                  <a:pt x="65492" y="45730"/>
                </a:lnTo>
                <a:cubicBezTo>
                  <a:pt x="59950" y="45889"/>
                  <a:pt x="54534" y="46079"/>
                  <a:pt x="49752" y="46237"/>
                </a:cubicBezTo>
                <a:cubicBezTo>
                  <a:pt x="49155" y="44853"/>
                  <a:pt x="48526" y="43375"/>
                  <a:pt x="47897" y="41866"/>
                </a:cubicBezTo>
                <a:lnTo>
                  <a:pt x="47897" y="41866"/>
                </a:lnTo>
                <a:lnTo>
                  <a:pt x="61755" y="40948"/>
                </a:lnTo>
                <a:close/>
                <a:moveTo>
                  <a:pt x="146438" y="38161"/>
                </a:moveTo>
                <a:lnTo>
                  <a:pt x="152423" y="39080"/>
                </a:lnTo>
                <a:lnTo>
                  <a:pt x="154260" y="40030"/>
                </a:lnTo>
                <a:lnTo>
                  <a:pt x="151283" y="46269"/>
                </a:lnTo>
                <a:lnTo>
                  <a:pt x="144791" y="42943"/>
                </a:lnTo>
                <a:lnTo>
                  <a:pt x="146438" y="38161"/>
                </a:lnTo>
                <a:close/>
                <a:moveTo>
                  <a:pt x="154672" y="40252"/>
                </a:moveTo>
                <a:lnTo>
                  <a:pt x="157300" y="41613"/>
                </a:lnTo>
                <a:lnTo>
                  <a:pt x="159074" y="42532"/>
                </a:lnTo>
                <a:lnTo>
                  <a:pt x="157269" y="46300"/>
                </a:lnTo>
                <a:lnTo>
                  <a:pt x="152708" y="44463"/>
                </a:lnTo>
                <a:lnTo>
                  <a:pt x="154672" y="40252"/>
                </a:lnTo>
                <a:close/>
                <a:moveTo>
                  <a:pt x="181020" y="39745"/>
                </a:moveTo>
                <a:lnTo>
                  <a:pt x="183047" y="44305"/>
                </a:lnTo>
                <a:lnTo>
                  <a:pt x="178360" y="46522"/>
                </a:lnTo>
                <a:lnTo>
                  <a:pt x="176492" y="41930"/>
                </a:lnTo>
                <a:lnTo>
                  <a:pt x="181020" y="39745"/>
                </a:lnTo>
                <a:close/>
                <a:moveTo>
                  <a:pt x="46934" y="41930"/>
                </a:moveTo>
                <a:cubicBezTo>
                  <a:pt x="47567" y="43387"/>
                  <a:pt x="48200" y="44875"/>
                  <a:pt x="48802" y="46269"/>
                </a:cubicBezTo>
                <a:cubicBezTo>
                  <a:pt x="43292" y="46459"/>
                  <a:pt x="38826" y="46649"/>
                  <a:pt x="36419" y="46775"/>
                </a:cubicBezTo>
                <a:lnTo>
                  <a:pt x="34678" y="42753"/>
                </a:lnTo>
                <a:lnTo>
                  <a:pt x="46934" y="41930"/>
                </a:lnTo>
                <a:close/>
                <a:moveTo>
                  <a:pt x="189413" y="41835"/>
                </a:moveTo>
                <a:lnTo>
                  <a:pt x="191186" y="47915"/>
                </a:lnTo>
                <a:lnTo>
                  <a:pt x="191186" y="47915"/>
                </a:lnTo>
                <a:lnTo>
                  <a:pt x="177759" y="47314"/>
                </a:lnTo>
                <a:lnTo>
                  <a:pt x="178170" y="47155"/>
                </a:lnTo>
                <a:cubicBezTo>
                  <a:pt x="178202" y="47187"/>
                  <a:pt x="178234" y="47219"/>
                  <a:pt x="178297" y="47219"/>
                </a:cubicBezTo>
                <a:cubicBezTo>
                  <a:pt x="178424" y="47219"/>
                  <a:pt x="178550" y="47092"/>
                  <a:pt x="178519" y="46965"/>
                </a:cubicBezTo>
                <a:lnTo>
                  <a:pt x="189413" y="41835"/>
                </a:lnTo>
                <a:close/>
                <a:moveTo>
                  <a:pt x="34171" y="42785"/>
                </a:moveTo>
                <a:lnTo>
                  <a:pt x="35944" y="46807"/>
                </a:lnTo>
                <a:lnTo>
                  <a:pt x="35596" y="46807"/>
                </a:lnTo>
                <a:cubicBezTo>
                  <a:pt x="33759" y="46965"/>
                  <a:pt x="30656" y="47440"/>
                  <a:pt x="26887" y="48105"/>
                </a:cubicBezTo>
                <a:cubicBezTo>
                  <a:pt x="26634" y="46680"/>
                  <a:pt x="26349" y="45065"/>
                  <a:pt x="26064" y="43323"/>
                </a:cubicBezTo>
                <a:lnTo>
                  <a:pt x="34171" y="42785"/>
                </a:lnTo>
                <a:close/>
                <a:moveTo>
                  <a:pt x="198248" y="37655"/>
                </a:moveTo>
                <a:lnTo>
                  <a:pt x="195113" y="48105"/>
                </a:lnTo>
                <a:lnTo>
                  <a:pt x="191661" y="47947"/>
                </a:lnTo>
                <a:cubicBezTo>
                  <a:pt x="191091" y="45984"/>
                  <a:pt x="190458" y="43798"/>
                  <a:pt x="189824" y="41613"/>
                </a:cubicBezTo>
                <a:lnTo>
                  <a:pt x="198248" y="37655"/>
                </a:lnTo>
                <a:close/>
                <a:moveTo>
                  <a:pt x="176080" y="42120"/>
                </a:moveTo>
                <a:lnTo>
                  <a:pt x="177949" y="46744"/>
                </a:lnTo>
                <a:lnTo>
                  <a:pt x="174497" y="48359"/>
                </a:lnTo>
                <a:lnTo>
                  <a:pt x="172470" y="44115"/>
                </a:lnTo>
                <a:lnTo>
                  <a:pt x="176080" y="42120"/>
                </a:lnTo>
                <a:close/>
                <a:moveTo>
                  <a:pt x="199072" y="38035"/>
                </a:moveTo>
                <a:lnTo>
                  <a:pt x="200814" y="42025"/>
                </a:lnTo>
                <a:cubicBezTo>
                  <a:pt x="200814" y="42057"/>
                  <a:pt x="200814" y="42057"/>
                  <a:pt x="200845" y="42088"/>
                </a:cubicBezTo>
                <a:cubicBezTo>
                  <a:pt x="202334" y="44020"/>
                  <a:pt x="203537" y="46205"/>
                  <a:pt x="204424" y="48485"/>
                </a:cubicBezTo>
                <a:lnTo>
                  <a:pt x="196063" y="48105"/>
                </a:lnTo>
                <a:lnTo>
                  <a:pt x="199072" y="38035"/>
                </a:lnTo>
                <a:close/>
                <a:moveTo>
                  <a:pt x="201510" y="42215"/>
                </a:moveTo>
                <a:lnTo>
                  <a:pt x="205152" y="42468"/>
                </a:lnTo>
                <a:lnTo>
                  <a:pt x="207211" y="48644"/>
                </a:lnTo>
                <a:lnTo>
                  <a:pt x="204931" y="48549"/>
                </a:lnTo>
                <a:cubicBezTo>
                  <a:pt x="204076" y="46300"/>
                  <a:pt x="202935" y="44147"/>
                  <a:pt x="201510" y="42215"/>
                </a:cubicBezTo>
                <a:close/>
                <a:moveTo>
                  <a:pt x="22612" y="36420"/>
                </a:moveTo>
                <a:cubicBezTo>
                  <a:pt x="23340" y="40885"/>
                  <a:pt x="24037" y="45224"/>
                  <a:pt x="24639" y="48517"/>
                </a:cubicBezTo>
                <a:cubicBezTo>
                  <a:pt x="23752" y="48675"/>
                  <a:pt x="22865" y="48865"/>
                  <a:pt x="21947" y="49024"/>
                </a:cubicBezTo>
                <a:lnTo>
                  <a:pt x="20015" y="36800"/>
                </a:lnTo>
                <a:lnTo>
                  <a:pt x="22612" y="36420"/>
                </a:lnTo>
                <a:close/>
                <a:moveTo>
                  <a:pt x="205627" y="42500"/>
                </a:moveTo>
                <a:lnTo>
                  <a:pt x="217598" y="43387"/>
                </a:lnTo>
                <a:lnTo>
                  <a:pt x="215825" y="49055"/>
                </a:lnTo>
                <a:lnTo>
                  <a:pt x="207686" y="48644"/>
                </a:lnTo>
                <a:lnTo>
                  <a:pt x="205627" y="42500"/>
                </a:lnTo>
                <a:close/>
                <a:moveTo>
                  <a:pt x="152487" y="44875"/>
                </a:moveTo>
                <a:lnTo>
                  <a:pt x="157047" y="46712"/>
                </a:lnTo>
                <a:lnTo>
                  <a:pt x="155717" y="49531"/>
                </a:lnTo>
                <a:lnTo>
                  <a:pt x="151157" y="47694"/>
                </a:lnTo>
                <a:lnTo>
                  <a:pt x="152487" y="44875"/>
                </a:lnTo>
                <a:close/>
                <a:moveTo>
                  <a:pt x="120406" y="40663"/>
                </a:moveTo>
                <a:lnTo>
                  <a:pt x="122338" y="41582"/>
                </a:lnTo>
                <a:lnTo>
                  <a:pt x="122433" y="49594"/>
                </a:lnTo>
                <a:lnTo>
                  <a:pt x="117144" y="44147"/>
                </a:lnTo>
                <a:lnTo>
                  <a:pt x="120406" y="40663"/>
                </a:lnTo>
                <a:close/>
                <a:moveTo>
                  <a:pt x="218548" y="43513"/>
                </a:moveTo>
                <a:lnTo>
                  <a:pt x="236441" y="44812"/>
                </a:lnTo>
                <a:lnTo>
                  <a:pt x="236093" y="49942"/>
                </a:lnTo>
                <a:lnTo>
                  <a:pt x="216775" y="49055"/>
                </a:lnTo>
                <a:lnTo>
                  <a:pt x="218548" y="43513"/>
                </a:lnTo>
                <a:close/>
                <a:moveTo>
                  <a:pt x="20332" y="41677"/>
                </a:moveTo>
                <a:lnTo>
                  <a:pt x="21535" y="49150"/>
                </a:lnTo>
                <a:cubicBezTo>
                  <a:pt x="20015" y="49436"/>
                  <a:pt x="18463" y="49752"/>
                  <a:pt x="16880" y="50069"/>
                </a:cubicBezTo>
                <a:lnTo>
                  <a:pt x="15518" y="42500"/>
                </a:lnTo>
                <a:lnTo>
                  <a:pt x="20332" y="41677"/>
                </a:lnTo>
                <a:close/>
                <a:moveTo>
                  <a:pt x="242015" y="40283"/>
                </a:moveTo>
                <a:cubicBezTo>
                  <a:pt x="241698" y="43323"/>
                  <a:pt x="241350" y="46680"/>
                  <a:pt x="241002" y="50164"/>
                </a:cubicBezTo>
                <a:lnTo>
                  <a:pt x="236568" y="49942"/>
                </a:lnTo>
                <a:lnTo>
                  <a:pt x="237233" y="40283"/>
                </a:lnTo>
                <a:close/>
                <a:moveTo>
                  <a:pt x="244105" y="42057"/>
                </a:moveTo>
                <a:lnTo>
                  <a:pt x="247082" y="50417"/>
                </a:lnTo>
                <a:lnTo>
                  <a:pt x="243282" y="50259"/>
                </a:lnTo>
                <a:cubicBezTo>
                  <a:pt x="243567" y="47409"/>
                  <a:pt x="243852" y="44622"/>
                  <a:pt x="244105" y="42057"/>
                </a:cubicBezTo>
                <a:close/>
                <a:moveTo>
                  <a:pt x="109987" y="40505"/>
                </a:moveTo>
                <a:cubicBezTo>
                  <a:pt x="109227" y="43640"/>
                  <a:pt x="108277" y="47567"/>
                  <a:pt x="107517" y="50639"/>
                </a:cubicBezTo>
                <a:lnTo>
                  <a:pt x="101468" y="45097"/>
                </a:lnTo>
                <a:cubicBezTo>
                  <a:pt x="101436" y="45065"/>
                  <a:pt x="101404" y="45034"/>
                  <a:pt x="101373" y="45002"/>
                </a:cubicBezTo>
                <a:lnTo>
                  <a:pt x="101214" y="44812"/>
                </a:lnTo>
                <a:lnTo>
                  <a:pt x="105743" y="41772"/>
                </a:lnTo>
                <a:lnTo>
                  <a:pt x="109987" y="40505"/>
                </a:lnTo>
                <a:close/>
                <a:moveTo>
                  <a:pt x="253068" y="43957"/>
                </a:moveTo>
                <a:lnTo>
                  <a:pt x="254936" y="50766"/>
                </a:lnTo>
                <a:lnTo>
                  <a:pt x="248096" y="50481"/>
                </a:lnTo>
                <a:lnTo>
                  <a:pt x="246354" y="45604"/>
                </a:lnTo>
                <a:lnTo>
                  <a:pt x="253068" y="43957"/>
                </a:lnTo>
                <a:close/>
                <a:moveTo>
                  <a:pt x="15043" y="42595"/>
                </a:moveTo>
                <a:lnTo>
                  <a:pt x="16405" y="50164"/>
                </a:lnTo>
                <a:lnTo>
                  <a:pt x="13238" y="50797"/>
                </a:lnTo>
                <a:cubicBezTo>
                  <a:pt x="12604" y="48390"/>
                  <a:pt x="11908" y="45825"/>
                  <a:pt x="11179" y="43260"/>
                </a:cubicBezTo>
                <a:lnTo>
                  <a:pt x="15043" y="42595"/>
                </a:lnTo>
                <a:close/>
                <a:moveTo>
                  <a:pt x="137602" y="44654"/>
                </a:moveTo>
                <a:lnTo>
                  <a:pt x="143208" y="44939"/>
                </a:lnTo>
                <a:lnTo>
                  <a:pt x="143841" y="50639"/>
                </a:lnTo>
                <a:lnTo>
                  <a:pt x="138172" y="50829"/>
                </a:lnTo>
                <a:lnTo>
                  <a:pt x="137602" y="44654"/>
                </a:lnTo>
                <a:close/>
                <a:moveTo>
                  <a:pt x="134340" y="44463"/>
                </a:moveTo>
                <a:lnTo>
                  <a:pt x="137159" y="44622"/>
                </a:lnTo>
                <a:lnTo>
                  <a:pt x="137697" y="50829"/>
                </a:lnTo>
                <a:lnTo>
                  <a:pt x="134562" y="50924"/>
                </a:lnTo>
                <a:lnTo>
                  <a:pt x="134340" y="44463"/>
                </a:lnTo>
                <a:close/>
                <a:moveTo>
                  <a:pt x="252529" y="40347"/>
                </a:moveTo>
                <a:lnTo>
                  <a:pt x="257945" y="40568"/>
                </a:lnTo>
                <a:lnTo>
                  <a:pt x="260383" y="51019"/>
                </a:lnTo>
                <a:lnTo>
                  <a:pt x="255443" y="50797"/>
                </a:lnTo>
                <a:lnTo>
                  <a:pt x="252529" y="40347"/>
                </a:lnTo>
                <a:close/>
                <a:moveTo>
                  <a:pt x="131205" y="44305"/>
                </a:moveTo>
                <a:lnTo>
                  <a:pt x="133865" y="44432"/>
                </a:lnTo>
                <a:lnTo>
                  <a:pt x="134087" y="50924"/>
                </a:lnTo>
                <a:lnTo>
                  <a:pt x="131458" y="51051"/>
                </a:lnTo>
                <a:lnTo>
                  <a:pt x="131205" y="44305"/>
                </a:lnTo>
                <a:close/>
                <a:moveTo>
                  <a:pt x="128101" y="44178"/>
                </a:moveTo>
                <a:lnTo>
                  <a:pt x="130762" y="44305"/>
                </a:lnTo>
                <a:lnTo>
                  <a:pt x="130983" y="51082"/>
                </a:lnTo>
                <a:lnTo>
                  <a:pt x="128481" y="51146"/>
                </a:lnTo>
                <a:lnTo>
                  <a:pt x="128101" y="44178"/>
                </a:lnTo>
                <a:close/>
                <a:moveTo>
                  <a:pt x="258420" y="40568"/>
                </a:moveTo>
                <a:lnTo>
                  <a:pt x="262948" y="40790"/>
                </a:lnTo>
                <a:lnTo>
                  <a:pt x="265514" y="51241"/>
                </a:lnTo>
                <a:lnTo>
                  <a:pt x="260858" y="51051"/>
                </a:lnTo>
                <a:lnTo>
                  <a:pt x="258420" y="40568"/>
                </a:lnTo>
                <a:close/>
                <a:moveTo>
                  <a:pt x="263423" y="40822"/>
                </a:moveTo>
                <a:lnTo>
                  <a:pt x="266749" y="40948"/>
                </a:lnTo>
                <a:lnTo>
                  <a:pt x="269757" y="51431"/>
                </a:lnTo>
                <a:lnTo>
                  <a:pt x="265989" y="51272"/>
                </a:lnTo>
                <a:lnTo>
                  <a:pt x="263423" y="40822"/>
                </a:lnTo>
                <a:close/>
                <a:moveTo>
                  <a:pt x="267255" y="40980"/>
                </a:moveTo>
                <a:lnTo>
                  <a:pt x="269662" y="41075"/>
                </a:lnTo>
                <a:lnTo>
                  <a:pt x="272861" y="51589"/>
                </a:lnTo>
                <a:lnTo>
                  <a:pt x="270232" y="51462"/>
                </a:lnTo>
                <a:lnTo>
                  <a:pt x="267255" y="40980"/>
                </a:lnTo>
                <a:close/>
                <a:moveTo>
                  <a:pt x="150903" y="48105"/>
                </a:moveTo>
                <a:lnTo>
                  <a:pt x="155527" y="49942"/>
                </a:lnTo>
                <a:lnTo>
                  <a:pt x="154608" y="51779"/>
                </a:lnTo>
                <a:lnTo>
                  <a:pt x="150016" y="49974"/>
                </a:lnTo>
                <a:lnTo>
                  <a:pt x="150903" y="48105"/>
                </a:lnTo>
                <a:close/>
                <a:moveTo>
                  <a:pt x="172090" y="44337"/>
                </a:moveTo>
                <a:lnTo>
                  <a:pt x="174085" y="48549"/>
                </a:lnTo>
                <a:lnTo>
                  <a:pt x="166864" y="51969"/>
                </a:lnTo>
                <a:lnTo>
                  <a:pt x="166864" y="51969"/>
                </a:lnTo>
                <a:lnTo>
                  <a:pt x="167909" y="46617"/>
                </a:lnTo>
                <a:lnTo>
                  <a:pt x="172090" y="44337"/>
                </a:lnTo>
                <a:close/>
                <a:moveTo>
                  <a:pt x="110367" y="42753"/>
                </a:moveTo>
                <a:lnTo>
                  <a:pt x="114389" y="46395"/>
                </a:lnTo>
                <a:lnTo>
                  <a:pt x="109100" y="52064"/>
                </a:lnTo>
                <a:lnTo>
                  <a:pt x="108277" y="51304"/>
                </a:lnTo>
                <a:cubicBezTo>
                  <a:pt x="108878" y="48802"/>
                  <a:pt x="109670" y="45635"/>
                  <a:pt x="110367" y="42753"/>
                </a:cubicBezTo>
                <a:close/>
                <a:moveTo>
                  <a:pt x="159422" y="42722"/>
                </a:moveTo>
                <a:lnTo>
                  <a:pt x="161417" y="43735"/>
                </a:lnTo>
                <a:lnTo>
                  <a:pt x="166896" y="46585"/>
                </a:lnTo>
                <a:lnTo>
                  <a:pt x="154672" y="52729"/>
                </a:lnTo>
                <a:lnTo>
                  <a:pt x="154672" y="52729"/>
                </a:lnTo>
                <a:lnTo>
                  <a:pt x="159422" y="42722"/>
                </a:lnTo>
                <a:close/>
                <a:moveTo>
                  <a:pt x="144633" y="43387"/>
                </a:moveTo>
                <a:lnTo>
                  <a:pt x="151093" y="46680"/>
                </a:lnTo>
                <a:lnTo>
                  <a:pt x="148085" y="53014"/>
                </a:lnTo>
                <a:lnTo>
                  <a:pt x="144791" y="50861"/>
                </a:lnTo>
                <a:lnTo>
                  <a:pt x="144158" y="44812"/>
                </a:lnTo>
                <a:lnTo>
                  <a:pt x="144633" y="43387"/>
                </a:lnTo>
                <a:close/>
                <a:moveTo>
                  <a:pt x="116827" y="44463"/>
                </a:moveTo>
                <a:lnTo>
                  <a:pt x="122433" y="50259"/>
                </a:lnTo>
                <a:lnTo>
                  <a:pt x="122464" y="53141"/>
                </a:lnTo>
                <a:lnTo>
                  <a:pt x="115054" y="46364"/>
                </a:lnTo>
                <a:lnTo>
                  <a:pt x="116827" y="44463"/>
                </a:lnTo>
                <a:close/>
                <a:moveTo>
                  <a:pt x="192358" y="50259"/>
                </a:moveTo>
                <a:lnTo>
                  <a:pt x="194448" y="50354"/>
                </a:lnTo>
                <a:lnTo>
                  <a:pt x="193403" y="53869"/>
                </a:lnTo>
                <a:cubicBezTo>
                  <a:pt x="193150" y="53046"/>
                  <a:pt x="192801" y="51779"/>
                  <a:pt x="192358" y="50259"/>
                </a:cubicBezTo>
                <a:close/>
                <a:moveTo>
                  <a:pt x="187829" y="50069"/>
                </a:moveTo>
                <a:lnTo>
                  <a:pt x="191851" y="50259"/>
                </a:lnTo>
                <a:cubicBezTo>
                  <a:pt x="192231" y="51526"/>
                  <a:pt x="192548" y="52634"/>
                  <a:pt x="192801" y="53457"/>
                </a:cubicBezTo>
                <a:lnTo>
                  <a:pt x="192801" y="53489"/>
                </a:lnTo>
                <a:lnTo>
                  <a:pt x="189349" y="54629"/>
                </a:lnTo>
                <a:lnTo>
                  <a:pt x="187829" y="50069"/>
                </a:lnTo>
                <a:close/>
                <a:moveTo>
                  <a:pt x="149858" y="50417"/>
                </a:moveTo>
                <a:lnTo>
                  <a:pt x="154450" y="52191"/>
                </a:lnTo>
                <a:lnTo>
                  <a:pt x="154038" y="53077"/>
                </a:lnTo>
                <a:lnTo>
                  <a:pt x="150745" y="54724"/>
                </a:lnTo>
                <a:lnTo>
                  <a:pt x="148496" y="53299"/>
                </a:lnTo>
                <a:lnTo>
                  <a:pt x="149858" y="50417"/>
                </a:lnTo>
                <a:close/>
                <a:moveTo>
                  <a:pt x="183396" y="49879"/>
                </a:moveTo>
                <a:lnTo>
                  <a:pt x="187354" y="50069"/>
                </a:lnTo>
                <a:lnTo>
                  <a:pt x="188906" y="54819"/>
                </a:lnTo>
                <a:lnTo>
                  <a:pt x="185327" y="55991"/>
                </a:lnTo>
                <a:lnTo>
                  <a:pt x="183396" y="49879"/>
                </a:lnTo>
                <a:close/>
                <a:moveTo>
                  <a:pt x="176935" y="49879"/>
                </a:moveTo>
                <a:lnTo>
                  <a:pt x="178487" y="54534"/>
                </a:lnTo>
                <a:lnTo>
                  <a:pt x="174022" y="56656"/>
                </a:lnTo>
                <a:lnTo>
                  <a:pt x="171710" y="52571"/>
                </a:lnTo>
                <a:cubicBezTo>
                  <a:pt x="174085" y="51399"/>
                  <a:pt x="175922" y="50417"/>
                  <a:pt x="176935" y="49879"/>
                </a:cubicBezTo>
                <a:close/>
                <a:moveTo>
                  <a:pt x="199230" y="50576"/>
                </a:moveTo>
                <a:lnTo>
                  <a:pt x="205247" y="50829"/>
                </a:lnTo>
                <a:cubicBezTo>
                  <a:pt x="205627" y="52222"/>
                  <a:pt x="205944" y="53679"/>
                  <a:pt x="206102" y="55104"/>
                </a:cubicBezTo>
                <a:cubicBezTo>
                  <a:pt x="206102" y="55326"/>
                  <a:pt x="206134" y="55548"/>
                  <a:pt x="206166" y="55738"/>
                </a:cubicBezTo>
                <a:lnTo>
                  <a:pt x="201289" y="57289"/>
                </a:lnTo>
                <a:lnTo>
                  <a:pt x="199230" y="50576"/>
                </a:lnTo>
                <a:close/>
                <a:moveTo>
                  <a:pt x="144886" y="51431"/>
                </a:moveTo>
                <a:lnTo>
                  <a:pt x="150238" y="54978"/>
                </a:lnTo>
                <a:lnTo>
                  <a:pt x="145488" y="57353"/>
                </a:lnTo>
                <a:lnTo>
                  <a:pt x="144886" y="51431"/>
                </a:lnTo>
                <a:close/>
                <a:moveTo>
                  <a:pt x="177790" y="49626"/>
                </a:moveTo>
                <a:lnTo>
                  <a:pt x="182889" y="49847"/>
                </a:lnTo>
                <a:lnTo>
                  <a:pt x="184884" y="56149"/>
                </a:lnTo>
                <a:lnTo>
                  <a:pt x="180545" y="57606"/>
                </a:lnTo>
                <a:lnTo>
                  <a:pt x="177790" y="49626"/>
                </a:lnTo>
                <a:close/>
                <a:moveTo>
                  <a:pt x="143873" y="51082"/>
                </a:moveTo>
                <a:lnTo>
                  <a:pt x="144569" y="57638"/>
                </a:lnTo>
                <a:lnTo>
                  <a:pt x="138837" y="58113"/>
                </a:lnTo>
                <a:lnTo>
                  <a:pt x="138204" y="51272"/>
                </a:lnTo>
                <a:lnTo>
                  <a:pt x="143873" y="51082"/>
                </a:lnTo>
                <a:close/>
                <a:moveTo>
                  <a:pt x="137729" y="51304"/>
                </a:moveTo>
                <a:lnTo>
                  <a:pt x="138394" y="58144"/>
                </a:lnTo>
                <a:lnTo>
                  <a:pt x="134847" y="58461"/>
                </a:lnTo>
                <a:lnTo>
                  <a:pt x="134562" y="51431"/>
                </a:lnTo>
                <a:lnTo>
                  <a:pt x="137729" y="51304"/>
                </a:lnTo>
                <a:close/>
                <a:moveTo>
                  <a:pt x="216395" y="51367"/>
                </a:moveTo>
                <a:lnTo>
                  <a:pt x="237170" y="52286"/>
                </a:lnTo>
                <a:lnTo>
                  <a:pt x="219340" y="58493"/>
                </a:lnTo>
                <a:lnTo>
                  <a:pt x="216395" y="51367"/>
                </a:lnTo>
                <a:close/>
                <a:moveTo>
                  <a:pt x="122813" y="41803"/>
                </a:moveTo>
                <a:lnTo>
                  <a:pt x="127658" y="44083"/>
                </a:lnTo>
                <a:lnTo>
                  <a:pt x="128481" y="58683"/>
                </a:lnTo>
                <a:lnTo>
                  <a:pt x="128481" y="58683"/>
                </a:lnTo>
                <a:lnTo>
                  <a:pt x="122939" y="53584"/>
                </a:lnTo>
                <a:lnTo>
                  <a:pt x="122908" y="50164"/>
                </a:lnTo>
                <a:lnTo>
                  <a:pt x="122813" y="41803"/>
                </a:lnTo>
                <a:close/>
                <a:moveTo>
                  <a:pt x="134119" y="51399"/>
                </a:moveTo>
                <a:lnTo>
                  <a:pt x="134372" y="58493"/>
                </a:lnTo>
                <a:lnTo>
                  <a:pt x="131712" y="58714"/>
                </a:lnTo>
                <a:lnTo>
                  <a:pt x="131458" y="51494"/>
                </a:lnTo>
                <a:lnTo>
                  <a:pt x="134119" y="51399"/>
                </a:lnTo>
                <a:close/>
                <a:moveTo>
                  <a:pt x="91112" y="47314"/>
                </a:moveTo>
                <a:lnTo>
                  <a:pt x="91397" y="58968"/>
                </a:lnTo>
                <a:lnTo>
                  <a:pt x="91397" y="58968"/>
                </a:lnTo>
                <a:lnTo>
                  <a:pt x="78634" y="58809"/>
                </a:lnTo>
                <a:cubicBezTo>
                  <a:pt x="77971" y="55116"/>
                  <a:pt x="77277" y="51138"/>
                  <a:pt x="76676" y="47725"/>
                </a:cubicBezTo>
                <a:lnTo>
                  <a:pt x="76676" y="47725"/>
                </a:lnTo>
                <a:cubicBezTo>
                  <a:pt x="82026" y="47567"/>
                  <a:pt x="87060" y="47440"/>
                  <a:pt x="91112" y="47314"/>
                </a:cubicBezTo>
                <a:close/>
                <a:moveTo>
                  <a:pt x="130983" y="51526"/>
                </a:moveTo>
                <a:lnTo>
                  <a:pt x="131268" y="58778"/>
                </a:lnTo>
                <a:lnTo>
                  <a:pt x="128956" y="58968"/>
                </a:lnTo>
                <a:lnTo>
                  <a:pt x="128513" y="51621"/>
                </a:lnTo>
                <a:lnTo>
                  <a:pt x="130983" y="51526"/>
                </a:lnTo>
                <a:close/>
                <a:moveTo>
                  <a:pt x="100296" y="47029"/>
                </a:moveTo>
                <a:lnTo>
                  <a:pt x="106883" y="53172"/>
                </a:lnTo>
                <a:lnTo>
                  <a:pt x="106313" y="55484"/>
                </a:lnTo>
                <a:cubicBezTo>
                  <a:pt x="106313" y="55516"/>
                  <a:pt x="106313" y="55548"/>
                  <a:pt x="106313" y="55579"/>
                </a:cubicBezTo>
                <a:lnTo>
                  <a:pt x="106060" y="59126"/>
                </a:lnTo>
                <a:lnTo>
                  <a:pt x="91872" y="58936"/>
                </a:lnTo>
                <a:lnTo>
                  <a:pt x="91587" y="47282"/>
                </a:lnTo>
                <a:lnTo>
                  <a:pt x="100296" y="47029"/>
                </a:lnTo>
                <a:close/>
                <a:moveTo>
                  <a:pt x="195398" y="50386"/>
                </a:moveTo>
                <a:lnTo>
                  <a:pt x="198755" y="50544"/>
                </a:lnTo>
                <a:lnTo>
                  <a:pt x="200845" y="57416"/>
                </a:lnTo>
                <a:lnTo>
                  <a:pt x="195303" y="59158"/>
                </a:lnTo>
                <a:lnTo>
                  <a:pt x="193973" y="55073"/>
                </a:lnTo>
                <a:lnTo>
                  <a:pt x="195398" y="50386"/>
                </a:lnTo>
                <a:close/>
                <a:moveTo>
                  <a:pt x="75721" y="47757"/>
                </a:moveTo>
                <a:cubicBezTo>
                  <a:pt x="76323" y="51146"/>
                  <a:pt x="77051" y="55136"/>
                  <a:pt x="77716" y="58841"/>
                </a:cubicBezTo>
                <a:lnTo>
                  <a:pt x="68120" y="59190"/>
                </a:lnTo>
                <a:lnTo>
                  <a:pt x="67012" y="48010"/>
                </a:lnTo>
                <a:lnTo>
                  <a:pt x="75721" y="47757"/>
                </a:lnTo>
                <a:close/>
                <a:moveTo>
                  <a:pt x="114737" y="46712"/>
                </a:moveTo>
                <a:lnTo>
                  <a:pt x="122338" y="53711"/>
                </a:lnTo>
                <a:lnTo>
                  <a:pt x="117017" y="59348"/>
                </a:lnTo>
                <a:lnTo>
                  <a:pt x="109448" y="52381"/>
                </a:lnTo>
                <a:lnTo>
                  <a:pt x="114737" y="46712"/>
                </a:lnTo>
                <a:close/>
                <a:moveTo>
                  <a:pt x="206229" y="56244"/>
                </a:moveTo>
                <a:cubicBezTo>
                  <a:pt x="206292" y="56909"/>
                  <a:pt x="206324" y="57543"/>
                  <a:pt x="206387" y="58176"/>
                </a:cubicBezTo>
                <a:lnTo>
                  <a:pt x="206419" y="58176"/>
                </a:lnTo>
                <a:lnTo>
                  <a:pt x="201985" y="59570"/>
                </a:lnTo>
                <a:lnTo>
                  <a:pt x="201447" y="57733"/>
                </a:lnTo>
                <a:lnTo>
                  <a:pt x="206229" y="56244"/>
                </a:lnTo>
                <a:close/>
                <a:moveTo>
                  <a:pt x="66537" y="47979"/>
                </a:moveTo>
                <a:lnTo>
                  <a:pt x="66537" y="48010"/>
                </a:lnTo>
                <a:lnTo>
                  <a:pt x="67677" y="59190"/>
                </a:lnTo>
                <a:lnTo>
                  <a:pt x="54851" y="59665"/>
                </a:lnTo>
                <a:cubicBezTo>
                  <a:pt x="54122" y="56624"/>
                  <a:pt x="53426" y="54218"/>
                  <a:pt x="52919" y="53267"/>
                </a:cubicBezTo>
                <a:cubicBezTo>
                  <a:pt x="52539" y="52507"/>
                  <a:pt x="51747" y="50734"/>
                  <a:pt x="50734" y="48485"/>
                </a:cubicBezTo>
                <a:cubicBezTo>
                  <a:pt x="55548" y="48327"/>
                  <a:pt x="61026" y="48137"/>
                  <a:pt x="66537" y="47979"/>
                </a:cubicBezTo>
                <a:close/>
                <a:moveTo>
                  <a:pt x="178677" y="54946"/>
                </a:moveTo>
                <a:lnTo>
                  <a:pt x="179690" y="57923"/>
                </a:lnTo>
                <a:lnTo>
                  <a:pt x="175890" y="59950"/>
                </a:lnTo>
                <a:lnTo>
                  <a:pt x="174243" y="57036"/>
                </a:lnTo>
                <a:lnTo>
                  <a:pt x="178677" y="54946"/>
                </a:lnTo>
                <a:close/>
                <a:moveTo>
                  <a:pt x="185042" y="56561"/>
                </a:moveTo>
                <a:lnTo>
                  <a:pt x="185771" y="58841"/>
                </a:lnTo>
                <a:lnTo>
                  <a:pt x="181369" y="60013"/>
                </a:lnTo>
                <a:lnTo>
                  <a:pt x="180672" y="58018"/>
                </a:lnTo>
                <a:lnTo>
                  <a:pt x="185042" y="56561"/>
                </a:lnTo>
                <a:close/>
                <a:moveTo>
                  <a:pt x="49752" y="48517"/>
                </a:moveTo>
                <a:cubicBezTo>
                  <a:pt x="50829" y="50956"/>
                  <a:pt x="51684" y="52856"/>
                  <a:pt x="52127" y="53711"/>
                </a:cubicBezTo>
                <a:cubicBezTo>
                  <a:pt x="52571" y="54534"/>
                  <a:pt x="53236" y="56846"/>
                  <a:pt x="53932" y="59728"/>
                </a:cubicBezTo>
                <a:lnTo>
                  <a:pt x="40948" y="60235"/>
                </a:lnTo>
                <a:lnTo>
                  <a:pt x="40726" y="56244"/>
                </a:lnTo>
                <a:cubicBezTo>
                  <a:pt x="40726" y="56213"/>
                  <a:pt x="40726" y="56181"/>
                  <a:pt x="40726" y="56149"/>
                </a:cubicBezTo>
                <a:lnTo>
                  <a:pt x="37433" y="48992"/>
                </a:lnTo>
                <a:cubicBezTo>
                  <a:pt x="40093" y="48865"/>
                  <a:pt x="44495" y="48675"/>
                  <a:pt x="49752" y="48517"/>
                </a:cubicBezTo>
                <a:close/>
                <a:moveTo>
                  <a:pt x="171298" y="52761"/>
                </a:moveTo>
                <a:lnTo>
                  <a:pt x="173610" y="56846"/>
                </a:lnTo>
                <a:lnTo>
                  <a:pt x="166294" y="60361"/>
                </a:lnTo>
                <a:lnTo>
                  <a:pt x="166073" y="55453"/>
                </a:lnTo>
                <a:cubicBezTo>
                  <a:pt x="166136" y="55389"/>
                  <a:pt x="166199" y="55326"/>
                  <a:pt x="166231" y="55263"/>
                </a:cubicBezTo>
                <a:cubicBezTo>
                  <a:pt x="168068" y="54376"/>
                  <a:pt x="169778" y="53521"/>
                  <a:pt x="171298" y="52761"/>
                </a:cubicBezTo>
                <a:close/>
                <a:moveTo>
                  <a:pt x="189033" y="55231"/>
                </a:moveTo>
                <a:lnTo>
                  <a:pt x="190394" y="59316"/>
                </a:lnTo>
                <a:lnTo>
                  <a:pt x="186721" y="60361"/>
                </a:lnTo>
                <a:lnTo>
                  <a:pt x="185454" y="56434"/>
                </a:lnTo>
                <a:lnTo>
                  <a:pt x="189033" y="55231"/>
                </a:lnTo>
                <a:close/>
                <a:moveTo>
                  <a:pt x="192928" y="53901"/>
                </a:moveTo>
                <a:cubicBezTo>
                  <a:pt x="193023" y="54218"/>
                  <a:pt x="193086" y="54471"/>
                  <a:pt x="193150" y="54693"/>
                </a:cubicBezTo>
                <a:lnTo>
                  <a:pt x="193055" y="54978"/>
                </a:lnTo>
                <a:cubicBezTo>
                  <a:pt x="193023" y="55041"/>
                  <a:pt x="193023" y="55136"/>
                  <a:pt x="193055" y="55231"/>
                </a:cubicBezTo>
                <a:lnTo>
                  <a:pt x="194448" y="59443"/>
                </a:lnTo>
                <a:lnTo>
                  <a:pt x="191250" y="60425"/>
                </a:lnTo>
                <a:lnTo>
                  <a:pt x="189476" y="55041"/>
                </a:lnTo>
                <a:lnTo>
                  <a:pt x="192928" y="53901"/>
                </a:lnTo>
                <a:close/>
                <a:moveTo>
                  <a:pt x="256076" y="53109"/>
                </a:moveTo>
                <a:lnTo>
                  <a:pt x="277231" y="54059"/>
                </a:lnTo>
                <a:cubicBezTo>
                  <a:pt x="271151" y="56181"/>
                  <a:pt x="264722" y="58398"/>
                  <a:pt x="258166" y="60646"/>
                </a:cubicBezTo>
                <a:lnTo>
                  <a:pt x="256076" y="53109"/>
                </a:lnTo>
                <a:close/>
                <a:moveTo>
                  <a:pt x="215951" y="51557"/>
                </a:moveTo>
                <a:lnTo>
                  <a:pt x="218897" y="58651"/>
                </a:lnTo>
                <a:lnTo>
                  <a:pt x="213070" y="60678"/>
                </a:lnTo>
                <a:lnTo>
                  <a:pt x="215951" y="51557"/>
                </a:lnTo>
                <a:close/>
                <a:moveTo>
                  <a:pt x="122686" y="53996"/>
                </a:moveTo>
                <a:lnTo>
                  <a:pt x="124143" y="55326"/>
                </a:lnTo>
                <a:lnTo>
                  <a:pt x="118632" y="60868"/>
                </a:lnTo>
                <a:lnTo>
                  <a:pt x="117302" y="59633"/>
                </a:lnTo>
                <a:lnTo>
                  <a:pt x="122686" y="53996"/>
                </a:lnTo>
                <a:close/>
                <a:moveTo>
                  <a:pt x="208478" y="50987"/>
                </a:moveTo>
                <a:lnTo>
                  <a:pt x="215096" y="51304"/>
                </a:lnTo>
                <a:lnTo>
                  <a:pt x="211961" y="61058"/>
                </a:lnTo>
                <a:lnTo>
                  <a:pt x="211866" y="61090"/>
                </a:lnTo>
                <a:lnTo>
                  <a:pt x="208478" y="50987"/>
                </a:lnTo>
                <a:close/>
                <a:moveTo>
                  <a:pt x="166864" y="47124"/>
                </a:moveTo>
                <a:lnTo>
                  <a:pt x="165724" y="52951"/>
                </a:lnTo>
                <a:cubicBezTo>
                  <a:pt x="159675" y="55864"/>
                  <a:pt x="152107" y="59253"/>
                  <a:pt x="145868" y="61248"/>
                </a:cubicBezTo>
                <a:lnTo>
                  <a:pt x="145519" y="57859"/>
                </a:lnTo>
                <a:lnTo>
                  <a:pt x="166864" y="47124"/>
                </a:lnTo>
                <a:close/>
                <a:moveTo>
                  <a:pt x="36926" y="49024"/>
                </a:moveTo>
                <a:lnTo>
                  <a:pt x="40283" y="56308"/>
                </a:lnTo>
                <a:lnTo>
                  <a:pt x="40473" y="60266"/>
                </a:lnTo>
                <a:lnTo>
                  <a:pt x="36419" y="60425"/>
                </a:lnTo>
                <a:lnTo>
                  <a:pt x="36388" y="60425"/>
                </a:lnTo>
                <a:lnTo>
                  <a:pt x="32366" y="61375"/>
                </a:lnTo>
                <a:cubicBezTo>
                  <a:pt x="30307" y="59095"/>
                  <a:pt x="28787" y="56371"/>
                  <a:pt x="27932" y="53426"/>
                </a:cubicBezTo>
                <a:cubicBezTo>
                  <a:pt x="27774" y="52856"/>
                  <a:pt x="27552" y="51779"/>
                  <a:pt x="27299" y="50354"/>
                </a:cubicBezTo>
                <a:cubicBezTo>
                  <a:pt x="31004" y="49689"/>
                  <a:pt x="34013" y="49245"/>
                  <a:pt x="35754" y="49119"/>
                </a:cubicBezTo>
                <a:cubicBezTo>
                  <a:pt x="36071" y="49087"/>
                  <a:pt x="36451" y="49055"/>
                  <a:pt x="36926" y="49024"/>
                </a:cubicBezTo>
                <a:close/>
                <a:moveTo>
                  <a:pt x="107643" y="53869"/>
                </a:moveTo>
                <a:lnTo>
                  <a:pt x="114357" y="60013"/>
                </a:lnTo>
                <a:lnTo>
                  <a:pt x="112900" y="61850"/>
                </a:lnTo>
                <a:lnTo>
                  <a:pt x="110778" y="59728"/>
                </a:lnTo>
                <a:cubicBezTo>
                  <a:pt x="110747" y="59696"/>
                  <a:pt x="110683" y="59665"/>
                  <a:pt x="110652" y="59665"/>
                </a:cubicBezTo>
                <a:lnTo>
                  <a:pt x="106946" y="59190"/>
                </a:lnTo>
                <a:lnTo>
                  <a:pt x="107200" y="55674"/>
                </a:lnTo>
                <a:cubicBezTo>
                  <a:pt x="107232" y="55516"/>
                  <a:pt x="107422" y="54851"/>
                  <a:pt x="107643" y="53869"/>
                </a:cubicBezTo>
                <a:close/>
                <a:moveTo>
                  <a:pt x="248919" y="52792"/>
                </a:moveTo>
                <a:lnTo>
                  <a:pt x="255601" y="53109"/>
                </a:lnTo>
                <a:lnTo>
                  <a:pt x="257723" y="60773"/>
                </a:lnTo>
                <a:lnTo>
                  <a:pt x="252371" y="62610"/>
                </a:lnTo>
                <a:lnTo>
                  <a:pt x="251642" y="60488"/>
                </a:lnTo>
                <a:lnTo>
                  <a:pt x="248919" y="52792"/>
                </a:lnTo>
                <a:close/>
                <a:moveTo>
                  <a:pt x="124459" y="55611"/>
                </a:moveTo>
                <a:lnTo>
                  <a:pt x="128101" y="58936"/>
                </a:lnTo>
                <a:cubicBezTo>
                  <a:pt x="127975" y="58928"/>
                  <a:pt x="127836" y="58923"/>
                  <a:pt x="127689" y="58923"/>
                </a:cubicBezTo>
                <a:cubicBezTo>
                  <a:pt x="126659" y="58923"/>
                  <a:pt x="125231" y="59166"/>
                  <a:pt x="124871" y="60330"/>
                </a:cubicBezTo>
                <a:cubicBezTo>
                  <a:pt x="124650" y="61121"/>
                  <a:pt x="124459" y="61945"/>
                  <a:pt x="124333" y="62768"/>
                </a:cubicBezTo>
                <a:cubicBezTo>
                  <a:pt x="122718" y="62515"/>
                  <a:pt x="121103" y="62166"/>
                  <a:pt x="119551" y="61723"/>
                </a:cubicBezTo>
                <a:lnTo>
                  <a:pt x="118981" y="61185"/>
                </a:lnTo>
                <a:lnTo>
                  <a:pt x="124459" y="55611"/>
                </a:lnTo>
                <a:close/>
                <a:moveTo>
                  <a:pt x="205691" y="50892"/>
                </a:moveTo>
                <a:lnTo>
                  <a:pt x="208002" y="50987"/>
                </a:lnTo>
                <a:lnTo>
                  <a:pt x="211454" y="61248"/>
                </a:lnTo>
                <a:lnTo>
                  <a:pt x="207084" y="62768"/>
                </a:lnTo>
                <a:cubicBezTo>
                  <a:pt x="207052" y="60615"/>
                  <a:pt x="206862" y="58176"/>
                  <a:pt x="206546" y="55073"/>
                </a:cubicBezTo>
                <a:cubicBezTo>
                  <a:pt x="206387" y="53647"/>
                  <a:pt x="206102" y="52254"/>
                  <a:pt x="205691" y="50892"/>
                </a:cubicBezTo>
                <a:close/>
                <a:moveTo>
                  <a:pt x="144664" y="58113"/>
                </a:moveTo>
                <a:lnTo>
                  <a:pt x="144981" y="61533"/>
                </a:lnTo>
                <a:cubicBezTo>
                  <a:pt x="143429" y="62040"/>
                  <a:pt x="141814" y="62420"/>
                  <a:pt x="140199" y="62705"/>
                </a:cubicBezTo>
                <a:cubicBezTo>
                  <a:pt x="139787" y="62800"/>
                  <a:pt x="139407" y="62831"/>
                  <a:pt x="138996" y="62895"/>
                </a:cubicBezTo>
                <a:lnTo>
                  <a:pt x="138901" y="58588"/>
                </a:lnTo>
                <a:lnTo>
                  <a:pt x="144664" y="58113"/>
                </a:lnTo>
                <a:close/>
                <a:moveTo>
                  <a:pt x="127702" y="59355"/>
                </a:moveTo>
                <a:cubicBezTo>
                  <a:pt x="128053" y="59355"/>
                  <a:pt x="128358" y="59384"/>
                  <a:pt x="128545" y="59411"/>
                </a:cubicBezTo>
                <a:lnTo>
                  <a:pt x="128766" y="63243"/>
                </a:lnTo>
                <a:cubicBezTo>
                  <a:pt x="127310" y="63148"/>
                  <a:pt x="125980" y="63021"/>
                  <a:pt x="124808" y="62831"/>
                </a:cubicBezTo>
                <a:cubicBezTo>
                  <a:pt x="124903" y="62040"/>
                  <a:pt x="125093" y="61248"/>
                  <a:pt x="125315" y="60456"/>
                </a:cubicBezTo>
                <a:cubicBezTo>
                  <a:pt x="125610" y="59546"/>
                  <a:pt x="126806" y="59355"/>
                  <a:pt x="127702" y="59355"/>
                </a:cubicBezTo>
                <a:close/>
                <a:moveTo>
                  <a:pt x="238373" y="52317"/>
                </a:moveTo>
                <a:lnTo>
                  <a:pt x="240748" y="52444"/>
                </a:lnTo>
                <a:cubicBezTo>
                  <a:pt x="240527" y="54756"/>
                  <a:pt x="240305" y="57131"/>
                  <a:pt x="240052" y="59506"/>
                </a:cubicBezTo>
                <a:lnTo>
                  <a:pt x="228429" y="63338"/>
                </a:lnTo>
                <a:lnTo>
                  <a:pt x="226212" y="56561"/>
                </a:lnTo>
                <a:lnTo>
                  <a:pt x="238373" y="52317"/>
                </a:lnTo>
                <a:close/>
                <a:moveTo>
                  <a:pt x="138394" y="58619"/>
                </a:moveTo>
                <a:lnTo>
                  <a:pt x="138489" y="62926"/>
                </a:lnTo>
                <a:cubicBezTo>
                  <a:pt x="136353" y="63213"/>
                  <a:pt x="134201" y="63361"/>
                  <a:pt x="132045" y="63361"/>
                </a:cubicBezTo>
                <a:cubicBezTo>
                  <a:pt x="131101" y="63361"/>
                  <a:pt x="130155" y="63333"/>
                  <a:pt x="129210" y="63275"/>
                </a:cubicBezTo>
                <a:lnTo>
                  <a:pt x="128988" y="59411"/>
                </a:lnTo>
                <a:lnTo>
                  <a:pt x="138394" y="58619"/>
                </a:lnTo>
                <a:close/>
                <a:moveTo>
                  <a:pt x="190553" y="59728"/>
                </a:moveTo>
                <a:lnTo>
                  <a:pt x="191376" y="62198"/>
                </a:lnTo>
                <a:lnTo>
                  <a:pt x="187703" y="63433"/>
                </a:lnTo>
                <a:lnTo>
                  <a:pt x="186848" y="60805"/>
                </a:lnTo>
                <a:lnTo>
                  <a:pt x="190553" y="59728"/>
                </a:lnTo>
                <a:close/>
                <a:moveTo>
                  <a:pt x="165598" y="55579"/>
                </a:moveTo>
                <a:lnTo>
                  <a:pt x="165819" y="60551"/>
                </a:lnTo>
                <a:lnTo>
                  <a:pt x="155590" y="63813"/>
                </a:lnTo>
                <a:lnTo>
                  <a:pt x="154608" y="60456"/>
                </a:lnTo>
                <a:cubicBezTo>
                  <a:pt x="158377" y="58936"/>
                  <a:pt x="162177" y="57194"/>
                  <a:pt x="165598" y="55579"/>
                </a:cubicBezTo>
                <a:close/>
                <a:moveTo>
                  <a:pt x="206419" y="58651"/>
                </a:moveTo>
                <a:cubicBezTo>
                  <a:pt x="206577" y="60235"/>
                  <a:pt x="206641" y="61596"/>
                  <a:pt x="206641" y="62895"/>
                </a:cubicBezTo>
                <a:lnTo>
                  <a:pt x="203347" y="64035"/>
                </a:lnTo>
                <a:lnTo>
                  <a:pt x="202112" y="59981"/>
                </a:lnTo>
                <a:lnTo>
                  <a:pt x="206419" y="58651"/>
                </a:lnTo>
                <a:close/>
                <a:moveTo>
                  <a:pt x="106915" y="59633"/>
                </a:moveTo>
                <a:lnTo>
                  <a:pt x="110525" y="60108"/>
                </a:lnTo>
                <a:lnTo>
                  <a:pt x="112615" y="62230"/>
                </a:lnTo>
                <a:lnTo>
                  <a:pt x="110968" y="64542"/>
                </a:lnTo>
                <a:lnTo>
                  <a:pt x="106598" y="64162"/>
                </a:lnTo>
                <a:lnTo>
                  <a:pt x="106915" y="59633"/>
                </a:lnTo>
                <a:close/>
                <a:moveTo>
                  <a:pt x="173832" y="57258"/>
                </a:moveTo>
                <a:lnTo>
                  <a:pt x="175478" y="60171"/>
                </a:lnTo>
                <a:lnTo>
                  <a:pt x="166484" y="64922"/>
                </a:lnTo>
                <a:lnTo>
                  <a:pt x="166326" y="60868"/>
                </a:lnTo>
                <a:lnTo>
                  <a:pt x="173832" y="57258"/>
                </a:lnTo>
                <a:close/>
                <a:moveTo>
                  <a:pt x="185897" y="59253"/>
                </a:moveTo>
                <a:lnTo>
                  <a:pt x="187259" y="63560"/>
                </a:lnTo>
                <a:lnTo>
                  <a:pt x="183047" y="64953"/>
                </a:lnTo>
                <a:lnTo>
                  <a:pt x="181527" y="60456"/>
                </a:lnTo>
                <a:lnTo>
                  <a:pt x="185897" y="59253"/>
                </a:lnTo>
                <a:close/>
                <a:moveTo>
                  <a:pt x="225801" y="56719"/>
                </a:moveTo>
                <a:lnTo>
                  <a:pt x="227986" y="63465"/>
                </a:lnTo>
                <a:lnTo>
                  <a:pt x="222222" y="65397"/>
                </a:lnTo>
                <a:lnTo>
                  <a:pt x="219530" y="58905"/>
                </a:lnTo>
                <a:lnTo>
                  <a:pt x="225801" y="56719"/>
                </a:lnTo>
                <a:close/>
                <a:moveTo>
                  <a:pt x="201004" y="57859"/>
                </a:moveTo>
                <a:lnTo>
                  <a:pt x="201605" y="59918"/>
                </a:lnTo>
                <a:lnTo>
                  <a:pt x="202935" y="64225"/>
                </a:lnTo>
                <a:lnTo>
                  <a:pt x="197552" y="66062"/>
                </a:lnTo>
                <a:lnTo>
                  <a:pt x="195462" y="59601"/>
                </a:lnTo>
                <a:lnTo>
                  <a:pt x="201004" y="57859"/>
                </a:lnTo>
                <a:close/>
                <a:moveTo>
                  <a:pt x="154165" y="60646"/>
                </a:moveTo>
                <a:lnTo>
                  <a:pt x="155559" y="65270"/>
                </a:lnTo>
                <a:lnTo>
                  <a:pt x="152170" y="66188"/>
                </a:lnTo>
                <a:lnTo>
                  <a:pt x="150713" y="61976"/>
                </a:lnTo>
                <a:cubicBezTo>
                  <a:pt x="151853" y="61565"/>
                  <a:pt x="153025" y="61121"/>
                  <a:pt x="154165" y="60646"/>
                </a:cubicBezTo>
                <a:close/>
                <a:moveTo>
                  <a:pt x="243060" y="52539"/>
                </a:moveTo>
                <a:lnTo>
                  <a:pt x="247906" y="52761"/>
                </a:lnTo>
                <a:lnTo>
                  <a:pt x="250756" y="60805"/>
                </a:lnTo>
                <a:lnTo>
                  <a:pt x="251484" y="62926"/>
                </a:lnTo>
                <a:lnTo>
                  <a:pt x="241667" y="66283"/>
                </a:lnTo>
                <a:cubicBezTo>
                  <a:pt x="242110" y="61818"/>
                  <a:pt x="242585" y="57099"/>
                  <a:pt x="243060" y="52539"/>
                </a:cubicBezTo>
                <a:close/>
                <a:moveTo>
                  <a:pt x="175605" y="60615"/>
                </a:moveTo>
                <a:lnTo>
                  <a:pt x="176048" y="64700"/>
                </a:lnTo>
                <a:lnTo>
                  <a:pt x="171076" y="66537"/>
                </a:lnTo>
                <a:lnTo>
                  <a:pt x="170063" y="63528"/>
                </a:lnTo>
                <a:lnTo>
                  <a:pt x="175605" y="60615"/>
                </a:lnTo>
                <a:close/>
                <a:moveTo>
                  <a:pt x="114674" y="60330"/>
                </a:moveTo>
                <a:lnTo>
                  <a:pt x="117081" y="62546"/>
                </a:lnTo>
                <a:lnTo>
                  <a:pt x="116226" y="66568"/>
                </a:lnTo>
                <a:lnTo>
                  <a:pt x="111412" y="64700"/>
                </a:lnTo>
                <a:lnTo>
                  <a:pt x="113090" y="62293"/>
                </a:lnTo>
                <a:lnTo>
                  <a:pt x="114674" y="60330"/>
                </a:lnTo>
                <a:close/>
                <a:moveTo>
                  <a:pt x="219087" y="59063"/>
                </a:moveTo>
                <a:lnTo>
                  <a:pt x="221779" y="65523"/>
                </a:lnTo>
                <a:lnTo>
                  <a:pt x="217915" y="66790"/>
                </a:lnTo>
                <a:lnTo>
                  <a:pt x="215666" y="60266"/>
                </a:lnTo>
                <a:lnTo>
                  <a:pt x="219087" y="59063"/>
                </a:lnTo>
                <a:close/>
                <a:moveTo>
                  <a:pt x="40473" y="60710"/>
                </a:moveTo>
                <a:lnTo>
                  <a:pt x="40758" y="66853"/>
                </a:lnTo>
                <a:cubicBezTo>
                  <a:pt x="39016" y="66062"/>
                  <a:pt x="37465" y="65333"/>
                  <a:pt x="36388" y="64732"/>
                </a:cubicBezTo>
                <a:cubicBezTo>
                  <a:pt x="35026" y="63940"/>
                  <a:pt x="33791" y="62926"/>
                  <a:pt x="32714" y="61755"/>
                </a:cubicBezTo>
                <a:lnTo>
                  <a:pt x="36451" y="60868"/>
                </a:lnTo>
                <a:lnTo>
                  <a:pt x="40473" y="60710"/>
                </a:lnTo>
                <a:close/>
                <a:moveTo>
                  <a:pt x="179849" y="58366"/>
                </a:moveTo>
                <a:lnTo>
                  <a:pt x="182192" y="65238"/>
                </a:lnTo>
                <a:lnTo>
                  <a:pt x="176777" y="67043"/>
                </a:lnTo>
                <a:lnTo>
                  <a:pt x="176017" y="60361"/>
                </a:lnTo>
                <a:lnTo>
                  <a:pt x="179849" y="58366"/>
                </a:lnTo>
                <a:close/>
                <a:moveTo>
                  <a:pt x="263328" y="61280"/>
                </a:moveTo>
                <a:lnTo>
                  <a:pt x="264880" y="65777"/>
                </a:lnTo>
                <a:lnTo>
                  <a:pt x="260066" y="67392"/>
                </a:lnTo>
                <a:lnTo>
                  <a:pt x="258800" y="62831"/>
                </a:lnTo>
                <a:lnTo>
                  <a:pt x="263328" y="61280"/>
                </a:lnTo>
                <a:close/>
                <a:moveTo>
                  <a:pt x="194575" y="59886"/>
                </a:moveTo>
                <a:lnTo>
                  <a:pt x="196697" y="66378"/>
                </a:lnTo>
                <a:lnTo>
                  <a:pt x="193561" y="67487"/>
                </a:lnTo>
                <a:lnTo>
                  <a:pt x="191408" y="60900"/>
                </a:lnTo>
                <a:lnTo>
                  <a:pt x="194575" y="59886"/>
                </a:lnTo>
                <a:close/>
                <a:moveTo>
                  <a:pt x="150270" y="62135"/>
                </a:moveTo>
                <a:lnTo>
                  <a:pt x="151727" y="66283"/>
                </a:lnTo>
                <a:lnTo>
                  <a:pt x="146311" y="67772"/>
                </a:lnTo>
                <a:lnTo>
                  <a:pt x="146311" y="67772"/>
                </a:lnTo>
                <a:lnTo>
                  <a:pt x="146374" y="67297"/>
                </a:lnTo>
                <a:cubicBezTo>
                  <a:pt x="146501" y="66030"/>
                  <a:pt x="146438" y="64763"/>
                  <a:pt x="146184" y="63528"/>
                </a:cubicBezTo>
                <a:cubicBezTo>
                  <a:pt x="147515" y="63148"/>
                  <a:pt x="148876" y="62641"/>
                  <a:pt x="150270" y="62135"/>
                </a:cubicBezTo>
                <a:close/>
                <a:moveTo>
                  <a:pt x="165819" y="61026"/>
                </a:moveTo>
                <a:lnTo>
                  <a:pt x="166009" y="65112"/>
                </a:lnTo>
                <a:lnTo>
                  <a:pt x="156794" y="67803"/>
                </a:lnTo>
                <a:lnTo>
                  <a:pt x="155717" y="64225"/>
                </a:lnTo>
                <a:lnTo>
                  <a:pt x="165819" y="61026"/>
                </a:lnTo>
                <a:close/>
                <a:moveTo>
                  <a:pt x="166041" y="65587"/>
                </a:moveTo>
                <a:lnTo>
                  <a:pt x="166168" y="68595"/>
                </a:lnTo>
                <a:lnTo>
                  <a:pt x="162272" y="68469"/>
                </a:lnTo>
                <a:lnTo>
                  <a:pt x="162557" y="66695"/>
                </a:lnTo>
                <a:cubicBezTo>
                  <a:pt x="162557" y="66663"/>
                  <a:pt x="162557" y="66632"/>
                  <a:pt x="162557" y="66600"/>
                </a:cubicBezTo>
                <a:lnTo>
                  <a:pt x="166041" y="65587"/>
                </a:lnTo>
                <a:close/>
                <a:moveTo>
                  <a:pt x="176080" y="65175"/>
                </a:moveTo>
                <a:lnTo>
                  <a:pt x="176302" y="67202"/>
                </a:lnTo>
                <a:lnTo>
                  <a:pt x="171805" y="68690"/>
                </a:lnTo>
                <a:lnTo>
                  <a:pt x="171235" y="66980"/>
                </a:lnTo>
                <a:lnTo>
                  <a:pt x="176080" y="65175"/>
                </a:lnTo>
                <a:close/>
                <a:moveTo>
                  <a:pt x="272069" y="58271"/>
                </a:moveTo>
                <a:cubicBezTo>
                  <a:pt x="272734" y="60076"/>
                  <a:pt x="274444" y="64542"/>
                  <a:pt x="275521" y="67550"/>
                </a:cubicBezTo>
                <a:lnTo>
                  <a:pt x="272386" y="68690"/>
                </a:lnTo>
                <a:lnTo>
                  <a:pt x="271562" y="67012"/>
                </a:lnTo>
                <a:lnTo>
                  <a:pt x="268997" y="59348"/>
                </a:lnTo>
                <a:lnTo>
                  <a:pt x="272069" y="58271"/>
                </a:lnTo>
                <a:close/>
                <a:moveTo>
                  <a:pt x="117461" y="62895"/>
                </a:moveTo>
                <a:lnTo>
                  <a:pt x="118157" y="63528"/>
                </a:lnTo>
                <a:cubicBezTo>
                  <a:pt x="118284" y="63655"/>
                  <a:pt x="118411" y="63718"/>
                  <a:pt x="118569" y="63782"/>
                </a:cubicBezTo>
                <a:cubicBezTo>
                  <a:pt x="119867" y="64193"/>
                  <a:pt x="121198" y="64542"/>
                  <a:pt x="122559" y="64795"/>
                </a:cubicBezTo>
                <a:lnTo>
                  <a:pt x="121673" y="68722"/>
                </a:lnTo>
                <a:lnTo>
                  <a:pt x="116669" y="66727"/>
                </a:lnTo>
                <a:lnTo>
                  <a:pt x="117461" y="62895"/>
                </a:lnTo>
                <a:close/>
                <a:moveTo>
                  <a:pt x="155685" y="65682"/>
                </a:moveTo>
                <a:lnTo>
                  <a:pt x="156350" y="67930"/>
                </a:lnTo>
                <a:lnTo>
                  <a:pt x="153120" y="68880"/>
                </a:lnTo>
                <a:lnTo>
                  <a:pt x="152328" y="66600"/>
                </a:lnTo>
                <a:lnTo>
                  <a:pt x="155685" y="65682"/>
                </a:lnTo>
                <a:close/>
                <a:moveTo>
                  <a:pt x="191503" y="62641"/>
                </a:moveTo>
                <a:lnTo>
                  <a:pt x="193150" y="67613"/>
                </a:lnTo>
                <a:lnTo>
                  <a:pt x="189444" y="68912"/>
                </a:lnTo>
                <a:lnTo>
                  <a:pt x="187829" y="63845"/>
                </a:lnTo>
                <a:lnTo>
                  <a:pt x="191503" y="62641"/>
                </a:lnTo>
                <a:close/>
                <a:moveTo>
                  <a:pt x="228112" y="63940"/>
                </a:moveTo>
                <a:lnTo>
                  <a:pt x="229189" y="67297"/>
                </a:lnTo>
                <a:lnTo>
                  <a:pt x="223774" y="69134"/>
                </a:lnTo>
                <a:lnTo>
                  <a:pt x="222380" y="65808"/>
                </a:lnTo>
                <a:lnTo>
                  <a:pt x="228112" y="63940"/>
                </a:lnTo>
                <a:close/>
                <a:moveTo>
                  <a:pt x="280113" y="55516"/>
                </a:moveTo>
                <a:cubicBezTo>
                  <a:pt x="281063" y="58651"/>
                  <a:pt x="283375" y="65967"/>
                  <a:pt x="283945" y="67740"/>
                </a:cubicBezTo>
                <a:lnTo>
                  <a:pt x="281760" y="69672"/>
                </a:lnTo>
                <a:lnTo>
                  <a:pt x="279606" y="66948"/>
                </a:lnTo>
                <a:lnTo>
                  <a:pt x="275648" y="57068"/>
                </a:lnTo>
                <a:lnTo>
                  <a:pt x="280113" y="55516"/>
                </a:lnTo>
                <a:close/>
                <a:moveTo>
                  <a:pt x="240020" y="59981"/>
                </a:moveTo>
                <a:lnTo>
                  <a:pt x="240020" y="59981"/>
                </a:lnTo>
                <a:cubicBezTo>
                  <a:pt x="239798" y="62388"/>
                  <a:pt x="239545" y="64795"/>
                  <a:pt x="239292" y="67107"/>
                </a:cubicBezTo>
                <a:lnTo>
                  <a:pt x="230583" y="70084"/>
                </a:lnTo>
                <a:lnTo>
                  <a:pt x="229727" y="67360"/>
                </a:lnTo>
                <a:lnTo>
                  <a:pt x="228556" y="63782"/>
                </a:lnTo>
                <a:lnTo>
                  <a:pt x="240020" y="59981"/>
                </a:lnTo>
                <a:close/>
                <a:moveTo>
                  <a:pt x="258356" y="62990"/>
                </a:moveTo>
                <a:lnTo>
                  <a:pt x="259623" y="67582"/>
                </a:lnTo>
                <a:lnTo>
                  <a:pt x="255063" y="70369"/>
                </a:lnTo>
                <a:lnTo>
                  <a:pt x="253131" y="64795"/>
                </a:lnTo>
                <a:lnTo>
                  <a:pt x="258356" y="62990"/>
                </a:lnTo>
                <a:close/>
                <a:moveTo>
                  <a:pt x="169651" y="63750"/>
                </a:moveTo>
                <a:lnTo>
                  <a:pt x="171393" y="68817"/>
                </a:lnTo>
                <a:lnTo>
                  <a:pt x="166674" y="70400"/>
                </a:lnTo>
                <a:lnTo>
                  <a:pt x="166484" y="65428"/>
                </a:lnTo>
                <a:lnTo>
                  <a:pt x="169651" y="63750"/>
                </a:lnTo>
                <a:close/>
                <a:moveTo>
                  <a:pt x="187386" y="64003"/>
                </a:moveTo>
                <a:lnTo>
                  <a:pt x="189001" y="69070"/>
                </a:lnTo>
                <a:lnTo>
                  <a:pt x="184916" y="70464"/>
                </a:lnTo>
                <a:lnTo>
                  <a:pt x="183174" y="65397"/>
                </a:lnTo>
                <a:lnTo>
                  <a:pt x="187386" y="64003"/>
                </a:lnTo>
                <a:close/>
                <a:moveTo>
                  <a:pt x="268554" y="59475"/>
                </a:moveTo>
                <a:lnTo>
                  <a:pt x="271151" y="67170"/>
                </a:lnTo>
                <a:lnTo>
                  <a:pt x="271942" y="68849"/>
                </a:lnTo>
                <a:lnTo>
                  <a:pt x="267097" y="70622"/>
                </a:lnTo>
                <a:lnTo>
                  <a:pt x="265387" y="65840"/>
                </a:lnTo>
                <a:lnTo>
                  <a:pt x="263772" y="61153"/>
                </a:lnTo>
                <a:lnTo>
                  <a:pt x="268554" y="59475"/>
                </a:lnTo>
                <a:close/>
                <a:moveTo>
                  <a:pt x="151885" y="66727"/>
                </a:moveTo>
                <a:lnTo>
                  <a:pt x="152677" y="69007"/>
                </a:lnTo>
                <a:lnTo>
                  <a:pt x="151727" y="69260"/>
                </a:lnTo>
                <a:lnTo>
                  <a:pt x="145773" y="71002"/>
                </a:lnTo>
                <a:cubicBezTo>
                  <a:pt x="145963" y="69830"/>
                  <a:pt x="146121" y="68912"/>
                  <a:pt x="146216" y="68278"/>
                </a:cubicBezTo>
                <a:lnTo>
                  <a:pt x="151885" y="66727"/>
                </a:lnTo>
                <a:close/>
                <a:moveTo>
                  <a:pt x="78729" y="59221"/>
                </a:moveTo>
                <a:lnTo>
                  <a:pt x="91429" y="59380"/>
                </a:lnTo>
                <a:lnTo>
                  <a:pt x="91745" y="71287"/>
                </a:lnTo>
                <a:lnTo>
                  <a:pt x="80915" y="71160"/>
                </a:lnTo>
                <a:cubicBezTo>
                  <a:pt x="80851" y="70780"/>
                  <a:pt x="80820" y="70527"/>
                  <a:pt x="80788" y="70432"/>
                </a:cubicBezTo>
                <a:cubicBezTo>
                  <a:pt x="80629" y="69894"/>
                  <a:pt x="79743" y="65017"/>
                  <a:pt x="78729" y="59253"/>
                </a:cubicBezTo>
                <a:lnTo>
                  <a:pt x="78729" y="59221"/>
                </a:lnTo>
                <a:close/>
                <a:moveTo>
                  <a:pt x="275679" y="67962"/>
                </a:moveTo>
                <a:cubicBezTo>
                  <a:pt x="275996" y="68754"/>
                  <a:pt x="276218" y="69450"/>
                  <a:pt x="276344" y="69894"/>
                </a:cubicBezTo>
                <a:lnTo>
                  <a:pt x="273684" y="71382"/>
                </a:lnTo>
                <a:lnTo>
                  <a:pt x="272576" y="69102"/>
                </a:lnTo>
                <a:lnTo>
                  <a:pt x="275679" y="67962"/>
                </a:lnTo>
                <a:close/>
                <a:moveTo>
                  <a:pt x="91872" y="59411"/>
                </a:moveTo>
                <a:lnTo>
                  <a:pt x="105996" y="59601"/>
                </a:lnTo>
                <a:lnTo>
                  <a:pt x="105141" y="71477"/>
                </a:lnTo>
                <a:lnTo>
                  <a:pt x="92157" y="71319"/>
                </a:lnTo>
                <a:lnTo>
                  <a:pt x="91872" y="59411"/>
                </a:lnTo>
                <a:close/>
                <a:moveTo>
                  <a:pt x="106535" y="64605"/>
                </a:moveTo>
                <a:lnTo>
                  <a:pt x="110810" y="64985"/>
                </a:lnTo>
                <a:lnTo>
                  <a:pt x="110398" y="71540"/>
                </a:lnTo>
                <a:lnTo>
                  <a:pt x="106028" y="71509"/>
                </a:lnTo>
                <a:lnTo>
                  <a:pt x="106535" y="64605"/>
                </a:lnTo>
                <a:close/>
                <a:moveTo>
                  <a:pt x="111285" y="65112"/>
                </a:moveTo>
                <a:lnTo>
                  <a:pt x="116131" y="67012"/>
                </a:lnTo>
                <a:lnTo>
                  <a:pt x="115149" y="71604"/>
                </a:lnTo>
                <a:lnTo>
                  <a:pt x="110842" y="71540"/>
                </a:lnTo>
                <a:lnTo>
                  <a:pt x="111285" y="65112"/>
                </a:lnTo>
                <a:close/>
                <a:moveTo>
                  <a:pt x="116574" y="67170"/>
                </a:moveTo>
                <a:lnTo>
                  <a:pt x="121578" y="69165"/>
                </a:lnTo>
                <a:lnTo>
                  <a:pt x="121198" y="71667"/>
                </a:lnTo>
                <a:lnTo>
                  <a:pt x="115624" y="71604"/>
                </a:lnTo>
                <a:lnTo>
                  <a:pt x="116574" y="67170"/>
                </a:lnTo>
                <a:close/>
                <a:moveTo>
                  <a:pt x="162082" y="66727"/>
                </a:moveTo>
                <a:lnTo>
                  <a:pt x="161322" y="71699"/>
                </a:lnTo>
                <a:lnTo>
                  <a:pt x="156509" y="71255"/>
                </a:lnTo>
                <a:lnTo>
                  <a:pt x="156857" y="68247"/>
                </a:lnTo>
                <a:lnTo>
                  <a:pt x="162082" y="66727"/>
                </a:lnTo>
                <a:close/>
                <a:moveTo>
                  <a:pt x="206641" y="63370"/>
                </a:moveTo>
                <a:cubicBezTo>
                  <a:pt x="206641" y="66188"/>
                  <a:pt x="206292" y="68975"/>
                  <a:pt x="205691" y="71699"/>
                </a:cubicBezTo>
                <a:lnTo>
                  <a:pt x="203474" y="64478"/>
                </a:lnTo>
                <a:lnTo>
                  <a:pt x="206641" y="63370"/>
                </a:lnTo>
                <a:close/>
                <a:moveTo>
                  <a:pt x="215223" y="60393"/>
                </a:moveTo>
                <a:lnTo>
                  <a:pt x="217567" y="67138"/>
                </a:lnTo>
                <a:cubicBezTo>
                  <a:pt x="217567" y="67233"/>
                  <a:pt x="217662" y="67297"/>
                  <a:pt x="217757" y="67297"/>
                </a:cubicBezTo>
                <a:lnTo>
                  <a:pt x="217820" y="67297"/>
                </a:lnTo>
                <a:lnTo>
                  <a:pt x="221937" y="65967"/>
                </a:lnTo>
                <a:lnTo>
                  <a:pt x="223330" y="69292"/>
                </a:lnTo>
                <a:lnTo>
                  <a:pt x="215508" y="71889"/>
                </a:lnTo>
                <a:lnTo>
                  <a:pt x="212404" y="62705"/>
                </a:lnTo>
                <a:lnTo>
                  <a:pt x="212880" y="61216"/>
                </a:lnTo>
                <a:lnTo>
                  <a:pt x="215223" y="60393"/>
                </a:lnTo>
                <a:close/>
                <a:moveTo>
                  <a:pt x="229316" y="67740"/>
                </a:moveTo>
                <a:lnTo>
                  <a:pt x="230107" y="70242"/>
                </a:lnTo>
                <a:lnTo>
                  <a:pt x="224945" y="72015"/>
                </a:lnTo>
                <a:lnTo>
                  <a:pt x="223932" y="69577"/>
                </a:lnTo>
                <a:lnTo>
                  <a:pt x="229316" y="67740"/>
                </a:lnTo>
                <a:close/>
                <a:moveTo>
                  <a:pt x="265038" y="66220"/>
                </a:moveTo>
                <a:lnTo>
                  <a:pt x="266654" y="70812"/>
                </a:lnTo>
                <a:lnTo>
                  <a:pt x="263170" y="72079"/>
                </a:lnTo>
                <a:lnTo>
                  <a:pt x="260256" y="67803"/>
                </a:lnTo>
                <a:lnTo>
                  <a:pt x="265038" y="66220"/>
                </a:lnTo>
                <a:close/>
                <a:moveTo>
                  <a:pt x="162209" y="68912"/>
                </a:moveTo>
                <a:lnTo>
                  <a:pt x="166168" y="69070"/>
                </a:lnTo>
                <a:lnTo>
                  <a:pt x="166294" y="72142"/>
                </a:lnTo>
                <a:lnTo>
                  <a:pt x="161734" y="71730"/>
                </a:lnTo>
                <a:lnTo>
                  <a:pt x="162209" y="68912"/>
                </a:lnTo>
                <a:close/>
                <a:moveTo>
                  <a:pt x="203062" y="64637"/>
                </a:moveTo>
                <a:lnTo>
                  <a:pt x="204709" y="70084"/>
                </a:lnTo>
                <a:lnTo>
                  <a:pt x="199642" y="72395"/>
                </a:lnTo>
                <a:lnTo>
                  <a:pt x="197710" y="66505"/>
                </a:lnTo>
                <a:lnTo>
                  <a:pt x="203062" y="64637"/>
                </a:lnTo>
                <a:close/>
                <a:moveTo>
                  <a:pt x="275204" y="57194"/>
                </a:moveTo>
                <a:lnTo>
                  <a:pt x="279163" y="67170"/>
                </a:lnTo>
                <a:cubicBezTo>
                  <a:pt x="279163" y="67170"/>
                  <a:pt x="279163" y="67202"/>
                  <a:pt x="279195" y="67233"/>
                </a:cubicBezTo>
                <a:lnTo>
                  <a:pt x="281380" y="69957"/>
                </a:lnTo>
                <a:lnTo>
                  <a:pt x="278466" y="72522"/>
                </a:lnTo>
                <a:cubicBezTo>
                  <a:pt x="277548" y="71224"/>
                  <a:pt x="276946" y="70305"/>
                  <a:pt x="276851" y="69925"/>
                </a:cubicBezTo>
                <a:cubicBezTo>
                  <a:pt x="276313" y="68120"/>
                  <a:pt x="273462" y="60615"/>
                  <a:pt x="272481" y="58144"/>
                </a:cubicBezTo>
                <a:lnTo>
                  <a:pt x="275204" y="57194"/>
                </a:lnTo>
                <a:close/>
                <a:moveTo>
                  <a:pt x="123003" y="64890"/>
                </a:moveTo>
                <a:cubicBezTo>
                  <a:pt x="126011" y="65428"/>
                  <a:pt x="129052" y="65682"/>
                  <a:pt x="132092" y="65682"/>
                </a:cubicBezTo>
                <a:lnTo>
                  <a:pt x="131173" y="72807"/>
                </a:lnTo>
                <a:lnTo>
                  <a:pt x="121673" y="71730"/>
                </a:lnTo>
                <a:lnTo>
                  <a:pt x="122053" y="69070"/>
                </a:lnTo>
                <a:lnTo>
                  <a:pt x="123003" y="64890"/>
                </a:lnTo>
                <a:close/>
                <a:moveTo>
                  <a:pt x="252244" y="65112"/>
                </a:moveTo>
                <a:lnTo>
                  <a:pt x="254208" y="70780"/>
                </a:lnTo>
                <a:lnTo>
                  <a:pt x="247430" y="72997"/>
                </a:lnTo>
                <a:lnTo>
                  <a:pt x="246639" y="67012"/>
                </a:lnTo>
                <a:lnTo>
                  <a:pt x="252244" y="65112"/>
                </a:lnTo>
                <a:close/>
                <a:moveTo>
                  <a:pt x="182319" y="65682"/>
                </a:moveTo>
                <a:lnTo>
                  <a:pt x="184061" y="70780"/>
                </a:lnTo>
                <a:lnTo>
                  <a:pt x="177442" y="73092"/>
                </a:lnTo>
                <a:lnTo>
                  <a:pt x="176808" y="67518"/>
                </a:lnTo>
                <a:lnTo>
                  <a:pt x="182319" y="65682"/>
                </a:lnTo>
                <a:close/>
                <a:moveTo>
                  <a:pt x="77811" y="59221"/>
                </a:moveTo>
                <a:cubicBezTo>
                  <a:pt x="78856" y="65080"/>
                  <a:pt x="79774" y="70084"/>
                  <a:pt x="79901" y="70654"/>
                </a:cubicBezTo>
                <a:cubicBezTo>
                  <a:pt x="79933" y="70812"/>
                  <a:pt x="80028" y="71319"/>
                  <a:pt x="80154" y="72142"/>
                </a:cubicBezTo>
                <a:lnTo>
                  <a:pt x="69545" y="73251"/>
                </a:lnTo>
                <a:lnTo>
                  <a:pt x="68184" y="59601"/>
                </a:lnTo>
                <a:lnTo>
                  <a:pt x="77811" y="59221"/>
                </a:lnTo>
                <a:close/>
                <a:moveTo>
                  <a:pt x="139756" y="65080"/>
                </a:moveTo>
                <a:cubicBezTo>
                  <a:pt x="139882" y="66093"/>
                  <a:pt x="140072" y="67360"/>
                  <a:pt x="140167" y="67740"/>
                </a:cubicBezTo>
                <a:cubicBezTo>
                  <a:pt x="140231" y="68120"/>
                  <a:pt x="139566" y="71509"/>
                  <a:pt x="139059" y="73662"/>
                </a:cubicBezTo>
                <a:lnTo>
                  <a:pt x="137412" y="73504"/>
                </a:lnTo>
                <a:lnTo>
                  <a:pt x="131680" y="72839"/>
                </a:lnTo>
                <a:lnTo>
                  <a:pt x="132567" y="65682"/>
                </a:lnTo>
                <a:cubicBezTo>
                  <a:pt x="134942" y="65650"/>
                  <a:pt x="137349" y="65428"/>
                  <a:pt x="139724" y="65080"/>
                </a:cubicBezTo>
                <a:close/>
                <a:moveTo>
                  <a:pt x="145329" y="63813"/>
                </a:moveTo>
                <a:cubicBezTo>
                  <a:pt x="145551" y="64922"/>
                  <a:pt x="145583" y="66030"/>
                  <a:pt x="145488" y="67138"/>
                </a:cubicBezTo>
                <a:cubicBezTo>
                  <a:pt x="145424" y="67550"/>
                  <a:pt x="144949" y="70242"/>
                  <a:pt x="144253" y="74264"/>
                </a:cubicBezTo>
                <a:lnTo>
                  <a:pt x="139471" y="73726"/>
                </a:lnTo>
                <a:cubicBezTo>
                  <a:pt x="139787" y="72395"/>
                  <a:pt x="140706" y="68247"/>
                  <a:pt x="140579" y="67645"/>
                </a:cubicBezTo>
                <a:cubicBezTo>
                  <a:pt x="140516" y="67297"/>
                  <a:pt x="140326" y="66030"/>
                  <a:pt x="140167" y="65017"/>
                </a:cubicBezTo>
                <a:lnTo>
                  <a:pt x="140547" y="64953"/>
                </a:lnTo>
                <a:cubicBezTo>
                  <a:pt x="142162" y="64668"/>
                  <a:pt x="143746" y="64288"/>
                  <a:pt x="145329" y="63813"/>
                </a:cubicBezTo>
                <a:close/>
                <a:moveTo>
                  <a:pt x="239007" y="69640"/>
                </a:moveTo>
                <a:lnTo>
                  <a:pt x="239007" y="69640"/>
                </a:lnTo>
                <a:cubicBezTo>
                  <a:pt x="238911" y="70464"/>
                  <a:pt x="238816" y="71287"/>
                  <a:pt x="238753" y="72110"/>
                </a:cubicBezTo>
                <a:lnTo>
                  <a:pt x="231976" y="74327"/>
                </a:lnTo>
                <a:lnTo>
                  <a:pt x="231311" y="72269"/>
                </a:lnTo>
                <a:lnTo>
                  <a:pt x="239007" y="69640"/>
                </a:lnTo>
                <a:close/>
                <a:moveTo>
                  <a:pt x="176397" y="67645"/>
                </a:moveTo>
                <a:lnTo>
                  <a:pt x="176967" y="73251"/>
                </a:lnTo>
                <a:lnTo>
                  <a:pt x="173768" y="74391"/>
                </a:lnTo>
                <a:lnTo>
                  <a:pt x="171963" y="69134"/>
                </a:lnTo>
                <a:lnTo>
                  <a:pt x="176397" y="67645"/>
                </a:lnTo>
                <a:close/>
                <a:moveTo>
                  <a:pt x="67740" y="59633"/>
                </a:moveTo>
                <a:lnTo>
                  <a:pt x="69102" y="73346"/>
                </a:lnTo>
                <a:lnTo>
                  <a:pt x="58081" y="74486"/>
                </a:lnTo>
                <a:cubicBezTo>
                  <a:pt x="57258" y="70305"/>
                  <a:pt x="56054" y="64637"/>
                  <a:pt x="54978" y="60140"/>
                </a:cubicBezTo>
                <a:lnTo>
                  <a:pt x="67740" y="59633"/>
                </a:lnTo>
                <a:close/>
                <a:moveTo>
                  <a:pt x="259813" y="67993"/>
                </a:moveTo>
                <a:lnTo>
                  <a:pt x="262727" y="72237"/>
                </a:lnTo>
                <a:lnTo>
                  <a:pt x="256488" y="74517"/>
                </a:lnTo>
                <a:lnTo>
                  <a:pt x="255189" y="70812"/>
                </a:lnTo>
                <a:lnTo>
                  <a:pt x="259813" y="67993"/>
                </a:lnTo>
                <a:close/>
                <a:moveTo>
                  <a:pt x="276503" y="70337"/>
                </a:moveTo>
                <a:cubicBezTo>
                  <a:pt x="277009" y="71192"/>
                  <a:pt x="277548" y="72015"/>
                  <a:pt x="278118" y="72807"/>
                </a:cubicBezTo>
                <a:lnTo>
                  <a:pt x="276154" y="74549"/>
                </a:lnTo>
                <a:lnTo>
                  <a:pt x="273969" y="71762"/>
                </a:lnTo>
                <a:lnTo>
                  <a:pt x="276503" y="70337"/>
                </a:lnTo>
                <a:close/>
                <a:moveTo>
                  <a:pt x="223489" y="69704"/>
                </a:moveTo>
                <a:lnTo>
                  <a:pt x="224502" y="72142"/>
                </a:lnTo>
                <a:lnTo>
                  <a:pt x="216490" y="74834"/>
                </a:lnTo>
                <a:lnTo>
                  <a:pt x="215666" y="72332"/>
                </a:lnTo>
                <a:lnTo>
                  <a:pt x="223489" y="69704"/>
                </a:lnTo>
                <a:close/>
                <a:moveTo>
                  <a:pt x="151537" y="69799"/>
                </a:moveTo>
                <a:lnTo>
                  <a:pt x="150903" y="75024"/>
                </a:lnTo>
                <a:lnTo>
                  <a:pt x="145171" y="74391"/>
                </a:lnTo>
                <a:cubicBezTo>
                  <a:pt x="145361" y="73314"/>
                  <a:pt x="145519" y="72364"/>
                  <a:pt x="145678" y="71509"/>
                </a:cubicBezTo>
                <a:lnTo>
                  <a:pt x="151537" y="69799"/>
                </a:lnTo>
                <a:close/>
                <a:moveTo>
                  <a:pt x="246195" y="67170"/>
                </a:moveTo>
                <a:lnTo>
                  <a:pt x="246987" y="73124"/>
                </a:lnTo>
                <a:lnTo>
                  <a:pt x="240717" y="75182"/>
                </a:lnTo>
                <a:cubicBezTo>
                  <a:pt x="240938" y="73187"/>
                  <a:pt x="241160" y="71034"/>
                  <a:pt x="241382" y="68817"/>
                </a:cubicBezTo>
                <a:lnTo>
                  <a:pt x="246195" y="67170"/>
                </a:lnTo>
                <a:close/>
                <a:moveTo>
                  <a:pt x="156350" y="68405"/>
                </a:moveTo>
                <a:lnTo>
                  <a:pt x="155559" y="75562"/>
                </a:lnTo>
                <a:lnTo>
                  <a:pt x="151378" y="75087"/>
                </a:lnTo>
                <a:lnTo>
                  <a:pt x="152012" y="69672"/>
                </a:lnTo>
                <a:lnTo>
                  <a:pt x="156350" y="68405"/>
                </a:lnTo>
                <a:close/>
                <a:moveTo>
                  <a:pt x="106028" y="71952"/>
                </a:moveTo>
                <a:lnTo>
                  <a:pt x="110367" y="72015"/>
                </a:lnTo>
                <a:lnTo>
                  <a:pt x="110113" y="75816"/>
                </a:lnTo>
                <a:lnTo>
                  <a:pt x="105806" y="75087"/>
                </a:lnTo>
                <a:lnTo>
                  <a:pt x="106028" y="71952"/>
                </a:lnTo>
                <a:close/>
                <a:moveTo>
                  <a:pt x="272132" y="69260"/>
                </a:moveTo>
                <a:lnTo>
                  <a:pt x="273304" y="71604"/>
                </a:lnTo>
                <a:lnTo>
                  <a:pt x="265735" y="75847"/>
                </a:lnTo>
                <a:lnTo>
                  <a:pt x="263423" y="72459"/>
                </a:lnTo>
                <a:lnTo>
                  <a:pt x="272132" y="69260"/>
                </a:lnTo>
                <a:close/>
                <a:moveTo>
                  <a:pt x="156445" y="71730"/>
                </a:moveTo>
                <a:lnTo>
                  <a:pt x="161227" y="72142"/>
                </a:lnTo>
                <a:lnTo>
                  <a:pt x="160626" y="76132"/>
                </a:lnTo>
                <a:lnTo>
                  <a:pt x="156002" y="75594"/>
                </a:lnTo>
                <a:lnTo>
                  <a:pt x="156445" y="71730"/>
                </a:lnTo>
                <a:close/>
                <a:moveTo>
                  <a:pt x="230836" y="72395"/>
                </a:moveTo>
                <a:lnTo>
                  <a:pt x="231533" y="74486"/>
                </a:lnTo>
                <a:lnTo>
                  <a:pt x="226434" y="76196"/>
                </a:lnTo>
                <a:lnTo>
                  <a:pt x="225801" y="74169"/>
                </a:lnTo>
                <a:lnTo>
                  <a:pt x="230836" y="72395"/>
                </a:lnTo>
                <a:close/>
                <a:moveTo>
                  <a:pt x="110810" y="72015"/>
                </a:moveTo>
                <a:lnTo>
                  <a:pt x="115054" y="72047"/>
                </a:lnTo>
                <a:lnTo>
                  <a:pt x="114135" y="76481"/>
                </a:lnTo>
                <a:lnTo>
                  <a:pt x="110557" y="75879"/>
                </a:lnTo>
                <a:lnTo>
                  <a:pt x="110810" y="72015"/>
                </a:lnTo>
                <a:close/>
                <a:moveTo>
                  <a:pt x="161702" y="72174"/>
                </a:moveTo>
                <a:lnTo>
                  <a:pt x="166326" y="72585"/>
                </a:lnTo>
                <a:lnTo>
                  <a:pt x="166516" y="76766"/>
                </a:lnTo>
                <a:lnTo>
                  <a:pt x="161069" y="76164"/>
                </a:lnTo>
                <a:lnTo>
                  <a:pt x="161702" y="72174"/>
                </a:lnTo>
                <a:close/>
                <a:moveTo>
                  <a:pt x="171551" y="69292"/>
                </a:moveTo>
                <a:lnTo>
                  <a:pt x="173325" y="74517"/>
                </a:lnTo>
                <a:lnTo>
                  <a:pt x="171425" y="75182"/>
                </a:lnTo>
                <a:lnTo>
                  <a:pt x="166959" y="76766"/>
                </a:lnTo>
                <a:lnTo>
                  <a:pt x="166706" y="70875"/>
                </a:lnTo>
                <a:lnTo>
                  <a:pt x="171551" y="69292"/>
                </a:lnTo>
                <a:close/>
                <a:moveTo>
                  <a:pt x="180165" y="72617"/>
                </a:moveTo>
                <a:lnTo>
                  <a:pt x="181432" y="76544"/>
                </a:lnTo>
                <a:lnTo>
                  <a:pt x="178835" y="77367"/>
                </a:lnTo>
                <a:lnTo>
                  <a:pt x="177537" y="73536"/>
                </a:lnTo>
                <a:lnTo>
                  <a:pt x="180165" y="72617"/>
                </a:lnTo>
                <a:close/>
                <a:moveTo>
                  <a:pt x="115529" y="72047"/>
                </a:moveTo>
                <a:lnTo>
                  <a:pt x="121134" y="72142"/>
                </a:lnTo>
                <a:lnTo>
                  <a:pt x="120343" y="77526"/>
                </a:lnTo>
                <a:lnTo>
                  <a:pt x="117524" y="77051"/>
                </a:lnTo>
                <a:lnTo>
                  <a:pt x="114579" y="76544"/>
                </a:lnTo>
                <a:lnTo>
                  <a:pt x="115529" y="72047"/>
                </a:lnTo>
                <a:close/>
                <a:moveTo>
                  <a:pt x="254366" y="71224"/>
                </a:moveTo>
                <a:lnTo>
                  <a:pt x="255633" y="74834"/>
                </a:lnTo>
                <a:lnTo>
                  <a:pt x="248032" y="77589"/>
                </a:lnTo>
                <a:lnTo>
                  <a:pt x="247494" y="73441"/>
                </a:lnTo>
                <a:lnTo>
                  <a:pt x="254366" y="71224"/>
                </a:lnTo>
                <a:close/>
                <a:moveTo>
                  <a:pt x="54059" y="60171"/>
                </a:moveTo>
                <a:cubicBezTo>
                  <a:pt x="55421" y="65808"/>
                  <a:pt x="57004" y="73536"/>
                  <a:pt x="57796" y="77621"/>
                </a:cubicBezTo>
                <a:cubicBezTo>
                  <a:pt x="55136" y="74802"/>
                  <a:pt x="53236" y="72839"/>
                  <a:pt x="52919" y="72522"/>
                </a:cubicBezTo>
                <a:cubicBezTo>
                  <a:pt x="52191" y="71794"/>
                  <a:pt x="49910" y="70749"/>
                  <a:pt x="44875" y="68595"/>
                </a:cubicBezTo>
                <a:cubicBezTo>
                  <a:pt x="43672" y="68088"/>
                  <a:pt x="42437" y="67550"/>
                  <a:pt x="41265" y="67012"/>
                </a:cubicBezTo>
                <a:lnTo>
                  <a:pt x="40980" y="60678"/>
                </a:lnTo>
                <a:lnTo>
                  <a:pt x="54059" y="60171"/>
                </a:lnTo>
                <a:close/>
                <a:moveTo>
                  <a:pt x="238690" y="72585"/>
                </a:moveTo>
                <a:lnTo>
                  <a:pt x="238690" y="72585"/>
                </a:lnTo>
                <a:cubicBezTo>
                  <a:pt x="238563" y="73757"/>
                  <a:pt x="238436" y="74897"/>
                  <a:pt x="238341" y="75974"/>
                </a:cubicBezTo>
                <a:lnTo>
                  <a:pt x="233084" y="77684"/>
                </a:lnTo>
                <a:lnTo>
                  <a:pt x="232103" y="74771"/>
                </a:lnTo>
                <a:lnTo>
                  <a:pt x="238690" y="72585"/>
                </a:lnTo>
                <a:close/>
                <a:moveTo>
                  <a:pt x="212183" y="63433"/>
                </a:moveTo>
                <a:lnTo>
                  <a:pt x="216078" y="74992"/>
                </a:lnTo>
                <a:lnTo>
                  <a:pt x="207591" y="77842"/>
                </a:lnTo>
                <a:lnTo>
                  <a:pt x="212183" y="63433"/>
                </a:lnTo>
                <a:close/>
                <a:moveTo>
                  <a:pt x="278688" y="73536"/>
                </a:moveTo>
                <a:cubicBezTo>
                  <a:pt x="279321" y="74454"/>
                  <a:pt x="280050" y="75436"/>
                  <a:pt x="280873" y="76512"/>
                </a:cubicBezTo>
                <a:lnTo>
                  <a:pt x="278910" y="78096"/>
                </a:lnTo>
                <a:lnTo>
                  <a:pt x="276693" y="75277"/>
                </a:lnTo>
                <a:lnTo>
                  <a:pt x="278688" y="73536"/>
                </a:lnTo>
                <a:close/>
                <a:moveTo>
                  <a:pt x="184219" y="71224"/>
                </a:moveTo>
                <a:lnTo>
                  <a:pt x="186183" y="76987"/>
                </a:lnTo>
                <a:lnTo>
                  <a:pt x="182446" y="78128"/>
                </a:lnTo>
                <a:lnTo>
                  <a:pt x="180577" y="72490"/>
                </a:lnTo>
                <a:lnTo>
                  <a:pt x="184219" y="71224"/>
                </a:lnTo>
                <a:close/>
                <a:moveTo>
                  <a:pt x="145108" y="74834"/>
                </a:moveTo>
                <a:lnTo>
                  <a:pt x="155527" y="76006"/>
                </a:lnTo>
                <a:lnTo>
                  <a:pt x="155210" y="78571"/>
                </a:lnTo>
                <a:lnTo>
                  <a:pt x="144759" y="76892"/>
                </a:lnTo>
                <a:cubicBezTo>
                  <a:pt x="144854" y="76164"/>
                  <a:pt x="144981" y="75499"/>
                  <a:pt x="145108" y="74834"/>
                </a:cubicBezTo>
                <a:close/>
                <a:moveTo>
                  <a:pt x="225325" y="74264"/>
                </a:moveTo>
                <a:lnTo>
                  <a:pt x="225991" y="76291"/>
                </a:lnTo>
                <a:lnTo>
                  <a:pt x="217883" y="78983"/>
                </a:lnTo>
                <a:lnTo>
                  <a:pt x="217250" y="77019"/>
                </a:lnTo>
                <a:lnTo>
                  <a:pt x="225325" y="74264"/>
                </a:lnTo>
                <a:close/>
                <a:moveTo>
                  <a:pt x="211581" y="61660"/>
                </a:moveTo>
                <a:lnTo>
                  <a:pt x="211676" y="61976"/>
                </a:lnTo>
                <a:lnTo>
                  <a:pt x="206514" y="78254"/>
                </a:lnTo>
                <a:lnTo>
                  <a:pt x="204107" y="79046"/>
                </a:lnTo>
                <a:cubicBezTo>
                  <a:pt x="205089" y="75784"/>
                  <a:pt x="205786" y="73314"/>
                  <a:pt x="206039" y="72269"/>
                </a:cubicBezTo>
                <a:cubicBezTo>
                  <a:pt x="206736" y="69292"/>
                  <a:pt x="207116" y="66283"/>
                  <a:pt x="207116" y="63211"/>
                </a:cubicBezTo>
                <a:lnTo>
                  <a:pt x="211581" y="61660"/>
                </a:lnTo>
                <a:close/>
                <a:moveTo>
                  <a:pt x="231691" y="74929"/>
                </a:moveTo>
                <a:lnTo>
                  <a:pt x="232641" y="77874"/>
                </a:lnTo>
                <a:lnTo>
                  <a:pt x="227511" y="79553"/>
                </a:lnTo>
                <a:lnTo>
                  <a:pt x="226592" y="76639"/>
                </a:lnTo>
                <a:lnTo>
                  <a:pt x="231691" y="74929"/>
                </a:lnTo>
                <a:close/>
                <a:moveTo>
                  <a:pt x="131585" y="73314"/>
                </a:moveTo>
                <a:lnTo>
                  <a:pt x="137095" y="73916"/>
                </a:lnTo>
                <a:lnTo>
                  <a:pt x="136209" y="79711"/>
                </a:lnTo>
                <a:lnTo>
                  <a:pt x="130857" y="78856"/>
                </a:lnTo>
                <a:lnTo>
                  <a:pt x="131585" y="73314"/>
                </a:lnTo>
                <a:close/>
                <a:moveTo>
                  <a:pt x="204836" y="70527"/>
                </a:moveTo>
                <a:lnTo>
                  <a:pt x="205469" y="72585"/>
                </a:lnTo>
                <a:cubicBezTo>
                  <a:pt x="205152" y="73852"/>
                  <a:pt x="204487" y="76196"/>
                  <a:pt x="203537" y="79236"/>
                </a:cubicBezTo>
                <a:lnTo>
                  <a:pt x="202017" y="79743"/>
                </a:lnTo>
                <a:lnTo>
                  <a:pt x="199769" y="72839"/>
                </a:lnTo>
                <a:lnTo>
                  <a:pt x="204836" y="70527"/>
                </a:lnTo>
                <a:close/>
                <a:moveTo>
                  <a:pt x="114484" y="77019"/>
                </a:moveTo>
                <a:lnTo>
                  <a:pt x="117239" y="77462"/>
                </a:lnTo>
                <a:lnTo>
                  <a:pt x="116891" y="79838"/>
                </a:lnTo>
                <a:lnTo>
                  <a:pt x="113945" y="79521"/>
                </a:lnTo>
                <a:lnTo>
                  <a:pt x="114484" y="77019"/>
                </a:lnTo>
                <a:close/>
                <a:moveTo>
                  <a:pt x="262980" y="72617"/>
                </a:moveTo>
                <a:lnTo>
                  <a:pt x="265355" y="76101"/>
                </a:lnTo>
                <a:lnTo>
                  <a:pt x="260827" y="78666"/>
                </a:lnTo>
                <a:lnTo>
                  <a:pt x="258420" y="80028"/>
                </a:lnTo>
                <a:lnTo>
                  <a:pt x="256646" y="74961"/>
                </a:lnTo>
                <a:lnTo>
                  <a:pt x="262980" y="72617"/>
                </a:lnTo>
                <a:close/>
                <a:moveTo>
                  <a:pt x="117682" y="77557"/>
                </a:moveTo>
                <a:lnTo>
                  <a:pt x="120279" y="77969"/>
                </a:lnTo>
                <a:lnTo>
                  <a:pt x="119962" y="80218"/>
                </a:lnTo>
                <a:lnTo>
                  <a:pt x="117334" y="79901"/>
                </a:lnTo>
                <a:lnTo>
                  <a:pt x="117682" y="77557"/>
                </a:lnTo>
                <a:close/>
                <a:moveTo>
                  <a:pt x="247050" y="73599"/>
                </a:moveTo>
                <a:lnTo>
                  <a:pt x="247589" y="77747"/>
                </a:lnTo>
                <a:lnTo>
                  <a:pt x="240178" y="80503"/>
                </a:lnTo>
                <a:cubicBezTo>
                  <a:pt x="240337" y="79014"/>
                  <a:pt x="240527" y="77399"/>
                  <a:pt x="240685" y="75689"/>
                </a:cubicBezTo>
                <a:lnTo>
                  <a:pt x="247050" y="73599"/>
                </a:lnTo>
                <a:close/>
                <a:moveTo>
                  <a:pt x="281158" y="76892"/>
                </a:moveTo>
                <a:cubicBezTo>
                  <a:pt x="281633" y="77494"/>
                  <a:pt x="282140" y="78159"/>
                  <a:pt x="282678" y="78824"/>
                </a:cubicBezTo>
                <a:lnTo>
                  <a:pt x="280778" y="80534"/>
                </a:lnTo>
                <a:lnTo>
                  <a:pt x="279195" y="78476"/>
                </a:lnTo>
                <a:lnTo>
                  <a:pt x="281158" y="76892"/>
                </a:lnTo>
                <a:close/>
                <a:moveTo>
                  <a:pt x="273557" y="72015"/>
                </a:moveTo>
                <a:lnTo>
                  <a:pt x="275774" y="74866"/>
                </a:lnTo>
                <a:lnTo>
                  <a:pt x="269060" y="80756"/>
                </a:lnTo>
                <a:lnTo>
                  <a:pt x="265989" y="76259"/>
                </a:lnTo>
                <a:lnTo>
                  <a:pt x="273557" y="72015"/>
                </a:lnTo>
                <a:close/>
                <a:moveTo>
                  <a:pt x="137570" y="73947"/>
                </a:moveTo>
                <a:lnTo>
                  <a:pt x="144221" y="74707"/>
                </a:lnTo>
                <a:cubicBezTo>
                  <a:pt x="143904" y="76544"/>
                  <a:pt x="143556" y="78603"/>
                  <a:pt x="143176" y="80851"/>
                </a:cubicBezTo>
                <a:lnTo>
                  <a:pt x="136652" y="79774"/>
                </a:lnTo>
                <a:lnTo>
                  <a:pt x="137570" y="73947"/>
                </a:lnTo>
                <a:close/>
                <a:moveTo>
                  <a:pt x="196823" y="66790"/>
                </a:moveTo>
                <a:lnTo>
                  <a:pt x="201162" y="80028"/>
                </a:lnTo>
                <a:lnTo>
                  <a:pt x="198058" y="81073"/>
                </a:lnTo>
                <a:lnTo>
                  <a:pt x="193688" y="67898"/>
                </a:lnTo>
                <a:lnTo>
                  <a:pt x="196823" y="66790"/>
                </a:lnTo>
                <a:close/>
                <a:moveTo>
                  <a:pt x="186341" y="77399"/>
                </a:moveTo>
                <a:lnTo>
                  <a:pt x="187228" y="80028"/>
                </a:lnTo>
                <a:lnTo>
                  <a:pt x="183459" y="81263"/>
                </a:lnTo>
                <a:lnTo>
                  <a:pt x="182572" y="78571"/>
                </a:lnTo>
                <a:lnTo>
                  <a:pt x="186341" y="77399"/>
                </a:lnTo>
                <a:close/>
                <a:moveTo>
                  <a:pt x="101658" y="71889"/>
                </a:moveTo>
                <a:lnTo>
                  <a:pt x="105141" y="71952"/>
                </a:lnTo>
                <a:lnTo>
                  <a:pt x="104413" y="81769"/>
                </a:lnTo>
                <a:lnTo>
                  <a:pt x="100803" y="81928"/>
                </a:lnTo>
                <a:lnTo>
                  <a:pt x="100803" y="81928"/>
                </a:lnTo>
                <a:lnTo>
                  <a:pt x="101658" y="71889"/>
                </a:lnTo>
                <a:close/>
                <a:moveTo>
                  <a:pt x="105775" y="75562"/>
                </a:moveTo>
                <a:lnTo>
                  <a:pt x="110082" y="76259"/>
                </a:lnTo>
                <a:lnTo>
                  <a:pt x="109702" y="82244"/>
                </a:lnTo>
                <a:cubicBezTo>
                  <a:pt x="108372" y="82054"/>
                  <a:pt x="107137" y="81896"/>
                  <a:pt x="105933" y="81706"/>
                </a:cubicBezTo>
                <a:lnTo>
                  <a:pt x="105300" y="81706"/>
                </a:lnTo>
                <a:lnTo>
                  <a:pt x="105775" y="75562"/>
                </a:lnTo>
                <a:close/>
                <a:moveTo>
                  <a:pt x="92220" y="71730"/>
                </a:moveTo>
                <a:lnTo>
                  <a:pt x="101214" y="71857"/>
                </a:lnTo>
                <a:lnTo>
                  <a:pt x="100328" y="81928"/>
                </a:lnTo>
                <a:lnTo>
                  <a:pt x="92474" y="82308"/>
                </a:lnTo>
                <a:lnTo>
                  <a:pt x="92220" y="71730"/>
                </a:lnTo>
                <a:close/>
                <a:moveTo>
                  <a:pt x="226117" y="76766"/>
                </a:moveTo>
                <a:lnTo>
                  <a:pt x="227036" y="79679"/>
                </a:lnTo>
                <a:lnTo>
                  <a:pt x="219023" y="82308"/>
                </a:lnTo>
                <a:lnTo>
                  <a:pt x="218042" y="79394"/>
                </a:lnTo>
                <a:lnTo>
                  <a:pt x="226117" y="76766"/>
                </a:lnTo>
                <a:close/>
                <a:moveTo>
                  <a:pt x="80186" y="72617"/>
                </a:moveTo>
                <a:cubicBezTo>
                  <a:pt x="80503" y="74707"/>
                  <a:pt x="80978" y="78286"/>
                  <a:pt x="81516" y="82371"/>
                </a:cubicBezTo>
                <a:lnTo>
                  <a:pt x="60140" y="80091"/>
                </a:lnTo>
                <a:lnTo>
                  <a:pt x="58968" y="78856"/>
                </a:lnTo>
                <a:cubicBezTo>
                  <a:pt x="58778" y="77906"/>
                  <a:pt x="58524" y="76544"/>
                  <a:pt x="58176" y="74961"/>
                </a:cubicBezTo>
                <a:lnTo>
                  <a:pt x="69260" y="73789"/>
                </a:lnTo>
                <a:lnTo>
                  <a:pt x="69324" y="73789"/>
                </a:lnTo>
                <a:cubicBezTo>
                  <a:pt x="69355" y="73757"/>
                  <a:pt x="69387" y="73757"/>
                  <a:pt x="69419" y="73757"/>
                </a:cubicBezTo>
                <a:lnTo>
                  <a:pt x="80186" y="72617"/>
                </a:lnTo>
                <a:close/>
                <a:moveTo>
                  <a:pt x="86837" y="71730"/>
                </a:moveTo>
                <a:lnTo>
                  <a:pt x="91714" y="71794"/>
                </a:lnTo>
                <a:lnTo>
                  <a:pt x="91999" y="82339"/>
                </a:lnTo>
                <a:lnTo>
                  <a:pt x="88420" y="82498"/>
                </a:lnTo>
                <a:lnTo>
                  <a:pt x="86837" y="71730"/>
                </a:lnTo>
                <a:close/>
                <a:moveTo>
                  <a:pt x="193276" y="68057"/>
                </a:moveTo>
                <a:lnTo>
                  <a:pt x="197615" y="81231"/>
                </a:lnTo>
                <a:lnTo>
                  <a:pt x="193751" y="82498"/>
                </a:lnTo>
                <a:lnTo>
                  <a:pt x="189571" y="69355"/>
                </a:lnTo>
                <a:lnTo>
                  <a:pt x="193276" y="68057"/>
                </a:lnTo>
                <a:close/>
                <a:moveTo>
                  <a:pt x="238310" y="76481"/>
                </a:moveTo>
                <a:lnTo>
                  <a:pt x="238310" y="76481"/>
                </a:lnTo>
                <a:cubicBezTo>
                  <a:pt x="238120" y="78223"/>
                  <a:pt x="237961" y="79869"/>
                  <a:pt x="237803" y="81358"/>
                </a:cubicBezTo>
                <a:lnTo>
                  <a:pt x="234668" y="82498"/>
                </a:lnTo>
                <a:lnTo>
                  <a:pt x="233243" y="78128"/>
                </a:lnTo>
                <a:lnTo>
                  <a:pt x="238310" y="76481"/>
                </a:lnTo>
                <a:close/>
                <a:moveTo>
                  <a:pt x="80978" y="71604"/>
                </a:moveTo>
                <a:lnTo>
                  <a:pt x="86425" y="71667"/>
                </a:lnTo>
                <a:lnTo>
                  <a:pt x="88008" y="82466"/>
                </a:lnTo>
                <a:lnTo>
                  <a:pt x="84113" y="82624"/>
                </a:lnTo>
                <a:lnTo>
                  <a:pt x="82466" y="82466"/>
                </a:lnTo>
                <a:cubicBezTo>
                  <a:pt x="81865" y="77779"/>
                  <a:pt x="81295" y="73599"/>
                  <a:pt x="80978" y="71604"/>
                </a:cubicBezTo>
                <a:close/>
                <a:moveTo>
                  <a:pt x="110557" y="76322"/>
                </a:moveTo>
                <a:lnTo>
                  <a:pt x="114040" y="76924"/>
                </a:lnTo>
                <a:lnTo>
                  <a:pt x="112805" y="82688"/>
                </a:lnTo>
                <a:lnTo>
                  <a:pt x="110145" y="82308"/>
                </a:lnTo>
                <a:lnTo>
                  <a:pt x="110557" y="76322"/>
                </a:lnTo>
                <a:close/>
                <a:moveTo>
                  <a:pt x="144664" y="77336"/>
                </a:moveTo>
                <a:lnTo>
                  <a:pt x="155178" y="79014"/>
                </a:lnTo>
                <a:lnTo>
                  <a:pt x="154735" y="82815"/>
                </a:lnTo>
                <a:lnTo>
                  <a:pt x="144031" y="81009"/>
                </a:lnTo>
                <a:cubicBezTo>
                  <a:pt x="144253" y="79743"/>
                  <a:pt x="144474" y="78508"/>
                  <a:pt x="144664" y="77336"/>
                </a:cubicBezTo>
                <a:close/>
                <a:moveTo>
                  <a:pt x="113850" y="79964"/>
                </a:moveTo>
                <a:lnTo>
                  <a:pt x="116827" y="80313"/>
                </a:lnTo>
                <a:lnTo>
                  <a:pt x="116384" y="83195"/>
                </a:lnTo>
                <a:lnTo>
                  <a:pt x="113249" y="82751"/>
                </a:lnTo>
                <a:lnTo>
                  <a:pt x="113850" y="79964"/>
                </a:lnTo>
                <a:close/>
                <a:moveTo>
                  <a:pt x="155970" y="76069"/>
                </a:moveTo>
                <a:lnTo>
                  <a:pt x="160562" y="76576"/>
                </a:lnTo>
                <a:lnTo>
                  <a:pt x="159454" y="83575"/>
                </a:lnTo>
                <a:lnTo>
                  <a:pt x="155210" y="82878"/>
                </a:lnTo>
                <a:lnTo>
                  <a:pt x="155970" y="76069"/>
                </a:lnTo>
                <a:close/>
                <a:moveTo>
                  <a:pt x="117271" y="80376"/>
                </a:moveTo>
                <a:lnTo>
                  <a:pt x="119867" y="80693"/>
                </a:lnTo>
                <a:lnTo>
                  <a:pt x="119456" y="83638"/>
                </a:lnTo>
                <a:lnTo>
                  <a:pt x="116859" y="83258"/>
                </a:lnTo>
                <a:lnTo>
                  <a:pt x="117271" y="80376"/>
                </a:lnTo>
                <a:close/>
                <a:moveTo>
                  <a:pt x="255823" y="75277"/>
                </a:moveTo>
                <a:lnTo>
                  <a:pt x="257565" y="80439"/>
                </a:lnTo>
                <a:lnTo>
                  <a:pt x="249742" y="83733"/>
                </a:lnTo>
                <a:lnTo>
                  <a:pt x="248159" y="78064"/>
                </a:lnTo>
                <a:lnTo>
                  <a:pt x="255823" y="75277"/>
                </a:lnTo>
                <a:close/>
                <a:moveTo>
                  <a:pt x="265609" y="76481"/>
                </a:moveTo>
                <a:lnTo>
                  <a:pt x="268712" y="81041"/>
                </a:lnTo>
                <a:lnTo>
                  <a:pt x="268174" y="81516"/>
                </a:lnTo>
                <a:lnTo>
                  <a:pt x="263360" y="83828"/>
                </a:lnTo>
                <a:lnTo>
                  <a:pt x="261175" y="78983"/>
                </a:lnTo>
                <a:lnTo>
                  <a:pt x="265609" y="76481"/>
                </a:lnTo>
                <a:close/>
                <a:moveTo>
                  <a:pt x="189128" y="69482"/>
                </a:moveTo>
                <a:lnTo>
                  <a:pt x="193308" y="82656"/>
                </a:lnTo>
                <a:lnTo>
                  <a:pt x="189539" y="83923"/>
                </a:lnTo>
                <a:lnTo>
                  <a:pt x="185106" y="70907"/>
                </a:lnTo>
                <a:lnTo>
                  <a:pt x="189128" y="69482"/>
                </a:lnTo>
                <a:close/>
                <a:moveTo>
                  <a:pt x="161006" y="76639"/>
                </a:moveTo>
                <a:lnTo>
                  <a:pt x="162874" y="76829"/>
                </a:lnTo>
                <a:lnTo>
                  <a:pt x="162874" y="84145"/>
                </a:lnTo>
                <a:lnTo>
                  <a:pt x="162811" y="84145"/>
                </a:lnTo>
                <a:lnTo>
                  <a:pt x="159897" y="83670"/>
                </a:lnTo>
                <a:lnTo>
                  <a:pt x="161006" y="76639"/>
                </a:lnTo>
                <a:close/>
                <a:moveTo>
                  <a:pt x="276344" y="75562"/>
                </a:moveTo>
                <a:lnTo>
                  <a:pt x="278530" y="78381"/>
                </a:lnTo>
                <a:lnTo>
                  <a:pt x="271404" y="84176"/>
                </a:lnTo>
                <a:lnTo>
                  <a:pt x="269567" y="81516"/>
                </a:lnTo>
                <a:lnTo>
                  <a:pt x="276344" y="75562"/>
                </a:lnTo>
                <a:close/>
                <a:moveTo>
                  <a:pt x="136557" y="80281"/>
                </a:moveTo>
                <a:lnTo>
                  <a:pt x="143049" y="81358"/>
                </a:lnTo>
                <a:cubicBezTo>
                  <a:pt x="142891" y="82276"/>
                  <a:pt x="142733" y="83258"/>
                  <a:pt x="142543" y="84240"/>
                </a:cubicBezTo>
                <a:lnTo>
                  <a:pt x="136050" y="83480"/>
                </a:lnTo>
                <a:lnTo>
                  <a:pt x="136557" y="80281"/>
                </a:lnTo>
                <a:close/>
                <a:moveTo>
                  <a:pt x="163317" y="76892"/>
                </a:moveTo>
                <a:lnTo>
                  <a:pt x="166484" y="77241"/>
                </a:lnTo>
                <a:lnTo>
                  <a:pt x="165566" y="84271"/>
                </a:lnTo>
                <a:cubicBezTo>
                  <a:pt x="165154" y="84271"/>
                  <a:pt x="164109" y="84271"/>
                  <a:pt x="163317" y="84208"/>
                </a:cubicBezTo>
                <a:lnTo>
                  <a:pt x="163317" y="76892"/>
                </a:lnTo>
                <a:close/>
                <a:moveTo>
                  <a:pt x="232768" y="78286"/>
                </a:moveTo>
                <a:lnTo>
                  <a:pt x="234224" y="82688"/>
                </a:lnTo>
                <a:lnTo>
                  <a:pt x="229094" y="84556"/>
                </a:lnTo>
                <a:lnTo>
                  <a:pt x="227637" y="79996"/>
                </a:lnTo>
                <a:lnTo>
                  <a:pt x="232768" y="78286"/>
                </a:lnTo>
                <a:close/>
                <a:moveTo>
                  <a:pt x="121609" y="72174"/>
                </a:moveTo>
                <a:lnTo>
                  <a:pt x="131110" y="73251"/>
                </a:lnTo>
                <a:lnTo>
                  <a:pt x="129590" y="85063"/>
                </a:lnTo>
                <a:lnTo>
                  <a:pt x="119899" y="83701"/>
                </a:lnTo>
                <a:lnTo>
                  <a:pt x="120374" y="80503"/>
                </a:lnTo>
                <a:lnTo>
                  <a:pt x="121609" y="72174"/>
                </a:lnTo>
                <a:close/>
                <a:moveTo>
                  <a:pt x="216775" y="77209"/>
                </a:moveTo>
                <a:lnTo>
                  <a:pt x="217503" y="79363"/>
                </a:lnTo>
                <a:lnTo>
                  <a:pt x="218548" y="82466"/>
                </a:lnTo>
                <a:lnTo>
                  <a:pt x="209839" y="85316"/>
                </a:lnTo>
                <a:lnTo>
                  <a:pt x="207971" y="80186"/>
                </a:lnTo>
                <a:lnTo>
                  <a:pt x="216775" y="77209"/>
                </a:lnTo>
                <a:close/>
                <a:moveTo>
                  <a:pt x="260795" y="79204"/>
                </a:moveTo>
                <a:lnTo>
                  <a:pt x="262948" y="84018"/>
                </a:lnTo>
                <a:lnTo>
                  <a:pt x="260225" y="85348"/>
                </a:lnTo>
                <a:lnTo>
                  <a:pt x="258546" y="80471"/>
                </a:lnTo>
                <a:lnTo>
                  <a:pt x="260795" y="79204"/>
                </a:lnTo>
                <a:close/>
                <a:moveTo>
                  <a:pt x="149383" y="82403"/>
                </a:moveTo>
                <a:lnTo>
                  <a:pt x="154672" y="83290"/>
                </a:lnTo>
                <a:lnTo>
                  <a:pt x="154450" y="85443"/>
                </a:lnTo>
                <a:lnTo>
                  <a:pt x="149130" y="84651"/>
                </a:lnTo>
                <a:lnTo>
                  <a:pt x="149383" y="82403"/>
                </a:lnTo>
                <a:close/>
                <a:moveTo>
                  <a:pt x="187386" y="80471"/>
                </a:moveTo>
                <a:lnTo>
                  <a:pt x="188653" y="84208"/>
                </a:lnTo>
                <a:lnTo>
                  <a:pt x="184852" y="85475"/>
                </a:lnTo>
                <a:lnTo>
                  <a:pt x="183617" y="81706"/>
                </a:lnTo>
                <a:lnTo>
                  <a:pt x="187386" y="80471"/>
                </a:lnTo>
                <a:close/>
                <a:moveTo>
                  <a:pt x="130793" y="79299"/>
                </a:moveTo>
                <a:lnTo>
                  <a:pt x="136114" y="80186"/>
                </a:lnTo>
                <a:lnTo>
                  <a:pt x="135227" y="85855"/>
                </a:lnTo>
                <a:lnTo>
                  <a:pt x="130033" y="85126"/>
                </a:lnTo>
                <a:lnTo>
                  <a:pt x="130793" y="79299"/>
                </a:lnTo>
                <a:close/>
                <a:moveTo>
                  <a:pt x="205627" y="80978"/>
                </a:moveTo>
                <a:lnTo>
                  <a:pt x="204044" y="85950"/>
                </a:lnTo>
                <a:lnTo>
                  <a:pt x="202967" y="82656"/>
                </a:lnTo>
                <a:lnTo>
                  <a:pt x="203252" y="81769"/>
                </a:lnTo>
                <a:lnTo>
                  <a:pt x="205627" y="80978"/>
                </a:lnTo>
                <a:close/>
                <a:moveTo>
                  <a:pt x="181559" y="76987"/>
                </a:moveTo>
                <a:lnTo>
                  <a:pt x="184377" y="85633"/>
                </a:lnTo>
                <a:lnTo>
                  <a:pt x="181939" y="86425"/>
                </a:lnTo>
                <a:lnTo>
                  <a:pt x="178994" y="77811"/>
                </a:lnTo>
                <a:lnTo>
                  <a:pt x="181559" y="76987"/>
                </a:lnTo>
                <a:close/>
                <a:moveTo>
                  <a:pt x="135987" y="83955"/>
                </a:moveTo>
                <a:lnTo>
                  <a:pt x="142479" y="84715"/>
                </a:lnTo>
                <a:cubicBezTo>
                  <a:pt x="142353" y="85411"/>
                  <a:pt x="142226" y="86108"/>
                  <a:pt x="142099" y="86805"/>
                </a:cubicBezTo>
                <a:lnTo>
                  <a:pt x="135670" y="85918"/>
                </a:lnTo>
                <a:lnTo>
                  <a:pt x="135987" y="83955"/>
                </a:lnTo>
                <a:close/>
                <a:moveTo>
                  <a:pt x="207559" y="80313"/>
                </a:moveTo>
                <a:lnTo>
                  <a:pt x="209396" y="85475"/>
                </a:lnTo>
                <a:lnTo>
                  <a:pt x="204677" y="86995"/>
                </a:lnTo>
                <a:lnTo>
                  <a:pt x="206736" y="80598"/>
                </a:lnTo>
                <a:lnTo>
                  <a:pt x="207559" y="80313"/>
                </a:lnTo>
                <a:close/>
                <a:moveTo>
                  <a:pt x="278815" y="78761"/>
                </a:moveTo>
                <a:lnTo>
                  <a:pt x="280430" y="80851"/>
                </a:lnTo>
                <a:lnTo>
                  <a:pt x="273399" y="87121"/>
                </a:lnTo>
                <a:lnTo>
                  <a:pt x="271657" y="84556"/>
                </a:lnTo>
                <a:lnTo>
                  <a:pt x="278815" y="78761"/>
                </a:lnTo>
                <a:close/>
                <a:moveTo>
                  <a:pt x="227194" y="80123"/>
                </a:moveTo>
                <a:lnTo>
                  <a:pt x="228651" y="84715"/>
                </a:lnTo>
                <a:lnTo>
                  <a:pt x="220797" y="87597"/>
                </a:lnTo>
                <a:lnTo>
                  <a:pt x="219150" y="82751"/>
                </a:lnTo>
                <a:lnTo>
                  <a:pt x="227194" y="80123"/>
                </a:lnTo>
                <a:close/>
                <a:moveTo>
                  <a:pt x="143968" y="81484"/>
                </a:moveTo>
                <a:lnTo>
                  <a:pt x="148940" y="82308"/>
                </a:lnTo>
                <a:lnTo>
                  <a:pt x="148655" y="84778"/>
                </a:lnTo>
                <a:lnTo>
                  <a:pt x="148686" y="84778"/>
                </a:lnTo>
                <a:lnTo>
                  <a:pt x="148338" y="87660"/>
                </a:lnTo>
                <a:lnTo>
                  <a:pt x="143049" y="86931"/>
                </a:lnTo>
                <a:cubicBezTo>
                  <a:pt x="143366" y="85031"/>
                  <a:pt x="143683" y="83226"/>
                  <a:pt x="143968" y="81484"/>
                </a:cubicBezTo>
                <a:close/>
                <a:moveTo>
                  <a:pt x="237740" y="81896"/>
                </a:moveTo>
                <a:lnTo>
                  <a:pt x="237740" y="81896"/>
                </a:lnTo>
                <a:cubicBezTo>
                  <a:pt x="237518" y="83891"/>
                  <a:pt x="237360" y="85760"/>
                  <a:pt x="237233" y="87502"/>
                </a:cubicBezTo>
                <a:lnTo>
                  <a:pt x="237265" y="87502"/>
                </a:lnTo>
                <a:lnTo>
                  <a:pt x="236410" y="87787"/>
                </a:lnTo>
                <a:lnTo>
                  <a:pt x="234826" y="82941"/>
                </a:lnTo>
                <a:lnTo>
                  <a:pt x="237740" y="81896"/>
                </a:lnTo>
                <a:close/>
                <a:moveTo>
                  <a:pt x="247716" y="78223"/>
                </a:moveTo>
                <a:lnTo>
                  <a:pt x="249331" y="83891"/>
                </a:lnTo>
                <a:lnTo>
                  <a:pt x="239513" y="88040"/>
                </a:lnTo>
                <a:cubicBezTo>
                  <a:pt x="239640" y="86171"/>
                  <a:pt x="239798" y="84176"/>
                  <a:pt x="240020" y="82023"/>
                </a:cubicBezTo>
                <a:cubicBezTo>
                  <a:pt x="240052" y="81706"/>
                  <a:pt x="240115" y="81358"/>
                  <a:pt x="240147" y="81009"/>
                </a:cubicBezTo>
                <a:lnTo>
                  <a:pt x="247716" y="78223"/>
                </a:lnTo>
                <a:close/>
                <a:moveTo>
                  <a:pt x="177093" y="73694"/>
                </a:moveTo>
                <a:lnTo>
                  <a:pt x="178487" y="77716"/>
                </a:lnTo>
                <a:lnTo>
                  <a:pt x="181527" y="86551"/>
                </a:lnTo>
                <a:cubicBezTo>
                  <a:pt x="179469" y="87216"/>
                  <a:pt x="177632" y="87818"/>
                  <a:pt x="176048" y="88293"/>
                </a:cubicBezTo>
                <a:lnTo>
                  <a:pt x="171773" y="75562"/>
                </a:lnTo>
                <a:lnTo>
                  <a:pt x="177093" y="73694"/>
                </a:lnTo>
                <a:close/>
                <a:moveTo>
                  <a:pt x="149098" y="85095"/>
                </a:moveTo>
                <a:lnTo>
                  <a:pt x="154387" y="85886"/>
                </a:lnTo>
                <a:lnTo>
                  <a:pt x="154102" y="88452"/>
                </a:lnTo>
                <a:lnTo>
                  <a:pt x="148781" y="87723"/>
                </a:lnTo>
                <a:lnTo>
                  <a:pt x="149098" y="85095"/>
                </a:lnTo>
                <a:close/>
                <a:moveTo>
                  <a:pt x="104255" y="84050"/>
                </a:moveTo>
                <a:lnTo>
                  <a:pt x="103970" y="88008"/>
                </a:lnTo>
                <a:lnTo>
                  <a:pt x="92632" y="88642"/>
                </a:lnTo>
                <a:lnTo>
                  <a:pt x="92537" y="84556"/>
                </a:lnTo>
                <a:lnTo>
                  <a:pt x="104255" y="84050"/>
                </a:lnTo>
                <a:close/>
                <a:moveTo>
                  <a:pt x="201859" y="82213"/>
                </a:moveTo>
                <a:lnTo>
                  <a:pt x="202270" y="83416"/>
                </a:lnTo>
                <a:cubicBezTo>
                  <a:pt x="201732" y="85095"/>
                  <a:pt x="201162" y="86900"/>
                  <a:pt x="200592" y="88737"/>
                </a:cubicBezTo>
                <a:lnTo>
                  <a:pt x="198755" y="83258"/>
                </a:lnTo>
                <a:lnTo>
                  <a:pt x="201859" y="82213"/>
                </a:lnTo>
                <a:close/>
                <a:moveTo>
                  <a:pt x="92062" y="84620"/>
                </a:moveTo>
                <a:lnTo>
                  <a:pt x="92157" y="88705"/>
                </a:lnTo>
                <a:lnTo>
                  <a:pt x="89402" y="88863"/>
                </a:lnTo>
                <a:lnTo>
                  <a:pt x="88768" y="84746"/>
                </a:lnTo>
                <a:lnTo>
                  <a:pt x="92062" y="84620"/>
                </a:lnTo>
                <a:close/>
                <a:moveTo>
                  <a:pt x="155147" y="83353"/>
                </a:moveTo>
                <a:lnTo>
                  <a:pt x="159390" y="84050"/>
                </a:lnTo>
                <a:lnTo>
                  <a:pt x="158630" y="89022"/>
                </a:lnTo>
                <a:lnTo>
                  <a:pt x="154577" y="88483"/>
                </a:lnTo>
                <a:lnTo>
                  <a:pt x="154862" y="85728"/>
                </a:lnTo>
                <a:lnTo>
                  <a:pt x="155147" y="83353"/>
                </a:lnTo>
                <a:close/>
                <a:moveTo>
                  <a:pt x="159834" y="84113"/>
                </a:moveTo>
                <a:lnTo>
                  <a:pt x="162747" y="84588"/>
                </a:lnTo>
                <a:lnTo>
                  <a:pt x="162874" y="84588"/>
                </a:lnTo>
                <a:lnTo>
                  <a:pt x="162874" y="89592"/>
                </a:lnTo>
                <a:lnTo>
                  <a:pt x="159074" y="89085"/>
                </a:lnTo>
                <a:lnTo>
                  <a:pt x="159834" y="84113"/>
                </a:lnTo>
                <a:close/>
                <a:moveTo>
                  <a:pt x="257723" y="80851"/>
                </a:moveTo>
                <a:lnTo>
                  <a:pt x="259401" y="85728"/>
                </a:lnTo>
                <a:lnTo>
                  <a:pt x="251421" y="89592"/>
                </a:lnTo>
                <a:lnTo>
                  <a:pt x="249869" y="84176"/>
                </a:lnTo>
                <a:lnTo>
                  <a:pt x="257723" y="80851"/>
                </a:lnTo>
                <a:close/>
                <a:moveTo>
                  <a:pt x="234383" y="83131"/>
                </a:moveTo>
                <a:lnTo>
                  <a:pt x="235966" y="87945"/>
                </a:lnTo>
                <a:lnTo>
                  <a:pt x="230741" y="89750"/>
                </a:lnTo>
                <a:lnTo>
                  <a:pt x="229221" y="85000"/>
                </a:lnTo>
                <a:lnTo>
                  <a:pt x="234383" y="83131"/>
                </a:lnTo>
                <a:close/>
                <a:moveTo>
                  <a:pt x="163317" y="84683"/>
                </a:moveTo>
                <a:cubicBezTo>
                  <a:pt x="164077" y="84746"/>
                  <a:pt x="165059" y="84746"/>
                  <a:pt x="165503" y="84746"/>
                </a:cubicBezTo>
                <a:lnTo>
                  <a:pt x="164869" y="89813"/>
                </a:lnTo>
                <a:cubicBezTo>
                  <a:pt x="164394" y="89750"/>
                  <a:pt x="163856" y="89687"/>
                  <a:pt x="163317" y="89623"/>
                </a:cubicBezTo>
                <a:lnTo>
                  <a:pt x="163317" y="84683"/>
                </a:lnTo>
                <a:close/>
                <a:moveTo>
                  <a:pt x="189508" y="86330"/>
                </a:moveTo>
                <a:lnTo>
                  <a:pt x="190363" y="88863"/>
                </a:lnTo>
                <a:lnTo>
                  <a:pt x="186373" y="90162"/>
                </a:lnTo>
                <a:lnTo>
                  <a:pt x="185549" y="87628"/>
                </a:lnTo>
                <a:lnTo>
                  <a:pt x="189508" y="86330"/>
                </a:lnTo>
                <a:close/>
                <a:moveTo>
                  <a:pt x="171330" y="75689"/>
                </a:moveTo>
                <a:lnTo>
                  <a:pt x="175605" y="88452"/>
                </a:lnTo>
                <a:cubicBezTo>
                  <a:pt x="172026" y="89560"/>
                  <a:pt x="169778" y="90225"/>
                  <a:pt x="169240" y="90288"/>
                </a:cubicBezTo>
                <a:cubicBezTo>
                  <a:pt x="168796" y="90288"/>
                  <a:pt x="167403" y="90130"/>
                  <a:pt x="165313" y="89877"/>
                </a:cubicBezTo>
                <a:lnTo>
                  <a:pt x="166959" y="77209"/>
                </a:lnTo>
                <a:lnTo>
                  <a:pt x="171330" y="75689"/>
                </a:lnTo>
                <a:close/>
                <a:moveTo>
                  <a:pt x="105743" y="83986"/>
                </a:moveTo>
                <a:cubicBezTo>
                  <a:pt x="106756" y="84145"/>
                  <a:pt x="112014" y="84905"/>
                  <a:pt x="119076" y="85886"/>
                </a:cubicBezTo>
                <a:lnTo>
                  <a:pt x="118284" y="90320"/>
                </a:lnTo>
                <a:lnTo>
                  <a:pt x="104856" y="88072"/>
                </a:lnTo>
                <a:lnTo>
                  <a:pt x="105141" y="84018"/>
                </a:lnTo>
                <a:lnTo>
                  <a:pt x="105743" y="83986"/>
                </a:lnTo>
                <a:close/>
                <a:moveTo>
                  <a:pt x="228777" y="85158"/>
                </a:moveTo>
                <a:lnTo>
                  <a:pt x="229474" y="87311"/>
                </a:lnTo>
                <a:lnTo>
                  <a:pt x="221779" y="90320"/>
                </a:lnTo>
                <a:cubicBezTo>
                  <a:pt x="221747" y="90320"/>
                  <a:pt x="221715" y="90352"/>
                  <a:pt x="221715" y="90352"/>
                </a:cubicBezTo>
                <a:lnTo>
                  <a:pt x="220923" y="88008"/>
                </a:lnTo>
                <a:lnTo>
                  <a:pt x="228777" y="85158"/>
                </a:lnTo>
                <a:close/>
                <a:moveTo>
                  <a:pt x="269219" y="81801"/>
                </a:moveTo>
                <a:lnTo>
                  <a:pt x="273019" y="87375"/>
                </a:lnTo>
                <a:lnTo>
                  <a:pt x="266400" y="90573"/>
                </a:lnTo>
                <a:lnTo>
                  <a:pt x="263740" y="84683"/>
                </a:lnTo>
                <a:lnTo>
                  <a:pt x="268649" y="82308"/>
                </a:lnTo>
                <a:cubicBezTo>
                  <a:pt x="268680" y="82276"/>
                  <a:pt x="268712" y="82244"/>
                  <a:pt x="268744" y="82213"/>
                </a:cubicBezTo>
                <a:lnTo>
                  <a:pt x="269219" y="81801"/>
                </a:lnTo>
                <a:close/>
                <a:moveTo>
                  <a:pt x="218738" y="82878"/>
                </a:moveTo>
                <a:lnTo>
                  <a:pt x="220385" y="87755"/>
                </a:lnTo>
                <a:lnTo>
                  <a:pt x="211866" y="90858"/>
                </a:lnTo>
                <a:lnTo>
                  <a:pt x="210029" y="85760"/>
                </a:lnTo>
                <a:lnTo>
                  <a:pt x="218738" y="82878"/>
                </a:lnTo>
                <a:close/>
                <a:moveTo>
                  <a:pt x="119519" y="85950"/>
                </a:moveTo>
                <a:lnTo>
                  <a:pt x="125251" y="86741"/>
                </a:lnTo>
                <a:lnTo>
                  <a:pt x="124301" y="91302"/>
                </a:lnTo>
                <a:lnTo>
                  <a:pt x="118759" y="90383"/>
                </a:lnTo>
                <a:lnTo>
                  <a:pt x="119519" y="85950"/>
                </a:lnTo>
                <a:close/>
                <a:moveTo>
                  <a:pt x="185106" y="87787"/>
                </a:moveTo>
                <a:lnTo>
                  <a:pt x="185929" y="90288"/>
                </a:lnTo>
                <a:lnTo>
                  <a:pt x="182034" y="91587"/>
                </a:lnTo>
                <a:lnTo>
                  <a:pt x="182224" y="88705"/>
                </a:lnTo>
                <a:lnTo>
                  <a:pt x="185106" y="87787"/>
                </a:lnTo>
                <a:close/>
                <a:moveTo>
                  <a:pt x="125726" y="86836"/>
                </a:moveTo>
                <a:lnTo>
                  <a:pt x="129305" y="87343"/>
                </a:lnTo>
                <a:lnTo>
                  <a:pt x="128671" y="92062"/>
                </a:lnTo>
                <a:lnTo>
                  <a:pt x="124745" y="91397"/>
                </a:lnTo>
                <a:lnTo>
                  <a:pt x="125726" y="86836"/>
                </a:lnTo>
                <a:close/>
                <a:moveTo>
                  <a:pt x="263328" y="84873"/>
                </a:moveTo>
                <a:lnTo>
                  <a:pt x="265989" y="90763"/>
                </a:lnTo>
                <a:lnTo>
                  <a:pt x="262663" y="92379"/>
                </a:lnTo>
                <a:lnTo>
                  <a:pt x="260510" y="86203"/>
                </a:lnTo>
                <a:lnTo>
                  <a:pt x="263328" y="84873"/>
                </a:lnTo>
                <a:close/>
                <a:moveTo>
                  <a:pt x="229632" y="87755"/>
                </a:moveTo>
                <a:lnTo>
                  <a:pt x="230298" y="89908"/>
                </a:lnTo>
                <a:lnTo>
                  <a:pt x="222475" y="92600"/>
                </a:lnTo>
                <a:lnTo>
                  <a:pt x="221842" y="90763"/>
                </a:lnTo>
                <a:lnTo>
                  <a:pt x="221937" y="90763"/>
                </a:lnTo>
                <a:lnTo>
                  <a:pt x="229632" y="87755"/>
                </a:lnTo>
                <a:close/>
                <a:moveTo>
                  <a:pt x="202492" y="84176"/>
                </a:moveTo>
                <a:lnTo>
                  <a:pt x="203569" y="87438"/>
                </a:lnTo>
                <a:lnTo>
                  <a:pt x="201890" y="92727"/>
                </a:lnTo>
                <a:lnTo>
                  <a:pt x="200814" y="89497"/>
                </a:lnTo>
                <a:cubicBezTo>
                  <a:pt x="201415" y="87628"/>
                  <a:pt x="201985" y="85855"/>
                  <a:pt x="202492" y="84176"/>
                </a:cubicBezTo>
                <a:close/>
                <a:moveTo>
                  <a:pt x="209586" y="85886"/>
                </a:moveTo>
                <a:lnTo>
                  <a:pt x="211423" y="91017"/>
                </a:lnTo>
                <a:lnTo>
                  <a:pt x="206451" y="92854"/>
                </a:lnTo>
                <a:cubicBezTo>
                  <a:pt x="205501" y="90130"/>
                  <a:pt x="204867" y="88262"/>
                  <a:pt x="204582" y="87533"/>
                </a:cubicBezTo>
                <a:lnTo>
                  <a:pt x="209586" y="85886"/>
                </a:lnTo>
                <a:close/>
                <a:moveTo>
                  <a:pt x="129748" y="87407"/>
                </a:moveTo>
                <a:lnTo>
                  <a:pt x="134879" y="88135"/>
                </a:lnTo>
                <a:lnTo>
                  <a:pt x="134119" y="92949"/>
                </a:lnTo>
                <a:lnTo>
                  <a:pt x="129147" y="92125"/>
                </a:lnTo>
                <a:lnTo>
                  <a:pt x="129748" y="87407"/>
                </a:lnTo>
                <a:close/>
                <a:moveTo>
                  <a:pt x="103906" y="88483"/>
                </a:moveTo>
                <a:lnTo>
                  <a:pt x="103558" y="93012"/>
                </a:lnTo>
                <a:lnTo>
                  <a:pt x="92727" y="93202"/>
                </a:lnTo>
                <a:lnTo>
                  <a:pt x="92600" y="89117"/>
                </a:lnTo>
                <a:lnTo>
                  <a:pt x="103906" y="88483"/>
                </a:lnTo>
                <a:close/>
                <a:moveTo>
                  <a:pt x="92157" y="89180"/>
                </a:moveTo>
                <a:lnTo>
                  <a:pt x="92284" y="93234"/>
                </a:lnTo>
                <a:lnTo>
                  <a:pt x="90035" y="93265"/>
                </a:lnTo>
                <a:lnTo>
                  <a:pt x="89465" y="89307"/>
                </a:lnTo>
                <a:lnTo>
                  <a:pt x="92157" y="89180"/>
                </a:lnTo>
                <a:close/>
                <a:moveTo>
                  <a:pt x="181749" y="88863"/>
                </a:moveTo>
                <a:lnTo>
                  <a:pt x="181590" y="91745"/>
                </a:lnTo>
                <a:lnTo>
                  <a:pt x="175478" y="93740"/>
                </a:lnTo>
                <a:lnTo>
                  <a:pt x="175478" y="93740"/>
                </a:lnTo>
                <a:lnTo>
                  <a:pt x="176080" y="90668"/>
                </a:lnTo>
                <a:cubicBezTo>
                  <a:pt x="177727" y="90162"/>
                  <a:pt x="179659" y="89560"/>
                  <a:pt x="181749" y="88863"/>
                </a:cubicBezTo>
                <a:close/>
                <a:moveTo>
                  <a:pt x="194005" y="84841"/>
                </a:moveTo>
                <a:lnTo>
                  <a:pt x="196412" y="92727"/>
                </a:lnTo>
                <a:lnTo>
                  <a:pt x="192548" y="93867"/>
                </a:lnTo>
                <a:lnTo>
                  <a:pt x="190870" y="88927"/>
                </a:lnTo>
                <a:lnTo>
                  <a:pt x="189919" y="86203"/>
                </a:lnTo>
                <a:lnTo>
                  <a:pt x="194005" y="84841"/>
                </a:lnTo>
                <a:close/>
                <a:moveTo>
                  <a:pt x="135322" y="88167"/>
                </a:moveTo>
                <a:lnTo>
                  <a:pt x="141719" y="89053"/>
                </a:lnTo>
                <a:cubicBezTo>
                  <a:pt x="141434" y="90700"/>
                  <a:pt x="141149" y="92379"/>
                  <a:pt x="140864" y="94057"/>
                </a:cubicBezTo>
                <a:lnTo>
                  <a:pt x="134562" y="93012"/>
                </a:lnTo>
                <a:lnTo>
                  <a:pt x="135322" y="88167"/>
                </a:lnTo>
                <a:close/>
                <a:moveTo>
                  <a:pt x="25050" y="50797"/>
                </a:moveTo>
                <a:cubicBezTo>
                  <a:pt x="25335" y="52286"/>
                  <a:pt x="25557" y="53426"/>
                  <a:pt x="25715" y="54027"/>
                </a:cubicBezTo>
                <a:cubicBezTo>
                  <a:pt x="27077" y="59000"/>
                  <a:pt x="31099" y="64352"/>
                  <a:pt x="35279" y="66727"/>
                </a:cubicBezTo>
                <a:cubicBezTo>
                  <a:pt x="37275" y="67835"/>
                  <a:pt x="40663" y="69292"/>
                  <a:pt x="43957" y="70717"/>
                </a:cubicBezTo>
                <a:cubicBezTo>
                  <a:pt x="46807" y="71952"/>
                  <a:pt x="50734" y="73599"/>
                  <a:pt x="51272" y="74137"/>
                </a:cubicBezTo>
                <a:cubicBezTo>
                  <a:pt x="51684" y="74517"/>
                  <a:pt x="54598" y="77589"/>
                  <a:pt x="58398" y="81611"/>
                </a:cubicBezTo>
                <a:lnTo>
                  <a:pt x="57448" y="94184"/>
                </a:lnTo>
                <a:lnTo>
                  <a:pt x="52602" y="83955"/>
                </a:lnTo>
                <a:cubicBezTo>
                  <a:pt x="52507" y="83733"/>
                  <a:pt x="52317" y="83543"/>
                  <a:pt x="52096" y="83448"/>
                </a:cubicBezTo>
                <a:cubicBezTo>
                  <a:pt x="36008" y="75024"/>
                  <a:pt x="18241" y="65143"/>
                  <a:pt x="17006" y="63401"/>
                </a:cubicBezTo>
                <a:cubicBezTo>
                  <a:pt x="16468" y="62546"/>
                  <a:pt x="15201" y="57923"/>
                  <a:pt x="13871" y="53046"/>
                </a:cubicBezTo>
                <a:cubicBezTo>
                  <a:pt x="17766" y="52254"/>
                  <a:pt x="21630" y="51462"/>
                  <a:pt x="25050" y="50797"/>
                </a:cubicBezTo>
                <a:close/>
                <a:moveTo>
                  <a:pt x="104825" y="88547"/>
                </a:moveTo>
                <a:lnTo>
                  <a:pt x="118221" y="90763"/>
                </a:lnTo>
                <a:lnTo>
                  <a:pt x="117461" y="95102"/>
                </a:lnTo>
                <a:lnTo>
                  <a:pt x="104508" y="93075"/>
                </a:lnTo>
                <a:lnTo>
                  <a:pt x="104825" y="88547"/>
                </a:lnTo>
                <a:close/>
                <a:moveTo>
                  <a:pt x="190489" y="89307"/>
                </a:moveTo>
                <a:lnTo>
                  <a:pt x="192073" y="93994"/>
                </a:lnTo>
                <a:lnTo>
                  <a:pt x="188019" y="95229"/>
                </a:lnTo>
                <a:lnTo>
                  <a:pt x="186531" y="90605"/>
                </a:lnTo>
                <a:lnTo>
                  <a:pt x="190489" y="89307"/>
                </a:lnTo>
                <a:close/>
                <a:moveTo>
                  <a:pt x="186056" y="90732"/>
                </a:moveTo>
                <a:lnTo>
                  <a:pt x="187544" y="95260"/>
                </a:lnTo>
                <a:lnTo>
                  <a:pt x="181844" y="95039"/>
                </a:lnTo>
                <a:lnTo>
                  <a:pt x="182002" y="92062"/>
                </a:lnTo>
                <a:lnTo>
                  <a:pt x="186056" y="90732"/>
                </a:lnTo>
                <a:close/>
                <a:moveTo>
                  <a:pt x="249457" y="84335"/>
                </a:moveTo>
                <a:lnTo>
                  <a:pt x="251009" y="89782"/>
                </a:lnTo>
                <a:lnTo>
                  <a:pt x="239323" y="95419"/>
                </a:lnTo>
                <a:cubicBezTo>
                  <a:pt x="239292" y="93455"/>
                  <a:pt x="239323" y="91143"/>
                  <a:pt x="239482" y="88547"/>
                </a:cubicBezTo>
                <a:lnTo>
                  <a:pt x="239513" y="88547"/>
                </a:lnTo>
                <a:lnTo>
                  <a:pt x="249457" y="84335"/>
                </a:lnTo>
                <a:close/>
                <a:moveTo>
                  <a:pt x="220512" y="88198"/>
                </a:moveTo>
                <a:lnTo>
                  <a:pt x="222064" y="92727"/>
                </a:lnTo>
                <a:lnTo>
                  <a:pt x="213576" y="95672"/>
                </a:lnTo>
                <a:lnTo>
                  <a:pt x="212024" y="91302"/>
                </a:lnTo>
                <a:lnTo>
                  <a:pt x="220512" y="88198"/>
                </a:lnTo>
                <a:close/>
                <a:moveTo>
                  <a:pt x="118664" y="90827"/>
                </a:moveTo>
                <a:lnTo>
                  <a:pt x="123129" y="91587"/>
                </a:lnTo>
                <a:lnTo>
                  <a:pt x="122496" y="95894"/>
                </a:lnTo>
                <a:lnTo>
                  <a:pt x="117904" y="95165"/>
                </a:lnTo>
                <a:lnTo>
                  <a:pt x="118664" y="90827"/>
                </a:lnTo>
                <a:close/>
                <a:moveTo>
                  <a:pt x="230456" y="90320"/>
                </a:moveTo>
                <a:lnTo>
                  <a:pt x="231406" y="93392"/>
                </a:lnTo>
                <a:lnTo>
                  <a:pt x="223584" y="95894"/>
                </a:lnTo>
                <a:lnTo>
                  <a:pt x="222634" y="93012"/>
                </a:lnTo>
                <a:lnTo>
                  <a:pt x="230456" y="90320"/>
                </a:lnTo>
                <a:close/>
                <a:moveTo>
                  <a:pt x="198312" y="83416"/>
                </a:moveTo>
                <a:lnTo>
                  <a:pt x="200339" y="89497"/>
                </a:lnTo>
                <a:cubicBezTo>
                  <a:pt x="199610" y="91808"/>
                  <a:pt x="198850" y="94184"/>
                  <a:pt x="198090" y="96559"/>
                </a:cubicBezTo>
                <a:lnTo>
                  <a:pt x="194416" y="84715"/>
                </a:lnTo>
                <a:lnTo>
                  <a:pt x="198312" y="83416"/>
                </a:lnTo>
                <a:close/>
                <a:moveTo>
                  <a:pt x="259686" y="86615"/>
                </a:moveTo>
                <a:lnTo>
                  <a:pt x="261840" y="92790"/>
                </a:lnTo>
                <a:lnTo>
                  <a:pt x="253859" y="96654"/>
                </a:lnTo>
                <a:lnTo>
                  <a:pt x="251706" y="90478"/>
                </a:lnTo>
                <a:lnTo>
                  <a:pt x="259686" y="86615"/>
                </a:lnTo>
                <a:close/>
                <a:moveTo>
                  <a:pt x="123604" y="91650"/>
                </a:moveTo>
                <a:lnTo>
                  <a:pt x="128608" y="92505"/>
                </a:lnTo>
                <a:lnTo>
                  <a:pt x="128101" y="96780"/>
                </a:lnTo>
                <a:lnTo>
                  <a:pt x="122939" y="95989"/>
                </a:lnTo>
                <a:lnTo>
                  <a:pt x="123604" y="91650"/>
                </a:lnTo>
                <a:close/>
                <a:moveTo>
                  <a:pt x="175605" y="90827"/>
                </a:moveTo>
                <a:lnTo>
                  <a:pt x="174972" y="93899"/>
                </a:lnTo>
                <a:lnTo>
                  <a:pt x="170000" y="95514"/>
                </a:lnTo>
                <a:cubicBezTo>
                  <a:pt x="169905" y="95545"/>
                  <a:pt x="169841" y="95640"/>
                  <a:pt x="169841" y="95735"/>
                </a:cubicBezTo>
                <a:lnTo>
                  <a:pt x="169841" y="96875"/>
                </a:lnTo>
                <a:lnTo>
                  <a:pt x="164521" y="96210"/>
                </a:lnTo>
                <a:lnTo>
                  <a:pt x="165028" y="92157"/>
                </a:lnTo>
                <a:cubicBezTo>
                  <a:pt x="167276" y="92410"/>
                  <a:pt x="168765" y="92569"/>
                  <a:pt x="169240" y="92569"/>
                </a:cubicBezTo>
                <a:cubicBezTo>
                  <a:pt x="169715" y="92569"/>
                  <a:pt x="172026" y="91935"/>
                  <a:pt x="175605" y="90827"/>
                </a:cubicBezTo>
                <a:close/>
                <a:moveTo>
                  <a:pt x="129083" y="92600"/>
                </a:moveTo>
                <a:lnTo>
                  <a:pt x="131712" y="93012"/>
                </a:lnTo>
                <a:lnTo>
                  <a:pt x="131047" y="97256"/>
                </a:lnTo>
                <a:lnTo>
                  <a:pt x="128513" y="96875"/>
                </a:lnTo>
                <a:lnTo>
                  <a:pt x="129083" y="92600"/>
                </a:lnTo>
                <a:close/>
                <a:moveTo>
                  <a:pt x="174877" y="94405"/>
                </a:moveTo>
                <a:lnTo>
                  <a:pt x="174243" y="97414"/>
                </a:lnTo>
                <a:lnTo>
                  <a:pt x="170285" y="96939"/>
                </a:lnTo>
                <a:lnTo>
                  <a:pt x="170285" y="95894"/>
                </a:lnTo>
                <a:lnTo>
                  <a:pt x="174877" y="94405"/>
                </a:lnTo>
                <a:close/>
                <a:moveTo>
                  <a:pt x="211581" y="91460"/>
                </a:moveTo>
                <a:lnTo>
                  <a:pt x="213165" y="95799"/>
                </a:lnTo>
                <a:lnTo>
                  <a:pt x="208066" y="97572"/>
                </a:lnTo>
                <a:cubicBezTo>
                  <a:pt x="207496" y="95989"/>
                  <a:pt x="207021" y="94564"/>
                  <a:pt x="206577" y="93297"/>
                </a:cubicBezTo>
                <a:lnTo>
                  <a:pt x="211581" y="91460"/>
                </a:lnTo>
                <a:close/>
                <a:moveTo>
                  <a:pt x="132187" y="93075"/>
                </a:moveTo>
                <a:lnTo>
                  <a:pt x="134055" y="93392"/>
                </a:lnTo>
                <a:lnTo>
                  <a:pt x="133390" y="97604"/>
                </a:lnTo>
                <a:lnTo>
                  <a:pt x="131490" y="97319"/>
                </a:lnTo>
                <a:lnTo>
                  <a:pt x="132187" y="93075"/>
                </a:lnTo>
                <a:close/>
                <a:moveTo>
                  <a:pt x="88357" y="84746"/>
                </a:moveTo>
                <a:lnTo>
                  <a:pt x="89624" y="93487"/>
                </a:lnTo>
                <a:cubicBezTo>
                  <a:pt x="89655" y="93614"/>
                  <a:pt x="89750" y="93677"/>
                  <a:pt x="89877" y="93677"/>
                </a:cubicBezTo>
                <a:lnTo>
                  <a:pt x="92315" y="93645"/>
                </a:lnTo>
                <a:lnTo>
                  <a:pt x="92410" y="97636"/>
                </a:lnTo>
                <a:lnTo>
                  <a:pt x="84461" y="97446"/>
                </a:lnTo>
                <a:cubicBezTo>
                  <a:pt x="83986" y="93930"/>
                  <a:pt x="83353" y="89275"/>
                  <a:pt x="82783" y="84810"/>
                </a:cubicBezTo>
                <a:lnTo>
                  <a:pt x="82783" y="84810"/>
                </a:lnTo>
                <a:lnTo>
                  <a:pt x="83955" y="84936"/>
                </a:lnTo>
                <a:lnTo>
                  <a:pt x="84113" y="84936"/>
                </a:lnTo>
                <a:lnTo>
                  <a:pt x="88357" y="84746"/>
                </a:lnTo>
                <a:close/>
                <a:moveTo>
                  <a:pt x="103526" y="93455"/>
                </a:moveTo>
                <a:lnTo>
                  <a:pt x="103241" y="97382"/>
                </a:lnTo>
                <a:lnTo>
                  <a:pt x="92822" y="97667"/>
                </a:lnTo>
                <a:lnTo>
                  <a:pt x="92727" y="93645"/>
                </a:lnTo>
                <a:lnTo>
                  <a:pt x="103526" y="93455"/>
                </a:lnTo>
                <a:close/>
                <a:moveTo>
                  <a:pt x="142638" y="89180"/>
                </a:moveTo>
                <a:lnTo>
                  <a:pt x="145614" y="89560"/>
                </a:lnTo>
                <a:lnTo>
                  <a:pt x="144221" y="97731"/>
                </a:lnTo>
                <a:lnTo>
                  <a:pt x="141244" y="97351"/>
                </a:lnTo>
                <a:cubicBezTo>
                  <a:pt x="141719" y="94595"/>
                  <a:pt x="142194" y="91840"/>
                  <a:pt x="142638" y="89180"/>
                </a:cubicBezTo>
                <a:close/>
                <a:moveTo>
                  <a:pt x="237201" y="88008"/>
                </a:moveTo>
                <a:cubicBezTo>
                  <a:pt x="237011" y="91270"/>
                  <a:pt x="236980" y="94089"/>
                  <a:pt x="237043" y="96400"/>
                </a:cubicBezTo>
                <a:lnTo>
                  <a:pt x="233274" y="97731"/>
                </a:lnTo>
                <a:lnTo>
                  <a:pt x="231913" y="93455"/>
                </a:lnTo>
                <a:lnTo>
                  <a:pt x="230868" y="90193"/>
                </a:lnTo>
                <a:lnTo>
                  <a:pt x="237201" y="88008"/>
                </a:lnTo>
                <a:close/>
                <a:moveTo>
                  <a:pt x="146058" y="89655"/>
                </a:moveTo>
                <a:lnTo>
                  <a:pt x="148053" y="89908"/>
                </a:lnTo>
                <a:lnTo>
                  <a:pt x="146723" y="98142"/>
                </a:lnTo>
                <a:lnTo>
                  <a:pt x="144696" y="97857"/>
                </a:lnTo>
                <a:lnTo>
                  <a:pt x="146058" y="89655"/>
                </a:lnTo>
                <a:close/>
                <a:moveTo>
                  <a:pt x="181559" y="92220"/>
                </a:moveTo>
                <a:lnTo>
                  <a:pt x="181147" y="98301"/>
                </a:lnTo>
                <a:lnTo>
                  <a:pt x="174687" y="97509"/>
                </a:lnTo>
                <a:lnTo>
                  <a:pt x="175352" y="94247"/>
                </a:lnTo>
                <a:lnTo>
                  <a:pt x="181559" y="92220"/>
                </a:lnTo>
                <a:close/>
                <a:moveTo>
                  <a:pt x="148496" y="89972"/>
                </a:moveTo>
                <a:lnTo>
                  <a:pt x="150238" y="90225"/>
                </a:lnTo>
                <a:lnTo>
                  <a:pt x="148908" y="98396"/>
                </a:lnTo>
                <a:lnTo>
                  <a:pt x="147198" y="98174"/>
                </a:lnTo>
                <a:lnTo>
                  <a:pt x="148496" y="89972"/>
                </a:lnTo>
                <a:close/>
                <a:moveTo>
                  <a:pt x="273272" y="87755"/>
                </a:moveTo>
                <a:lnTo>
                  <a:pt x="276946" y="92822"/>
                </a:lnTo>
                <a:lnTo>
                  <a:pt x="266052" y="98396"/>
                </a:lnTo>
                <a:lnTo>
                  <a:pt x="263582" y="95039"/>
                </a:lnTo>
                <a:lnTo>
                  <a:pt x="262822" y="92822"/>
                </a:lnTo>
                <a:lnTo>
                  <a:pt x="273272" y="87755"/>
                </a:lnTo>
                <a:close/>
                <a:moveTo>
                  <a:pt x="134499" y="93455"/>
                </a:moveTo>
                <a:lnTo>
                  <a:pt x="140801" y="94532"/>
                </a:lnTo>
                <a:cubicBezTo>
                  <a:pt x="140547" y="95894"/>
                  <a:pt x="140326" y="97287"/>
                  <a:pt x="140072" y="98681"/>
                </a:cubicBezTo>
                <a:lnTo>
                  <a:pt x="133834" y="97699"/>
                </a:lnTo>
                <a:lnTo>
                  <a:pt x="134499" y="93455"/>
                </a:lnTo>
                <a:close/>
                <a:moveTo>
                  <a:pt x="104476" y="93519"/>
                </a:moveTo>
                <a:lnTo>
                  <a:pt x="117397" y="95577"/>
                </a:lnTo>
                <a:lnTo>
                  <a:pt x="116827" y="98744"/>
                </a:lnTo>
                <a:lnTo>
                  <a:pt x="108150" y="97256"/>
                </a:lnTo>
                <a:lnTo>
                  <a:pt x="108118" y="97256"/>
                </a:lnTo>
                <a:lnTo>
                  <a:pt x="104191" y="97351"/>
                </a:lnTo>
                <a:lnTo>
                  <a:pt x="104476" y="93519"/>
                </a:lnTo>
                <a:close/>
                <a:moveTo>
                  <a:pt x="150681" y="90288"/>
                </a:moveTo>
                <a:lnTo>
                  <a:pt x="153817" y="90700"/>
                </a:lnTo>
                <a:lnTo>
                  <a:pt x="152487" y="98934"/>
                </a:lnTo>
                <a:lnTo>
                  <a:pt x="149351" y="98491"/>
                </a:lnTo>
                <a:lnTo>
                  <a:pt x="150681" y="90288"/>
                </a:lnTo>
                <a:close/>
                <a:moveTo>
                  <a:pt x="261967" y="93234"/>
                </a:moveTo>
                <a:lnTo>
                  <a:pt x="262663" y="95229"/>
                </a:lnTo>
                <a:lnTo>
                  <a:pt x="254683" y="99029"/>
                </a:lnTo>
                <a:lnTo>
                  <a:pt x="253986" y="97097"/>
                </a:lnTo>
                <a:lnTo>
                  <a:pt x="261967" y="93234"/>
                </a:lnTo>
                <a:close/>
                <a:moveTo>
                  <a:pt x="154292" y="90763"/>
                </a:moveTo>
                <a:cubicBezTo>
                  <a:pt x="155654" y="90953"/>
                  <a:pt x="156952" y="91112"/>
                  <a:pt x="158187" y="91270"/>
                </a:cubicBezTo>
                <a:lnTo>
                  <a:pt x="156857" y="99536"/>
                </a:lnTo>
                <a:lnTo>
                  <a:pt x="152962" y="98966"/>
                </a:lnTo>
                <a:lnTo>
                  <a:pt x="154292" y="90763"/>
                </a:lnTo>
                <a:close/>
                <a:moveTo>
                  <a:pt x="158630" y="91365"/>
                </a:moveTo>
                <a:cubicBezTo>
                  <a:pt x="159770" y="91492"/>
                  <a:pt x="160816" y="91650"/>
                  <a:pt x="161829" y="91745"/>
                </a:cubicBezTo>
                <a:lnTo>
                  <a:pt x="160626" y="100074"/>
                </a:lnTo>
                <a:lnTo>
                  <a:pt x="157300" y="99599"/>
                </a:lnTo>
                <a:lnTo>
                  <a:pt x="158630" y="91365"/>
                </a:lnTo>
                <a:close/>
                <a:moveTo>
                  <a:pt x="277231" y="93202"/>
                </a:moveTo>
                <a:lnTo>
                  <a:pt x="279511" y="96432"/>
                </a:lnTo>
                <a:lnTo>
                  <a:pt x="274381" y="100074"/>
                </a:lnTo>
                <a:lnTo>
                  <a:pt x="271594" y="96084"/>
                </a:lnTo>
                <a:lnTo>
                  <a:pt x="277231" y="93202"/>
                </a:lnTo>
                <a:close/>
                <a:moveTo>
                  <a:pt x="251262" y="90637"/>
                </a:moveTo>
                <a:lnTo>
                  <a:pt x="252688" y="94754"/>
                </a:lnTo>
                <a:lnTo>
                  <a:pt x="239545" y="100359"/>
                </a:lnTo>
                <a:cubicBezTo>
                  <a:pt x="239450" y="99282"/>
                  <a:pt x="239387" y="97952"/>
                  <a:pt x="239355" y="96432"/>
                </a:cubicBezTo>
                <a:lnTo>
                  <a:pt x="251262" y="90637"/>
                </a:lnTo>
                <a:close/>
                <a:moveTo>
                  <a:pt x="162272" y="91840"/>
                </a:moveTo>
                <a:lnTo>
                  <a:pt x="164553" y="92093"/>
                </a:lnTo>
                <a:lnTo>
                  <a:pt x="163476" y="100486"/>
                </a:lnTo>
                <a:lnTo>
                  <a:pt x="161101" y="100137"/>
                </a:lnTo>
                <a:lnTo>
                  <a:pt x="162272" y="91840"/>
                </a:lnTo>
                <a:close/>
                <a:moveTo>
                  <a:pt x="117809" y="95640"/>
                </a:moveTo>
                <a:lnTo>
                  <a:pt x="128006" y="97256"/>
                </a:lnTo>
                <a:lnTo>
                  <a:pt x="127595" y="100549"/>
                </a:lnTo>
                <a:lnTo>
                  <a:pt x="117271" y="98807"/>
                </a:lnTo>
                <a:lnTo>
                  <a:pt x="117809" y="95640"/>
                </a:lnTo>
                <a:close/>
                <a:moveTo>
                  <a:pt x="231564" y="93835"/>
                </a:moveTo>
                <a:lnTo>
                  <a:pt x="232831" y="97889"/>
                </a:lnTo>
                <a:lnTo>
                  <a:pt x="225167" y="100612"/>
                </a:lnTo>
                <a:lnTo>
                  <a:pt x="224249" y="97857"/>
                </a:lnTo>
                <a:lnTo>
                  <a:pt x="223742" y="96337"/>
                </a:lnTo>
                <a:lnTo>
                  <a:pt x="231564" y="93835"/>
                </a:lnTo>
                <a:close/>
                <a:moveTo>
                  <a:pt x="200592" y="90225"/>
                </a:moveTo>
                <a:lnTo>
                  <a:pt x="201669" y="93487"/>
                </a:lnTo>
                <a:lnTo>
                  <a:pt x="199357" y="100676"/>
                </a:lnTo>
                <a:lnTo>
                  <a:pt x="198343" y="97351"/>
                </a:lnTo>
                <a:cubicBezTo>
                  <a:pt x="199103" y="94944"/>
                  <a:pt x="199864" y="92537"/>
                  <a:pt x="200592" y="90225"/>
                </a:cubicBezTo>
                <a:close/>
                <a:moveTo>
                  <a:pt x="222190" y="93170"/>
                </a:moveTo>
                <a:lnTo>
                  <a:pt x="223742" y="97794"/>
                </a:lnTo>
                <a:lnTo>
                  <a:pt x="215413" y="100739"/>
                </a:lnTo>
                <a:lnTo>
                  <a:pt x="213735" y="96084"/>
                </a:lnTo>
                <a:lnTo>
                  <a:pt x="222190" y="93170"/>
                </a:lnTo>
                <a:close/>
                <a:moveTo>
                  <a:pt x="164426" y="96685"/>
                </a:moveTo>
                <a:lnTo>
                  <a:pt x="169810" y="97351"/>
                </a:lnTo>
                <a:lnTo>
                  <a:pt x="169113" y="101246"/>
                </a:lnTo>
                <a:lnTo>
                  <a:pt x="163919" y="100549"/>
                </a:lnTo>
                <a:lnTo>
                  <a:pt x="164426" y="96685"/>
                </a:lnTo>
                <a:close/>
                <a:moveTo>
                  <a:pt x="128481" y="97319"/>
                </a:moveTo>
                <a:lnTo>
                  <a:pt x="133295" y="98079"/>
                </a:lnTo>
                <a:lnTo>
                  <a:pt x="132788" y="101436"/>
                </a:lnTo>
                <a:lnTo>
                  <a:pt x="128038" y="100612"/>
                </a:lnTo>
                <a:lnTo>
                  <a:pt x="128481" y="97319"/>
                </a:lnTo>
                <a:close/>
                <a:moveTo>
                  <a:pt x="170253" y="97414"/>
                </a:moveTo>
                <a:lnTo>
                  <a:pt x="174148" y="97889"/>
                </a:lnTo>
                <a:lnTo>
                  <a:pt x="173357" y="101848"/>
                </a:lnTo>
                <a:lnTo>
                  <a:pt x="169556" y="101309"/>
                </a:lnTo>
                <a:lnTo>
                  <a:pt x="170253" y="97414"/>
                </a:lnTo>
                <a:close/>
                <a:moveTo>
                  <a:pt x="62610" y="82624"/>
                </a:moveTo>
                <a:lnTo>
                  <a:pt x="81865" y="84683"/>
                </a:lnTo>
                <a:cubicBezTo>
                  <a:pt x="82623" y="90592"/>
                  <a:pt x="83476" y="97194"/>
                  <a:pt x="84109" y="102163"/>
                </a:cubicBezTo>
                <a:lnTo>
                  <a:pt x="84109" y="102163"/>
                </a:lnTo>
                <a:cubicBezTo>
                  <a:pt x="82732" y="102100"/>
                  <a:pt x="81638" y="102038"/>
                  <a:pt x="81073" y="102038"/>
                </a:cubicBezTo>
                <a:cubicBezTo>
                  <a:pt x="79141" y="100011"/>
                  <a:pt x="69989" y="90383"/>
                  <a:pt x="62610" y="82624"/>
                </a:cubicBezTo>
                <a:close/>
                <a:moveTo>
                  <a:pt x="108087" y="97731"/>
                </a:moveTo>
                <a:lnTo>
                  <a:pt x="116732" y="99187"/>
                </a:lnTo>
                <a:lnTo>
                  <a:pt x="116131" y="102544"/>
                </a:lnTo>
                <a:lnTo>
                  <a:pt x="112964" y="102069"/>
                </a:lnTo>
                <a:lnTo>
                  <a:pt x="112900" y="102069"/>
                </a:lnTo>
                <a:lnTo>
                  <a:pt x="110082" y="102354"/>
                </a:lnTo>
                <a:lnTo>
                  <a:pt x="104603" y="97826"/>
                </a:lnTo>
                <a:lnTo>
                  <a:pt x="108087" y="97731"/>
                </a:lnTo>
                <a:close/>
                <a:moveTo>
                  <a:pt x="133770" y="98142"/>
                </a:moveTo>
                <a:lnTo>
                  <a:pt x="140009" y="99124"/>
                </a:lnTo>
                <a:cubicBezTo>
                  <a:pt x="139787" y="100264"/>
                  <a:pt x="139597" y="101404"/>
                  <a:pt x="139407" y="102544"/>
                </a:cubicBezTo>
                <a:lnTo>
                  <a:pt x="133232" y="101499"/>
                </a:lnTo>
                <a:lnTo>
                  <a:pt x="133770" y="98142"/>
                </a:lnTo>
                <a:close/>
                <a:moveTo>
                  <a:pt x="262885" y="95640"/>
                </a:moveTo>
                <a:lnTo>
                  <a:pt x="265197" y="98776"/>
                </a:lnTo>
                <a:lnTo>
                  <a:pt x="255949" y="102734"/>
                </a:lnTo>
                <a:lnTo>
                  <a:pt x="254809" y="99472"/>
                </a:lnTo>
                <a:lnTo>
                  <a:pt x="262885" y="95640"/>
                </a:lnTo>
                <a:close/>
                <a:moveTo>
                  <a:pt x="174623" y="97952"/>
                </a:moveTo>
                <a:lnTo>
                  <a:pt x="181147" y="98744"/>
                </a:lnTo>
                <a:lnTo>
                  <a:pt x="180862" y="102893"/>
                </a:lnTo>
                <a:lnTo>
                  <a:pt x="173800" y="101911"/>
                </a:lnTo>
                <a:lnTo>
                  <a:pt x="174623" y="97952"/>
                </a:lnTo>
                <a:close/>
                <a:moveTo>
                  <a:pt x="271182" y="96274"/>
                </a:moveTo>
                <a:lnTo>
                  <a:pt x="274001" y="100359"/>
                </a:lnTo>
                <a:lnTo>
                  <a:pt x="269694" y="103399"/>
                </a:lnTo>
                <a:lnTo>
                  <a:pt x="266305" y="98776"/>
                </a:lnTo>
                <a:lnTo>
                  <a:pt x="271182" y="96274"/>
                </a:lnTo>
                <a:close/>
                <a:moveTo>
                  <a:pt x="252846" y="95197"/>
                </a:moveTo>
                <a:lnTo>
                  <a:pt x="253416" y="96844"/>
                </a:lnTo>
                <a:lnTo>
                  <a:pt x="239862" y="103431"/>
                </a:lnTo>
                <a:cubicBezTo>
                  <a:pt x="239798" y="102861"/>
                  <a:pt x="239672" y="102006"/>
                  <a:pt x="239577" y="100834"/>
                </a:cubicBezTo>
                <a:lnTo>
                  <a:pt x="252846" y="95197"/>
                </a:lnTo>
                <a:close/>
                <a:moveTo>
                  <a:pt x="196570" y="93139"/>
                </a:moveTo>
                <a:lnTo>
                  <a:pt x="197837" y="97351"/>
                </a:lnTo>
                <a:cubicBezTo>
                  <a:pt x="197172" y="99441"/>
                  <a:pt x="196507" y="101531"/>
                  <a:pt x="195842" y="103589"/>
                </a:cubicBezTo>
                <a:lnTo>
                  <a:pt x="195683" y="103083"/>
                </a:lnTo>
                <a:lnTo>
                  <a:pt x="192675" y="94310"/>
                </a:lnTo>
                <a:lnTo>
                  <a:pt x="196570" y="93139"/>
                </a:lnTo>
                <a:close/>
                <a:moveTo>
                  <a:pt x="181812" y="95482"/>
                </a:moveTo>
                <a:lnTo>
                  <a:pt x="186563" y="95672"/>
                </a:lnTo>
                <a:lnTo>
                  <a:pt x="186024" y="103621"/>
                </a:lnTo>
                <a:lnTo>
                  <a:pt x="181337" y="102956"/>
                </a:lnTo>
                <a:lnTo>
                  <a:pt x="181812" y="95482"/>
                </a:lnTo>
                <a:close/>
                <a:moveTo>
                  <a:pt x="223869" y="98237"/>
                </a:moveTo>
                <a:lnTo>
                  <a:pt x="224724" y="100771"/>
                </a:lnTo>
                <a:lnTo>
                  <a:pt x="216458" y="103684"/>
                </a:lnTo>
                <a:lnTo>
                  <a:pt x="215571" y="101182"/>
                </a:lnTo>
                <a:lnTo>
                  <a:pt x="223869" y="98237"/>
                </a:lnTo>
                <a:close/>
                <a:moveTo>
                  <a:pt x="103210" y="97857"/>
                </a:moveTo>
                <a:lnTo>
                  <a:pt x="103115" y="103748"/>
                </a:lnTo>
                <a:cubicBezTo>
                  <a:pt x="98998" y="103019"/>
                  <a:pt x="90352" y="102481"/>
                  <a:pt x="85031" y="102228"/>
                </a:cubicBezTo>
                <a:lnTo>
                  <a:pt x="84493" y="97921"/>
                </a:lnTo>
                <a:lnTo>
                  <a:pt x="92600" y="98111"/>
                </a:lnTo>
                <a:lnTo>
                  <a:pt x="103210" y="97857"/>
                </a:lnTo>
                <a:close/>
                <a:moveTo>
                  <a:pt x="117207" y="99251"/>
                </a:moveTo>
                <a:lnTo>
                  <a:pt x="127531" y="100992"/>
                </a:lnTo>
                <a:lnTo>
                  <a:pt x="127120" y="104191"/>
                </a:lnTo>
                <a:lnTo>
                  <a:pt x="116606" y="102608"/>
                </a:lnTo>
                <a:lnTo>
                  <a:pt x="117207" y="99251"/>
                </a:lnTo>
                <a:close/>
                <a:moveTo>
                  <a:pt x="187038" y="95672"/>
                </a:moveTo>
                <a:lnTo>
                  <a:pt x="187703" y="95704"/>
                </a:lnTo>
                <a:lnTo>
                  <a:pt x="190489" y="104254"/>
                </a:lnTo>
                <a:lnTo>
                  <a:pt x="186499" y="103684"/>
                </a:lnTo>
                <a:lnTo>
                  <a:pt x="187038" y="95672"/>
                </a:lnTo>
                <a:close/>
                <a:moveTo>
                  <a:pt x="192231" y="94437"/>
                </a:moveTo>
                <a:lnTo>
                  <a:pt x="195145" y="102988"/>
                </a:lnTo>
                <a:lnTo>
                  <a:pt x="190996" y="104254"/>
                </a:lnTo>
                <a:lnTo>
                  <a:pt x="188178" y="95640"/>
                </a:lnTo>
                <a:lnTo>
                  <a:pt x="192231" y="94437"/>
                </a:lnTo>
                <a:close/>
                <a:moveTo>
                  <a:pt x="279796" y="96780"/>
                </a:moveTo>
                <a:lnTo>
                  <a:pt x="282583" y="100676"/>
                </a:lnTo>
                <a:cubicBezTo>
                  <a:pt x="280968" y="101911"/>
                  <a:pt x="279226" y="103178"/>
                  <a:pt x="277421" y="104508"/>
                </a:cubicBezTo>
                <a:lnTo>
                  <a:pt x="274603" y="100454"/>
                </a:lnTo>
                <a:lnTo>
                  <a:pt x="279796" y="96780"/>
                </a:lnTo>
                <a:close/>
                <a:moveTo>
                  <a:pt x="127975" y="101087"/>
                </a:moveTo>
                <a:lnTo>
                  <a:pt x="132725" y="101879"/>
                </a:lnTo>
                <a:lnTo>
                  <a:pt x="132250" y="104951"/>
                </a:lnTo>
                <a:lnTo>
                  <a:pt x="127595" y="104254"/>
                </a:lnTo>
                <a:lnTo>
                  <a:pt x="127975" y="101087"/>
                </a:lnTo>
                <a:close/>
                <a:moveTo>
                  <a:pt x="213291" y="96274"/>
                </a:moveTo>
                <a:lnTo>
                  <a:pt x="216046" y="103843"/>
                </a:lnTo>
                <a:lnTo>
                  <a:pt x="210884" y="105648"/>
                </a:lnTo>
                <a:cubicBezTo>
                  <a:pt x="209907" y="102872"/>
                  <a:pt x="209023" y="100317"/>
                  <a:pt x="208234" y="98012"/>
                </a:cubicBezTo>
                <a:lnTo>
                  <a:pt x="208234" y="98012"/>
                </a:lnTo>
                <a:lnTo>
                  <a:pt x="213291" y="96274"/>
                </a:lnTo>
                <a:close/>
                <a:moveTo>
                  <a:pt x="237075" y="97351"/>
                </a:moveTo>
                <a:cubicBezTo>
                  <a:pt x="237138" y="98934"/>
                  <a:pt x="237233" y="100232"/>
                  <a:pt x="237328" y="101309"/>
                </a:cubicBezTo>
                <a:lnTo>
                  <a:pt x="226909" y="105743"/>
                </a:lnTo>
                <a:lnTo>
                  <a:pt x="226624" y="104888"/>
                </a:lnTo>
                <a:lnTo>
                  <a:pt x="225484" y="101467"/>
                </a:lnTo>
                <a:lnTo>
                  <a:pt x="237075" y="97351"/>
                </a:lnTo>
                <a:close/>
                <a:moveTo>
                  <a:pt x="253574" y="97287"/>
                </a:moveTo>
                <a:lnTo>
                  <a:pt x="254239" y="99219"/>
                </a:lnTo>
                <a:lnTo>
                  <a:pt x="240527" y="105743"/>
                </a:lnTo>
                <a:lnTo>
                  <a:pt x="239988" y="104128"/>
                </a:lnTo>
                <a:cubicBezTo>
                  <a:pt x="239988" y="104096"/>
                  <a:pt x="239988" y="104001"/>
                  <a:pt x="239925" y="103906"/>
                </a:cubicBezTo>
                <a:lnTo>
                  <a:pt x="253574" y="97287"/>
                </a:lnTo>
                <a:close/>
                <a:moveTo>
                  <a:pt x="133168" y="101943"/>
                </a:moveTo>
                <a:lnTo>
                  <a:pt x="139344" y="102988"/>
                </a:lnTo>
                <a:cubicBezTo>
                  <a:pt x="139154" y="104001"/>
                  <a:pt x="138996" y="104951"/>
                  <a:pt x="138806" y="105933"/>
                </a:cubicBezTo>
                <a:lnTo>
                  <a:pt x="132693" y="105014"/>
                </a:lnTo>
                <a:lnTo>
                  <a:pt x="133168" y="101943"/>
                </a:lnTo>
                <a:close/>
                <a:moveTo>
                  <a:pt x="173737" y="102354"/>
                </a:moveTo>
                <a:lnTo>
                  <a:pt x="180862" y="103368"/>
                </a:lnTo>
                <a:lnTo>
                  <a:pt x="180672" y="106123"/>
                </a:lnTo>
                <a:lnTo>
                  <a:pt x="173135" y="105236"/>
                </a:lnTo>
                <a:lnTo>
                  <a:pt x="173737" y="102354"/>
                </a:lnTo>
                <a:close/>
                <a:moveTo>
                  <a:pt x="141149" y="97794"/>
                </a:moveTo>
                <a:lnTo>
                  <a:pt x="144158" y="98206"/>
                </a:lnTo>
                <a:lnTo>
                  <a:pt x="142764" y="106503"/>
                </a:lnTo>
                <a:lnTo>
                  <a:pt x="139724" y="106059"/>
                </a:lnTo>
                <a:cubicBezTo>
                  <a:pt x="140199" y="103431"/>
                  <a:pt x="140674" y="100612"/>
                  <a:pt x="141149" y="97794"/>
                </a:cubicBezTo>
                <a:close/>
                <a:moveTo>
                  <a:pt x="181305" y="103399"/>
                </a:moveTo>
                <a:lnTo>
                  <a:pt x="185992" y="104064"/>
                </a:lnTo>
                <a:lnTo>
                  <a:pt x="185834" y="106693"/>
                </a:lnTo>
                <a:lnTo>
                  <a:pt x="181115" y="106186"/>
                </a:lnTo>
                <a:lnTo>
                  <a:pt x="181305" y="103399"/>
                </a:lnTo>
                <a:close/>
                <a:moveTo>
                  <a:pt x="112932" y="102513"/>
                </a:moveTo>
                <a:lnTo>
                  <a:pt x="116067" y="102988"/>
                </a:lnTo>
                <a:lnTo>
                  <a:pt x="115434" y="106756"/>
                </a:lnTo>
                <a:lnTo>
                  <a:pt x="110588" y="102766"/>
                </a:lnTo>
                <a:lnTo>
                  <a:pt x="112932" y="102513"/>
                </a:lnTo>
                <a:close/>
                <a:moveTo>
                  <a:pt x="144601" y="98269"/>
                </a:moveTo>
                <a:lnTo>
                  <a:pt x="146660" y="98554"/>
                </a:lnTo>
                <a:lnTo>
                  <a:pt x="145298" y="106915"/>
                </a:lnTo>
                <a:lnTo>
                  <a:pt x="143208" y="106598"/>
                </a:lnTo>
                <a:lnTo>
                  <a:pt x="144601" y="98269"/>
                </a:lnTo>
                <a:close/>
                <a:moveTo>
                  <a:pt x="204107" y="88895"/>
                </a:moveTo>
                <a:cubicBezTo>
                  <a:pt x="204994" y="91523"/>
                  <a:pt x="207211" y="97826"/>
                  <a:pt x="209998" y="105933"/>
                </a:cubicBezTo>
                <a:lnTo>
                  <a:pt x="206641" y="107136"/>
                </a:lnTo>
                <a:lnTo>
                  <a:pt x="202397" y="94215"/>
                </a:lnTo>
                <a:lnTo>
                  <a:pt x="204107" y="88895"/>
                </a:lnTo>
                <a:close/>
                <a:moveTo>
                  <a:pt x="147103" y="98617"/>
                </a:moveTo>
                <a:lnTo>
                  <a:pt x="148845" y="98871"/>
                </a:lnTo>
                <a:lnTo>
                  <a:pt x="147483" y="107263"/>
                </a:lnTo>
                <a:lnTo>
                  <a:pt x="145741" y="107010"/>
                </a:lnTo>
                <a:lnTo>
                  <a:pt x="147103" y="98617"/>
                </a:lnTo>
                <a:close/>
                <a:moveTo>
                  <a:pt x="186468" y="104159"/>
                </a:moveTo>
                <a:lnTo>
                  <a:pt x="190648" y="104729"/>
                </a:lnTo>
                <a:lnTo>
                  <a:pt x="191535" y="107390"/>
                </a:lnTo>
                <a:lnTo>
                  <a:pt x="191535" y="107390"/>
                </a:lnTo>
                <a:lnTo>
                  <a:pt x="186278" y="106756"/>
                </a:lnTo>
                <a:lnTo>
                  <a:pt x="186468" y="104159"/>
                </a:lnTo>
                <a:close/>
                <a:moveTo>
                  <a:pt x="198090" y="98079"/>
                </a:moveTo>
                <a:lnTo>
                  <a:pt x="199135" y="101436"/>
                </a:lnTo>
                <a:lnTo>
                  <a:pt x="197203" y="107516"/>
                </a:lnTo>
                <a:lnTo>
                  <a:pt x="196095" y="104286"/>
                </a:lnTo>
                <a:cubicBezTo>
                  <a:pt x="196728" y="102259"/>
                  <a:pt x="197425" y="100169"/>
                  <a:pt x="198090" y="98079"/>
                </a:cubicBezTo>
                <a:close/>
                <a:moveTo>
                  <a:pt x="274254" y="100707"/>
                </a:moveTo>
                <a:lnTo>
                  <a:pt x="277041" y="104761"/>
                </a:lnTo>
                <a:cubicBezTo>
                  <a:pt x="275679" y="105743"/>
                  <a:pt x="274286" y="106756"/>
                  <a:pt x="272892" y="107738"/>
                </a:cubicBezTo>
                <a:lnTo>
                  <a:pt x="269979" y="103748"/>
                </a:lnTo>
                <a:lnTo>
                  <a:pt x="274254" y="100707"/>
                </a:lnTo>
                <a:close/>
                <a:moveTo>
                  <a:pt x="149288" y="98934"/>
                </a:moveTo>
                <a:lnTo>
                  <a:pt x="152392" y="99346"/>
                </a:lnTo>
                <a:lnTo>
                  <a:pt x="151062" y="107801"/>
                </a:lnTo>
                <a:lnTo>
                  <a:pt x="147958" y="107326"/>
                </a:lnTo>
                <a:lnTo>
                  <a:pt x="149288" y="98934"/>
                </a:lnTo>
                <a:close/>
                <a:moveTo>
                  <a:pt x="152835" y="99409"/>
                </a:moveTo>
                <a:lnTo>
                  <a:pt x="156762" y="99979"/>
                </a:lnTo>
                <a:lnTo>
                  <a:pt x="155432" y="108435"/>
                </a:lnTo>
                <a:lnTo>
                  <a:pt x="151473" y="107833"/>
                </a:lnTo>
                <a:lnTo>
                  <a:pt x="152835" y="99409"/>
                </a:lnTo>
                <a:close/>
                <a:moveTo>
                  <a:pt x="237360" y="101784"/>
                </a:moveTo>
                <a:cubicBezTo>
                  <a:pt x="237518" y="103114"/>
                  <a:pt x="237645" y="104001"/>
                  <a:pt x="237708" y="104381"/>
                </a:cubicBezTo>
                <a:lnTo>
                  <a:pt x="227827" y="108466"/>
                </a:lnTo>
                <a:lnTo>
                  <a:pt x="227036" y="106154"/>
                </a:lnTo>
                <a:lnTo>
                  <a:pt x="237360" y="101784"/>
                </a:lnTo>
                <a:close/>
                <a:moveTo>
                  <a:pt x="254398" y="99662"/>
                </a:moveTo>
                <a:lnTo>
                  <a:pt x="255538" y="102893"/>
                </a:lnTo>
                <a:lnTo>
                  <a:pt x="241603" y="108815"/>
                </a:lnTo>
                <a:lnTo>
                  <a:pt x="240685" y="106186"/>
                </a:lnTo>
                <a:lnTo>
                  <a:pt x="254398" y="99662"/>
                </a:lnTo>
                <a:close/>
                <a:moveTo>
                  <a:pt x="157237" y="100042"/>
                </a:moveTo>
                <a:lnTo>
                  <a:pt x="160594" y="100517"/>
                </a:lnTo>
                <a:lnTo>
                  <a:pt x="159359" y="109036"/>
                </a:lnTo>
                <a:lnTo>
                  <a:pt x="155907" y="108530"/>
                </a:lnTo>
                <a:lnTo>
                  <a:pt x="157237" y="100042"/>
                </a:lnTo>
                <a:close/>
                <a:moveTo>
                  <a:pt x="127500" y="104729"/>
                </a:moveTo>
                <a:lnTo>
                  <a:pt x="133295" y="105584"/>
                </a:lnTo>
                <a:lnTo>
                  <a:pt x="132693" y="109068"/>
                </a:lnTo>
                <a:lnTo>
                  <a:pt x="127088" y="107991"/>
                </a:lnTo>
                <a:lnTo>
                  <a:pt x="127500" y="104729"/>
                </a:lnTo>
                <a:close/>
                <a:moveTo>
                  <a:pt x="161037" y="100581"/>
                </a:moveTo>
                <a:lnTo>
                  <a:pt x="163444" y="100897"/>
                </a:lnTo>
                <a:lnTo>
                  <a:pt x="162304" y="109480"/>
                </a:lnTo>
                <a:lnTo>
                  <a:pt x="159802" y="109100"/>
                </a:lnTo>
                <a:lnTo>
                  <a:pt x="161037" y="100581"/>
                </a:lnTo>
                <a:close/>
                <a:moveTo>
                  <a:pt x="225009" y="101594"/>
                </a:moveTo>
                <a:lnTo>
                  <a:pt x="226086" y="104793"/>
                </a:lnTo>
                <a:lnTo>
                  <a:pt x="212278" y="109543"/>
                </a:lnTo>
                <a:cubicBezTo>
                  <a:pt x="212246" y="109543"/>
                  <a:pt x="212246" y="109543"/>
                  <a:pt x="212214" y="109575"/>
                </a:cubicBezTo>
                <a:lnTo>
                  <a:pt x="212214" y="109543"/>
                </a:lnTo>
                <a:cubicBezTo>
                  <a:pt x="211866" y="108530"/>
                  <a:pt x="211518" y="107485"/>
                  <a:pt x="211169" y="106503"/>
                </a:cubicBezTo>
                <a:lnTo>
                  <a:pt x="225009" y="101594"/>
                </a:lnTo>
                <a:close/>
                <a:moveTo>
                  <a:pt x="255664" y="103336"/>
                </a:moveTo>
                <a:lnTo>
                  <a:pt x="257058" y="107326"/>
                </a:lnTo>
                <a:lnTo>
                  <a:pt x="251136" y="109796"/>
                </a:lnTo>
                <a:lnTo>
                  <a:pt x="249806" y="105964"/>
                </a:lnTo>
                <a:cubicBezTo>
                  <a:pt x="249774" y="105933"/>
                  <a:pt x="249742" y="105901"/>
                  <a:pt x="249711" y="105869"/>
                </a:cubicBezTo>
                <a:lnTo>
                  <a:pt x="255664" y="103336"/>
                </a:lnTo>
                <a:close/>
                <a:moveTo>
                  <a:pt x="133770" y="105648"/>
                </a:moveTo>
                <a:lnTo>
                  <a:pt x="138742" y="106408"/>
                </a:lnTo>
                <a:cubicBezTo>
                  <a:pt x="138521" y="107675"/>
                  <a:pt x="138331" y="108910"/>
                  <a:pt x="138109" y="110113"/>
                </a:cubicBezTo>
                <a:lnTo>
                  <a:pt x="133137" y="109131"/>
                </a:lnTo>
                <a:lnTo>
                  <a:pt x="133770" y="105648"/>
                </a:lnTo>
                <a:close/>
                <a:moveTo>
                  <a:pt x="202144" y="94975"/>
                </a:moveTo>
                <a:lnTo>
                  <a:pt x="206197" y="107295"/>
                </a:lnTo>
                <a:lnTo>
                  <a:pt x="198090" y="110145"/>
                </a:lnTo>
                <a:lnTo>
                  <a:pt x="197678" y="108973"/>
                </a:lnTo>
                <a:lnTo>
                  <a:pt x="202144" y="94975"/>
                </a:lnTo>
                <a:close/>
                <a:moveTo>
                  <a:pt x="163856" y="100992"/>
                </a:moveTo>
                <a:lnTo>
                  <a:pt x="169018" y="101721"/>
                </a:lnTo>
                <a:lnTo>
                  <a:pt x="167466" y="110176"/>
                </a:lnTo>
                <a:lnTo>
                  <a:pt x="162747" y="109575"/>
                </a:lnTo>
                <a:lnTo>
                  <a:pt x="163856" y="100992"/>
                </a:lnTo>
                <a:close/>
                <a:moveTo>
                  <a:pt x="197457" y="109701"/>
                </a:moveTo>
                <a:lnTo>
                  <a:pt x="197647" y="110303"/>
                </a:lnTo>
                <a:lnTo>
                  <a:pt x="197203" y="110461"/>
                </a:lnTo>
                <a:lnTo>
                  <a:pt x="197457" y="109701"/>
                </a:lnTo>
                <a:close/>
                <a:moveTo>
                  <a:pt x="237803" y="104856"/>
                </a:moveTo>
                <a:lnTo>
                  <a:pt x="238436" y="106693"/>
                </a:lnTo>
                <a:lnTo>
                  <a:pt x="228524" y="110651"/>
                </a:lnTo>
                <a:lnTo>
                  <a:pt x="227954" y="108910"/>
                </a:lnTo>
                <a:lnTo>
                  <a:pt x="237803" y="104856"/>
                </a:lnTo>
                <a:close/>
                <a:moveTo>
                  <a:pt x="169461" y="101753"/>
                </a:moveTo>
                <a:lnTo>
                  <a:pt x="173262" y="102291"/>
                </a:lnTo>
                <a:lnTo>
                  <a:pt x="171551" y="110715"/>
                </a:lnTo>
                <a:lnTo>
                  <a:pt x="167941" y="110240"/>
                </a:lnTo>
                <a:lnTo>
                  <a:pt x="169461" y="101753"/>
                </a:lnTo>
                <a:close/>
                <a:moveTo>
                  <a:pt x="116511" y="103051"/>
                </a:moveTo>
                <a:lnTo>
                  <a:pt x="127056" y="104634"/>
                </a:lnTo>
                <a:lnTo>
                  <a:pt x="126201" y="111348"/>
                </a:lnTo>
                <a:lnTo>
                  <a:pt x="117714" y="108656"/>
                </a:lnTo>
                <a:lnTo>
                  <a:pt x="115814" y="107073"/>
                </a:lnTo>
                <a:lnTo>
                  <a:pt x="116511" y="103051"/>
                </a:lnTo>
                <a:close/>
                <a:moveTo>
                  <a:pt x="60551" y="83828"/>
                </a:moveTo>
                <a:cubicBezTo>
                  <a:pt x="68785" y="92505"/>
                  <a:pt x="79521" y="103779"/>
                  <a:pt x="79711" y="103969"/>
                </a:cubicBezTo>
                <a:cubicBezTo>
                  <a:pt x="79901" y="104191"/>
                  <a:pt x="80186" y="104318"/>
                  <a:pt x="80503" y="104318"/>
                </a:cubicBezTo>
                <a:cubicBezTo>
                  <a:pt x="80534" y="104318"/>
                  <a:pt x="81991" y="104381"/>
                  <a:pt x="84145" y="104476"/>
                </a:cubicBezTo>
                <a:lnTo>
                  <a:pt x="83385" y="111380"/>
                </a:lnTo>
                <a:cubicBezTo>
                  <a:pt x="77051" y="109701"/>
                  <a:pt x="70559" y="108561"/>
                  <a:pt x="64035" y="107991"/>
                </a:cubicBezTo>
                <a:lnTo>
                  <a:pt x="59443" y="98332"/>
                </a:lnTo>
                <a:lnTo>
                  <a:pt x="60551" y="83828"/>
                </a:lnTo>
                <a:close/>
                <a:moveTo>
                  <a:pt x="195303" y="103399"/>
                </a:moveTo>
                <a:lnTo>
                  <a:pt x="195588" y="104286"/>
                </a:lnTo>
                <a:cubicBezTo>
                  <a:pt x="194796" y="106788"/>
                  <a:pt x="194005" y="109163"/>
                  <a:pt x="193308" y="111380"/>
                </a:cubicBezTo>
                <a:lnTo>
                  <a:pt x="191123" y="104698"/>
                </a:lnTo>
                <a:lnTo>
                  <a:pt x="195303" y="103399"/>
                </a:lnTo>
                <a:close/>
                <a:moveTo>
                  <a:pt x="195842" y="105014"/>
                </a:moveTo>
                <a:lnTo>
                  <a:pt x="196950" y="108276"/>
                </a:lnTo>
                <a:lnTo>
                  <a:pt x="196127" y="110841"/>
                </a:lnTo>
                <a:lnTo>
                  <a:pt x="193688" y="111697"/>
                </a:lnTo>
                <a:cubicBezTo>
                  <a:pt x="194353" y="109638"/>
                  <a:pt x="195082" y="107358"/>
                  <a:pt x="195842" y="105014"/>
                </a:cubicBezTo>
                <a:close/>
                <a:moveTo>
                  <a:pt x="173040" y="105711"/>
                </a:moveTo>
                <a:lnTo>
                  <a:pt x="180640" y="106566"/>
                </a:lnTo>
                <a:lnTo>
                  <a:pt x="180324" y="111855"/>
                </a:lnTo>
                <a:lnTo>
                  <a:pt x="172026" y="110778"/>
                </a:lnTo>
                <a:lnTo>
                  <a:pt x="173040" y="105711"/>
                </a:lnTo>
                <a:close/>
                <a:moveTo>
                  <a:pt x="181115" y="106630"/>
                </a:moveTo>
                <a:lnTo>
                  <a:pt x="185802" y="107168"/>
                </a:lnTo>
                <a:lnTo>
                  <a:pt x="185422" y="112520"/>
                </a:lnTo>
                <a:lnTo>
                  <a:pt x="180767" y="111918"/>
                </a:lnTo>
                <a:lnTo>
                  <a:pt x="181115" y="106630"/>
                </a:lnTo>
                <a:close/>
                <a:moveTo>
                  <a:pt x="186246" y="107231"/>
                </a:moveTo>
                <a:lnTo>
                  <a:pt x="191693" y="107865"/>
                </a:lnTo>
                <a:lnTo>
                  <a:pt x="193023" y="111950"/>
                </a:lnTo>
                <a:lnTo>
                  <a:pt x="189761" y="113090"/>
                </a:lnTo>
                <a:lnTo>
                  <a:pt x="185897" y="112583"/>
                </a:lnTo>
                <a:lnTo>
                  <a:pt x="186246" y="107231"/>
                </a:lnTo>
                <a:close/>
                <a:moveTo>
                  <a:pt x="249331" y="106028"/>
                </a:moveTo>
                <a:cubicBezTo>
                  <a:pt x="249331" y="106059"/>
                  <a:pt x="249331" y="106091"/>
                  <a:pt x="249331" y="106123"/>
                </a:cubicBezTo>
                <a:lnTo>
                  <a:pt x="250692" y="109955"/>
                </a:lnTo>
                <a:lnTo>
                  <a:pt x="243060" y="113122"/>
                </a:lnTo>
                <a:lnTo>
                  <a:pt x="241730" y="109258"/>
                </a:lnTo>
                <a:lnTo>
                  <a:pt x="249331" y="106028"/>
                </a:lnTo>
                <a:close/>
                <a:moveTo>
                  <a:pt x="277548" y="105489"/>
                </a:moveTo>
                <a:lnTo>
                  <a:pt x="280810" y="110176"/>
                </a:lnTo>
                <a:lnTo>
                  <a:pt x="276756" y="113533"/>
                </a:lnTo>
                <a:lnTo>
                  <a:pt x="273399" y="108498"/>
                </a:lnTo>
                <a:cubicBezTo>
                  <a:pt x="274793" y="107485"/>
                  <a:pt x="276154" y="106503"/>
                  <a:pt x="277548" y="105489"/>
                </a:cubicBezTo>
                <a:close/>
                <a:moveTo>
                  <a:pt x="162716" y="110018"/>
                </a:moveTo>
                <a:lnTo>
                  <a:pt x="171456" y="111158"/>
                </a:lnTo>
                <a:lnTo>
                  <a:pt x="170918" y="113882"/>
                </a:lnTo>
                <a:lnTo>
                  <a:pt x="162399" y="112425"/>
                </a:lnTo>
                <a:lnTo>
                  <a:pt x="162716" y="110018"/>
                </a:lnTo>
                <a:close/>
                <a:moveTo>
                  <a:pt x="127025" y="108435"/>
                </a:moveTo>
                <a:lnTo>
                  <a:pt x="132630" y="109511"/>
                </a:lnTo>
                <a:lnTo>
                  <a:pt x="131838" y="113913"/>
                </a:lnTo>
                <a:cubicBezTo>
                  <a:pt x="129780" y="112963"/>
                  <a:pt x="127848" y="112077"/>
                  <a:pt x="126645" y="111475"/>
                </a:cubicBezTo>
                <a:lnTo>
                  <a:pt x="127025" y="108435"/>
                </a:lnTo>
                <a:close/>
                <a:moveTo>
                  <a:pt x="238563" y="107105"/>
                </a:moveTo>
                <a:lnTo>
                  <a:pt x="239482" y="109733"/>
                </a:lnTo>
                <a:lnTo>
                  <a:pt x="229632" y="113913"/>
                </a:lnTo>
                <a:lnTo>
                  <a:pt x="228682" y="111063"/>
                </a:lnTo>
                <a:lnTo>
                  <a:pt x="238563" y="107105"/>
                </a:lnTo>
                <a:close/>
                <a:moveTo>
                  <a:pt x="226244" y="105236"/>
                </a:moveTo>
                <a:lnTo>
                  <a:pt x="227384" y="108625"/>
                </a:lnTo>
                <a:lnTo>
                  <a:pt x="213830" y="114198"/>
                </a:lnTo>
                <a:cubicBezTo>
                  <a:pt x="213323" y="112773"/>
                  <a:pt x="212848" y="111348"/>
                  <a:pt x="212373" y="109986"/>
                </a:cubicBezTo>
                <a:lnTo>
                  <a:pt x="212404" y="109986"/>
                </a:lnTo>
                <a:lnTo>
                  <a:pt x="226244" y="105236"/>
                </a:lnTo>
                <a:close/>
                <a:moveTo>
                  <a:pt x="171900" y="111190"/>
                </a:moveTo>
                <a:lnTo>
                  <a:pt x="180260" y="112298"/>
                </a:lnTo>
                <a:lnTo>
                  <a:pt x="180070" y="115402"/>
                </a:lnTo>
                <a:lnTo>
                  <a:pt x="171361" y="113945"/>
                </a:lnTo>
                <a:lnTo>
                  <a:pt x="171900" y="111190"/>
                </a:lnTo>
                <a:close/>
                <a:moveTo>
                  <a:pt x="210283" y="106820"/>
                </a:moveTo>
                <a:lnTo>
                  <a:pt x="211834" y="111222"/>
                </a:lnTo>
                <a:lnTo>
                  <a:pt x="199832" y="115402"/>
                </a:lnTo>
                <a:lnTo>
                  <a:pt x="198375" y="111031"/>
                </a:lnTo>
                <a:lnTo>
                  <a:pt x="210283" y="106820"/>
                </a:lnTo>
                <a:close/>
                <a:moveTo>
                  <a:pt x="133073" y="109575"/>
                </a:moveTo>
                <a:lnTo>
                  <a:pt x="138046" y="110525"/>
                </a:lnTo>
                <a:cubicBezTo>
                  <a:pt x="137697" y="112552"/>
                  <a:pt x="137380" y="114452"/>
                  <a:pt x="137095" y="116162"/>
                </a:cubicBezTo>
                <a:cubicBezTo>
                  <a:pt x="135544" y="115560"/>
                  <a:pt x="133897" y="114832"/>
                  <a:pt x="132282" y="114103"/>
                </a:cubicBezTo>
                <a:lnTo>
                  <a:pt x="132282" y="114072"/>
                </a:lnTo>
                <a:lnTo>
                  <a:pt x="133073" y="109575"/>
                </a:lnTo>
                <a:close/>
                <a:moveTo>
                  <a:pt x="227511" y="109068"/>
                </a:moveTo>
                <a:lnTo>
                  <a:pt x="228112" y="110778"/>
                </a:lnTo>
                <a:lnTo>
                  <a:pt x="214526" y="116194"/>
                </a:lnTo>
                <a:cubicBezTo>
                  <a:pt x="214336" y="115687"/>
                  <a:pt x="214146" y="115148"/>
                  <a:pt x="213988" y="114642"/>
                </a:cubicBezTo>
                <a:lnTo>
                  <a:pt x="227511" y="109068"/>
                </a:lnTo>
                <a:close/>
                <a:moveTo>
                  <a:pt x="265450" y="99156"/>
                </a:moveTo>
                <a:lnTo>
                  <a:pt x="272132" y="108276"/>
                </a:lnTo>
                <a:cubicBezTo>
                  <a:pt x="267730" y="111380"/>
                  <a:pt x="263518" y="114293"/>
                  <a:pt x="260636" y="116194"/>
                </a:cubicBezTo>
                <a:lnTo>
                  <a:pt x="257628" y="107580"/>
                </a:lnTo>
                <a:lnTo>
                  <a:pt x="257691" y="107580"/>
                </a:lnTo>
                <a:cubicBezTo>
                  <a:pt x="257786" y="107548"/>
                  <a:pt x="257850" y="107390"/>
                  <a:pt x="257818" y="107295"/>
                </a:cubicBezTo>
                <a:cubicBezTo>
                  <a:pt x="257772" y="107202"/>
                  <a:pt x="257691" y="107143"/>
                  <a:pt x="257602" y="107143"/>
                </a:cubicBezTo>
                <a:cubicBezTo>
                  <a:pt x="257569" y="107143"/>
                  <a:pt x="257535" y="107151"/>
                  <a:pt x="257501" y="107168"/>
                </a:cubicBezTo>
                <a:lnTo>
                  <a:pt x="256108" y="103178"/>
                </a:lnTo>
                <a:lnTo>
                  <a:pt x="265450" y="99156"/>
                </a:lnTo>
                <a:close/>
                <a:moveTo>
                  <a:pt x="155812" y="108973"/>
                </a:moveTo>
                <a:lnTo>
                  <a:pt x="159264" y="109480"/>
                </a:lnTo>
                <a:lnTo>
                  <a:pt x="158250" y="116605"/>
                </a:lnTo>
                <a:lnTo>
                  <a:pt x="154735" y="115718"/>
                </a:lnTo>
                <a:lnTo>
                  <a:pt x="155812" y="108973"/>
                </a:lnTo>
                <a:close/>
                <a:moveTo>
                  <a:pt x="162304" y="112868"/>
                </a:moveTo>
                <a:lnTo>
                  <a:pt x="170855" y="114325"/>
                </a:lnTo>
                <a:lnTo>
                  <a:pt x="170316" y="116890"/>
                </a:lnTo>
                <a:lnTo>
                  <a:pt x="162051" y="115243"/>
                </a:lnTo>
                <a:lnTo>
                  <a:pt x="162304" y="112868"/>
                </a:lnTo>
                <a:close/>
                <a:moveTo>
                  <a:pt x="159707" y="109543"/>
                </a:moveTo>
                <a:lnTo>
                  <a:pt x="162241" y="109955"/>
                </a:lnTo>
                <a:lnTo>
                  <a:pt x="161259" y="117397"/>
                </a:lnTo>
                <a:lnTo>
                  <a:pt x="158725" y="116732"/>
                </a:lnTo>
                <a:lnTo>
                  <a:pt x="159707" y="109543"/>
                </a:lnTo>
                <a:close/>
                <a:moveTo>
                  <a:pt x="139661" y="106503"/>
                </a:moveTo>
                <a:lnTo>
                  <a:pt x="142701" y="106946"/>
                </a:lnTo>
                <a:lnTo>
                  <a:pt x="140896" y="117650"/>
                </a:lnTo>
                <a:cubicBezTo>
                  <a:pt x="140167" y="117397"/>
                  <a:pt x="139122" y="117017"/>
                  <a:pt x="137951" y="116510"/>
                </a:cubicBezTo>
                <a:cubicBezTo>
                  <a:pt x="138426" y="113692"/>
                  <a:pt x="139027" y="110240"/>
                  <a:pt x="139661" y="106535"/>
                </a:cubicBezTo>
                <a:lnTo>
                  <a:pt x="139661" y="106503"/>
                </a:lnTo>
                <a:close/>
                <a:moveTo>
                  <a:pt x="281063" y="110556"/>
                </a:moveTo>
                <a:lnTo>
                  <a:pt x="283723" y="114388"/>
                </a:lnTo>
                <a:lnTo>
                  <a:pt x="279575" y="117840"/>
                </a:lnTo>
                <a:lnTo>
                  <a:pt x="277009" y="113913"/>
                </a:lnTo>
                <a:lnTo>
                  <a:pt x="281063" y="110556"/>
                </a:lnTo>
                <a:close/>
                <a:moveTo>
                  <a:pt x="239640" y="110176"/>
                </a:moveTo>
                <a:lnTo>
                  <a:pt x="240938" y="114008"/>
                </a:lnTo>
                <a:lnTo>
                  <a:pt x="231058" y="118125"/>
                </a:lnTo>
                <a:lnTo>
                  <a:pt x="229791" y="114357"/>
                </a:lnTo>
                <a:lnTo>
                  <a:pt x="239640" y="110176"/>
                </a:lnTo>
                <a:close/>
                <a:moveTo>
                  <a:pt x="143144" y="107010"/>
                </a:moveTo>
                <a:lnTo>
                  <a:pt x="145266" y="107326"/>
                </a:lnTo>
                <a:lnTo>
                  <a:pt x="143524" y="118189"/>
                </a:lnTo>
                <a:cubicBezTo>
                  <a:pt x="142701" y="118062"/>
                  <a:pt x="142131" y="117967"/>
                  <a:pt x="141909" y="117935"/>
                </a:cubicBezTo>
                <a:cubicBezTo>
                  <a:pt x="141719" y="117904"/>
                  <a:pt x="141529" y="117872"/>
                  <a:pt x="141339" y="117809"/>
                </a:cubicBezTo>
                <a:lnTo>
                  <a:pt x="143144" y="107010"/>
                </a:lnTo>
                <a:close/>
                <a:moveTo>
                  <a:pt x="145709" y="107421"/>
                </a:moveTo>
                <a:lnTo>
                  <a:pt x="147451" y="107675"/>
                </a:lnTo>
                <a:lnTo>
                  <a:pt x="145709" y="118600"/>
                </a:lnTo>
                <a:lnTo>
                  <a:pt x="143999" y="118252"/>
                </a:lnTo>
                <a:lnTo>
                  <a:pt x="145709" y="107421"/>
                </a:lnTo>
                <a:close/>
                <a:moveTo>
                  <a:pt x="171266" y="114388"/>
                </a:moveTo>
                <a:lnTo>
                  <a:pt x="180039" y="115877"/>
                </a:lnTo>
                <a:lnTo>
                  <a:pt x="179849" y="118759"/>
                </a:lnTo>
                <a:lnTo>
                  <a:pt x="170760" y="116954"/>
                </a:lnTo>
                <a:lnTo>
                  <a:pt x="171266" y="114388"/>
                </a:lnTo>
                <a:close/>
                <a:moveTo>
                  <a:pt x="147895" y="107738"/>
                </a:moveTo>
                <a:lnTo>
                  <a:pt x="150998" y="108213"/>
                </a:lnTo>
                <a:lnTo>
                  <a:pt x="149193" y="119297"/>
                </a:lnTo>
                <a:lnTo>
                  <a:pt x="146121" y="118727"/>
                </a:lnTo>
                <a:lnTo>
                  <a:pt x="147895" y="107738"/>
                </a:lnTo>
                <a:close/>
                <a:moveTo>
                  <a:pt x="211993" y="111665"/>
                </a:moveTo>
                <a:cubicBezTo>
                  <a:pt x="212309" y="112615"/>
                  <a:pt x="212658" y="113565"/>
                  <a:pt x="212975" y="114547"/>
                </a:cubicBezTo>
                <a:lnTo>
                  <a:pt x="201162" y="119424"/>
                </a:lnTo>
                <a:lnTo>
                  <a:pt x="199990" y="115845"/>
                </a:lnTo>
                <a:lnTo>
                  <a:pt x="211993" y="111665"/>
                </a:lnTo>
                <a:close/>
                <a:moveTo>
                  <a:pt x="257216" y="107770"/>
                </a:moveTo>
                <a:lnTo>
                  <a:pt x="260225" y="116479"/>
                </a:lnTo>
                <a:cubicBezTo>
                  <a:pt x="259148" y="117239"/>
                  <a:pt x="258040" y="117904"/>
                  <a:pt x="256900" y="118537"/>
                </a:cubicBezTo>
                <a:cubicBezTo>
                  <a:pt x="256836" y="118537"/>
                  <a:pt x="255949" y="118885"/>
                  <a:pt x="254461" y="119455"/>
                </a:cubicBezTo>
                <a:lnTo>
                  <a:pt x="251262" y="110240"/>
                </a:lnTo>
                <a:lnTo>
                  <a:pt x="257216" y="107770"/>
                </a:lnTo>
                <a:close/>
                <a:moveTo>
                  <a:pt x="228239" y="111222"/>
                </a:moveTo>
                <a:lnTo>
                  <a:pt x="229221" y="114103"/>
                </a:lnTo>
                <a:lnTo>
                  <a:pt x="221303" y="117460"/>
                </a:lnTo>
                <a:lnTo>
                  <a:pt x="215698" y="119709"/>
                </a:lnTo>
                <a:cubicBezTo>
                  <a:pt x="215381" y="118664"/>
                  <a:pt x="215033" y="117650"/>
                  <a:pt x="214685" y="116637"/>
                </a:cubicBezTo>
                <a:lnTo>
                  <a:pt x="214653" y="116637"/>
                </a:lnTo>
                <a:lnTo>
                  <a:pt x="228239" y="111222"/>
                </a:lnTo>
                <a:close/>
                <a:moveTo>
                  <a:pt x="151473" y="108276"/>
                </a:moveTo>
                <a:lnTo>
                  <a:pt x="155432" y="108878"/>
                </a:lnTo>
                <a:lnTo>
                  <a:pt x="153627" y="120184"/>
                </a:lnTo>
                <a:cubicBezTo>
                  <a:pt x="152233" y="119899"/>
                  <a:pt x="150903" y="119645"/>
                  <a:pt x="149668" y="119392"/>
                </a:cubicBezTo>
                <a:lnTo>
                  <a:pt x="151473" y="108276"/>
                </a:lnTo>
                <a:close/>
                <a:moveTo>
                  <a:pt x="213133" y="114990"/>
                </a:moveTo>
                <a:cubicBezTo>
                  <a:pt x="213323" y="115497"/>
                  <a:pt x="213481" y="116004"/>
                  <a:pt x="213671" y="116542"/>
                </a:cubicBezTo>
                <a:lnTo>
                  <a:pt x="201795" y="121292"/>
                </a:lnTo>
                <a:lnTo>
                  <a:pt x="201320" y="119867"/>
                </a:lnTo>
                <a:lnTo>
                  <a:pt x="213133" y="114990"/>
                </a:lnTo>
                <a:close/>
                <a:moveTo>
                  <a:pt x="180735" y="112393"/>
                </a:moveTo>
                <a:lnTo>
                  <a:pt x="189286" y="113502"/>
                </a:lnTo>
                <a:lnTo>
                  <a:pt x="180165" y="121387"/>
                </a:lnTo>
                <a:lnTo>
                  <a:pt x="180735" y="112393"/>
                </a:lnTo>
                <a:close/>
                <a:moveTo>
                  <a:pt x="229347" y="114547"/>
                </a:moveTo>
                <a:lnTo>
                  <a:pt x="230614" y="118315"/>
                </a:lnTo>
                <a:lnTo>
                  <a:pt x="222919" y="121514"/>
                </a:lnTo>
                <a:lnTo>
                  <a:pt x="221684" y="117809"/>
                </a:lnTo>
                <a:lnTo>
                  <a:pt x="229347" y="114547"/>
                </a:lnTo>
                <a:close/>
                <a:moveTo>
                  <a:pt x="154703" y="116130"/>
                </a:moveTo>
                <a:lnTo>
                  <a:pt x="161259" y="117809"/>
                </a:lnTo>
                <a:lnTo>
                  <a:pt x="160752" y="121704"/>
                </a:lnTo>
                <a:cubicBezTo>
                  <a:pt x="158504" y="121229"/>
                  <a:pt x="156224" y="120754"/>
                  <a:pt x="154038" y="120279"/>
                </a:cubicBezTo>
                <a:lnTo>
                  <a:pt x="154703" y="116130"/>
                </a:lnTo>
                <a:close/>
                <a:moveTo>
                  <a:pt x="250851" y="110398"/>
                </a:moveTo>
                <a:lnTo>
                  <a:pt x="254049" y="119582"/>
                </a:lnTo>
                <a:lnTo>
                  <a:pt x="246290" y="122496"/>
                </a:lnTo>
                <a:lnTo>
                  <a:pt x="243218" y="113565"/>
                </a:lnTo>
                <a:lnTo>
                  <a:pt x="250851" y="110398"/>
                </a:lnTo>
                <a:close/>
                <a:moveTo>
                  <a:pt x="197932" y="111158"/>
                </a:moveTo>
                <a:lnTo>
                  <a:pt x="200750" y="119582"/>
                </a:lnTo>
                <a:lnTo>
                  <a:pt x="193340" y="122622"/>
                </a:lnTo>
                <a:lnTo>
                  <a:pt x="196855" y="111570"/>
                </a:lnTo>
                <a:lnTo>
                  <a:pt x="197932" y="111158"/>
                </a:lnTo>
                <a:close/>
                <a:moveTo>
                  <a:pt x="85063" y="104508"/>
                </a:moveTo>
                <a:cubicBezTo>
                  <a:pt x="90542" y="104793"/>
                  <a:pt x="99409" y="105331"/>
                  <a:pt x="103083" y="106091"/>
                </a:cubicBezTo>
                <a:lnTo>
                  <a:pt x="102766" y="122939"/>
                </a:lnTo>
                <a:lnTo>
                  <a:pt x="94691" y="115022"/>
                </a:lnTo>
                <a:cubicBezTo>
                  <a:pt x="94564" y="114895"/>
                  <a:pt x="94437" y="114800"/>
                  <a:pt x="94311" y="114768"/>
                </a:cubicBezTo>
                <a:cubicBezTo>
                  <a:pt x="94216" y="114737"/>
                  <a:pt x="90289" y="113217"/>
                  <a:pt x="84271" y="111602"/>
                </a:cubicBezTo>
                <a:lnTo>
                  <a:pt x="85063" y="104508"/>
                </a:lnTo>
                <a:close/>
                <a:moveTo>
                  <a:pt x="104160" y="98617"/>
                </a:moveTo>
                <a:lnTo>
                  <a:pt x="117239" y="109416"/>
                </a:lnTo>
                <a:cubicBezTo>
                  <a:pt x="117271" y="109448"/>
                  <a:pt x="117334" y="109480"/>
                  <a:pt x="117366" y="109480"/>
                </a:cubicBezTo>
                <a:lnTo>
                  <a:pt x="126265" y="112298"/>
                </a:lnTo>
                <a:cubicBezTo>
                  <a:pt x="126835" y="112552"/>
                  <a:pt x="132503" y="115243"/>
                  <a:pt x="136937" y="117080"/>
                </a:cubicBezTo>
                <a:cubicBezTo>
                  <a:pt x="136430" y="119867"/>
                  <a:pt x="136082" y="122052"/>
                  <a:pt x="135860" y="123351"/>
                </a:cubicBezTo>
                <a:cubicBezTo>
                  <a:pt x="134974" y="122907"/>
                  <a:pt x="134182" y="122274"/>
                  <a:pt x="133549" y="121514"/>
                </a:cubicBezTo>
                <a:cubicBezTo>
                  <a:pt x="129083" y="115687"/>
                  <a:pt x="124966" y="114388"/>
                  <a:pt x="120976" y="113122"/>
                </a:cubicBezTo>
                <a:cubicBezTo>
                  <a:pt x="120026" y="112805"/>
                  <a:pt x="119012" y="112488"/>
                  <a:pt x="118031" y="112140"/>
                </a:cubicBezTo>
                <a:cubicBezTo>
                  <a:pt x="115782" y="111253"/>
                  <a:pt x="113724" y="109701"/>
                  <a:pt x="111729" y="108213"/>
                </a:cubicBezTo>
                <a:cubicBezTo>
                  <a:pt x="109417" y="106471"/>
                  <a:pt x="107041" y="104666"/>
                  <a:pt x="104318" y="103969"/>
                </a:cubicBezTo>
                <a:lnTo>
                  <a:pt x="104065" y="103906"/>
                </a:lnTo>
                <a:lnTo>
                  <a:pt x="104160" y="98617"/>
                </a:lnTo>
                <a:close/>
                <a:moveTo>
                  <a:pt x="162019" y="115655"/>
                </a:moveTo>
                <a:lnTo>
                  <a:pt x="170253" y="117302"/>
                </a:lnTo>
                <a:lnTo>
                  <a:pt x="169018" y="123446"/>
                </a:lnTo>
                <a:lnTo>
                  <a:pt x="161227" y="121799"/>
                </a:lnTo>
                <a:lnTo>
                  <a:pt x="162019" y="115655"/>
                </a:lnTo>
                <a:close/>
                <a:moveTo>
                  <a:pt x="221240" y="117999"/>
                </a:moveTo>
                <a:lnTo>
                  <a:pt x="222507" y="121704"/>
                </a:lnTo>
                <a:lnTo>
                  <a:pt x="217187" y="123921"/>
                </a:lnTo>
                <a:cubicBezTo>
                  <a:pt x="216743" y="122654"/>
                  <a:pt x="216300" y="121387"/>
                  <a:pt x="215888" y="120152"/>
                </a:cubicBezTo>
                <a:lnTo>
                  <a:pt x="221240" y="117999"/>
                </a:lnTo>
                <a:close/>
                <a:moveTo>
                  <a:pt x="195778" y="111950"/>
                </a:moveTo>
                <a:lnTo>
                  <a:pt x="192200" y="123097"/>
                </a:lnTo>
                <a:lnTo>
                  <a:pt x="189634" y="124174"/>
                </a:lnTo>
                <a:lnTo>
                  <a:pt x="189888" y="123287"/>
                </a:lnTo>
                <a:cubicBezTo>
                  <a:pt x="189951" y="123129"/>
                  <a:pt x="191376" y="118854"/>
                  <a:pt x="193340" y="112805"/>
                </a:cubicBezTo>
                <a:lnTo>
                  <a:pt x="195778" y="111950"/>
                </a:lnTo>
                <a:close/>
                <a:moveTo>
                  <a:pt x="272639" y="109005"/>
                </a:moveTo>
                <a:lnTo>
                  <a:pt x="276028" y="114135"/>
                </a:lnTo>
                <a:lnTo>
                  <a:pt x="263297" y="124712"/>
                </a:lnTo>
                <a:lnTo>
                  <a:pt x="260922" y="117112"/>
                </a:lnTo>
                <a:cubicBezTo>
                  <a:pt x="263867" y="115148"/>
                  <a:pt x="268174" y="112172"/>
                  <a:pt x="272639" y="109005"/>
                </a:cubicBezTo>
                <a:close/>
                <a:moveTo>
                  <a:pt x="213798" y="116954"/>
                </a:moveTo>
                <a:cubicBezTo>
                  <a:pt x="214146" y="117967"/>
                  <a:pt x="214495" y="119012"/>
                  <a:pt x="214875" y="120057"/>
                </a:cubicBezTo>
                <a:lnTo>
                  <a:pt x="202935" y="124839"/>
                </a:lnTo>
                <a:lnTo>
                  <a:pt x="201922" y="121704"/>
                </a:lnTo>
                <a:lnTo>
                  <a:pt x="213798" y="116954"/>
                </a:lnTo>
                <a:close/>
                <a:moveTo>
                  <a:pt x="200877" y="120025"/>
                </a:moveTo>
                <a:lnTo>
                  <a:pt x="201352" y="121451"/>
                </a:lnTo>
                <a:lnTo>
                  <a:pt x="192611" y="124934"/>
                </a:lnTo>
                <a:lnTo>
                  <a:pt x="193150" y="123192"/>
                </a:lnTo>
                <a:lnTo>
                  <a:pt x="200877" y="120025"/>
                </a:lnTo>
                <a:close/>
                <a:moveTo>
                  <a:pt x="170728" y="117397"/>
                </a:moveTo>
                <a:lnTo>
                  <a:pt x="179880" y="119202"/>
                </a:lnTo>
                <a:lnTo>
                  <a:pt x="179722" y="121767"/>
                </a:lnTo>
                <a:lnTo>
                  <a:pt x="175985" y="124997"/>
                </a:lnTo>
                <a:lnTo>
                  <a:pt x="169398" y="123572"/>
                </a:lnTo>
                <a:lnTo>
                  <a:pt x="170728" y="117397"/>
                </a:lnTo>
                <a:close/>
                <a:moveTo>
                  <a:pt x="192041" y="123667"/>
                </a:moveTo>
                <a:lnTo>
                  <a:pt x="191503" y="125378"/>
                </a:lnTo>
                <a:lnTo>
                  <a:pt x="188938" y="126391"/>
                </a:lnTo>
                <a:lnTo>
                  <a:pt x="189444" y="124744"/>
                </a:lnTo>
                <a:lnTo>
                  <a:pt x="192041" y="123667"/>
                </a:lnTo>
                <a:close/>
                <a:moveTo>
                  <a:pt x="241097" y="114452"/>
                </a:moveTo>
                <a:lnTo>
                  <a:pt x="244137" y="123351"/>
                </a:lnTo>
                <a:lnTo>
                  <a:pt x="234098" y="127151"/>
                </a:lnTo>
                <a:lnTo>
                  <a:pt x="231216" y="118569"/>
                </a:lnTo>
                <a:lnTo>
                  <a:pt x="241097" y="114452"/>
                </a:lnTo>
                <a:close/>
                <a:moveTo>
                  <a:pt x="260510" y="117365"/>
                </a:moveTo>
                <a:lnTo>
                  <a:pt x="262885" y="124966"/>
                </a:lnTo>
                <a:lnTo>
                  <a:pt x="257216" y="127309"/>
                </a:lnTo>
                <a:lnTo>
                  <a:pt x="254778" y="120310"/>
                </a:lnTo>
                <a:cubicBezTo>
                  <a:pt x="256234" y="119740"/>
                  <a:pt x="257121" y="119424"/>
                  <a:pt x="257185" y="119392"/>
                </a:cubicBezTo>
                <a:cubicBezTo>
                  <a:pt x="258325" y="118790"/>
                  <a:pt x="259465" y="118125"/>
                  <a:pt x="260510" y="117365"/>
                </a:cubicBezTo>
                <a:close/>
                <a:moveTo>
                  <a:pt x="192833" y="112963"/>
                </a:moveTo>
                <a:cubicBezTo>
                  <a:pt x="190933" y="118822"/>
                  <a:pt x="189571" y="122971"/>
                  <a:pt x="189539" y="123097"/>
                </a:cubicBezTo>
                <a:lnTo>
                  <a:pt x="189128" y="124332"/>
                </a:lnTo>
                <a:lnTo>
                  <a:pt x="179722" y="128228"/>
                </a:lnTo>
                <a:cubicBezTo>
                  <a:pt x="178899" y="127183"/>
                  <a:pt x="177949" y="126233"/>
                  <a:pt x="176935" y="125409"/>
                </a:cubicBezTo>
                <a:lnTo>
                  <a:pt x="179944" y="122812"/>
                </a:lnTo>
                <a:cubicBezTo>
                  <a:pt x="180039" y="122781"/>
                  <a:pt x="180102" y="122717"/>
                  <a:pt x="180134" y="122622"/>
                </a:cubicBezTo>
                <a:lnTo>
                  <a:pt x="190204" y="113882"/>
                </a:lnTo>
                <a:lnTo>
                  <a:pt x="192833" y="112963"/>
                </a:lnTo>
                <a:close/>
                <a:moveTo>
                  <a:pt x="215096" y="120437"/>
                </a:moveTo>
                <a:cubicBezTo>
                  <a:pt x="215508" y="121672"/>
                  <a:pt x="215951" y="122939"/>
                  <a:pt x="216395" y="124206"/>
                </a:cubicBezTo>
                <a:lnTo>
                  <a:pt x="204456" y="129178"/>
                </a:lnTo>
                <a:lnTo>
                  <a:pt x="203157" y="125219"/>
                </a:lnTo>
                <a:lnTo>
                  <a:pt x="215096" y="120437"/>
                </a:lnTo>
                <a:close/>
                <a:moveTo>
                  <a:pt x="276281" y="114515"/>
                </a:moveTo>
                <a:lnTo>
                  <a:pt x="278878" y="118410"/>
                </a:lnTo>
                <a:lnTo>
                  <a:pt x="265007" y="129399"/>
                </a:lnTo>
                <a:lnTo>
                  <a:pt x="263423" y="125187"/>
                </a:lnTo>
                <a:lnTo>
                  <a:pt x="276281" y="114515"/>
                </a:lnTo>
                <a:close/>
                <a:moveTo>
                  <a:pt x="201510" y="121894"/>
                </a:moveTo>
                <a:lnTo>
                  <a:pt x="202524" y="124997"/>
                </a:lnTo>
                <a:lnTo>
                  <a:pt x="191123" y="129589"/>
                </a:lnTo>
                <a:lnTo>
                  <a:pt x="192421" y="125504"/>
                </a:lnTo>
                <a:lnTo>
                  <a:pt x="201510" y="121894"/>
                </a:lnTo>
                <a:close/>
                <a:moveTo>
                  <a:pt x="188969" y="124902"/>
                </a:moveTo>
                <a:lnTo>
                  <a:pt x="188368" y="126644"/>
                </a:lnTo>
                <a:lnTo>
                  <a:pt x="180799" y="129653"/>
                </a:lnTo>
                <a:cubicBezTo>
                  <a:pt x="180514" y="129304"/>
                  <a:pt x="180260" y="128956"/>
                  <a:pt x="179975" y="128639"/>
                </a:cubicBezTo>
                <a:lnTo>
                  <a:pt x="188969" y="124902"/>
                </a:lnTo>
                <a:close/>
                <a:moveTo>
                  <a:pt x="137760" y="117492"/>
                </a:moveTo>
                <a:cubicBezTo>
                  <a:pt x="139629" y="118252"/>
                  <a:pt x="141149" y="118790"/>
                  <a:pt x="141814" y="118854"/>
                </a:cubicBezTo>
                <a:cubicBezTo>
                  <a:pt x="142923" y="118949"/>
                  <a:pt x="152075" y="120849"/>
                  <a:pt x="160594" y="122654"/>
                </a:cubicBezTo>
                <a:lnTo>
                  <a:pt x="159675" y="129938"/>
                </a:lnTo>
                <a:cubicBezTo>
                  <a:pt x="155337" y="128608"/>
                  <a:pt x="151188" y="127689"/>
                  <a:pt x="147388" y="126834"/>
                </a:cubicBezTo>
                <a:cubicBezTo>
                  <a:pt x="143049" y="125884"/>
                  <a:pt x="139312" y="125061"/>
                  <a:pt x="136684" y="123826"/>
                </a:cubicBezTo>
                <a:cubicBezTo>
                  <a:pt x="136874" y="122622"/>
                  <a:pt x="137285" y="120374"/>
                  <a:pt x="137760" y="117492"/>
                </a:cubicBezTo>
                <a:close/>
                <a:moveTo>
                  <a:pt x="230773" y="118759"/>
                </a:moveTo>
                <a:lnTo>
                  <a:pt x="233654" y="127309"/>
                </a:lnTo>
                <a:lnTo>
                  <a:pt x="225896" y="130286"/>
                </a:lnTo>
                <a:lnTo>
                  <a:pt x="223077" y="121989"/>
                </a:lnTo>
                <a:lnTo>
                  <a:pt x="230773" y="118759"/>
                </a:lnTo>
                <a:close/>
                <a:moveTo>
                  <a:pt x="254334" y="120469"/>
                </a:moveTo>
                <a:lnTo>
                  <a:pt x="256773" y="127468"/>
                </a:lnTo>
                <a:lnTo>
                  <a:pt x="249077" y="130603"/>
                </a:lnTo>
                <a:lnTo>
                  <a:pt x="246607" y="123382"/>
                </a:lnTo>
                <a:lnTo>
                  <a:pt x="254334" y="120469"/>
                </a:lnTo>
                <a:close/>
                <a:moveTo>
                  <a:pt x="191313" y="125948"/>
                </a:moveTo>
                <a:lnTo>
                  <a:pt x="190014" y="130064"/>
                </a:lnTo>
                <a:lnTo>
                  <a:pt x="187418" y="131078"/>
                </a:lnTo>
                <a:lnTo>
                  <a:pt x="188748" y="126961"/>
                </a:lnTo>
                <a:lnTo>
                  <a:pt x="191313" y="125948"/>
                </a:lnTo>
                <a:close/>
                <a:moveTo>
                  <a:pt x="263043" y="125409"/>
                </a:moveTo>
                <a:lnTo>
                  <a:pt x="264627" y="129684"/>
                </a:lnTo>
                <a:lnTo>
                  <a:pt x="264500" y="129811"/>
                </a:lnTo>
                <a:lnTo>
                  <a:pt x="258863" y="132091"/>
                </a:lnTo>
                <a:lnTo>
                  <a:pt x="257375" y="127721"/>
                </a:lnTo>
                <a:lnTo>
                  <a:pt x="263043" y="125409"/>
                </a:lnTo>
                <a:close/>
                <a:moveTo>
                  <a:pt x="222697" y="122084"/>
                </a:moveTo>
                <a:lnTo>
                  <a:pt x="225515" y="130413"/>
                </a:lnTo>
                <a:lnTo>
                  <a:pt x="220195" y="132440"/>
                </a:lnTo>
                <a:cubicBezTo>
                  <a:pt x="219213" y="129748"/>
                  <a:pt x="218263" y="127024"/>
                  <a:pt x="217345" y="124332"/>
                </a:cubicBezTo>
                <a:lnTo>
                  <a:pt x="217377" y="124301"/>
                </a:lnTo>
                <a:lnTo>
                  <a:pt x="222697" y="122084"/>
                </a:lnTo>
                <a:close/>
                <a:moveTo>
                  <a:pt x="188241" y="127151"/>
                </a:moveTo>
                <a:lnTo>
                  <a:pt x="186943" y="131268"/>
                </a:lnTo>
                <a:lnTo>
                  <a:pt x="183269" y="132725"/>
                </a:lnTo>
                <a:cubicBezTo>
                  <a:pt x="182541" y="131743"/>
                  <a:pt x="181844" y="130825"/>
                  <a:pt x="181179" y="129969"/>
                </a:cubicBezTo>
                <a:lnTo>
                  <a:pt x="188241" y="127151"/>
                </a:lnTo>
                <a:close/>
                <a:moveTo>
                  <a:pt x="279100" y="118790"/>
                </a:moveTo>
                <a:lnTo>
                  <a:pt x="281918" y="123034"/>
                </a:lnTo>
                <a:lnTo>
                  <a:pt x="266242" y="132788"/>
                </a:lnTo>
                <a:lnTo>
                  <a:pt x="265165" y="129843"/>
                </a:lnTo>
                <a:lnTo>
                  <a:pt x="279100" y="118790"/>
                </a:lnTo>
                <a:close/>
                <a:moveTo>
                  <a:pt x="256931" y="127911"/>
                </a:moveTo>
                <a:lnTo>
                  <a:pt x="258451" y="132250"/>
                </a:lnTo>
                <a:lnTo>
                  <a:pt x="250724" y="135385"/>
                </a:lnTo>
                <a:lnTo>
                  <a:pt x="249236" y="131046"/>
                </a:lnTo>
                <a:lnTo>
                  <a:pt x="256931" y="127911"/>
                </a:lnTo>
                <a:close/>
                <a:moveTo>
                  <a:pt x="244454" y="124206"/>
                </a:moveTo>
                <a:lnTo>
                  <a:pt x="246955" y="131458"/>
                </a:lnTo>
                <a:lnTo>
                  <a:pt x="236885" y="135480"/>
                </a:lnTo>
                <a:lnTo>
                  <a:pt x="234383" y="128038"/>
                </a:lnTo>
                <a:lnTo>
                  <a:pt x="244454" y="124206"/>
                </a:lnTo>
                <a:close/>
                <a:moveTo>
                  <a:pt x="202682" y="125441"/>
                </a:moveTo>
                <a:lnTo>
                  <a:pt x="203981" y="129399"/>
                </a:lnTo>
                <a:lnTo>
                  <a:pt x="189223" y="135543"/>
                </a:lnTo>
                <a:lnTo>
                  <a:pt x="190996" y="130128"/>
                </a:lnTo>
                <a:lnTo>
                  <a:pt x="202682" y="125441"/>
                </a:lnTo>
                <a:close/>
                <a:moveTo>
                  <a:pt x="186753" y="131838"/>
                </a:moveTo>
                <a:lnTo>
                  <a:pt x="185486" y="135828"/>
                </a:lnTo>
                <a:cubicBezTo>
                  <a:pt x="184821" y="134878"/>
                  <a:pt x="184187" y="133960"/>
                  <a:pt x="183554" y="133105"/>
                </a:cubicBezTo>
                <a:lnTo>
                  <a:pt x="186753" y="131838"/>
                </a:lnTo>
                <a:close/>
                <a:moveTo>
                  <a:pt x="103970" y="106313"/>
                </a:moveTo>
                <a:cubicBezTo>
                  <a:pt x="106155" y="106946"/>
                  <a:pt x="108182" y="108466"/>
                  <a:pt x="110303" y="110081"/>
                </a:cubicBezTo>
                <a:cubicBezTo>
                  <a:pt x="112457" y="111697"/>
                  <a:pt x="114610" y="113343"/>
                  <a:pt x="117207" y="114293"/>
                </a:cubicBezTo>
                <a:cubicBezTo>
                  <a:pt x="118252" y="114705"/>
                  <a:pt x="119266" y="115022"/>
                  <a:pt x="120247" y="115338"/>
                </a:cubicBezTo>
                <a:cubicBezTo>
                  <a:pt x="124238" y="116605"/>
                  <a:pt x="127690" y="117714"/>
                  <a:pt x="131712" y="122939"/>
                </a:cubicBezTo>
                <a:cubicBezTo>
                  <a:pt x="132535" y="123984"/>
                  <a:pt x="133580" y="124807"/>
                  <a:pt x="134752" y="125409"/>
                </a:cubicBezTo>
                <a:lnTo>
                  <a:pt x="133739" y="130001"/>
                </a:lnTo>
                <a:lnTo>
                  <a:pt x="114959" y="127246"/>
                </a:lnTo>
                <a:cubicBezTo>
                  <a:pt x="114895" y="127246"/>
                  <a:pt x="114832" y="127246"/>
                  <a:pt x="114769" y="127278"/>
                </a:cubicBezTo>
                <a:cubicBezTo>
                  <a:pt x="114737" y="127341"/>
                  <a:pt x="114705" y="127373"/>
                  <a:pt x="114674" y="127436"/>
                </a:cubicBezTo>
                <a:lnTo>
                  <a:pt x="113502" y="136177"/>
                </a:lnTo>
                <a:lnTo>
                  <a:pt x="107485" y="135575"/>
                </a:lnTo>
                <a:lnTo>
                  <a:pt x="104286" y="124617"/>
                </a:lnTo>
                <a:cubicBezTo>
                  <a:pt x="104223" y="124427"/>
                  <a:pt x="104128" y="124269"/>
                  <a:pt x="103970" y="124111"/>
                </a:cubicBezTo>
                <a:lnTo>
                  <a:pt x="103653" y="123794"/>
                </a:lnTo>
                <a:lnTo>
                  <a:pt x="103970" y="106313"/>
                </a:lnTo>
                <a:close/>
                <a:moveTo>
                  <a:pt x="216521" y="124649"/>
                </a:moveTo>
                <a:cubicBezTo>
                  <a:pt x="217472" y="127341"/>
                  <a:pt x="218422" y="130064"/>
                  <a:pt x="219340" y="132756"/>
                </a:cubicBezTo>
                <a:cubicBezTo>
                  <a:pt x="215065" y="134403"/>
                  <a:pt x="210916" y="136018"/>
                  <a:pt x="207211" y="137475"/>
                </a:cubicBezTo>
                <a:lnTo>
                  <a:pt x="204614" y="129621"/>
                </a:lnTo>
                <a:lnTo>
                  <a:pt x="216521" y="124649"/>
                </a:lnTo>
                <a:close/>
                <a:moveTo>
                  <a:pt x="115085" y="127721"/>
                </a:moveTo>
                <a:lnTo>
                  <a:pt x="133644" y="130445"/>
                </a:lnTo>
                <a:lnTo>
                  <a:pt x="131997" y="138077"/>
                </a:lnTo>
                <a:lnTo>
                  <a:pt x="113945" y="136240"/>
                </a:lnTo>
                <a:lnTo>
                  <a:pt x="115085" y="127721"/>
                </a:lnTo>
                <a:close/>
                <a:moveTo>
                  <a:pt x="264785" y="130128"/>
                </a:moveTo>
                <a:lnTo>
                  <a:pt x="267002" y="136145"/>
                </a:lnTo>
                <a:cubicBezTo>
                  <a:pt x="267002" y="136145"/>
                  <a:pt x="267034" y="136177"/>
                  <a:pt x="267034" y="136177"/>
                </a:cubicBezTo>
                <a:lnTo>
                  <a:pt x="261112" y="138520"/>
                </a:lnTo>
                <a:lnTo>
                  <a:pt x="259021" y="132503"/>
                </a:lnTo>
                <a:lnTo>
                  <a:pt x="264690" y="130191"/>
                </a:lnTo>
                <a:lnTo>
                  <a:pt x="264753" y="130160"/>
                </a:lnTo>
                <a:lnTo>
                  <a:pt x="264785" y="130128"/>
                </a:lnTo>
                <a:close/>
                <a:moveTo>
                  <a:pt x="189856" y="130603"/>
                </a:moveTo>
                <a:lnTo>
                  <a:pt x="187291" y="138552"/>
                </a:lnTo>
                <a:cubicBezTo>
                  <a:pt x="186784" y="137792"/>
                  <a:pt x="186278" y="137032"/>
                  <a:pt x="185771" y="136303"/>
                </a:cubicBezTo>
                <a:lnTo>
                  <a:pt x="187323" y="131616"/>
                </a:lnTo>
                <a:lnTo>
                  <a:pt x="189856" y="130603"/>
                </a:lnTo>
                <a:close/>
                <a:moveTo>
                  <a:pt x="234003" y="128133"/>
                </a:moveTo>
                <a:lnTo>
                  <a:pt x="236505" y="135607"/>
                </a:lnTo>
                <a:lnTo>
                  <a:pt x="228777" y="138678"/>
                </a:lnTo>
                <a:lnTo>
                  <a:pt x="226212" y="131110"/>
                </a:lnTo>
                <a:cubicBezTo>
                  <a:pt x="228841" y="130096"/>
                  <a:pt x="231469" y="129114"/>
                  <a:pt x="234003" y="128133"/>
                </a:cubicBezTo>
                <a:close/>
                <a:moveTo>
                  <a:pt x="247082" y="131901"/>
                </a:moveTo>
                <a:lnTo>
                  <a:pt x="248602" y="136272"/>
                </a:lnTo>
                <a:lnTo>
                  <a:pt x="238531" y="140325"/>
                </a:lnTo>
                <a:lnTo>
                  <a:pt x="237043" y="135923"/>
                </a:lnTo>
                <a:lnTo>
                  <a:pt x="247082" y="131901"/>
                </a:lnTo>
                <a:close/>
                <a:moveTo>
                  <a:pt x="225801" y="131268"/>
                </a:moveTo>
                <a:lnTo>
                  <a:pt x="228302" y="138900"/>
                </a:lnTo>
                <a:lnTo>
                  <a:pt x="223109" y="140990"/>
                </a:lnTo>
                <a:cubicBezTo>
                  <a:pt x="222222" y="138457"/>
                  <a:pt x="221335" y="135923"/>
                  <a:pt x="220448" y="133326"/>
                </a:cubicBezTo>
                <a:lnTo>
                  <a:pt x="225801" y="131268"/>
                </a:lnTo>
                <a:close/>
                <a:moveTo>
                  <a:pt x="258578" y="132661"/>
                </a:moveTo>
                <a:lnTo>
                  <a:pt x="260668" y="138678"/>
                </a:lnTo>
                <a:lnTo>
                  <a:pt x="252878" y="141719"/>
                </a:lnTo>
                <a:lnTo>
                  <a:pt x="250851" y="135828"/>
                </a:lnTo>
                <a:lnTo>
                  <a:pt x="258578" y="132661"/>
                </a:lnTo>
                <a:close/>
                <a:moveTo>
                  <a:pt x="280715" y="131300"/>
                </a:moveTo>
                <a:lnTo>
                  <a:pt x="284230" y="140610"/>
                </a:lnTo>
                <a:lnTo>
                  <a:pt x="280493" y="141909"/>
                </a:lnTo>
                <a:lnTo>
                  <a:pt x="277389" y="132598"/>
                </a:lnTo>
                <a:lnTo>
                  <a:pt x="280715" y="131300"/>
                </a:lnTo>
                <a:close/>
                <a:moveTo>
                  <a:pt x="161069" y="122749"/>
                </a:moveTo>
                <a:cubicBezTo>
                  <a:pt x="168448" y="124301"/>
                  <a:pt x="175320" y="125789"/>
                  <a:pt x="175985" y="125916"/>
                </a:cubicBezTo>
                <a:cubicBezTo>
                  <a:pt x="177315" y="126549"/>
                  <a:pt x="181020" y="131110"/>
                  <a:pt x="185074" y="136968"/>
                </a:cubicBezTo>
                <a:lnTo>
                  <a:pt x="183016" y="143460"/>
                </a:lnTo>
                <a:cubicBezTo>
                  <a:pt x="181369" y="141845"/>
                  <a:pt x="179659" y="140357"/>
                  <a:pt x="177822" y="138995"/>
                </a:cubicBezTo>
                <a:cubicBezTo>
                  <a:pt x="172026" y="134656"/>
                  <a:pt x="165946" y="131965"/>
                  <a:pt x="160119" y="130096"/>
                </a:cubicBezTo>
                <a:lnTo>
                  <a:pt x="161069" y="122749"/>
                </a:lnTo>
                <a:close/>
                <a:moveTo>
                  <a:pt x="236663" y="136050"/>
                </a:moveTo>
                <a:lnTo>
                  <a:pt x="238088" y="140484"/>
                </a:lnTo>
                <a:lnTo>
                  <a:pt x="230393" y="143650"/>
                </a:lnTo>
                <a:lnTo>
                  <a:pt x="228872" y="139185"/>
                </a:lnTo>
                <a:lnTo>
                  <a:pt x="236663" y="136050"/>
                </a:lnTo>
                <a:close/>
                <a:moveTo>
                  <a:pt x="204107" y="129843"/>
                </a:moveTo>
                <a:lnTo>
                  <a:pt x="206736" y="137665"/>
                </a:lnTo>
                <a:cubicBezTo>
                  <a:pt x="203664" y="138868"/>
                  <a:pt x="200940" y="139977"/>
                  <a:pt x="198723" y="140832"/>
                </a:cubicBezTo>
                <a:lnTo>
                  <a:pt x="198628" y="140832"/>
                </a:lnTo>
                <a:cubicBezTo>
                  <a:pt x="198565" y="140864"/>
                  <a:pt x="198502" y="140895"/>
                  <a:pt x="198502" y="140959"/>
                </a:cubicBezTo>
                <a:cubicBezTo>
                  <a:pt x="195905" y="142004"/>
                  <a:pt x="194036" y="142795"/>
                  <a:pt x="193276" y="143175"/>
                </a:cubicBezTo>
                <a:cubicBezTo>
                  <a:pt x="192516" y="143555"/>
                  <a:pt x="191756" y="144030"/>
                  <a:pt x="191028" y="144474"/>
                </a:cubicBezTo>
                <a:cubicBezTo>
                  <a:pt x="190046" y="142795"/>
                  <a:pt x="189001" y="141149"/>
                  <a:pt x="187956" y="139565"/>
                </a:cubicBezTo>
                <a:lnTo>
                  <a:pt x="187924" y="139565"/>
                </a:lnTo>
                <a:lnTo>
                  <a:pt x="189033" y="136113"/>
                </a:lnTo>
                <a:lnTo>
                  <a:pt x="204107" y="129843"/>
                </a:lnTo>
                <a:close/>
                <a:moveTo>
                  <a:pt x="185391" y="137443"/>
                </a:moveTo>
                <a:cubicBezTo>
                  <a:pt x="185897" y="138172"/>
                  <a:pt x="186404" y="138932"/>
                  <a:pt x="186911" y="139724"/>
                </a:cubicBezTo>
                <a:lnTo>
                  <a:pt x="185042" y="145582"/>
                </a:lnTo>
                <a:cubicBezTo>
                  <a:pt x="184504" y="144981"/>
                  <a:pt x="183966" y="144379"/>
                  <a:pt x="183364" y="143809"/>
                </a:cubicBezTo>
                <a:lnTo>
                  <a:pt x="185391" y="137443"/>
                </a:lnTo>
                <a:close/>
                <a:moveTo>
                  <a:pt x="228461" y="139343"/>
                </a:moveTo>
                <a:lnTo>
                  <a:pt x="229949" y="143809"/>
                </a:lnTo>
                <a:lnTo>
                  <a:pt x="224755" y="145899"/>
                </a:lnTo>
                <a:lnTo>
                  <a:pt x="223235" y="141434"/>
                </a:lnTo>
                <a:lnTo>
                  <a:pt x="228461" y="139343"/>
                </a:lnTo>
                <a:close/>
                <a:moveTo>
                  <a:pt x="276946" y="132756"/>
                </a:moveTo>
                <a:lnTo>
                  <a:pt x="280050" y="142035"/>
                </a:lnTo>
                <a:lnTo>
                  <a:pt x="264215" y="147387"/>
                </a:lnTo>
                <a:lnTo>
                  <a:pt x="261238" y="138900"/>
                </a:lnTo>
                <a:lnTo>
                  <a:pt x="276946" y="132756"/>
                </a:lnTo>
                <a:close/>
                <a:moveTo>
                  <a:pt x="187576" y="140705"/>
                </a:moveTo>
                <a:cubicBezTo>
                  <a:pt x="188494" y="142099"/>
                  <a:pt x="189381" y="143524"/>
                  <a:pt x="190268" y="144949"/>
                </a:cubicBezTo>
                <a:cubicBezTo>
                  <a:pt x="189064" y="145741"/>
                  <a:pt x="187924" y="146627"/>
                  <a:pt x="186848" y="147577"/>
                </a:cubicBezTo>
                <a:cubicBezTo>
                  <a:pt x="186499" y="147197"/>
                  <a:pt x="186119" y="146754"/>
                  <a:pt x="185771" y="146374"/>
                </a:cubicBezTo>
                <a:lnTo>
                  <a:pt x="187576" y="140705"/>
                </a:lnTo>
                <a:close/>
                <a:moveTo>
                  <a:pt x="238278" y="140895"/>
                </a:moveTo>
                <a:lnTo>
                  <a:pt x="239672" y="145012"/>
                </a:lnTo>
                <a:lnTo>
                  <a:pt x="231913" y="147926"/>
                </a:lnTo>
                <a:lnTo>
                  <a:pt x="230583" y="144030"/>
                </a:lnTo>
                <a:lnTo>
                  <a:pt x="238278" y="140895"/>
                </a:lnTo>
                <a:close/>
                <a:moveTo>
                  <a:pt x="260827" y="139090"/>
                </a:moveTo>
                <a:lnTo>
                  <a:pt x="263772" y="147577"/>
                </a:lnTo>
                <a:lnTo>
                  <a:pt x="260700" y="148622"/>
                </a:lnTo>
                <a:lnTo>
                  <a:pt x="257881" y="140262"/>
                </a:lnTo>
                <a:lnTo>
                  <a:pt x="260827" y="139090"/>
                </a:lnTo>
                <a:close/>
                <a:moveTo>
                  <a:pt x="248792" y="136652"/>
                </a:moveTo>
                <a:lnTo>
                  <a:pt x="251547" y="144696"/>
                </a:lnTo>
                <a:lnTo>
                  <a:pt x="241413" y="148717"/>
                </a:lnTo>
                <a:lnTo>
                  <a:pt x="238721" y="140737"/>
                </a:lnTo>
                <a:lnTo>
                  <a:pt x="248792" y="136652"/>
                </a:lnTo>
                <a:close/>
                <a:moveTo>
                  <a:pt x="136874" y="126391"/>
                </a:moveTo>
                <a:cubicBezTo>
                  <a:pt x="139597" y="127468"/>
                  <a:pt x="143018" y="128228"/>
                  <a:pt x="146913" y="129083"/>
                </a:cubicBezTo>
                <a:cubicBezTo>
                  <a:pt x="150681" y="129906"/>
                  <a:pt x="154830" y="130825"/>
                  <a:pt x="159137" y="132186"/>
                </a:cubicBezTo>
                <a:lnTo>
                  <a:pt x="155622" y="149129"/>
                </a:lnTo>
                <a:lnTo>
                  <a:pt x="132725" y="145519"/>
                </a:lnTo>
                <a:lnTo>
                  <a:pt x="133929" y="140009"/>
                </a:lnTo>
                <a:lnTo>
                  <a:pt x="141434" y="141275"/>
                </a:lnTo>
                <a:lnTo>
                  <a:pt x="141497" y="141275"/>
                </a:lnTo>
                <a:cubicBezTo>
                  <a:pt x="141507" y="141276"/>
                  <a:pt x="141516" y="141277"/>
                  <a:pt x="141524" y="141277"/>
                </a:cubicBezTo>
                <a:cubicBezTo>
                  <a:pt x="141784" y="141277"/>
                  <a:pt x="141805" y="140831"/>
                  <a:pt x="141529" y="140800"/>
                </a:cubicBezTo>
                <a:lnTo>
                  <a:pt x="134024" y="139565"/>
                </a:lnTo>
                <a:lnTo>
                  <a:pt x="136874" y="126391"/>
                </a:lnTo>
                <a:close/>
                <a:moveTo>
                  <a:pt x="207021" y="138520"/>
                </a:moveTo>
                <a:lnTo>
                  <a:pt x="209554" y="146057"/>
                </a:lnTo>
                <a:lnTo>
                  <a:pt x="201384" y="149319"/>
                </a:lnTo>
                <a:lnTo>
                  <a:pt x="199103" y="141687"/>
                </a:lnTo>
                <a:cubicBezTo>
                  <a:pt x="201320" y="140769"/>
                  <a:pt x="204012" y="139692"/>
                  <a:pt x="207021" y="138520"/>
                </a:cubicBezTo>
                <a:close/>
                <a:moveTo>
                  <a:pt x="184947" y="148939"/>
                </a:moveTo>
                <a:lnTo>
                  <a:pt x="185201" y="149224"/>
                </a:lnTo>
                <a:cubicBezTo>
                  <a:pt x="185016" y="149440"/>
                  <a:pt x="184861" y="149626"/>
                  <a:pt x="184677" y="149840"/>
                </a:cubicBezTo>
                <a:lnTo>
                  <a:pt x="184677" y="149840"/>
                </a:lnTo>
                <a:lnTo>
                  <a:pt x="184947" y="148939"/>
                </a:lnTo>
                <a:close/>
                <a:moveTo>
                  <a:pt x="257501" y="140389"/>
                </a:moveTo>
                <a:lnTo>
                  <a:pt x="260320" y="148717"/>
                </a:lnTo>
                <a:lnTo>
                  <a:pt x="255886" y="150238"/>
                </a:lnTo>
                <a:lnTo>
                  <a:pt x="253099" y="142130"/>
                </a:lnTo>
                <a:lnTo>
                  <a:pt x="257501" y="140389"/>
                </a:lnTo>
                <a:close/>
                <a:moveTo>
                  <a:pt x="219593" y="133675"/>
                </a:moveTo>
                <a:cubicBezTo>
                  <a:pt x="221050" y="137950"/>
                  <a:pt x="222507" y="142194"/>
                  <a:pt x="223932" y="146247"/>
                </a:cubicBezTo>
                <a:lnTo>
                  <a:pt x="211708" y="151219"/>
                </a:lnTo>
                <a:lnTo>
                  <a:pt x="207464" y="138393"/>
                </a:lnTo>
                <a:cubicBezTo>
                  <a:pt x="211138" y="136937"/>
                  <a:pt x="215286" y="135322"/>
                  <a:pt x="219593" y="133675"/>
                </a:cubicBezTo>
                <a:close/>
                <a:moveTo>
                  <a:pt x="198660" y="141877"/>
                </a:moveTo>
                <a:lnTo>
                  <a:pt x="200940" y="149446"/>
                </a:lnTo>
                <a:cubicBezTo>
                  <a:pt x="200940" y="149478"/>
                  <a:pt x="200972" y="149478"/>
                  <a:pt x="200972" y="149478"/>
                </a:cubicBezTo>
                <a:lnTo>
                  <a:pt x="195145" y="151789"/>
                </a:lnTo>
                <a:cubicBezTo>
                  <a:pt x="194068" y="149699"/>
                  <a:pt x="192833" y="147482"/>
                  <a:pt x="191503" y="145266"/>
                </a:cubicBezTo>
                <a:cubicBezTo>
                  <a:pt x="192200" y="144822"/>
                  <a:pt x="192928" y="144411"/>
                  <a:pt x="193688" y="143999"/>
                </a:cubicBezTo>
                <a:cubicBezTo>
                  <a:pt x="194448" y="143619"/>
                  <a:pt x="196190" y="142890"/>
                  <a:pt x="198660" y="141877"/>
                </a:cubicBezTo>
                <a:close/>
                <a:moveTo>
                  <a:pt x="239830" y="145424"/>
                </a:moveTo>
                <a:lnTo>
                  <a:pt x="240970" y="148876"/>
                </a:lnTo>
                <a:lnTo>
                  <a:pt x="233274" y="151948"/>
                </a:lnTo>
                <a:lnTo>
                  <a:pt x="232008" y="148401"/>
                </a:lnTo>
                <a:lnTo>
                  <a:pt x="239830" y="145424"/>
                </a:lnTo>
                <a:close/>
                <a:moveTo>
                  <a:pt x="269219" y="146659"/>
                </a:moveTo>
                <a:lnTo>
                  <a:pt x="270454" y="150491"/>
                </a:lnTo>
                <a:lnTo>
                  <a:pt x="265767" y="152169"/>
                </a:lnTo>
                <a:lnTo>
                  <a:pt x="264563" y="148242"/>
                </a:lnTo>
                <a:lnTo>
                  <a:pt x="269219" y="146659"/>
                </a:lnTo>
                <a:close/>
                <a:moveTo>
                  <a:pt x="107612" y="136050"/>
                </a:moveTo>
                <a:lnTo>
                  <a:pt x="131902" y="138520"/>
                </a:lnTo>
                <a:lnTo>
                  <a:pt x="128766" y="152929"/>
                </a:lnTo>
                <a:lnTo>
                  <a:pt x="111507" y="149509"/>
                </a:lnTo>
                <a:lnTo>
                  <a:pt x="107612" y="136050"/>
                </a:lnTo>
                <a:close/>
                <a:moveTo>
                  <a:pt x="251706" y="145107"/>
                </a:moveTo>
                <a:lnTo>
                  <a:pt x="253796" y="151251"/>
                </a:lnTo>
                <a:lnTo>
                  <a:pt x="248824" y="153214"/>
                </a:lnTo>
                <a:cubicBezTo>
                  <a:pt x="248824" y="153183"/>
                  <a:pt x="248824" y="153183"/>
                  <a:pt x="248824" y="153183"/>
                </a:cubicBezTo>
                <a:lnTo>
                  <a:pt x="246639" y="147134"/>
                </a:lnTo>
                <a:lnTo>
                  <a:pt x="251706" y="145107"/>
                </a:lnTo>
                <a:close/>
                <a:moveTo>
                  <a:pt x="230107" y="144252"/>
                </a:moveTo>
                <a:lnTo>
                  <a:pt x="232768" y="152169"/>
                </a:lnTo>
                <a:lnTo>
                  <a:pt x="227637" y="154196"/>
                </a:lnTo>
                <a:lnTo>
                  <a:pt x="224914" y="146342"/>
                </a:lnTo>
                <a:lnTo>
                  <a:pt x="230107" y="144252"/>
                </a:lnTo>
                <a:close/>
                <a:moveTo>
                  <a:pt x="246132" y="147356"/>
                </a:moveTo>
                <a:lnTo>
                  <a:pt x="248317" y="153373"/>
                </a:lnTo>
                <a:lnTo>
                  <a:pt x="248349" y="153404"/>
                </a:lnTo>
                <a:lnTo>
                  <a:pt x="243535" y="155305"/>
                </a:lnTo>
                <a:lnTo>
                  <a:pt x="241508" y="149193"/>
                </a:lnTo>
                <a:lnTo>
                  <a:pt x="246132" y="147356"/>
                </a:lnTo>
                <a:close/>
                <a:moveTo>
                  <a:pt x="273177" y="145361"/>
                </a:moveTo>
                <a:lnTo>
                  <a:pt x="276281" y="154260"/>
                </a:lnTo>
                <a:lnTo>
                  <a:pt x="272576" y="155653"/>
                </a:lnTo>
                <a:lnTo>
                  <a:pt x="269599" y="146564"/>
                </a:lnTo>
                <a:lnTo>
                  <a:pt x="273177" y="145361"/>
                </a:lnTo>
                <a:close/>
                <a:moveTo>
                  <a:pt x="260541" y="149636"/>
                </a:moveTo>
                <a:lnTo>
                  <a:pt x="262315" y="154830"/>
                </a:lnTo>
                <a:lnTo>
                  <a:pt x="256456" y="156825"/>
                </a:lnTo>
                <a:lnTo>
                  <a:pt x="256044" y="151188"/>
                </a:lnTo>
                <a:lnTo>
                  <a:pt x="260541" y="149636"/>
                </a:lnTo>
                <a:close/>
                <a:moveTo>
                  <a:pt x="276408" y="154671"/>
                </a:moveTo>
                <a:lnTo>
                  <a:pt x="276819" y="155780"/>
                </a:lnTo>
                <a:lnTo>
                  <a:pt x="273082" y="157205"/>
                </a:lnTo>
                <a:lnTo>
                  <a:pt x="272702" y="156096"/>
                </a:lnTo>
                <a:lnTo>
                  <a:pt x="276408" y="154671"/>
                </a:lnTo>
                <a:close/>
                <a:moveTo>
                  <a:pt x="270549" y="150966"/>
                </a:moveTo>
                <a:lnTo>
                  <a:pt x="272132" y="155811"/>
                </a:lnTo>
                <a:lnTo>
                  <a:pt x="267445" y="157616"/>
                </a:lnTo>
                <a:lnTo>
                  <a:pt x="265862" y="152644"/>
                </a:lnTo>
                <a:lnTo>
                  <a:pt x="270549" y="150966"/>
                </a:lnTo>
                <a:close/>
                <a:moveTo>
                  <a:pt x="132630" y="145962"/>
                </a:moveTo>
                <a:lnTo>
                  <a:pt x="155527" y="149573"/>
                </a:lnTo>
                <a:lnTo>
                  <a:pt x="153975" y="157046"/>
                </a:lnTo>
                <a:lnTo>
                  <a:pt x="153785" y="157870"/>
                </a:lnTo>
                <a:lnTo>
                  <a:pt x="131047" y="153373"/>
                </a:lnTo>
                <a:lnTo>
                  <a:pt x="132630" y="145962"/>
                </a:lnTo>
                <a:close/>
                <a:moveTo>
                  <a:pt x="241065" y="149351"/>
                </a:moveTo>
                <a:lnTo>
                  <a:pt x="243123" y="155463"/>
                </a:lnTo>
                <a:lnTo>
                  <a:pt x="235396" y="158503"/>
                </a:lnTo>
                <a:lnTo>
                  <a:pt x="233338" y="152423"/>
                </a:lnTo>
                <a:lnTo>
                  <a:pt x="241065" y="149351"/>
                </a:lnTo>
                <a:close/>
                <a:moveTo>
                  <a:pt x="264120" y="148401"/>
                </a:moveTo>
                <a:lnTo>
                  <a:pt x="267065" y="157743"/>
                </a:lnTo>
                <a:lnTo>
                  <a:pt x="264215" y="158852"/>
                </a:lnTo>
                <a:lnTo>
                  <a:pt x="261048" y="149446"/>
                </a:lnTo>
                <a:lnTo>
                  <a:pt x="264120" y="148401"/>
                </a:lnTo>
                <a:close/>
                <a:moveTo>
                  <a:pt x="272291" y="156255"/>
                </a:moveTo>
                <a:lnTo>
                  <a:pt x="272639" y="157363"/>
                </a:lnTo>
                <a:lnTo>
                  <a:pt x="267920" y="159168"/>
                </a:lnTo>
                <a:lnTo>
                  <a:pt x="267572" y="158060"/>
                </a:lnTo>
                <a:lnTo>
                  <a:pt x="272291" y="156255"/>
                </a:lnTo>
                <a:close/>
                <a:moveTo>
                  <a:pt x="232926" y="152613"/>
                </a:moveTo>
                <a:lnTo>
                  <a:pt x="234985" y="158662"/>
                </a:lnTo>
                <a:lnTo>
                  <a:pt x="229854" y="160688"/>
                </a:lnTo>
                <a:cubicBezTo>
                  <a:pt x="229189" y="158788"/>
                  <a:pt x="228524" y="156761"/>
                  <a:pt x="227796" y="154640"/>
                </a:cubicBezTo>
                <a:lnTo>
                  <a:pt x="232926" y="152613"/>
                </a:lnTo>
                <a:close/>
                <a:moveTo>
                  <a:pt x="63180" y="0"/>
                </a:moveTo>
                <a:lnTo>
                  <a:pt x="64542" y="2724"/>
                </a:lnTo>
                <a:lnTo>
                  <a:pt x="60108" y="4909"/>
                </a:lnTo>
                <a:lnTo>
                  <a:pt x="57954" y="32"/>
                </a:lnTo>
                <a:lnTo>
                  <a:pt x="56941" y="32"/>
                </a:lnTo>
                <a:lnTo>
                  <a:pt x="57131" y="444"/>
                </a:lnTo>
                <a:lnTo>
                  <a:pt x="49847" y="3009"/>
                </a:lnTo>
                <a:lnTo>
                  <a:pt x="48675" y="32"/>
                </a:lnTo>
                <a:lnTo>
                  <a:pt x="48200" y="32"/>
                </a:lnTo>
                <a:lnTo>
                  <a:pt x="43007" y="1805"/>
                </a:lnTo>
                <a:lnTo>
                  <a:pt x="42215" y="32"/>
                </a:lnTo>
                <a:lnTo>
                  <a:pt x="41740" y="32"/>
                </a:lnTo>
                <a:lnTo>
                  <a:pt x="43988" y="5067"/>
                </a:lnTo>
                <a:lnTo>
                  <a:pt x="39428" y="6651"/>
                </a:lnTo>
                <a:lnTo>
                  <a:pt x="36356" y="32"/>
                </a:lnTo>
                <a:lnTo>
                  <a:pt x="35849" y="32"/>
                </a:lnTo>
                <a:lnTo>
                  <a:pt x="37180" y="2851"/>
                </a:lnTo>
                <a:lnTo>
                  <a:pt x="32619" y="4814"/>
                </a:lnTo>
                <a:lnTo>
                  <a:pt x="30656" y="32"/>
                </a:lnTo>
                <a:lnTo>
                  <a:pt x="29674" y="32"/>
                </a:lnTo>
                <a:lnTo>
                  <a:pt x="33253" y="8804"/>
                </a:lnTo>
                <a:lnTo>
                  <a:pt x="21503" y="12921"/>
                </a:lnTo>
                <a:lnTo>
                  <a:pt x="26792" y="32"/>
                </a:lnTo>
                <a:lnTo>
                  <a:pt x="26285" y="32"/>
                </a:lnTo>
                <a:lnTo>
                  <a:pt x="22327" y="9691"/>
                </a:lnTo>
                <a:lnTo>
                  <a:pt x="17576" y="32"/>
                </a:lnTo>
                <a:lnTo>
                  <a:pt x="17070" y="32"/>
                </a:lnTo>
                <a:lnTo>
                  <a:pt x="22073" y="10261"/>
                </a:lnTo>
                <a:lnTo>
                  <a:pt x="21060" y="12763"/>
                </a:lnTo>
                <a:lnTo>
                  <a:pt x="14631" y="32"/>
                </a:lnTo>
                <a:lnTo>
                  <a:pt x="12066" y="32"/>
                </a:lnTo>
                <a:lnTo>
                  <a:pt x="15011" y="5891"/>
                </a:lnTo>
                <a:lnTo>
                  <a:pt x="5922" y="8583"/>
                </a:lnTo>
                <a:lnTo>
                  <a:pt x="2280" y="412"/>
                </a:lnTo>
                <a:lnTo>
                  <a:pt x="2122" y="32"/>
                </a:lnTo>
                <a:lnTo>
                  <a:pt x="1615" y="32"/>
                </a:lnTo>
                <a:lnTo>
                  <a:pt x="1774" y="380"/>
                </a:lnTo>
                <a:lnTo>
                  <a:pt x="32" y="1235"/>
                </a:lnTo>
                <a:lnTo>
                  <a:pt x="32" y="1742"/>
                </a:lnTo>
                <a:lnTo>
                  <a:pt x="1964" y="824"/>
                </a:lnTo>
                <a:lnTo>
                  <a:pt x="3642" y="4592"/>
                </a:lnTo>
                <a:lnTo>
                  <a:pt x="95" y="6936"/>
                </a:lnTo>
                <a:lnTo>
                  <a:pt x="32" y="6809"/>
                </a:lnTo>
                <a:lnTo>
                  <a:pt x="32" y="7664"/>
                </a:lnTo>
                <a:lnTo>
                  <a:pt x="2059" y="10894"/>
                </a:lnTo>
                <a:lnTo>
                  <a:pt x="32" y="12130"/>
                </a:lnTo>
                <a:lnTo>
                  <a:pt x="32" y="12668"/>
                </a:lnTo>
                <a:lnTo>
                  <a:pt x="2312" y="11274"/>
                </a:lnTo>
                <a:lnTo>
                  <a:pt x="4244" y="14346"/>
                </a:lnTo>
                <a:lnTo>
                  <a:pt x="697" y="16215"/>
                </a:lnTo>
                <a:lnTo>
                  <a:pt x="63" y="15075"/>
                </a:lnTo>
                <a:lnTo>
                  <a:pt x="63" y="15993"/>
                </a:lnTo>
                <a:lnTo>
                  <a:pt x="253" y="16437"/>
                </a:lnTo>
                <a:lnTo>
                  <a:pt x="32" y="16532"/>
                </a:lnTo>
                <a:lnTo>
                  <a:pt x="32" y="17070"/>
                </a:lnTo>
                <a:lnTo>
                  <a:pt x="475" y="16817"/>
                </a:lnTo>
                <a:lnTo>
                  <a:pt x="2059" y="19698"/>
                </a:lnTo>
                <a:lnTo>
                  <a:pt x="1552" y="19888"/>
                </a:lnTo>
                <a:lnTo>
                  <a:pt x="792" y="19793"/>
                </a:lnTo>
                <a:lnTo>
                  <a:pt x="0" y="18812"/>
                </a:lnTo>
                <a:lnTo>
                  <a:pt x="0" y="22517"/>
                </a:lnTo>
                <a:lnTo>
                  <a:pt x="32" y="22549"/>
                </a:lnTo>
                <a:lnTo>
                  <a:pt x="0" y="22580"/>
                </a:lnTo>
                <a:lnTo>
                  <a:pt x="0" y="23182"/>
                </a:lnTo>
                <a:lnTo>
                  <a:pt x="317" y="22929"/>
                </a:lnTo>
                <a:cubicBezTo>
                  <a:pt x="1583" y="24512"/>
                  <a:pt x="2692" y="26222"/>
                  <a:pt x="3674" y="27996"/>
                </a:cubicBezTo>
                <a:cubicBezTo>
                  <a:pt x="4307" y="29326"/>
                  <a:pt x="4845" y="30656"/>
                  <a:pt x="5320" y="32049"/>
                </a:cubicBezTo>
                <a:lnTo>
                  <a:pt x="3864" y="32049"/>
                </a:lnTo>
                <a:lnTo>
                  <a:pt x="2312" y="27457"/>
                </a:lnTo>
                <a:cubicBezTo>
                  <a:pt x="2280" y="27426"/>
                  <a:pt x="2280" y="27394"/>
                  <a:pt x="2280" y="27362"/>
                </a:cubicBezTo>
                <a:lnTo>
                  <a:pt x="32" y="24449"/>
                </a:lnTo>
                <a:lnTo>
                  <a:pt x="32" y="25209"/>
                </a:lnTo>
                <a:lnTo>
                  <a:pt x="1869" y="27616"/>
                </a:lnTo>
                <a:lnTo>
                  <a:pt x="3452" y="32334"/>
                </a:lnTo>
                <a:cubicBezTo>
                  <a:pt x="3484" y="32429"/>
                  <a:pt x="3579" y="32493"/>
                  <a:pt x="3674" y="32493"/>
                </a:cubicBezTo>
                <a:lnTo>
                  <a:pt x="5479" y="32493"/>
                </a:lnTo>
                <a:cubicBezTo>
                  <a:pt x="5669" y="33031"/>
                  <a:pt x="5859" y="33601"/>
                  <a:pt x="6049" y="34171"/>
                </a:cubicBezTo>
                <a:lnTo>
                  <a:pt x="32" y="34836"/>
                </a:lnTo>
                <a:lnTo>
                  <a:pt x="32" y="35280"/>
                </a:lnTo>
                <a:lnTo>
                  <a:pt x="6207" y="34614"/>
                </a:lnTo>
                <a:cubicBezTo>
                  <a:pt x="6587" y="35755"/>
                  <a:pt x="6967" y="36990"/>
                  <a:pt x="7347" y="38256"/>
                </a:cubicBezTo>
                <a:lnTo>
                  <a:pt x="32" y="39333"/>
                </a:lnTo>
                <a:lnTo>
                  <a:pt x="32" y="39808"/>
                </a:lnTo>
                <a:lnTo>
                  <a:pt x="7474" y="38700"/>
                </a:lnTo>
                <a:cubicBezTo>
                  <a:pt x="8677" y="42722"/>
                  <a:pt x="9912" y="47219"/>
                  <a:pt x="11021" y="51272"/>
                </a:cubicBezTo>
                <a:cubicBezTo>
                  <a:pt x="7189" y="52064"/>
                  <a:pt x="3389" y="52887"/>
                  <a:pt x="32" y="53647"/>
                </a:cubicBezTo>
                <a:lnTo>
                  <a:pt x="32" y="55991"/>
                </a:lnTo>
                <a:cubicBezTo>
                  <a:pt x="3547" y="55231"/>
                  <a:pt x="7569" y="54376"/>
                  <a:pt x="11623" y="53521"/>
                </a:cubicBezTo>
                <a:cubicBezTo>
                  <a:pt x="13333" y="59823"/>
                  <a:pt x="14378" y="63465"/>
                  <a:pt x="15011" y="64605"/>
                </a:cubicBezTo>
                <a:cubicBezTo>
                  <a:pt x="16626" y="67328"/>
                  <a:pt x="42278" y="80914"/>
                  <a:pt x="50702" y="85316"/>
                </a:cubicBezTo>
                <a:lnTo>
                  <a:pt x="61406" y="107865"/>
                </a:lnTo>
                <a:lnTo>
                  <a:pt x="60171" y="107801"/>
                </a:lnTo>
                <a:cubicBezTo>
                  <a:pt x="60138" y="107796"/>
                  <a:pt x="60104" y="107793"/>
                  <a:pt x="60070" y="107793"/>
                </a:cubicBezTo>
                <a:cubicBezTo>
                  <a:pt x="59914" y="107793"/>
                  <a:pt x="59758" y="107850"/>
                  <a:pt x="59601" y="107928"/>
                </a:cubicBezTo>
                <a:cubicBezTo>
                  <a:pt x="47757" y="114230"/>
                  <a:pt x="29611" y="123762"/>
                  <a:pt x="28217" y="124237"/>
                </a:cubicBezTo>
                <a:cubicBezTo>
                  <a:pt x="28164" y="124251"/>
                  <a:pt x="28099" y="124257"/>
                  <a:pt x="28023" y="124257"/>
                </a:cubicBezTo>
                <a:cubicBezTo>
                  <a:pt x="26825" y="124257"/>
                  <a:pt x="22853" y="122650"/>
                  <a:pt x="19160" y="120595"/>
                </a:cubicBezTo>
                <a:cubicBezTo>
                  <a:pt x="18981" y="120496"/>
                  <a:pt x="18793" y="120450"/>
                  <a:pt x="18610" y="120450"/>
                </a:cubicBezTo>
                <a:cubicBezTo>
                  <a:pt x="17979" y="120450"/>
                  <a:pt x="17401" y="120985"/>
                  <a:pt x="17450" y="121672"/>
                </a:cubicBezTo>
                <a:lnTo>
                  <a:pt x="32" y="130825"/>
                </a:lnTo>
                <a:lnTo>
                  <a:pt x="32" y="131870"/>
                </a:lnTo>
                <a:lnTo>
                  <a:pt x="17893" y="122496"/>
                </a:lnTo>
                <a:cubicBezTo>
                  <a:pt x="17956" y="122527"/>
                  <a:pt x="18020" y="122559"/>
                  <a:pt x="18051" y="122591"/>
                </a:cubicBezTo>
                <a:cubicBezTo>
                  <a:pt x="20320" y="123838"/>
                  <a:pt x="25456" y="126507"/>
                  <a:pt x="28120" y="126507"/>
                </a:cubicBezTo>
                <a:cubicBezTo>
                  <a:pt x="28432" y="126507"/>
                  <a:pt x="28710" y="126471"/>
                  <a:pt x="28946" y="126391"/>
                </a:cubicBezTo>
                <a:cubicBezTo>
                  <a:pt x="30941" y="125726"/>
                  <a:pt x="56339" y="112267"/>
                  <a:pt x="60425" y="110081"/>
                </a:cubicBezTo>
                <a:cubicBezTo>
                  <a:pt x="76513" y="110778"/>
                  <a:pt x="91334" y="116130"/>
                  <a:pt x="93265" y="116827"/>
                </a:cubicBezTo>
                <a:lnTo>
                  <a:pt x="102164" y="125568"/>
                </a:lnTo>
                <a:lnTo>
                  <a:pt x="109258" y="149984"/>
                </a:lnTo>
                <a:lnTo>
                  <a:pt x="107485" y="158471"/>
                </a:lnTo>
                <a:lnTo>
                  <a:pt x="109828" y="158471"/>
                </a:lnTo>
                <a:lnTo>
                  <a:pt x="110145" y="156888"/>
                </a:lnTo>
                <a:lnTo>
                  <a:pt x="116099" y="158408"/>
                </a:lnTo>
                <a:lnTo>
                  <a:pt x="117872" y="158408"/>
                </a:lnTo>
                <a:lnTo>
                  <a:pt x="110240" y="156445"/>
                </a:lnTo>
                <a:lnTo>
                  <a:pt x="111507" y="150459"/>
                </a:lnTo>
                <a:lnTo>
                  <a:pt x="128576" y="153848"/>
                </a:lnTo>
                <a:lnTo>
                  <a:pt x="127563" y="158503"/>
                </a:lnTo>
                <a:cubicBezTo>
                  <a:pt x="128355" y="158535"/>
                  <a:pt x="129115" y="158566"/>
                  <a:pt x="129907" y="158598"/>
                </a:cubicBezTo>
                <a:lnTo>
                  <a:pt x="130857" y="154260"/>
                </a:lnTo>
                <a:lnTo>
                  <a:pt x="153563" y="158757"/>
                </a:lnTo>
                <a:lnTo>
                  <a:pt x="153215" y="160245"/>
                </a:lnTo>
                <a:lnTo>
                  <a:pt x="154133" y="160277"/>
                </a:lnTo>
                <a:lnTo>
                  <a:pt x="154482" y="158915"/>
                </a:lnTo>
                <a:lnTo>
                  <a:pt x="158440" y="159517"/>
                </a:lnTo>
                <a:lnTo>
                  <a:pt x="158345" y="160530"/>
                </a:lnTo>
                <a:lnTo>
                  <a:pt x="158820" y="160530"/>
                </a:lnTo>
                <a:lnTo>
                  <a:pt x="158884" y="159580"/>
                </a:lnTo>
                <a:lnTo>
                  <a:pt x="167244" y="160878"/>
                </a:lnTo>
                <a:cubicBezTo>
                  <a:pt x="169430" y="160973"/>
                  <a:pt x="171615" y="161037"/>
                  <a:pt x="173832" y="161100"/>
                </a:cubicBezTo>
                <a:lnTo>
                  <a:pt x="174655" y="161100"/>
                </a:lnTo>
                <a:lnTo>
                  <a:pt x="154703" y="158028"/>
                </a:lnTo>
                <a:lnTo>
                  <a:pt x="154893" y="157236"/>
                </a:lnTo>
                <a:lnTo>
                  <a:pt x="160024" y="132440"/>
                </a:lnTo>
                <a:cubicBezTo>
                  <a:pt x="165471" y="134245"/>
                  <a:pt x="171108" y="136810"/>
                  <a:pt x="176460" y="140800"/>
                </a:cubicBezTo>
                <a:cubicBezTo>
                  <a:pt x="178519" y="142352"/>
                  <a:pt x="180450" y="144062"/>
                  <a:pt x="182224" y="145899"/>
                </a:cubicBezTo>
                <a:lnTo>
                  <a:pt x="177379" y="161163"/>
                </a:lnTo>
                <a:lnTo>
                  <a:pt x="177854" y="161163"/>
                </a:lnTo>
                <a:lnTo>
                  <a:pt x="182604" y="146247"/>
                </a:lnTo>
                <a:cubicBezTo>
                  <a:pt x="183174" y="146849"/>
                  <a:pt x="183744" y="147451"/>
                  <a:pt x="184282" y="148084"/>
                </a:cubicBezTo>
                <a:lnTo>
                  <a:pt x="182541" y="153594"/>
                </a:lnTo>
                <a:lnTo>
                  <a:pt x="180102" y="161195"/>
                </a:lnTo>
                <a:lnTo>
                  <a:pt x="181052" y="161195"/>
                </a:lnTo>
                <a:lnTo>
                  <a:pt x="183396" y="153848"/>
                </a:lnTo>
                <a:cubicBezTo>
                  <a:pt x="183934" y="152359"/>
                  <a:pt x="184757" y="151029"/>
                  <a:pt x="185834" y="149889"/>
                </a:cubicBezTo>
                <a:cubicBezTo>
                  <a:pt x="188558" y="153309"/>
                  <a:pt x="190996" y="156951"/>
                  <a:pt x="193055" y="160815"/>
                </a:cubicBezTo>
                <a:cubicBezTo>
                  <a:pt x="193878" y="160720"/>
                  <a:pt x="194701" y="160657"/>
                  <a:pt x="195525" y="160593"/>
                </a:cubicBezTo>
                <a:cubicBezTo>
                  <a:pt x="193245" y="156223"/>
                  <a:pt x="190553" y="152074"/>
                  <a:pt x="187449" y="148242"/>
                </a:cubicBezTo>
                <a:cubicBezTo>
                  <a:pt x="188494" y="147324"/>
                  <a:pt x="189603" y="146469"/>
                  <a:pt x="190775" y="145709"/>
                </a:cubicBezTo>
                <a:cubicBezTo>
                  <a:pt x="193276" y="149921"/>
                  <a:pt x="195557" y="154165"/>
                  <a:pt x="196982" y="157806"/>
                </a:cubicBezTo>
                <a:cubicBezTo>
                  <a:pt x="197330" y="158693"/>
                  <a:pt x="197678" y="159580"/>
                  <a:pt x="197995" y="160435"/>
                </a:cubicBezTo>
                <a:lnTo>
                  <a:pt x="198977" y="160403"/>
                </a:lnTo>
                <a:cubicBezTo>
                  <a:pt x="198597" y="159453"/>
                  <a:pt x="198217" y="158471"/>
                  <a:pt x="197805" y="157458"/>
                </a:cubicBezTo>
                <a:cubicBezTo>
                  <a:pt x="197172" y="155811"/>
                  <a:pt x="196348" y="154038"/>
                  <a:pt x="195398" y="152169"/>
                </a:cubicBezTo>
                <a:lnTo>
                  <a:pt x="209713" y="146469"/>
                </a:lnTo>
                <a:lnTo>
                  <a:pt x="211359" y="151568"/>
                </a:lnTo>
                <a:lnTo>
                  <a:pt x="214431" y="160752"/>
                </a:lnTo>
                <a:lnTo>
                  <a:pt x="214906" y="160752"/>
                </a:lnTo>
                <a:lnTo>
                  <a:pt x="211866" y="151631"/>
                </a:lnTo>
                <a:lnTo>
                  <a:pt x="224090" y="146659"/>
                </a:lnTo>
                <a:cubicBezTo>
                  <a:pt x="225864" y="151821"/>
                  <a:pt x="227511" y="156666"/>
                  <a:pt x="228936" y="160847"/>
                </a:cubicBezTo>
                <a:lnTo>
                  <a:pt x="230583" y="160847"/>
                </a:lnTo>
                <a:lnTo>
                  <a:pt x="235111" y="159105"/>
                </a:lnTo>
                <a:lnTo>
                  <a:pt x="235713" y="160815"/>
                </a:lnTo>
                <a:lnTo>
                  <a:pt x="236188" y="160815"/>
                </a:lnTo>
                <a:lnTo>
                  <a:pt x="235555" y="158947"/>
                </a:lnTo>
                <a:lnTo>
                  <a:pt x="237518" y="158155"/>
                </a:lnTo>
                <a:lnTo>
                  <a:pt x="238436" y="160752"/>
                </a:lnTo>
                <a:lnTo>
                  <a:pt x="238911" y="160720"/>
                </a:lnTo>
                <a:lnTo>
                  <a:pt x="237961" y="157965"/>
                </a:lnTo>
                <a:lnTo>
                  <a:pt x="241287" y="156666"/>
                </a:lnTo>
                <a:lnTo>
                  <a:pt x="242395" y="160435"/>
                </a:lnTo>
                <a:lnTo>
                  <a:pt x="242870" y="160372"/>
                </a:lnTo>
                <a:lnTo>
                  <a:pt x="241698" y="156508"/>
                </a:lnTo>
                <a:lnTo>
                  <a:pt x="243282" y="155906"/>
                </a:lnTo>
                <a:lnTo>
                  <a:pt x="244644" y="160213"/>
                </a:lnTo>
                <a:lnTo>
                  <a:pt x="245119" y="160150"/>
                </a:lnTo>
                <a:lnTo>
                  <a:pt x="243694" y="155716"/>
                </a:lnTo>
                <a:lnTo>
                  <a:pt x="253764" y="151758"/>
                </a:lnTo>
                <a:lnTo>
                  <a:pt x="254176" y="157648"/>
                </a:lnTo>
                <a:lnTo>
                  <a:pt x="247335" y="160023"/>
                </a:lnTo>
                <a:cubicBezTo>
                  <a:pt x="247874" y="159992"/>
                  <a:pt x="248444" y="159960"/>
                  <a:pt x="248982" y="159928"/>
                </a:cubicBezTo>
                <a:lnTo>
                  <a:pt x="254208" y="158123"/>
                </a:lnTo>
                <a:lnTo>
                  <a:pt x="254303" y="159770"/>
                </a:lnTo>
                <a:lnTo>
                  <a:pt x="256615" y="159738"/>
                </a:lnTo>
                <a:lnTo>
                  <a:pt x="256456" y="157331"/>
                </a:lnTo>
                <a:lnTo>
                  <a:pt x="262442" y="155241"/>
                </a:lnTo>
                <a:lnTo>
                  <a:pt x="263740" y="159042"/>
                </a:lnTo>
                <a:lnTo>
                  <a:pt x="262062" y="159675"/>
                </a:lnTo>
                <a:lnTo>
                  <a:pt x="263423" y="159675"/>
                </a:lnTo>
                <a:lnTo>
                  <a:pt x="263867" y="159485"/>
                </a:lnTo>
                <a:lnTo>
                  <a:pt x="263930" y="159643"/>
                </a:lnTo>
                <a:lnTo>
                  <a:pt x="264405" y="159643"/>
                </a:lnTo>
                <a:lnTo>
                  <a:pt x="264310" y="159327"/>
                </a:lnTo>
                <a:lnTo>
                  <a:pt x="267129" y="158250"/>
                </a:lnTo>
                <a:lnTo>
                  <a:pt x="267477" y="159358"/>
                </a:lnTo>
                <a:lnTo>
                  <a:pt x="266875" y="159580"/>
                </a:lnTo>
                <a:lnTo>
                  <a:pt x="266875" y="159580"/>
                </a:lnTo>
                <a:lnTo>
                  <a:pt x="268300" y="159517"/>
                </a:lnTo>
                <a:lnTo>
                  <a:pt x="272766" y="157838"/>
                </a:lnTo>
                <a:lnTo>
                  <a:pt x="273272" y="159295"/>
                </a:lnTo>
                <a:lnTo>
                  <a:pt x="273747" y="159295"/>
                </a:lnTo>
                <a:lnTo>
                  <a:pt x="273209" y="157648"/>
                </a:lnTo>
                <a:lnTo>
                  <a:pt x="276946" y="156223"/>
                </a:lnTo>
                <a:lnTo>
                  <a:pt x="277928" y="159168"/>
                </a:lnTo>
                <a:lnTo>
                  <a:pt x="278403" y="159168"/>
                </a:lnTo>
                <a:lnTo>
                  <a:pt x="277326" y="155843"/>
                </a:lnTo>
                <a:lnTo>
                  <a:pt x="273589" y="145202"/>
                </a:lnTo>
                <a:lnTo>
                  <a:pt x="280335" y="142922"/>
                </a:lnTo>
                <a:lnTo>
                  <a:pt x="285180" y="157521"/>
                </a:lnTo>
                <a:lnTo>
                  <a:pt x="285180" y="156065"/>
                </a:lnTo>
                <a:lnTo>
                  <a:pt x="284800" y="154830"/>
                </a:lnTo>
                <a:lnTo>
                  <a:pt x="284832" y="154830"/>
                </a:lnTo>
                <a:lnTo>
                  <a:pt x="285180" y="154671"/>
                </a:lnTo>
                <a:lnTo>
                  <a:pt x="285180" y="154196"/>
                </a:lnTo>
                <a:lnTo>
                  <a:pt x="284673" y="154418"/>
                </a:lnTo>
                <a:lnTo>
                  <a:pt x="283565" y="151093"/>
                </a:lnTo>
                <a:lnTo>
                  <a:pt x="285212" y="150111"/>
                </a:lnTo>
                <a:lnTo>
                  <a:pt x="285212" y="149573"/>
                </a:lnTo>
                <a:lnTo>
                  <a:pt x="283407" y="150649"/>
                </a:lnTo>
                <a:lnTo>
                  <a:pt x="280778" y="142764"/>
                </a:lnTo>
                <a:lnTo>
                  <a:pt x="284578" y="141497"/>
                </a:lnTo>
                <a:lnTo>
                  <a:pt x="285212" y="143175"/>
                </a:lnTo>
                <a:lnTo>
                  <a:pt x="285212" y="141877"/>
                </a:lnTo>
                <a:lnTo>
                  <a:pt x="284990" y="141339"/>
                </a:lnTo>
                <a:lnTo>
                  <a:pt x="285212" y="141275"/>
                </a:lnTo>
                <a:lnTo>
                  <a:pt x="285212" y="140294"/>
                </a:lnTo>
                <a:lnTo>
                  <a:pt x="284673" y="140484"/>
                </a:lnTo>
                <a:lnTo>
                  <a:pt x="281158" y="131141"/>
                </a:lnTo>
                <a:lnTo>
                  <a:pt x="285212" y="129558"/>
                </a:lnTo>
                <a:lnTo>
                  <a:pt x="285212" y="129051"/>
                </a:lnTo>
                <a:lnTo>
                  <a:pt x="267445" y="136018"/>
                </a:lnTo>
                <a:cubicBezTo>
                  <a:pt x="267445" y="135987"/>
                  <a:pt x="267445" y="135987"/>
                  <a:pt x="267445" y="135955"/>
                </a:cubicBezTo>
                <a:lnTo>
                  <a:pt x="266400" y="133200"/>
                </a:lnTo>
                <a:lnTo>
                  <a:pt x="282171" y="123414"/>
                </a:lnTo>
                <a:lnTo>
                  <a:pt x="285180" y="127943"/>
                </a:lnTo>
                <a:lnTo>
                  <a:pt x="285180" y="125758"/>
                </a:lnTo>
                <a:lnTo>
                  <a:pt x="284958" y="125948"/>
                </a:lnTo>
                <a:lnTo>
                  <a:pt x="282900" y="122844"/>
                </a:lnTo>
                <a:lnTo>
                  <a:pt x="285180" y="120849"/>
                </a:lnTo>
                <a:lnTo>
                  <a:pt x="285180" y="120247"/>
                </a:lnTo>
                <a:lnTo>
                  <a:pt x="282646" y="122464"/>
                </a:lnTo>
                <a:lnTo>
                  <a:pt x="279828" y="118189"/>
                </a:lnTo>
                <a:lnTo>
                  <a:pt x="283977" y="114768"/>
                </a:lnTo>
                <a:lnTo>
                  <a:pt x="285180" y="116510"/>
                </a:lnTo>
                <a:lnTo>
                  <a:pt x="285180" y="115718"/>
                </a:lnTo>
                <a:lnTo>
                  <a:pt x="284325" y="114483"/>
                </a:lnTo>
                <a:lnTo>
                  <a:pt x="285180" y="113755"/>
                </a:lnTo>
                <a:lnTo>
                  <a:pt x="285180" y="113185"/>
                </a:lnTo>
                <a:lnTo>
                  <a:pt x="284072" y="114072"/>
                </a:lnTo>
                <a:lnTo>
                  <a:pt x="281411" y="110240"/>
                </a:lnTo>
                <a:lnTo>
                  <a:pt x="285180" y="107136"/>
                </a:lnTo>
                <a:lnTo>
                  <a:pt x="285180" y="106535"/>
                </a:lnTo>
                <a:lnTo>
                  <a:pt x="281126" y="109891"/>
                </a:lnTo>
                <a:lnTo>
                  <a:pt x="277928" y="105236"/>
                </a:lnTo>
                <a:cubicBezTo>
                  <a:pt x="279733" y="103906"/>
                  <a:pt x="281475" y="102608"/>
                  <a:pt x="283122" y="101404"/>
                </a:cubicBezTo>
                <a:lnTo>
                  <a:pt x="285180" y="104254"/>
                </a:lnTo>
                <a:lnTo>
                  <a:pt x="285180" y="103463"/>
                </a:lnTo>
                <a:lnTo>
                  <a:pt x="283470" y="101119"/>
                </a:lnTo>
                <a:cubicBezTo>
                  <a:pt x="284072" y="100676"/>
                  <a:pt x="284642" y="100264"/>
                  <a:pt x="285180" y="99852"/>
                </a:cubicBezTo>
                <a:lnTo>
                  <a:pt x="285180" y="98681"/>
                </a:lnTo>
                <a:cubicBezTo>
                  <a:pt x="284483" y="99251"/>
                  <a:pt x="283723" y="99789"/>
                  <a:pt x="282963" y="100391"/>
                </a:cubicBezTo>
                <a:lnTo>
                  <a:pt x="280145" y="96495"/>
                </a:lnTo>
                <a:lnTo>
                  <a:pt x="285180" y="92949"/>
                </a:lnTo>
                <a:lnTo>
                  <a:pt x="285180" y="92379"/>
                </a:lnTo>
                <a:lnTo>
                  <a:pt x="279891" y="96147"/>
                </a:lnTo>
                <a:lnTo>
                  <a:pt x="277611" y="92980"/>
                </a:lnTo>
                <a:lnTo>
                  <a:pt x="277643" y="92980"/>
                </a:lnTo>
                <a:lnTo>
                  <a:pt x="285180" y="87502"/>
                </a:lnTo>
                <a:lnTo>
                  <a:pt x="285180" y="86931"/>
                </a:lnTo>
                <a:lnTo>
                  <a:pt x="277389" y="92600"/>
                </a:lnTo>
                <a:lnTo>
                  <a:pt x="277326" y="92600"/>
                </a:lnTo>
                <a:lnTo>
                  <a:pt x="273652" y="87470"/>
                </a:lnTo>
                <a:lnTo>
                  <a:pt x="282932" y="79204"/>
                </a:lnTo>
                <a:cubicBezTo>
                  <a:pt x="283660" y="80123"/>
                  <a:pt x="284420" y="81073"/>
                  <a:pt x="285180" y="82023"/>
                </a:cubicBezTo>
                <a:lnTo>
                  <a:pt x="285180" y="81294"/>
                </a:lnTo>
                <a:cubicBezTo>
                  <a:pt x="284515" y="80471"/>
                  <a:pt x="283882" y="79679"/>
                  <a:pt x="283280" y="78888"/>
                </a:cubicBezTo>
                <a:lnTo>
                  <a:pt x="285180" y="77177"/>
                </a:lnTo>
                <a:lnTo>
                  <a:pt x="285180" y="76576"/>
                </a:lnTo>
                <a:lnTo>
                  <a:pt x="282995" y="78508"/>
                </a:lnTo>
                <a:cubicBezTo>
                  <a:pt x="282425" y="77779"/>
                  <a:pt x="281886" y="77082"/>
                  <a:pt x="281348" y="76386"/>
                </a:cubicBezTo>
                <a:cubicBezTo>
                  <a:pt x="280493" y="75246"/>
                  <a:pt x="279670" y="74201"/>
                  <a:pt x="279005" y="73251"/>
                </a:cubicBezTo>
                <a:lnTo>
                  <a:pt x="281981" y="70685"/>
                </a:lnTo>
                <a:lnTo>
                  <a:pt x="285180" y="74676"/>
                </a:lnTo>
                <a:lnTo>
                  <a:pt x="285180" y="73947"/>
                </a:lnTo>
                <a:lnTo>
                  <a:pt x="282330" y="70400"/>
                </a:lnTo>
                <a:lnTo>
                  <a:pt x="285180" y="67898"/>
                </a:lnTo>
                <a:lnTo>
                  <a:pt x="285180" y="66663"/>
                </a:lnTo>
                <a:lnTo>
                  <a:pt x="284325" y="67423"/>
                </a:lnTo>
                <a:cubicBezTo>
                  <a:pt x="283375" y="64447"/>
                  <a:pt x="281380" y="58144"/>
                  <a:pt x="280525" y="55358"/>
                </a:cubicBezTo>
                <a:lnTo>
                  <a:pt x="283407" y="54376"/>
                </a:lnTo>
                <a:lnTo>
                  <a:pt x="285180" y="54598"/>
                </a:lnTo>
                <a:lnTo>
                  <a:pt x="285180" y="52286"/>
                </a:lnTo>
                <a:lnTo>
                  <a:pt x="283407" y="52064"/>
                </a:lnTo>
                <a:lnTo>
                  <a:pt x="283343" y="52064"/>
                </a:lnTo>
                <a:lnTo>
                  <a:pt x="273336" y="51621"/>
                </a:lnTo>
                <a:lnTo>
                  <a:pt x="271562" y="45762"/>
                </a:lnTo>
                <a:lnTo>
                  <a:pt x="285180" y="47250"/>
                </a:lnTo>
                <a:lnTo>
                  <a:pt x="285180" y="46775"/>
                </a:lnTo>
                <a:lnTo>
                  <a:pt x="271404" y="45255"/>
                </a:lnTo>
                <a:lnTo>
                  <a:pt x="270137" y="41138"/>
                </a:lnTo>
                <a:lnTo>
                  <a:pt x="285180" y="41803"/>
                </a:lnTo>
                <a:lnTo>
                  <a:pt x="285180" y="41328"/>
                </a:lnTo>
                <a:lnTo>
                  <a:pt x="252244" y="39840"/>
                </a:lnTo>
                <a:lnTo>
                  <a:pt x="244390" y="39840"/>
                </a:lnTo>
                <a:cubicBezTo>
                  <a:pt x="244707" y="36673"/>
                  <a:pt x="244992" y="33918"/>
                  <a:pt x="245214" y="31638"/>
                </a:cubicBezTo>
                <a:lnTo>
                  <a:pt x="268680" y="32018"/>
                </a:lnTo>
                <a:lnTo>
                  <a:pt x="276946" y="32524"/>
                </a:lnTo>
                <a:lnTo>
                  <a:pt x="285148" y="33063"/>
                </a:lnTo>
                <a:lnTo>
                  <a:pt x="285148" y="32588"/>
                </a:lnTo>
                <a:lnTo>
                  <a:pt x="277168" y="32081"/>
                </a:lnTo>
                <a:lnTo>
                  <a:pt x="277263" y="28724"/>
                </a:lnTo>
                <a:lnTo>
                  <a:pt x="285148" y="28629"/>
                </a:lnTo>
                <a:lnTo>
                  <a:pt x="285148" y="28186"/>
                </a:lnTo>
                <a:lnTo>
                  <a:pt x="277326" y="28249"/>
                </a:lnTo>
                <a:lnTo>
                  <a:pt x="277453" y="24037"/>
                </a:lnTo>
                <a:lnTo>
                  <a:pt x="285212" y="24829"/>
                </a:lnTo>
                <a:lnTo>
                  <a:pt x="285212" y="24385"/>
                </a:lnTo>
                <a:lnTo>
                  <a:pt x="283977" y="24259"/>
                </a:lnTo>
                <a:lnTo>
                  <a:pt x="283977" y="15106"/>
                </a:lnTo>
                <a:lnTo>
                  <a:pt x="285212" y="15201"/>
                </a:lnTo>
                <a:lnTo>
                  <a:pt x="285212" y="14726"/>
                </a:lnTo>
                <a:lnTo>
                  <a:pt x="268237" y="13460"/>
                </a:lnTo>
                <a:lnTo>
                  <a:pt x="268807" y="5099"/>
                </a:lnTo>
                <a:lnTo>
                  <a:pt x="268807" y="32"/>
                </a:lnTo>
                <a:lnTo>
                  <a:pt x="268332" y="32"/>
                </a:lnTo>
                <a:lnTo>
                  <a:pt x="268332" y="4814"/>
                </a:lnTo>
                <a:lnTo>
                  <a:pt x="260415" y="4022"/>
                </a:lnTo>
                <a:lnTo>
                  <a:pt x="260541" y="32"/>
                </a:lnTo>
                <a:lnTo>
                  <a:pt x="260098" y="32"/>
                </a:lnTo>
                <a:lnTo>
                  <a:pt x="259971" y="3991"/>
                </a:lnTo>
                <a:lnTo>
                  <a:pt x="255158" y="3484"/>
                </a:lnTo>
                <a:lnTo>
                  <a:pt x="255221" y="32"/>
                </a:lnTo>
                <a:lnTo>
                  <a:pt x="254746" y="32"/>
                </a:lnTo>
                <a:lnTo>
                  <a:pt x="254714" y="3421"/>
                </a:lnTo>
                <a:lnTo>
                  <a:pt x="246132" y="2566"/>
                </a:lnTo>
                <a:lnTo>
                  <a:pt x="246132" y="32"/>
                </a:lnTo>
                <a:lnTo>
                  <a:pt x="243820" y="32"/>
                </a:lnTo>
                <a:lnTo>
                  <a:pt x="243820" y="2312"/>
                </a:lnTo>
                <a:lnTo>
                  <a:pt x="233401" y="1267"/>
                </a:lnTo>
                <a:lnTo>
                  <a:pt x="233591" y="32"/>
                </a:lnTo>
                <a:lnTo>
                  <a:pt x="233148" y="32"/>
                </a:lnTo>
                <a:lnTo>
                  <a:pt x="232926" y="1457"/>
                </a:lnTo>
                <a:lnTo>
                  <a:pt x="232419" y="4846"/>
                </a:lnTo>
                <a:lnTo>
                  <a:pt x="225072" y="4339"/>
                </a:lnTo>
                <a:lnTo>
                  <a:pt x="225705" y="32"/>
                </a:lnTo>
                <a:lnTo>
                  <a:pt x="224787" y="32"/>
                </a:lnTo>
                <a:lnTo>
                  <a:pt x="224154" y="4307"/>
                </a:lnTo>
                <a:cubicBezTo>
                  <a:pt x="216585" y="3801"/>
                  <a:pt x="209143" y="3294"/>
                  <a:pt x="205976" y="3136"/>
                </a:cubicBezTo>
                <a:cubicBezTo>
                  <a:pt x="205627" y="3104"/>
                  <a:pt x="205216" y="3072"/>
                  <a:pt x="204804" y="3041"/>
                </a:cubicBezTo>
                <a:lnTo>
                  <a:pt x="205089" y="32"/>
                </a:lnTo>
                <a:lnTo>
                  <a:pt x="204139" y="32"/>
                </a:lnTo>
                <a:lnTo>
                  <a:pt x="203886" y="2946"/>
                </a:lnTo>
                <a:cubicBezTo>
                  <a:pt x="199674" y="2439"/>
                  <a:pt x="192611" y="1235"/>
                  <a:pt x="185961" y="32"/>
                </a:cubicBezTo>
                <a:lnTo>
                  <a:pt x="180925" y="32"/>
                </a:lnTo>
                <a:cubicBezTo>
                  <a:pt x="183174" y="444"/>
                  <a:pt x="185581" y="887"/>
                  <a:pt x="188019" y="1330"/>
                </a:cubicBezTo>
                <a:lnTo>
                  <a:pt x="187608" y="5637"/>
                </a:lnTo>
                <a:lnTo>
                  <a:pt x="175447" y="4751"/>
                </a:lnTo>
                <a:lnTo>
                  <a:pt x="176840" y="32"/>
                </a:lnTo>
                <a:lnTo>
                  <a:pt x="176333" y="32"/>
                </a:lnTo>
                <a:lnTo>
                  <a:pt x="175003" y="4592"/>
                </a:lnTo>
                <a:lnTo>
                  <a:pt x="167941" y="32"/>
                </a:lnTo>
                <a:lnTo>
                  <a:pt x="167086" y="32"/>
                </a:lnTo>
                <a:lnTo>
                  <a:pt x="174877" y="5036"/>
                </a:lnTo>
                <a:lnTo>
                  <a:pt x="173673" y="9184"/>
                </a:lnTo>
                <a:lnTo>
                  <a:pt x="162779" y="2756"/>
                </a:lnTo>
                <a:lnTo>
                  <a:pt x="162716" y="2724"/>
                </a:lnTo>
                <a:lnTo>
                  <a:pt x="156477" y="32"/>
                </a:lnTo>
                <a:lnTo>
                  <a:pt x="154165" y="32"/>
                </a:lnTo>
                <a:lnTo>
                  <a:pt x="162336" y="3579"/>
                </a:lnTo>
                <a:lnTo>
                  <a:pt x="181179" y="14695"/>
                </a:lnTo>
                <a:lnTo>
                  <a:pt x="177822" y="20300"/>
                </a:lnTo>
                <a:lnTo>
                  <a:pt x="150143" y="7664"/>
                </a:lnTo>
                <a:lnTo>
                  <a:pt x="148781" y="32"/>
                </a:lnTo>
                <a:lnTo>
                  <a:pt x="147831" y="32"/>
                </a:lnTo>
                <a:lnTo>
                  <a:pt x="149130" y="7284"/>
                </a:lnTo>
                <a:lnTo>
                  <a:pt x="127690" y="64"/>
                </a:lnTo>
                <a:lnTo>
                  <a:pt x="127690" y="32"/>
                </a:lnTo>
                <a:lnTo>
                  <a:pt x="126170" y="32"/>
                </a:lnTo>
                <a:lnTo>
                  <a:pt x="126613" y="159"/>
                </a:lnTo>
                <a:cubicBezTo>
                  <a:pt x="125220" y="3231"/>
                  <a:pt x="123098" y="7918"/>
                  <a:pt x="120881" y="12858"/>
                </a:cubicBezTo>
                <a:cubicBezTo>
                  <a:pt x="109417" y="7981"/>
                  <a:pt x="95166" y="1869"/>
                  <a:pt x="94437" y="1552"/>
                </a:cubicBezTo>
                <a:cubicBezTo>
                  <a:pt x="93772" y="1140"/>
                  <a:pt x="93202" y="634"/>
                  <a:pt x="92695" y="32"/>
                </a:cubicBezTo>
                <a:lnTo>
                  <a:pt x="92062" y="32"/>
                </a:lnTo>
                <a:cubicBezTo>
                  <a:pt x="92854" y="887"/>
                  <a:pt x="93709" y="1742"/>
                  <a:pt x="94247" y="1964"/>
                </a:cubicBezTo>
                <a:cubicBezTo>
                  <a:pt x="94659" y="2154"/>
                  <a:pt x="99473" y="4212"/>
                  <a:pt x="105648" y="6873"/>
                </a:cubicBezTo>
                <a:cubicBezTo>
                  <a:pt x="105268" y="7728"/>
                  <a:pt x="103780" y="10863"/>
                  <a:pt x="103495" y="11369"/>
                </a:cubicBezTo>
                <a:cubicBezTo>
                  <a:pt x="103241" y="11750"/>
                  <a:pt x="103273" y="13238"/>
                  <a:pt x="103400" y="16215"/>
                </a:cubicBezTo>
                <a:cubicBezTo>
                  <a:pt x="103431" y="17070"/>
                  <a:pt x="103495" y="17798"/>
                  <a:pt x="103463" y="18020"/>
                </a:cubicBezTo>
                <a:cubicBezTo>
                  <a:pt x="103431" y="18242"/>
                  <a:pt x="103241" y="19667"/>
                  <a:pt x="102988" y="21535"/>
                </a:cubicBezTo>
                <a:lnTo>
                  <a:pt x="96559" y="21852"/>
                </a:lnTo>
                <a:lnTo>
                  <a:pt x="95102" y="15296"/>
                </a:lnTo>
                <a:cubicBezTo>
                  <a:pt x="95071" y="15233"/>
                  <a:pt x="95039" y="15201"/>
                  <a:pt x="95039" y="15170"/>
                </a:cubicBezTo>
                <a:lnTo>
                  <a:pt x="79806" y="32"/>
                </a:lnTo>
                <a:lnTo>
                  <a:pt x="79141" y="32"/>
                </a:lnTo>
                <a:lnTo>
                  <a:pt x="83448" y="4276"/>
                </a:lnTo>
                <a:lnTo>
                  <a:pt x="77241" y="9184"/>
                </a:lnTo>
                <a:lnTo>
                  <a:pt x="76639" y="8234"/>
                </a:lnTo>
                <a:lnTo>
                  <a:pt x="70084" y="32"/>
                </a:lnTo>
                <a:lnTo>
                  <a:pt x="69514" y="32"/>
                </a:lnTo>
                <a:lnTo>
                  <a:pt x="71445" y="2439"/>
                </a:lnTo>
                <a:lnTo>
                  <a:pt x="67075" y="6778"/>
                </a:lnTo>
                <a:lnTo>
                  <a:pt x="65048" y="2724"/>
                </a:lnTo>
                <a:lnTo>
                  <a:pt x="63687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5098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16"/>
          <p:cNvSpPr txBox="1"/>
          <p:nvPr>
            <p:ph type="ctrTitle"/>
          </p:nvPr>
        </p:nvSpPr>
        <p:spPr>
          <a:xfrm>
            <a:off x="1931949" y="1444000"/>
            <a:ext cx="2142300" cy="40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0" name="Google Shape;90;p16"/>
          <p:cNvSpPr txBox="1"/>
          <p:nvPr>
            <p:ph type="subTitle" idx="1"/>
          </p:nvPr>
        </p:nvSpPr>
        <p:spPr>
          <a:xfrm>
            <a:off x="1931949" y="1971675"/>
            <a:ext cx="21423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1" name="Google Shape;91;p16"/>
          <p:cNvSpPr txBox="1"/>
          <p:nvPr>
            <p:ph type="ctrTitle" idx="2"/>
          </p:nvPr>
        </p:nvSpPr>
        <p:spPr>
          <a:xfrm>
            <a:off x="5275151" y="1444000"/>
            <a:ext cx="2142300" cy="40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2" name="Google Shape;92;p16"/>
          <p:cNvSpPr txBox="1"/>
          <p:nvPr>
            <p:ph type="subTitle" idx="3"/>
          </p:nvPr>
        </p:nvSpPr>
        <p:spPr>
          <a:xfrm>
            <a:off x="5275149" y="1971675"/>
            <a:ext cx="21423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3" name="Google Shape;93;p16"/>
          <p:cNvSpPr txBox="1"/>
          <p:nvPr>
            <p:ph type="ctrTitle" idx="4"/>
          </p:nvPr>
        </p:nvSpPr>
        <p:spPr>
          <a:xfrm>
            <a:off x="1931949" y="3252700"/>
            <a:ext cx="2142300" cy="40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4" name="Google Shape;94;p16"/>
          <p:cNvSpPr txBox="1"/>
          <p:nvPr>
            <p:ph type="subTitle" idx="5"/>
          </p:nvPr>
        </p:nvSpPr>
        <p:spPr>
          <a:xfrm>
            <a:off x="1931949" y="3780375"/>
            <a:ext cx="21423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5" name="Google Shape;95;p16"/>
          <p:cNvSpPr txBox="1"/>
          <p:nvPr>
            <p:ph type="ctrTitle" idx="6"/>
          </p:nvPr>
        </p:nvSpPr>
        <p:spPr>
          <a:xfrm>
            <a:off x="5275151" y="3252700"/>
            <a:ext cx="2142300" cy="40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6" name="Google Shape;96;p16"/>
          <p:cNvSpPr txBox="1"/>
          <p:nvPr>
            <p:ph type="subTitle" idx="7"/>
          </p:nvPr>
        </p:nvSpPr>
        <p:spPr>
          <a:xfrm>
            <a:off x="5275149" y="3780375"/>
            <a:ext cx="21423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7" name="Google Shape;97;p16"/>
          <p:cNvSpPr txBox="1"/>
          <p:nvPr>
            <p:ph type="ctrTitle" idx="8"/>
          </p:nvPr>
        </p:nvSpPr>
        <p:spPr>
          <a:xfrm>
            <a:off x="5045070" y="3904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27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-35175" y="0"/>
            <a:ext cx="9210209" cy="5205422"/>
          </a:xfrm>
          <a:custGeom>
            <a:avLst/>
            <a:gdLst/>
            <a:ahLst/>
            <a:cxnLst/>
            <a:rect l="l" t="t" r="r" b="b"/>
            <a:pathLst>
              <a:path w="285212" h="161196" extrusionOk="0">
                <a:moveTo>
                  <a:pt x="48327" y="475"/>
                </a:moveTo>
                <a:lnTo>
                  <a:pt x="49372" y="3167"/>
                </a:lnTo>
                <a:lnTo>
                  <a:pt x="44400" y="4909"/>
                </a:lnTo>
                <a:lnTo>
                  <a:pt x="43197" y="2249"/>
                </a:lnTo>
                <a:lnTo>
                  <a:pt x="48327" y="475"/>
                </a:lnTo>
                <a:close/>
                <a:moveTo>
                  <a:pt x="233338" y="1742"/>
                </a:moveTo>
                <a:lnTo>
                  <a:pt x="243820" y="2787"/>
                </a:lnTo>
                <a:lnTo>
                  <a:pt x="243820" y="5669"/>
                </a:lnTo>
                <a:lnTo>
                  <a:pt x="232863" y="4909"/>
                </a:lnTo>
                <a:lnTo>
                  <a:pt x="233338" y="1742"/>
                </a:lnTo>
                <a:close/>
                <a:moveTo>
                  <a:pt x="188463" y="1425"/>
                </a:moveTo>
                <a:cubicBezTo>
                  <a:pt x="191440" y="1932"/>
                  <a:pt x="194385" y="2471"/>
                  <a:pt x="197108" y="2882"/>
                </a:cubicBezTo>
                <a:lnTo>
                  <a:pt x="196823" y="6397"/>
                </a:lnTo>
                <a:lnTo>
                  <a:pt x="188051" y="5701"/>
                </a:lnTo>
                <a:lnTo>
                  <a:pt x="188463" y="1425"/>
                </a:lnTo>
                <a:close/>
                <a:moveTo>
                  <a:pt x="204709" y="3927"/>
                </a:moveTo>
                <a:cubicBezTo>
                  <a:pt x="205152" y="3959"/>
                  <a:pt x="205564" y="3991"/>
                  <a:pt x="205912" y="3991"/>
                </a:cubicBezTo>
                <a:lnTo>
                  <a:pt x="208541" y="4149"/>
                </a:lnTo>
                <a:lnTo>
                  <a:pt x="208351" y="7284"/>
                </a:lnTo>
                <a:lnTo>
                  <a:pt x="204392" y="7094"/>
                </a:lnTo>
                <a:lnTo>
                  <a:pt x="204709" y="3927"/>
                </a:lnTo>
                <a:close/>
                <a:moveTo>
                  <a:pt x="37370" y="3294"/>
                </a:moveTo>
                <a:lnTo>
                  <a:pt x="38985" y="6809"/>
                </a:lnTo>
                <a:lnTo>
                  <a:pt x="34139" y="8488"/>
                </a:lnTo>
                <a:lnTo>
                  <a:pt x="32778" y="5226"/>
                </a:lnTo>
                <a:lnTo>
                  <a:pt x="37370" y="3294"/>
                </a:lnTo>
                <a:close/>
                <a:moveTo>
                  <a:pt x="64763" y="3136"/>
                </a:moveTo>
                <a:lnTo>
                  <a:pt x="66727" y="7031"/>
                </a:lnTo>
                <a:lnTo>
                  <a:pt x="61755" y="8614"/>
                </a:lnTo>
                <a:lnTo>
                  <a:pt x="60298" y="5352"/>
                </a:lnTo>
                <a:lnTo>
                  <a:pt x="64763" y="3136"/>
                </a:lnTo>
                <a:close/>
                <a:moveTo>
                  <a:pt x="52982" y="2376"/>
                </a:moveTo>
                <a:lnTo>
                  <a:pt x="54693" y="6619"/>
                </a:lnTo>
                <a:lnTo>
                  <a:pt x="48929" y="8804"/>
                </a:lnTo>
                <a:lnTo>
                  <a:pt x="47124" y="4434"/>
                </a:lnTo>
                <a:lnTo>
                  <a:pt x="52982" y="2376"/>
                </a:lnTo>
                <a:close/>
                <a:moveTo>
                  <a:pt x="197552" y="2977"/>
                </a:moveTo>
                <a:cubicBezTo>
                  <a:pt x="199927" y="3357"/>
                  <a:pt x="202080" y="3642"/>
                  <a:pt x="203791" y="3832"/>
                </a:cubicBezTo>
                <a:lnTo>
                  <a:pt x="203315" y="8899"/>
                </a:lnTo>
                <a:lnTo>
                  <a:pt x="197108" y="8456"/>
                </a:lnTo>
                <a:lnTo>
                  <a:pt x="197267" y="6683"/>
                </a:lnTo>
                <a:lnTo>
                  <a:pt x="197552" y="2977"/>
                </a:lnTo>
                <a:close/>
                <a:moveTo>
                  <a:pt x="188019" y="6144"/>
                </a:moveTo>
                <a:lnTo>
                  <a:pt x="196792" y="6873"/>
                </a:lnTo>
                <a:lnTo>
                  <a:pt x="196633" y="8646"/>
                </a:lnTo>
                <a:lnTo>
                  <a:pt x="196538" y="9881"/>
                </a:lnTo>
                <a:lnTo>
                  <a:pt x="192675" y="9501"/>
                </a:lnTo>
                <a:cubicBezTo>
                  <a:pt x="192640" y="9449"/>
                  <a:pt x="192586" y="9425"/>
                  <a:pt x="192528" y="9425"/>
                </a:cubicBezTo>
                <a:cubicBezTo>
                  <a:pt x="192481" y="9425"/>
                  <a:pt x="192432" y="9441"/>
                  <a:pt x="192390" y="9469"/>
                </a:cubicBezTo>
                <a:lnTo>
                  <a:pt x="187766" y="8963"/>
                </a:lnTo>
                <a:lnTo>
                  <a:pt x="188019" y="6144"/>
                </a:lnTo>
                <a:close/>
                <a:moveTo>
                  <a:pt x="57321" y="887"/>
                </a:moveTo>
                <a:lnTo>
                  <a:pt x="60868" y="8931"/>
                </a:lnTo>
                <a:lnTo>
                  <a:pt x="56783" y="10483"/>
                </a:lnTo>
                <a:lnTo>
                  <a:pt x="53426" y="2249"/>
                </a:lnTo>
                <a:lnTo>
                  <a:pt x="57321" y="887"/>
                </a:lnTo>
                <a:close/>
                <a:moveTo>
                  <a:pt x="3832" y="5004"/>
                </a:moveTo>
                <a:lnTo>
                  <a:pt x="5510" y="8773"/>
                </a:lnTo>
                <a:lnTo>
                  <a:pt x="2439" y="10641"/>
                </a:lnTo>
                <a:lnTo>
                  <a:pt x="348" y="7316"/>
                </a:lnTo>
                <a:lnTo>
                  <a:pt x="3832" y="5004"/>
                </a:lnTo>
                <a:close/>
                <a:moveTo>
                  <a:pt x="46680" y="4624"/>
                </a:moveTo>
                <a:lnTo>
                  <a:pt x="48454" y="8963"/>
                </a:lnTo>
                <a:lnTo>
                  <a:pt x="41677" y="11496"/>
                </a:lnTo>
                <a:lnTo>
                  <a:pt x="39618" y="7094"/>
                </a:lnTo>
                <a:lnTo>
                  <a:pt x="46680" y="4624"/>
                </a:lnTo>
                <a:close/>
                <a:moveTo>
                  <a:pt x="71730" y="2819"/>
                </a:moveTo>
                <a:lnTo>
                  <a:pt x="76259" y="8488"/>
                </a:lnTo>
                <a:lnTo>
                  <a:pt x="76861" y="9438"/>
                </a:lnTo>
                <a:lnTo>
                  <a:pt x="71255" y="12351"/>
                </a:lnTo>
                <a:lnTo>
                  <a:pt x="67328" y="7189"/>
                </a:lnTo>
                <a:lnTo>
                  <a:pt x="71730" y="2819"/>
                </a:lnTo>
                <a:close/>
                <a:moveTo>
                  <a:pt x="246100" y="3041"/>
                </a:moveTo>
                <a:lnTo>
                  <a:pt x="251262" y="3547"/>
                </a:lnTo>
                <a:lnTo>
                  <a:pt x="251262" y="12731"/>
                </a:lnTo>
                <a:lnTo>
                  <a:pt x="246069" y="12510"/>
                </a:lnTo>
                <a:cubicBezTo>
                  <a:pt x="246100" y="9216"/>
                  <a:pt x="246100" y="5922"/>
                  <a:pt x="246100" y="3041"/>
                </a:cubicBezTo>
                <a:close/>
                <a:moveTo>
                  <a:pt x="54883" y="7031"/>
                </a:moveTo>
                <a:lnTo>
                  <a:pt x="56371" y="10641"/>
                </a:lnTo>
                <a:lnTo>
                  <a:pt x="50576" y="12858"/>
                </a:lnTo>
                <a:lnTo>
                  <a:pt x="49087" y="9216"/>
                </a:lnTo>
                <a:lnTo>
                  <a:pt x="54883" y="7031"/>
                </a:lnTo>
                <a:close/>
                <a:moveTo>
                  <a:pt x="251737" y="3611"/>
                </a:moveTo>
                <a:lnTo>
                  <a:pt x="254683" y="3896"/>
                </a:lnTo>
                <a:lnTo>
                  <a:pt x="254556" y="12858"/>
                </a:lnTo>
                <a:lnTo>
                  <a:pt x="251737" y="12731"/>
                </a:lnTo>
                <a:lnTo>
                  <a:pt x="251737" y="3611"/>
                </a:lnTo>
                <a:close/>
                <a:moveTo>
                  <a:pt x="255126" y="3927"/>
                </a:moveTo>
                <a:lnTo>
                  <a:pt x="259940" y="4434"/>
                </a:lnTo>
                <a:lnTo>
                  <a:pt x="259655" y="13080"/>
                </a:lnTo>
                <a:lnTo>
                  <a:pt x="254999" y="12890"/>
                </a:lnTo>
                <a:lnTo>
                  <a:pt x="255126" y="3927"/>
                </a:lnTo>
                <a:close/>
                <a:moveTo>
                  <a:pt x="260415" y="4466"/>
                </a:moveTo>
                <a:lnTo>
                  <a:pt x="268332" y="5257"/>
                </a:lnTo>
                <a:lnTo>
                  <a:pt x="267794" y="13428"/>
                </a:lnTo>
                <a:lnTo>
                  <a:pt x="260130" y="13080"/>
                </a:lnTo>
                <a:lnTo>
                  <a:pt x="260415" y="4466"/>
                </a:lnTo>
                <a:close/>
                <a:moveTo>
                  <a:pt x="135069" y="9564"/>
                </a:moveTo>
                <a:lnTo>
                  <a:pt x="138299" y="10926"/>
                </a:lnTo>
                <a:cubicBezTo>
                  <a:pt x="138109" y="11401"/>
                  <a:pt x="137634" y="12510"/>
                  <a:pt x="137000" y="13998"/>
                </a:cubicBezTo>
                <a:lnTo>
                  <a:pt x="133707" y="12605"/>
                </a:lnTo>
                <a:lnTo>
                  <a:pt x="135069" y="9564"/>
                </a:lnTo>
                <a:close/>
                <a:moveTo>
                  <a:pt x="5700" y="9184"/>
                </a:moveTo>
                <a:lnTo>
                  <a:pt x="7284" y="12763"/>
                </a:lnTo>
                <a:lnTo>
                  <a:pt x="4655" y="14125"/>
                </a:lnTo>
                <a:lnTo>
                  <a:pt x="2692" y="11053"/>
                </a:lnTo>
                <a:lnTo>
                  <a:pt x="5700" y="9184"/>
                </a:lnTo>
                <a:close/>
                <a:moveTo>
                  <a:pt x="175320" y="5194"/>
                </a:moveTo>
                <a:lnTo>
                  <a:pt x="187576" y="6112"/>
                </a:lnTo>
                <a:lnTo>
                  <a:pt x="186753" y="14885"/>
                </a:lnTo>
                <a:lnTo>
                  <a:pt x="182762" y="14505"/>
                </a:lnTo>
                <a:lnTo>
                  <a:pt x="174053" y="9406"/>
                </a:lnTo>
                <a:lnTo>
                  <a:pt x="175320" y="5194"/>
                </a:lnTo>
                <a:close/>
                <a:moveTo>
                  <a:pt x="48644" y="9374"/>
                </a:moveTo>
                <a:lnTo>
                  <a:pt x="50132" y="13016"/>
                </a:lnTo>
                <a:lnTo>
                  <a:pt x="43545" y="15518"/>
                </a:lnTo>
                <a:lnTo>
                  <a:pt x="41867" y="11908"/>
                </a:lnTo>
                <a:lnTo>
                  <a:pt x="48644" y="9374"/>
                </a:lnTo>
                <a:close/>
                <a:moveTo>
                  <a:pt x="66948" y="7474"/>
                </a:moveTo>
                <a:lnTo>
                  <a:pt x="70875" y="12573"/>
                </a:lnTo>
                <a:lnTo>
                  <a:pt x="64858" y="15740"/>
                </a:lnTo>
                <a:lnTo>
                  <a:pt x="61913" y="9058"/>
                </a:lnTo>
                <a:lnTo>
                  <a:pt x="66948" y="7474"/>
                </a:lnTo>
                <a:close/>
                <a:moveTo>
                  <a:pt x="187703" y="9406"/>
                </a:moveTo>
                <a:lnTo>
                  <a:pt x="192295" y="9881"/>
                </a:lnTo>
                <a:lnTo>
                  <a:pt x="192136" y="12700"/>
                </a:lnTo>
                <a:cubicBezTo>
                  <a:pt x="192136" y="12826"/>
                  <a:pt x="192231" y="12921"/>
                  <a:pt x="192358" y="12921"/>
                </a:cubicBezTo>
                <a:cubicBezTo>
                  <a:pt x="192485" y="12921"/>
                  <a:pt x="192580" y="12826"/>
                  <a:pt x="192580" y="12731"/>
                </a:cubicBezTo>
                <a:lnTo>
                  <a:pt x="192738" y="9944"/>
                </a:lnTo>
                <a:lnTo>
                  <a:pt x="196507" y="10356"/>
                </a:lnTo>
                <a:lnTo>
                  <a:pt x="196063" y="15740"/>
                </a:lnTo>
                <a:lnTo>
                  <a:pt x="187196" y="14948"/>
                </a:lnTo>
                <a:lnTo>
                  <a:pt x="187703" y="9406"/>
                </a:lnTo>
                <a:close/>
                <a:moveTo>
                  <a:pt x="197077" y="8899"/>
                </a:moveTo>
                <a:lnTo>
                  <a:pt x="203252" y="9374"/>
                </a:lnTo>
                <a:lnTo>
                  <a:pt x="202587" y="16342"/>
                </a:lnTo>
                <a:lnTo>
                  <a:pt x="196538" y="15803"/>
                </a:lnTo>
                <a:lnTo>
                  <a:pt x="197077" y="8899"/>
                </a:lnTo>
                <a:close/>
                <a:moveTo>
                  <a:pt x="183649" y="15075"/>
                </a:moveTo>
                <a:lnTo>
                  <a:pt x="186689" y="15360"/>
                </a:lnTo>
                <a:lnTo>
                  <a:pt x="186563" y="16785"/>
                </a:lnTo>
                <a:lnTo>
                  <a:pt x="183649" y="15075"/>
                </a:lnTo>
                <a:close/>
                <a:moveTo>
                  <a:pt x="204361" y="7569"/>
                </a:moveTo>
                <a:lnTo>
                  <a:pt x="208319" y="7759"/>
                </a:lnTo>
                <a:lnTo>
                  <a:pt x="208161" y="16817"/>
                </a:lnTo>
                <a:lnTo>
                  <a:pt x="203505" y="16405"/>
                </a:lnTo>
                <a:lnTo>
                  <a:pt x="204361" y="7569"/>
                </a:lnTo>
                <a:close/>
                <a:moveTo>
                  <a:pt x="56529" y="11053"/>
                </a:moveTo>
                <a:lnTo>
                  <a:pt x="57923" y="14378"/>
                </a:lnTo>
                <a:lnTo>
                  <a:pt x="52191" y="16848"/>
                </a:lnTo>
                <a:lnTo>
                  <a:pt x="50734" y="13270"/>
                </a:lnTo>
                <a:lnTo>
                  <a:pt x="56529" y="11053"/>
                </a:lnTo>
                <a:close/>
                <a:moveTo>
                  <a:pt x="77083" y="9818"/>
                </a:moveTo>
                <a:lnTo>
                  <a:pt x="79996" y="14410"/>
                </a:lnTo>
                <a:lnTo>
                  <a:pt x="74676" y="16848"/>
                </a:lnTo>
                <a:lnTo>
                  <a:pt x="71540" y="12731"/>
                </a:lnTo>
                <a:lnTo>
                  <a:pt x="77083" y="9818"/>
                </a:lnTo>
                <a:close/>
                <a:moveTo>
                  <a:pt x="15265" y="6302"/>
                </a:moveTo>
                <a:lnTo>
                  <a:pt x="19033" y="13776"/>
                </a:lnTo>
                <a:lnTo>
                  <a:pt x="9722" y="17038"/>
                </a:lnTo>
                <a:lnTo>
                  <a:pt x="6144" y="8994"/>
                </a:lnTo>
                <a:lnTo>
                  <a:pt x="15265" y="6302"/>
                </a:lnTo>
                <a:close/>
                <a:moveTo>
                  <a:pt x="125251" y="5416"/>
                </a:moveTo>
                <a:lnTo>
                  <a:pt x="134657" y="9406"/>
                </a:lnTo>
                <a:lnTo>
                  <a:pt x="133200" y="12636"/>
                </a:lnTo>
                <a:lnTo>
                  <a:pt x="131110" y="17228"/>
                </a:lnTo>
                <a:lnTo>
                  <a:pt x="121704" y="13238"/>
                </a:lnTo>
                <a:cubicBezTo>
                  <a:pt x="122908" y="10578"/>
                  <a:pt x="124111" y="7918"/>
                  <a:pt x="125251" y="5416"/>
                </a:cubicBezTo>
                <a:close/>
                <a:moveTo>
                  <a:pt x="61058" y="9343"/>
                </a:moveTo>
                <a:lnTo>
                  <a:pt x="64035" y="16151"/>
                </a:lnTo>
                <a:lnTo>
                  <a:pt x="61406" y="17545"/>
                </a:lnTo>
                <a:lnTo>
                  <a:pt x="58271" y="10388"/>
                </a:lnTo>
                <a:lnTo>
                  <a:pt x="61058" y="9343"/>
                </a:lnTo>
                <a:close/>
                <a:moveTo>
                  <a:pt x="246069" y="12953"/>
                </a:moveTo>
                <a:lnTo>
                  <a:pt x="259876" y="13555"/>
                </a:lnTo>
                <a:lnTo>
                  <a:pt x="267984" y="13903"/>
                </a:lnTo>
                <a:lnTo>
                  <a:pt x="283502" y="15075"/>
                </a:lnTo>
                <a:cubicBezTo>
                  <a:pt x="283502" y="15106"/>
                  <a:pt x="283502" y="15106"/>
                  <a:pt x="283502" y="15138"/>
                </a:cubicBezTo>
                <a:lnTo>
                  <a:pt x="283502" y="17608"/>
                </a:lnTo>
                <a:lnTo>
                  <a:pt x="269187" y="17133"/>
                </a:lnTo>
                <a:cubicBezTo>
                  <a:pt x="269155" y="17070"/>
                  <a:pt x="269060" y="17007"/>
                  <a:pt x="268997" y="17007"/>
                </a:cubicBezTo>
                <a:cubicBezTo>
                  <a:pt x="268902" y="17007"/>
                  <a:pt x="268839" y="17070"/>
                  <a:pt x="268807" y="17133"/>
                </a:cubicBezTo>
                <a:lnTo>
                  <a:pt x="246037" y="16373"/>
                </a:lnTo>
                <a:cubicBezTo>
                  <a:pt x="246069" y="15265"/>
                  <a:pt x="246069" y="14125"/>
                  <a:pt x="246069" y="12953"/>
                </a:cubicBezTo>
                <a:close/>
                <a:moveTo>
                  <a:pt x="39206" y="7221"/>
                </a:moveTo>
                <a:lnTo>
                  <a:pt x="43102" y="15708"/>
                </a:lnTo>
                <a:lnTo>
                  <a:pt x="37876" y="17672"/>
                </a:lnTo>
                <a:lnTo>
                  <a:pt x="34298" y="8931"/>
                </a:lnTo>
                <a:lnTo>
                  <a:pt x="39206" y="7221"/>
                </a:lnTo>
                <a:close/>
                <a:moveTo>
                  <a:pt x="7506" y="13206"/>
                </a:moveTo>
                <a:lnTo>
                  <a:pt x="9279" y="17197"/>
                </a:lnTo>
                <a:lnTo>
                  <a:pt x="7094" y="17957"/>
                </a:lnTo>
                <a:lnTo>
                  <a:pt x="4909" y="14536"/>
                </a:lnTo>
                <a:lnTo>
                  <a:pt x="7506" y="13206"/>
                </a:lnTo>
                <a:close/>
                <a:moveTo>
                  <a:pt x="71160" y="12953"/>
                </a:moveTo>
                <a:lnTo>
                  <a:pt x="72776" y="15043"/>
                </a:lnTo>
                <a:lnTo>
                  <a:pt x="65872" y="17988"/>
                </a:lnTo>
                <a:lnTo>
                  <a:pt x="65048" y="16151"/>
                </a:lnTo>
                <a:lnTo>
                  <a:pt x="71160" y="12953"/>
                </a:lnTo>
                <a:close/>
                <a:moveTo>
                  <a:pt x="208984" y="4212"/>
                </a:moveTo>
                <a:cubicBezTo>
                  <a:pt x="212753" y="4434"/>
                  <a:pt x="218358" y="4814"/>
                  <a:pt x="223995" y="5194"/>
                </a:cubicBezTo>
                <a:lnTo>
                  <a:pt x="222127" y="18115"/>
                </a:lnTo>
                <a:lnTo>
                  <a:pt x="208604" y="16880"/>
                </a:lnTo>
                <a:lnTo>
                  <a:pt x="208794" y="7538"/>
                </a:lnTo>
                <a:lnTo>
                  <a:pt x="208984" y="4212"/>
                </a:lnTo>
                <a:close/>
                <a:moveTo>
                  <a:pt x="57859" y="10546"/>
                </a:moveTo>
                <a:lnTo>
                  <a:pt x="60995" y="17767"/>
                </a:lnTo>
                <a:lnTo>
                  <a:pt x="60013" y="18273"/>
                </a:lnTo>
                <a:lnTo>
                  <a:pt x="56973" y="10894"/>
                </a:lnTo>
                <a:lnTo>
                  <a:pt x="57859" y="10546"/>
                </a:lnTo>
                <a:close/>
                <a:moveTo>
                  <a:pt x="224914" y="5257"/>
                </a:moveTo>
                <a:lnTo>
                  <a:pt x="232293" y="5764"/>
                </a:lnTo>
                <a:lnTo>
                  <a:pt x="230329" y="18843"/>
                </a:lnTo>
                <a:lnTo>
                  <a:pt x="223045" y="18178"/>
                </a:lnTo>
                <a:lnTo>
                  <a:pt x="224914" y="5257"/>
                </a:lnTo>
                <a:close/>
                <a:moveTo>
                  <a:pt x="133549" y="13016"/>
                </a:moveTo>
                <a:lnTo>
                  <a:pt x="136842" y="14441"/>
                </a:lnTo>
                <a:cubicBezTo>
                  <a:pt x="136304" y="15708"/>
                  <a:pt x="135670" y="17260"/>
                  <a:pt x="135005" y="18907"/>
                </a:cubicBezTo>
                <a:lnTo>
                  <a:pt x="131522" y="17418"/>
                </a:lnTo>
                <a:lnTo>
                  <a:pt x="133549" y="13016"/>
                </a:lnTo>
                <a:close/>
                <a:moveTo>
                  <a:pt x="106091" y="7063"/>
                </a:moveTo>
                <a:lnTo>
                  <a:pt x="111982" y="9564"/>
                </a:lnTo>
                <a:lnTo>
                  <a:pt x="108973" y="19192"/>
                </a:lnTo>
                <a:lnTo>
                  <a:pt x="103938" y="17862"/>
                </a:lnTo>
                <a:cubicBezTo>
                  <a:pt x="103938" y="17545"/>
                  <a:pt x="103906" y="16912"/>
                  <a:pt x="103875" y="16183"/>
                </a:cubicBezTo>
                <a:cubicBezTo>
                  <a:pt x="103811" y="14695"/>
                  <a:pt x="103685" y="11940"/>
                  <a:pt x="103906" y="11591"/>
                </a:cubicBezTo>
                <a:cubicBezTo>
                  <a:pt x="104223" y="11053"/>
                  <a:pt x="105711" y="7886"/>
                  <a:pt x="106091" y="7063"/>
                </a:cubicBezTo>
                <a:close/>
                <a:moveTo>
                  <a:pt x="87090" y="14821"/>
                </a:moveTo>
                <a:lnTo>
                  <a:pt x="88262" y="16848"/>
                </a:lnTo>
                <a:lnTo>
                  <a:pt x="83733" y="19413"/>
                </a:lnTo>
                <a:lnTo>
                  <a:pt x="82466" y="17418"/>
                </a:lnTo>
                <a:lnTo>
                  <a:pt x="87090" y="14821"/>
                </a:lnTo>
                <a:close/>
                <a:moveTo>
                  <a:pt x="4497" y="14726"/>
                </a:moveTo>
                <a:lnTo>
                  <a:pt x="6619" y="18115"/>
                </a:lnTo>
                <a:lnTo>
                  <a:pt x="2534" y="19540"/>
                </a:lnTo>
                <a:lnTo>
                  <a:pt x="887" y="16627"/>
                </a:lnTo>
                <a:lnTo>
                  <a:pt x="4497" y="14726"/>
                </a:lnTo>
                <a:close/>
                <a:moveTo>
                  <a:pt x="80281" y="14790"/>
                </a:moveTo>
                <a:lnTo>
                  <a:pt x="81833" y="17260"/>
                </a:lnTo>
                <a:lnTo>
                  <a:pt x="76259" y="19888"/>
                </a:lnTo>
                <a:lnTo>
                  <a:pt x="74929" y="17228"/>
                </a:lnTo>
                <a:lnTo>
                  <a:pt x="80281" y="14790"/>
                </a:lnTo>
                <a:close/>
                <a:moveTo>
                  <a:pt x="232736" y="5796"/>
                </a:moveTo>
                <a:cubicBezTo>
                  <a:pt x="237708" y="6144"/>
                  <a:pt x="241888" y="6429"/>
                  <a:pt x="243820" y="6587"/>
                </a:cubicBezTo>
                <a:cubicBezTo>
                  <a:pt x="243820" y="11021"/>
                  <a:pt x="243789" y="15930"/>
                  <a:pt x="243662" y="20078"/>
                </a:cubicBezTo>
                <a:lnTo>
                  <a:pt x="237993" y="19572"/>
                </a:lnTo>
                <a:cubicBezTo>
                  <a:pt x="237961" y="19540"/>
                  <a:pt x="237930" y="19508"/>
                  <a:pt x="237866" y="19508"/>
                </a:cubicBezTo>
                <a:cubicBezTo>
                  <a:pt x="237835" y="19508"/>
                  <a:pt x="237771" y="19508"/>
                  <a:pt x="237740" y="19540"/>
                </a:cubicBezTo>
                <a:lnTo>
                  <a:pt x="230804" y="18907"/>
                </a:lnTo>
                <a:lnTo>
                  <a:pt x="232736" y="5796"/>
                </a:lnTo>
                <a:close/>
                <a:moveTo>
                  <a:pt x="73061" y="15423"/>
                </a:moveTo>
                <a:lnTo>
                  <a:pt x="74264" y="17007"/>
                </a:lnTo>
                <a:lnTo>
                  <a:pt x="66790" y="20110"/>
                </a:lnTo>
                <a:lnTo>
                  <a:pt x="66062" y="18432"/>
                </a:lnTo>
                <a:lnTo>
                  <a:pt x="73061" y="15423"/>
                </a:lnTo>
                <a:close/>
                <a:moveTo>
                  <a:pt x="127468" y="475"/>
                </a:moveTo>
                <a:lnTo>
                  <a:pt x="149225" y="7791"/>
                </a:lnTo>
                <a:lnTo>
                  <a:pt x="151442" y="20205"/>
                </a:lnTo>
                <a:lnTo>
                  <a:pt x="137444" y="14220"/>
                </a:lnTo>
                <a:cubicBezTo>
                  <a:pt x="138267" y="12225"/>
                  <a:pt x="138806" y="10958"/>
                  <a:pt x="138837" y="10926"/>
                </a:cubicBezTo>
                <a:cubicBezTo>
                  <a:pt x="138869" y="10799"/>
                  <a:pt x="138806" y="10673"/>
                  <a:pt x="138711" y="10609"/>
                </a:cubicBezTo>
                <a:lnTo>
                  <a:pt x="125410" y="5004"/>
                </a:lnTo>
                <a:cubicBezTo>
                  <a:pt x="126138" y="3421"/>
                  <a:pt x="126835" y="1900"/>
                  <a:pt x="127468" y="475"/>
                </a:cubicBezTo>
                <a:close/>
                <a:moveTo>
                  <a:pt x="6904" y="18527"/>
                </a:moveTo>
                <a:lnTo>
                  <a:pt x="8234" y="20617"/>
                </a:lnTo>
                <a:cubicBezTo>
                  <a:pt x="6746" y="20458"/>
                  <a:pt x="4497" y="20205"/>
                  <a:pt x="2629" y="19983"/>
                </a:cubicBezTo>
                <a:lnTo>
                  <a:pt x="6904" y="18527"/>
                </a:lnTo>
                <a:close/>
                <a:moveTo>
                  <a:pt x="9501" y="17608"/>
                </a:moveTo>
                <a:lnTo>
                  <a:pt x="11084" y="21155"/>
                </a:lnTo>
                <a:lnTo>
                  <a:pt x="11084" y="21155"/>
                </a:lnTo>
                <a:lnTo>
                  <a:pt x="9722" y="20838"/>
                </a:lnTo>
                <a:cubicBezTo>
                  <a:pt x="9596" y="20807"/>
                  <a:pt x="9279" y="20743"/>
                  <a:pt x="8836" y="20680"/>
                </a:cubicBezTo>
                <a:lnTo>
                  <a:pt x="7347" y="18368"/>
                </a:lnTo>
                <a:lnTo>
                  <a:pt x="9501" y="17608"/>
                </a:lnTo>
                <a:close/>
                <a:moveTo>
                  <a:pt x="58081" y="14821"/>
                </a:moveTo>
                <a:lnTo>
                  <a:pt x="59601" y="18495"/>
                </a:lnTo>
                <a:lnTo>
                  <a:pt x="54059" y="21409"/>
                </a:lnTo>
                <a:lnTo>
                  <a:pt x="52349" y="17260"/>
                </a:lnTo>
                <a:lnTo>
                  <a:pt x="58081" y="14821"/>
                </a:lnTo>
                <a:close/>
                <a:moveTo>
                  <a:pt x="88515" y="17228"/>
                </a:moveTo>
                <a:lnTo>
                  <a:pt x="89465" y="18875"/>
                </a:lnTo>
                <a:lnTo>
                  <a:pt x="85000" y="21440"/>
                </a:lnTo>
                <a:lnTo>
                  <a:pt x="83955" y="19793"/>
                </a:lnTo>
                <a:lnTo>
                  <a:pt x="88515" y="17228"/>
                </a:lnTo>
                <a:close/>
                <a:moveTo>
                  <a:pt x="74486" y="17418"/>
                </a:moveTo>
                <a:lnTo>
                  <a:pt x="74992" y="18400"/>
                </a:lnTo>
                <a:lnTo>
                  <a:pt x="67455" y="21567"/>
                </a:lnTo>
                <a:lnTo>
                  <a:pt x="66980" y="20553"/>
                </a:lnTo>
                <a:lnTo>
                  <a:pt x="74486" y="17418"/>
                </a:lnTo>
                <a:close/>
                <a:moveTo>
                  <a:pt x="64225" y="16595"/>
                </a:moveTo>
                <a:lnTo>
                  <a:pt x="65935" y="20458"/>
                </a:lnTo>
                <a:lnTo>
                  <a:pt x="63212" y="21662"/>
                </a:lnTo>
                <a:lnTo>
                  <a:pt x="61596" y="17957"/>
                </a:lnTo>
                <a:lnTo>
                  <a:pt x="64225" y="16595"/>
                </a:lnTo>
                <a:close/>
                <a:moveTo>
                  <a:pt x="187164" y="15391"/>
                </a:moveTo>
                <a:lnTo>
                  <a:pt x="196032" y="16183"/>
                </a:lnTo>
                <a:lnTo>
                  <a:pt x="195588" y="22105"/>
                </a:lnTo>
                <a:lnTo>
                  <a:pt x="187006" y="17038"/>
                </a:lnTo>
                <a:lnTo>
                  <a:pt x="187164" y="15391"/>
                </a:lnTo>
                <a:close/>
                <a:moveTo>
                  <a:pt x="61185" y="18178"/>
                </a:moveTo>
                <a:lnTo>
                  <a:pt x="62768" y="21820"/>
                </a:lnTo>
                <a:lnTo>
                  <a:pt x="61660" y="22327"/>
                </a:lnTo>
                <a:lnTo>
                  <a:pt x="60203" y="18717"/>
                </a:lnTo>
                <a:lnTo>
                  <a:pt x="61185" y="18178"/>
                </a:lnTo>
                <a:close/>
                <a:moveTo>
                  <a:pt x="246005" y="16848"/>
                </a:moveTo>
                <a:lnTo>
                  <a:pt x="268744" y="17577"/>
                </a:lnTo>
                <a:lnTo>
                  <a:pt x="268649" y="22644"/>
                </a:lnTo>
                <a:lnTo>
                  <a:pt x="245942" y="20268"/>
                </a:lnTo>
                <a:cubicBezTo>
                  <a:pt x="245974" y="19192"/>
                  <a:pt x="246005" y="18020"/>
                  <a:pt x="246005" y="16848"/>
                </a:cubicBezTo>
                <a:close/>
                <a:moveTo>
                  <a:pt x="19223" y="14220"/>
                </a:moveTo>
                <a:cubicBezTo>
                  <a:pt x="19350" y="15170"/>
                  <a:pt x="19888" y="18685"/>
                  <a:pt x="20585" y="23277"/>
                </a:cubicBezTo>
                <a:lnTo>
                  <a:pt x="11591" y="21282"/>
                </a:lnTo>
                <a:lnTo>
                  <a:pt x="9912" y="17450"/>
                </a:lnTo>
                <a:lnTo>
                  <a:pt x="19223" y="14220"/>
                </a:lnTo>
                <a:close/>
                <a:moveTo>
                  <a:pt x="89687" y="19287"/>
                </a:moveTo>
                <a:lnTo>
                  <a:pt x="90732" y="21060"/>
                </a:lnTo>
                <a:lnTo>
                  <a:pt x="86267" y="23435"/>
                </a:lnTo>
                <a:lnTo>
                  <a:pt x="85253" y="21820"/>
                </a:lnTo>
                <a:lnTo>
                  <a:pt x="89687" y="19287"/>
                </a:lnTo>
                <a:close/>
                <a:moveTo>
                  <a:pt x="269219" y="17577"/>
                </a:moveTo>
                <a:lnTo>
                  <a:pt x="277168" y="17830"/>
                </a:lnTo>
                <a:lnTo>
                  <a:pt x="277009" y="23530"/>
                </a:lnTo>
                <a:lnTo>
                  <a:pt x="269092" y="22707"/>
                </a:lnTo>
                <a:lnTo>
                  <a:pt x="269219" y="17577"/>
                </a:lnTo>
                <a:close/>
                <a:moveTo>
                  <a:pt x="75214" y="18780"/>
                </a:moveTo>
                <a:lnTo>
                  <a:pt x="75847" y="20078"/>
                </a:lnTo>
                <a:lnTo>
                  <a:pt x="68342" y="23625"/>
                </a:lnTo>
                <a:lnTo>
                  <a:pt x="67614" y="21947"/>
                </a:lnTo>
                <a:lnTo>
                  <a:pt x="75214" y="18780"/>
                </a:lnTo>
                <a:close/>
                <a:moveTo>
                  <a:pt x="22960" y="12890"/>
                </a:moveTo>
                <a:lnTo>
                  <a:pt x="24195" y="24069"/>
                </a:lnTo>
                <a:lnTo>
                  <a:pt x="22992" y="23815"/>
                </a:lnTo>
                <a:cubicBezTo>
                  <a:pt x="22105" y="18052"/>
                  <a:pt x="21472" y="13745"/>
                  <a:pt x="21440" y="13650"/>
                </a:cubicBezTo>
                <a:cubicBezTo>
                  <a:pt x="21440" y="13555"/>
                  <a:pt x="21408" y="13491"/>
                  <a:pt x="21408" y="13428"/>
                </a:cubicBezTo>
                <a:lnTo>
                  <a:pt x="22960" y="12890"/>
                </a:lnTo>
                <a:close/>
                <a:moveTo>
                  <a:pt x="112394" y="9754"/>
                </a:moveTo>
                <a:lnTo>
                  <a:pt x="120691" y="13270"/>
                </a:lnTo>
                <a:cubicBezTo>
                  <a:pt x="119044" y="16975"/>
                  <a:pt x="117334" y="20775"/>
                  <a:pt x="115845" y="24195"/>
                </a:cubicBezTo>
                <a:lnTo>
                  <a:pt x="109702" y="21472"/>
                </a:lnTo>
                <a:lnTo>
                  <a:pt x="109353" y="19477"/>
                </a:lnTo>
                <a:lnTo>
                  <a:pt x="112394" y="9754"/>
                </a:lnTo>
                <a:close/>
                <a:moveTo>
                  <a:pt x="277643" y="17862"/>
                </a:moveTo>
                <a:lnTo>
                  <a:pt x="283502" y="18052"/>
                </a:lnTo>
                <a:lnTo>
                  <a:pt x="283502" y="24195"/>
                </a:lnTo>
                <a:lnTo>
                  <a:pt x="277453" y="23562"/>
                </a:lnTo>
                <a:lnTo>
                  <a:pt x="277643" y="17862"/>
                </a:lnTo>
                <a:close/>
                <a:moveTo>
                  <a:pt x="50291" y="13428"/>
                </a:moveTo>
                <a:lnTo>
                  <a:pt x="53679" y="21630"/>
                </a:lnTo>
                <a:lnTo>
                  <a:pt x="47852" y="24670"/>
                </a:lnTo>
                <a:lnTo>
                  <a:pt x="43767" y="15930"/>
                </a:lnTo>
                <a:lnTo>
                  <a:pt x="50291" y="13428"/>
                </a:lnTo>
                <a:close/>
                <a:moveTo>
                  <a:pt x="59791" y="18938"/>
                </a:moveTo>
                <a:lnTo>
                  <a:pt x="61248" y="22517"/>
                </a:lnTo>
                <a:lnTo>
                  <a:pt x="55548" y="24987"/>
                </a:lnTo>
                <a:lnTo>
                  <a:pt x="54249" y="21852"/>
                </a:lnTo>
                <a:lnTo>
                  <a:pt x="59791" y="18938"/>
                </a:lnTo>
                <a:close/>
                <a:moveTo>
                  <a:pt x="82055" y="17672"/>
                </a:moveTo>
                <a:lnTo>
                  <a:pt x="85031" y="22359"/>
                </a:lnTo>
                <a:lnTo>
                  <a:pt x="78919" y="25145"/>
                </a:lnTo>
                <a:lnTo>
                  <a:pt x="76449" y="20300"/>
                </a:lnTo>
                <a:lnTo>
                  <a:pt x="82055" y="17672"/>
                </a:lnTo>
                <a:close/>
                <a:moveTo>
                  <a:pt x="66125" y="20870"/>
                </a:moveTo>
                <a:lnTo>
                  <a:pt x="67518" y="24037"/>
                </a:lnTo>
                <a:lnTo>
                  <a:pt x="64795" y="25304"/>
                </a:lnTo>
                <a:lnTo>
                  <a:pt x="63370" y="22042"/>
                </a:lnTo>
                <a:lnTo>
                  <a:pt x="66125" y="20870"/>
                </a:lnTo>
                <a:close/>
                <a:moveTo>
                  <a:pt x="150238" y="8203"/>
                </a:moveTo>
                <a:lnTo>
                  <a:pt x="177569" y="20680"/>
                </a:lnTo>
                <a:lnTo>
                  <a:pt x="176555" y="22390"/>
                </a:lnTo>
                <a:lnTo>
                  <a:pt x="175035" y="25335"/>
                </a:lnTo>
                <a:lnTo>
                  <a:pt x="161639" y="20047"/>
                </a:lnTo>
                <a:cubicBezTo>
                  <a:pt x="161609" y="20039"/>
                  <a:pt x="161579" y="20035"/>
                  <a:pt x="161551" y="20035"/>
                </a:cubicBezTo>
                <a:cubicBezTo>
                  <a:pt x="161458" y="20035"/>
                  <a:pt x="161378" y="20077"/>
                  <a:pt x="161354" y="20173"/>
                </a:cubicBezTo>
                <a:lnTo>
                  <a:pt x="159295" y="24385"/>
                </a:lnTo>
                <a:lnTo>
                  <a:pt x="152423" y="20680"/>
                </a:lnTo>
                <a:cubicBezTo>
                  <a:pt x="152455" y="20617"/>
                  <a:pt x="152455" y="20585"/>
                  <a:pt x="152423" y="20522"/>
                </a:cubicBezTo>
                <a:lnTo>
                  <a:pt x="150238" y="8203"/>
                </a:lnTo>
                <a:close/>
                <a:moveTo>
                  <a:pt x="196507" y="16247"/>
                </a:moveTo>
                <a:lnTo>
                  <a:pt x="202555" y="16785"/>
                </a:lnTo>
                <a:lnTo>
                  <a:pt x="201732" y="25716"/>
                </a:lnTo>
                <a:lnTo>
                  <a:pt x="196032" y="22359"/>
                </a:lnTo>
                <a:lnTo>
                  <a:pt x="196507" y="16247"/>
                </a:lnTo>
                <a:close/>
                <a:moveTo>
                  <a:pt x="29009" y="10768"/>
                </a:moveTo>
                <a:lnTo>
                  <a:pt x="32968" y="20553"/>
                </a:lnTo>
                <a:lnTo>
                  <a:pt x="32302" y="25874"/>
                </a:lnTo>
                <a:lnTo>
                  <a:pt x="24670" y="24195"/>
                </a:lnTo>
                <a:lnTo>
                  <a:pt x="23403" y="12731"/>
                </a:lnTo>
                <a:lnTo>
                  <a:pt x="29009" y="10768"/>
                </a:lnTo>
                <a:close/>
                <a:moveTo>
                  <a:pt x="83765" y="4624"/>
                </a:moveTo>
                <a:lnTo>
                  <a:pt x="94659" y="15455"/>
                </a:lnTo>
                <a:lnTo>
                  <a:pt x="96686" y="24544"/>
                </a:lnTo>
                <a:lnTo>
                  <a:pt x="94057" y="25874"/>
                </a:lnTo>
                <a:lnTo>
                  <a:pt x="92949" y="23974"/>
                </a:lnTo>
                <a:lnTo>
                  <a:pt x="89940" y="18843"/>
                </a:lnTo>
                <a:lnTo>
                  <a:pt x="88768" y="16817"/>
                </a:lnTo>
                <a:lnTo>
                  <a:pt x="87343" y="14410"/>
                </a:lnTo>
                <a:cubicBezTo>
                  <a:pt x="87301" y="14325"/>
                  <a:pt x="87231" y="14283"/>
                  <a:pt x="87160" y="14283"/>
                </a:cubicBezTo>
                <a:cubicBezTo>
                  <a:pt x="87125" y="14283"/>
                  <a:pt x="87090" y="14294"/>
                  <a:pt x="87058" y="14315"/>
                </a:cubicBezTo>
                <a:lnTo>
                  <a:pt x="82213" y="17070"/>
                </a:lnTo>
                <a:lnTo>
                  <a:pt x="77494" y="9564"/>
                </a:lnTo>
                <a:lnTo>
                  <a:pt x="83765" y="4624"/>
                </a:lnTo>
                <a:close/>
                <a:moveTo>
                  <a:pt x="76037" y="20458"/>
                </a:moveTo>
                <a:lnTo>
                  <a:pt x="77051" y="22454"/>
                </a:lnTo>
                <a:lnTo>
                  <a:pt x="69355" y="25906"/>
                </a:lnTo>
                <a:lnTo>
                  <a:pt x="68532" y="24037"/>
                </a:lnTo>
                <a:lnTo>
                  <a:pt x="76037" y="20458"/>
                </a:lnTo>
                <a:close/>
                <a:moveTo>
                  <a:pt x="178329" y="21219"/>
                </a:moveTo>
                <a:cubicBezTo>
                  <a:pt x="179754" y="22675"/>
                  <a:pt x="181495" y="24480"/>
                  <a:pt x="182921" y="26032"/>
                </a:cubicBezTo>
                <a:lnTo>
                  <a:pt x="177569" y="22485"/>
                </a:lnTo>
                <a:lnTo>
                  <a:pt x="178329" y="21219"/>
                </a:lnTo>
                <a:close/>
                <a:moveTo>
                  <a:pt x="62990" y="22232"/>
                </a:moveTo>
                <a:lnTo>
                  <a:pt x="64415" y="25494"/>
                </a:lnTo>
                <a:lnTo>
                  <a:pt x="63212" y="26064"/>
                </a:lnTo>
                <a:lnTo>
                  <a:pt x="61850" y="22739"/>
                </a:lnTo>
                <a:lnTo>
                  <a:pt x="62990" y="22232"/>
                </a:lnTo>
                <a:close/>
                <a:moveTo>
                  <a:pt x="90954" y="21472"/>
                </a:moveTo>
                <a:lnTo>
                  <a:pt x="92442" y="24005"/>
                </a:lnTo>
                <a:lnTo>
                  <a:pt x="88198" y="26507"/>
                </a:lnTo>
                <a:lnTo>
                  <a:pt x="86488" y="23815"/>
                </a:lnTo>
                <a:lnTo>
                  <a:pt x="90954" y="21472"/>
                </a:lnTo>
                <a:close/>
                <a:moveTo>
                  <a:pt x="203474" y="16880"/>
                </a:moveTo>
                <a:lnTo>
                  <a:pt x="208161" y="17292"/>
                </a:lnTo>
                <a:lnTo>
                  <a:pt x="207971" y="26824"/>
                </a:lnTo>
                <a:lnTo>
                  <a:pt x="202587" y="26096"/>
                </a:lnTo>
                <a:lnTo>
                  <a:pt x="203474" y="16880"/>
                </a:lnTo>
                <a:close/>
                <a:moveTo>
                  <a:pt x="85285" y="22739"/>
                </a:moveTo>
                <a:lnTo>
                  <a:pt x="86520" y="24670"/>
                </a:lnTo>
                <a:lnTo>
                  <a:pt x="80091" y="27457"/>
                </a:lnTo>
                <a:lnTo>
                  <a:pt x="79109" y="25557"/>
                </a:lnTo>
                <a:lnTo>
                  <a:pt x="85285" y="22739"/>
                </a:lnTo>
                <a:close/>
                <a:moveTo>
                  <a:pt x="43292" y="16088"/>
                </a:moveTo>
                <a:lnTo>
                  <a:pt x="47409" y="24892"/>
                </a:lnTo>
                <a:lnTo>
                  <a:pt x="41993" y="27742"/>
                </a:lnTo>
                <a:lnTo>
                  <a:pt x="38035" y="18083"/>
                </a:lnTo>
                <a:lnTo>
                  <a:pt x="43292" y="16088"/>
                </a:lnTo>
                <a:close/>
                <a:moveTo>
                  <a:pt x="208604" y="17355"/>
                </a:moveTo>
                <a:lnTo>
                  <a:pt x="215318" y="17957"/>
                </a:lnTo>
                <a:lnTo>
                  <a:pt x="214938" y="27806"/>
                </a:lnTo>
                <a:lnTo>
                  <a:pt x="208414" y="26887"/>
                </a:lnTo>
                <a:lnTo>
                  <a:pt x="208604" y="17355"/>
                </a:lnTo>
                <a:close/>
                <a:moveTo>
                  <a:pt x="33443" y="9216"/>
                </a:moveTo>
                <a:lnTo>
                  <a:pt x="41043" y="27837"/>
                </a:lnTo>
                <a:lnTo>
                  <a:pt x="41043" y="27837"/>
                </a:lnTo>
                <a:lnTo>
                  <a:pt x="32714" y="25969"/>
                </a:lnTo>
                <a:lnTo>
                  <a:pt x="33379" y="20553"/>
                </a:lnTo>
                <a:cubicBezTo>
                  <a:pt x="33411" y="20522"/>
                  <a:pt x="33411" y="20490"/>
                  <a:pt x="33379" y="20458"/>
                </a:cubicBezTo>
                <a:lnTo>
                  <a:pt x="29421" y="10641"/>
                </a:lnTo>
                <a:lnTo>
                  <a:pt x="33443" y="9216"/>
                </a:lnTo>
                <a:close/>
                <a:moveTo>
                  <a:pt x="92664" y="24417"/>
                </a:moveTo>
                <a:lnTo>
                  <a:pt x="93645" y="26096"/>
                </a:lnTo>
                <a:lnTo>
                  <a:pt x="89307" y="28249"/>
                </a:lnTo>
                <a:lnTo>
                  <a:pt x="88452" y="26887"/>
                </a:lnTo>
                <a:lnTo>
                  <a:pt x="92664" y="24417"/>
                </a:lnTo>
                <a:close/>
                <a:moveTo>
                  <a:pt x="269092" y="23150"/>
                </a:moveTo>
                <a:lnTo>
                  <a:pt x="276978" y="23974"/>
                </a:lnTo>
                <a:lnTo>
                  <a:pt x="276851" y="28281"/>
                </a:lnTo>
                <a:lnTo>
                  <a:pt x="268997" y="28344"/>
                </a:lnTo>
                <a:lnTo>
                  <a:pt x="269092" y="23150"/>
                </a:lnTo>
                <a:close/>
                <a:moveTo>
                  <a:pt x="262885" y="22517"/>
                </a:moveTo>
                <a:lnTo>
                  <a:pt x="268649" y="23119"/>
                </a:lnTo>
                <a:lnTo>
                  <a:pt x="268522" y="28344"/>
                </a:lnTo>
                <a:lnTo>
                  <a:pt x="262885" y="28439"/>
                </a:lnTo>
                <a:lnTo>
                  <a:pt x="262885" y="22517"/>
                </a:lnTo>
                <a:close/>
                <a:moveTo>
                  <a:pt x="256805" y="21884"/>
                </a:moveTo>
                <a:lnTo>
                  <a:pt x="262410" y="22454"/>
                </a:lnTo>
                <a:lnTo>
                  <a:pt x="262410" y="28439"/>
                </a:lnTo>
                <a:lnTo>
                  <a:pt x="256678" y="28502"/>
                </a:lnTo>
                <a:lnTo>
                  <a:pt x="256678" y="28502"/>
                </a:lnTo>
                <a:lnTo>
                  <a:pt x="256805" y="21884"/>
                </a:lnTo>
                <a:close/>
                <a:moveTo>
                  <a:pt x="251009" y="21282"/>
                </a:moveTo>
                <a:lnTo>
                  <a:pt x="256361" y="21852"/>
                </a:lnTo>
                <a:lnTo>
                  <a:pt x="256203" y="28502"/>
                </a:lnTo>
                <a:lnTo>
                  <a:pt x="250724" y="28566"/>
                </a:lnTo>
                <a:cubicBezTo>
                  <a:pt x="250724" y="28534"/>
                  <a:pt x="250724" y="28534"/>
                  <a:pt x="250724" y="28534"/>
                </a:cubicBezTo>
                <a:lnTo>
                  <a:pt x="251009" y="21282"/>
                </a:lnTo>
                <a:close/>
                <a:moveTo>
                  <a:pt x="215761" y="17988"/>
                </a:moveTo>
                <a:lnTo>
                  <a:pt x="222064" y="18558"/>
                </a:lnTo>
                <a:lnTo>
                  <a:pt x="220575" y="28597"/>
                </a:lnTo>
                <a:lnTo>
                  <a:pt x="215413" y="27869"/>
                </a:lnTo>
                <a:lnTo>
                  <a:pt x="215761" y="17988"/>
                </a:lnTo>
                <a:close/>
                <a:moveTo>
                  <a:pt x="245942" y="20743"/>
                </a:moveTo>
                <a:lnTo>
                  <a:pt x="250597" y="21250"/>
                </a:lnTo>
                <a:lnTo>
                  <a:pt x="250281" y="28502"/>
                </a:lnTo>
                <a:cubicBezTo>
                  <a:pt x="250281" y="28534"/>
                  <a:pt x="250281" y="28534"/>
                  <a:pt x="250281" y="28566"/>
                </a:cubicBezTo>
                <a:lnTo>
                  <a:pt x="245467" y="28629"/>
                </a:lnTo>
                <a:cubicBezTo>
                  <a:pt x="245499" y="28376"/>
                  <a:pt x="245530" y="28154"/>
                  <a:pt x="245562" y="27932"/>
                </a:cubicBezTo>
                <a:cubicBezTo>
                  <a:pt x="245720" y="26222"/>
                  <a:pt x="245847" y="23689"/>
                  <a:pt x="245942" y="20743"/>
                </a:cubicBezTo>
                <a:close/>
                <a:moveTo>
                  <a:pt x="238056" y="20015"/>
                </a:moveTo>
                <a:lnTo>
                  <a:pt x="243630" y="20553"/>
                </a:lnTo>
                <a:cubicBezTo>
                  <a:pt x="243567" y="23499"/>
                  <a:pt x="243440" y="26032"/>
                  <a:pt x="243282" y="27711"/>
                </a:cubicBezTo>
                <a:cubicBezTo>
                  <a:pt x="243250" y="27996"/>
                  <a:pt x="243218" y="28312"/>
                  <a:pt x="243187" y="28661"/>
                </a:cubicBezTo>
                <a:lnTo>
                  <a:pt x="237550" y="28724"/>
                </a:lnTo>
                <a:lnTo>
                  <a:pt x="238056" y="20015"/>
                </a:lnTo>
                <a:close/>
                <a:moveTo>
                  <a:pt x="1583" y="20807"/>
                </a:moveTo>
                <a:lnTo>
                  <a:pt x="1583" y="20807"/>
                </a:lnTo>
                <a:cubicBezTo>
                  <a:pt x="5067" y="21187"/>
                  <a:pt x="9057" y="21630"/>
                  <a:pt x="9469" y="21725"/>
                </a:cubicBezTo>
                <a:lnTo>
                  <a:pt x="11401" y="22169"/>
                </a:lnTo>
                <a:lnTo>
                  <a:pt x="12383" y="27679"/>
                </a:lnTo>
                <a:lnTo>
                  <a:pt x="6556" y="28787"/>
                </a:lnTo>
                <a:cubicBezTo>
                  <a:pt x="6302" y="28122"/>
                  <a:pt x="6017" y="27521"/>
                  <a:pt x="5764" y="26982"/>
                </a:cubicBezTo>
                <a:cubicBezTo>
                  <a:pt x="5035" y="25462"/>
                  <a:pt x="3515" y="23309"/>
                  <a:pt x="1583" y="20807"/>
                </a:cubicBezTo>
                <a:close/>
                <a:moveTo>
                  <a:pt x="230709" y="19350"/>
                </a:moveTo>
                <a:lnTo>
                  <a:pt x="237613" y="19983"/>
                </a:lnTo>
                <a:lnTo>
                  <a:pt x="237106" y="28724"/>
                </a:lnTo>
                <a:lnTo>
                  <a:pt x="228017" y="28819"/>
                </a:lnTo>
                <a:lnTo>
                  <a:pt x="230709" y="19350"/>
                </a:lnTo>
                <a:close/>
                <a:moveTo>
                  <a:pt x="77273" y="22929"/>
                </a:moveTo>
                <a:lnTo>
                  <a:pt x="78476" y="25367"/>
                </a:lnTo>
                <a:lnTo>
                  <a:pt x="70654" y="28882"/>
                </a:lnTo>
                <a:lnTo>
                  <a:pt x="69514" y="26317"/>
                </a:lnTo>
                <a:lnTo>
                  <a:pt x="77273" y="22929"/>
                </a:lnTo>
                <a:close/>
                <a:moveTo>
                  <a:pt x="222950" y="18653"/>
                </a:moveTo>
                <a:lnTo>
                  <a:pt x="230234" y="19318"/>
                </a:lnTo>
                <a:lnTo>
                  <a:pt x="227542" y="28819"/>
                </a:lnTo>
                <a:lnTo>
                  <a:pt x="221462" y="28882"/>
                </a:lnTo>
                <a:lnTo>
                  <a:pt x="222950" y="18653"/>
                </a:lnTo>
                <a:close/>
                <a:moveTo>
                  <a:pt x="61406" y="22929"/>
                </a:moveTo>
                <a:lnTo>
                  <a:pt x="62768" y="26254"/>
                </a:lnTo>
                <a:lnTo>
                  <a:pt x="57131" y="28914"/>
                </a:lnTo>
                <a:lnTo>
                  <a:pt x="55674" y="25399"/>
                </a:lnTo>
                <a:lnTo>
                  <a:pt x="61406" y="22929"/>
                </a:lnTo>
                <a:close/>
                <a:moveTo>
                  <a:pt x="23151" y="24804"/>
                </a:moveTo>
                <a:lnTo>
                  <a:pt x="27774" y="25811"/>
                </a:lnTo>
                <a:lnTo>
                  <a:pt x="28154" y="28977"/>
                </a:lnTo>
                <a:lnTo>
                  <a:pt x="23752" y="28787"/>
                </a:lnTo>
                <a:cubicBezTo>
                  <a:pt x="23531" y="27397"/>
                  <a:pt x="23341" y="26100"/>
                  <a:pt x="23151" y="24804"/>
                </a:cubicBezTo>
                <a:close/>
                <a:moveTo>
                  <a:pt x="137285" y="14600"/>
                </a:moveTo>
                <a:lnTo>
                  <a:pt x="151473" y="20712"/>
                </a:lnTo>
                <a:lnTo>
                  <a:pt x="148623" y="28977"/>
                </a:lnTo>
                <a:lnTo>
                  <a:pt x="134024" y="22517"/>
                </a:lnTo>
                <a:cubicBezTo>
                  <a:pt x="135227" y="19572"/>
                  <a:pt x="136399" y="16753"/>
                  <a:pt x="137285" y="14600"/>
                </a:cubicBezTo>
                <a:close/>
                <a:moveTo>
                  <a:pt x="86742" y="25082"/>
                </a:moveTo>
                <a:lnTo>
                  <a:pt x="87407" y="26127"/>
                </a:lnTo>
                <a:lnTo>
                  <a:pt x="80915" y="29136"/>
                </a:lnTo>
                <a:lnTo>
                  <a:pt x="80281" y="27869"/>
                </a:lnTo>
                <a:lnTo>
                  <a:pt x="86742" y="25082"/>
                </a:lnTo>
                <a:close/>
                <a:moveTo>
                  <a:pt x="11908" y="22295"/>
                </a:moveTo>
                <a:lnTo>
                  <a:pt x="17481" y="23530"/>
                </a:lnTo>
                <a:lnTo>
                  <a:pt x="18241" y="28281"/>
                </a:lnTo>
                <a:lnTo>
                  <a:pt x="13111" y="29167"/>
                </a:lnTo>
                <a:lnTo>
                  <a:pt x="12889" y="27837"/>
                </a:lnTo>
                <a:lnTo>
                  <a:pt x="11908" y="22295"/>
                </a:lnTo>
                <a:close/>
                <a:moveTo>
                  <a:pt x="53806" y="22042"/>
                </a:moveTo>
                <a:lnTo>
                  <a:pt x="55738" y="26697"/>
                </a:lnTo>
                <a:lnTo>
                  <a:pt x="49974" y="29326"/>
                </a:lnTo>
                <a:lnTo>
                  <a:pt x="48010" y="25082"/>
                </a:lnTo>
                <a:lnTo>
                  <a:pt x="53806" y="22042"/>
                </a:lnTo>
                <a:close/>
                <a:moveTo>
                  <a:pt x="47599" y="25304"/>
                </a:moveTo>
                <a:lnTo>
                  <a:pt x="48517" y="27236"/>
                </a:lnTo>
                <a:lnTo>
                  <a:pt x="42785" y="29642"/>
                </a:lnTo>
                <a:lnTo>
                  <a:pt x="42215" y="28281"/>
                </a:lnTo>
                <a:lnTo>
                  <a:pt x="42152" y="28154"/>
                </a:lnTo>
                <a:lnTo>
                  <a:pt x="47599" y="25304"/>
                </a:lnTo>
                <a:close/>
                <a:moveTo>
                  <a:pt x="67709" y="24417"/>
                </a:moveTo>
                <a:lnTo>
                  <a:pt x="69514" y="28534"/>
                </a:lnTo>
                <a:lnTo>
                  <a:pt x="66727" y="29674"/>
                </a:lnTo>
                <a:lnTo>
                  <a:pt x="64985" y="25716"/>
                </a:lnTo>
                <a:lnTo>
                  <a:pt x="67709" y="24417"/>
                </a:lnTo>
                <a:close/>
                <a:moveTo>
                  <a:pt x="96527" y="25209"/>
                </a:moveTo>
                <a:lnTo>
                  <a:pt x="94532" y="30117"/>
                </a:lnTo>
                <a:lnTo>
                  <a:pt x="92790" y="27046"/>
                </a:lnTo>
                <a:lnTo>
                  <a:pt x="96527" y="25209"/>
                </a:lnTo>
                <a:close/>
                <a:moveTo>
                  <a:pt x="64573" y="25906"/>
                </a:moveTo>
                <a:lnTo>
                  <a:pt x="66283" y="29864"/>
                </a:lnTo>
                <a:lnTo>
                  <a:pt x="64985" y="30434"/>
                </a:lnTo>
                <a:lnTo>
                  <a:pt x="63370" y="26476"/>
                </a:lnTo>
                <a:lnTo>
                  <a:pt x="64573" y="25906"/>
                </a:lnTo>
                <a:close/>
                <a:moveTo>
                  <a:pt x="177125" y="23309"/>
                </a:moveTo>
                <a:lnTo>
                  <a:pt x="183364" y="27426"/>
                </a:lnTo>
                <a:lnTo>
                  <a:pt x="181717" y="30593"/>
                </a:lnTo>
                <a:lnTo>
                  <a:pt x="175257" y="27014"/>
                </a:lnTo>
                <a:lnTo>
                  <a:pt x="177125" y="23309"/>
                </a:lnTo>
                <a:close/>
                <a:moveTo>
                  <a:pt x="121546" y="13650"/>
                </a:moveTo>
                <a:lnTo>
                  <a:pt x="134847" y="19318"/>
                </a:lnTo>
                <a:cubicBezTo>
                  <a:pt x="133327" y="22992"/>
                  <a:pt x="131617" y="27172"/>
                  <a:pt x="130287" y="30624"/>
                </a:cubicBezTo>
                <a:lnTo>
                  <a:pt x="126360" y="28882"/>
                </a:lnTo>
                <a:lnTo>
                  <a:pt x="128735" y="24195"/>
                </a:lnTo>
                <a:cubicBezTo>
                  <a:pt x="128846" y="24040"/>
                  <a:pt x="128629" y="23868"/>
                  <a:pt x="128468" y="23868"/>
                </a:cubicBezTo>
                <a:cubicBezTo>
                  <a:pt x="128400" y="23868"/>
                  <a:pt x="128342" y="23899"/>
                  <a:pt x="128323" y="23974"/>
                </a:cubicBezTo>
                <a:lnTo>
                  <a:pt x="125980" y="28692"/>
                </a:lnTo>
                <a:lnTo>
                  <a:pt x="116669" y="24575"/>
                </a:lnTo>
                <a:cubicBezTo>
                  <a:pt x="118157" y="21219"/>
                  <a:pt x="119836" y="17450"/>
                  <a:pt x="121546" y="13650"/>
                </a:cubicBezTo>
                <a:close/>
                <a:moveTo>
                  <a:pt x="227416" y="29294"/>
                </a:moveTo>
                <a:lnTo>
                  <a:pt x="226941" y="30909"/>
                </a:lnTo>
                <a:lnTo>
                  <a:pt x="221145" y="30814"/>
                </a:lnTo>
                <a:lnTo>
                  <a:pt x="221399" y="29357"/>
                </a:lnTo>
                <a:lnTo>
                  <a:pt x="227416" y="29294"/>
                </a:lnTo>
                <a:close/>
                <a:moveTo>
                  <a:pt x="237075" y="29167"/>
                </a:moveTo>
                <a:lnTo>
                  <a:pt x="236948" y="31036"/>
                </a:lnTo>
                <a:lnTo>
                  <a:pt x="227416" y="30909"/>
                </a:lnTo>
                <a:lnTo>
                  <a:pt x="227891" y="29262"/>
                </a:lnTo>
                <a:lnTo>
                  <a:pt x="237075" y="29167"/>
                </a:lnTo>
                <a:close/>
                <a:moveTo>
                  <a:pt x="78698" y="25779"/>
                </a:moveTo>
                <a:lnTo>
                  <a:pt x="79648" y="27647"/>
                </a:lnTo>
                <a:lnTo>
                  <a:pt x="71635" y="31131"/>
                </a:lnTo>
                <a:lnTo>
                  <a:pt x="70844" y="29326"/>
                </a:lnTo>
                <a:lnTo>
                  <a:pt x="78698" y="25779"/>
                </a:lnTo>
                <a:close/>
                <a:moveTo>
                  <a:pt x="243123" y="29104"/>
                </a:moveTo>
                <a:lnTo>
                  <a:pt x="243123" y="29104"/>
                </a:lnTo>
                <a:cubicBezTo>
                  <a:pt x="243060" y="29706"/>
                  <a:pt x="242997" y="30402"/>
                  <a:pt x="242933" y="31131"/>
                </a:cubicBezTo>
                <a:lnTo>
                  <a:pt x="237423" y="31068"/>
                </a:lnTo>
                <a:lnTo>
                  <a:pt x="237518" y="29167"/>
                </a:lnTo>
                <a:lnTo>
                  <a:pt x="243123" y="29104"/>
                </a:lnTo>
                <a:close/>
                <a:moveTo>
                  <a:pt x="18305" y="28756"/>
                </a:moveTo>
                <a:lnTo>
                  <a:pt x="18590" y="30529"/>
                </a:lnTo>
                <a:lnTo>
                  <a:pt x="13523" y="31448"/>
                </a:lnTo>
                <a:lnTo>
                  <a:pt x="13206" y="29642"/>
                </a:lnTo>
                <a:lnTo>
                  <a:pt x="18305" y="28756"/>
                </a:lnTo>
                <a:close/>
                <a:moveTo>
                  <a:pt x="32619" y="26887"/>
                </a:moveTo>
                <a:lnTo>
                  <a:pt x="40125" y="28566"/>
                </a:lnTo>
                <a:lnTo>
                  <a:pt x="33316" y="31543"/>
                </a:lnTo>
                <a:lnTo>
                  <a:pt x="32366" y="28914"/>
                </a:lnTo>
                <a:lnTo>
                  <a:pt x="32619" y="26887"/>
                </a:lnTo>
                <a:close/>
                <a:moveTo>
                  <a:pt x="268522" y="28819"/>
                </a:moveTo>
                <a:lnTo>
                  <a:pt x="268459" y="31543"/>
                </a:lnTo>
                <a:lnTo>
                  <a:pt x="245245" y="31194"/>
                </a:lnTo>
                <a:lnTo>
                  <a:pt x="245435" y="29072"/>
                </a:lnTo>
                <a:lnTo>
                  <a:pt x="268522" y="28819"/>
                </a:lnTo>
                <a:close/>
                <a:moveTo>
                  <a:pt x="62926" y="26697"/>
                </a:moveTo>
                <a:lnTo>
                  <a:pt x="63972" y="29167"/>
                </a:lnTo>
                <a:lnTo>
                  <a:pt x="58271" y="31701"/>
                </a:lnTo>
                <a:lnTo>
                  <a:pt x="57289" y="29357"/>
                </a:lnTo>
                <a:lnTo>
                  <a:pt x="62926" y="26697"/>
                </a:lnTo>
                <a:close/>
                <a:moveTo>
                  <a:pt x="87660" y="26507"/>
                </a:moveTo>
                <a:lnTo>
                  <a:pt x="87913" y="26919"/>
                </a:lnTo>
                <a:lnTo>
                  <a:pt x="88863" y="28407"/>
                </a:lnTo>
                <a:lnTo>
                  <a:pt x="84905" y="30371"/>
                </a:lnTo>
                <a:lnTo>
                  <a:pt x="84810" y="30371"/>
                </a:lnTo>
                <a:cubicBezTo>
                  <a:pt x="84778" y="30402"/>
                  <a:pt x="84746" y="30434"/>
                  <a:pt x="84715" y="30466"/>
                </a:cubicBezTo>
                <a:lnTo>
                  <a:pt x="82213" y="31701"/>
                </a:lnTo>
                <a:lnTo>
                  <a:pt x="81136" y="29547"/>
                </a:lnTo>
                <a:lnTo>
                  <a:pt x="87660" y="26507"/>
                </a:lnTo>
                <a:close/>
                <a:moveTo>
                  <a:pt x="55896" y="27141"/>
                </a:moveTo>
                <a:lnTo>
                  <a:pt x="56719" y="29104"/>
                </a:lnTo>
                <a:lnTo>
                  <a:pt x="51114" y="31764"/>
                </a:lnTo>
                <a:lnTo>
                  <a:pt x="50164" y="29737"/>
                </a:lnTo>
                <a:lnTo>
                  <a:pt x="55896" y="27141"/>
                </a:lnTo>
                <a:close/>
                <a:moveTo>
                  <a:pt x="12509" y="28122"/>
                </a:moveTo>
                <a:lnTo>
                  <a:pt x="12731" y="29516"/>
                </a:lnTo>
                <a:lnTo>
                  <a:pt x="13079" y="31543"/>
                </a:lnTo>
                <a:lnTo>
                  <a:pt x="10799" y="31954"/>
                </a:lnTo>
                <a:lnTo>
                  <a:pt x="10007" y="28597"/>
                </a:lnTo>
                <a:lnTo>
                  <a:pt x="12509" y="28122"/>
                </a:lnTo>
                <a:close/>
                <a:moveTo>
                  <a:pt x="152297" y="21124"/>
                </a:moveTo>
                <a:lnTo>
                  <a:pt x="159105" y="24797"/>
                </a:lnTo>
                <a:lnTo>
                  <a:pt x="155559" y="32049"/>
                </a:lnTo>
                <a:lnTo>
                  <a:pt x="149478" y="29326"/>
                </a:lnTo>
                <a:lnTo>
                  <a:pt x="152297" y="21124"/>
                </a:lnTo>
                <a:close/>
                <a:moveTo>
                  <a:pt x="276851" y="28724"/>
                </a:moveTo>
                <a:lnTo>
                  <a:pt x="276724" y="32049"/>
                </a:lnTo>
                <a:lnTo>
                  <a:pt x="268934" y="31543"/>
                </a:lnTo>
                <a:lnTo>
                  <a:pt x="268997" y="28819"/>
                </a:lnTo>
                <a:lnTo>
                  <a:pt x="276851" y="28724"/>
                </a:lnTo>
                <a:close/>
                <a:moveTo>
                  <a:pt x="9532" y="28724"/>
                </a:moveTo>
                <a:lnTo>
                  <a:pt x="10324" y="32049"/>
                </a:lnTo>
                <a:lnTo>
                  <a:pt x="7917" y="32493"/>
                </a:lnTo>
                <a:cubicBezTo>
                  <a:pt x="7537" y="31321"/>
                  <a:pt x="7126" y="30212"/>
                  <a:pt x="6746" y="29262"/>
                </a:cubicBezTo>
                <a:lnTo>
                  <a:pt x="9532" y="28724"/>
                </a:lnTo>
                <a:close/>
                <a:moveTo>
                  <a:pt x="69672" y="28946"/>
                </a:moveTo>
                <a:lnTo>
                  <a:pt x="70780" y="31479"/>
                </a:lnTo>
                <a:lnTo>
                  <a:pt x="68025" y="32683"/>
                </a:lnTo>
                <a:lnTo>
                  <a:pt x="66885" y="30117"/>
                </a:lnTo>
                <a:lnTo>
                  <a:pt x="69672" y="28946"/>
                </a:lnTo>
                <a:close/>
                <a:moveTo>
                  <a:pt x="28249" y="25937"/>
                </a:moveTo>
                <a:lnTo>
                  <a:pt x="32144" y="26792"/>
                </a:lnTo>
                <a:lnTo>
                  <a:pt x="31891" y="28914"/>
                </a:lnTo>
                <a:cubicBezTo>
                  <a:pt x="31891" y="28946"/>
                  <a:pt x="31891" y="28977"/>
                  <a:pt x="31922" y="29009"/>
                </a:cubicBezTo>
                <a:lnTo>
                  <a:pt x="31891" y="29009"/>
                </a:lnTo>
                <a:lnTo>
                  <a:pt x="32873" y="31701"/>
                </a:lnTo>
                <a:lnTo>
                  <a:pt x="30244" y="32841"/>
                </a:lnTo>
                <a:lnTo>
                  <a:pt x="28629" y="29167"/>
                </a:lnTo>
                <a:lnTo>
                  <a:pt x="28249" y="25937"/>
                </a:lnTo>
                <a:close/>
                <a:moveTo>
                  <a:pt x="79869" y="28059"/>
                </a:moveTo>
                <a:lnTo>
                  <a:pt x="80598" y="29547"/>
                </a:lnTo>
                <a:lnTo>
                  <a:pt x="81801" y="31923"/>
                </a:lnTo>
                <a:lnTo>
                  <a:pt x="78919" y="33379"/>
                </a:lnTo>
                <a:lnTo>
                  <a:pt x="77209" y="29231"/>
                </a:lnTo>
                <a:lnTo>
                  <a:pt x="79869" y="28059"/>
                </a:lnTo>
                <a:close/>
                <a:moveTo>
                  <a:pt x="66473" y="30276"/>
                </a:moveTo>
                <a:lnTo>
                  <a:pt x="67614" y="32873"/>
                </a:lnTo>
                <a:lnTo>
                  <a:pt x="66220" y="33474"/>
                </a:lnTo>
                <a:lnTo>
                  <a:pt x="65143" y="30846"/>
                </a:lnTo>
                <a:lnTo>
                  <a:pt x="66473" y="30276"/>
                </a:lnTo>
                <a:close/>
                <a:moveTo>
                  <a:pt x="89117" y="28819"/>
                </a:moveTo>
                <a:lnTo>
                  <a:pt x="91555" y="32683"/>
                </a:lnTo>
                <a:lnTo>
                  <a:pt x="89560" y="33569"/>
                </a:lnTo>
                <a:lnTo>
                  <a:pt x="87438" y="29642"/>
                </a:lnTo>
                <a:lnTo>
                  <a:pt x="89117" y="28819"/>
                </a:lnTo>
                <a:close/>
                <a:moveTo>
                  <a:pt x="92379" y="27236"/>
                </a:moveTo>
                <a:lnTo>
                  <a:pt x="94311" y="30688"/>
                </a:lnTo>
                <a:lnTo>
                  <a:pt x="92949" y="34108"/>
                </a:lnTo>
                <a:lnTo>
                  <a:pt x="89529" y="28661"/>
                </a:lnTo>
                <a:lnTo>
                  <a:pt x="92379" y="27236"/>
                </a:lnTo>
                <a:close/>
                <a:moveTo>
                  <a:pt x="76798" y="29389"/>
                </a:moveTo>
                <a:lnTo>
                  <a:pt x="78539" y="33569"/>
                </a:lnTo>
                <a:lnTo>
                  <a:pt x="77874" y="33886"/>
                </a:lnTo>
                <a:lnTo>
                  <a:pt x="76354" y="34646"/>
                </a:lnTo>
                <a:lnTo>
                  <a:pt x="74486" y="30402"/>
                </a:lnTo>
                <a:lnTo>
                  <a:pt x="76798" y="29389"/>
                </a:lnTo>
                <a:close/>
                <a:moveTo>
                  <a:pt x="48707" y="27616"/>
                </a:moveTo>
                <a:lnTo>
                  <a:pt x="50702" y="31923"/>
                </a:lnTo>
                <a:lnTo>
                  <a:pt x="44875" y="34678"/>
                </a:lnTo>
                <a:cubicBezTo>
                  <a:pt x="44083" y="32809"/>
                  <a:pt x="43450" y="31194"/>
                  <a:pt x="42975" y="30054"/>
                </a:cubicBezTo>
                <a:lnTo>
                  <a:pt x="48707" y="27616"/>
                </a:lnTo>
                <a:close/>
                <a:moveTo>
                  <a:pt x="87027" y="29864"/>
                </a:moveTo>
                <a:lnTo>
                  <a:pt x="89148" y="33791"/>
                </a:lnTo>
                <a:lnTo>
                  <a:pt x="87058" y="34804"/>
                </a:lnTo>
                <a:lnTo>
                  <a:pt x="85222" y="30751"/>
                </a:lnTo>
                <a:lnTo>
                  <a:pt x="87027" y="29864"/>
                </a:lnTo>
                <a:close/>
                <a:moveTo>
                  <a:pt x="23815" y="29231"/>
                </a:moveTo>
                <a:lnTo>
                  <a:pt x="28249" y="29452"/>
                </a:lnTo>
                <a:lnTo>
                  <a:pt x="29832" y="32999"/>
                </a:lnTo>
                <a:lnTo>
                  <a:pt x="24765" y="35216"/>
                </a:lnTo>
                <a:cubicBezTo>
                  <a:pt x="24449" y="33221"/>
                  <a:pt x="24132" y="31194"/>
                  <a:pt x="23815" y="29231"/>
                </a:cubicBezTo>
                <a:close/>
                <a:moveTo>
                  <a:pt x="175035" y="27362"/>
                </a:moveTo>
                <a:lnTo>
                  <a:pt x="181527" y="30973"/>
                </a:lnTo>
                <a:lnTo>
                  <a:pt x="179310" y="35280"/>
                </a:lnTo>
                <a:lnTo>
                  <a:pt x="172850" y="31701"/>
                </a:lnTo>
                <a:lnTo>
                  <a:pt x="175035" y="27362"/>
                </a:lnTo>
                <a:close/>
                <a:moveTo>
                  <a:pt x="74074" y="30593"/>
                </a:moveTo>
                <a:lnTo>
                  <a:pt x="75942" y="34868"/>
                </a:lnTo>
                <a:lnTo>
                  <a:pt x="73757" y="35945"/>
                </a:lnTo>
                <a:lnTo>
                  <a:pt x="71825" y="31543"/>
                </a:lnTo>
                <a:lnTo>
                  <a:pt x="74074" y="30593"/>
                </a:lnTo>
                <a:close/>
                <a:moveTo>
                  <a:pt x="84810" y="30973"/>
                </a:moveTo>
                <a:lnTo>
                  <a:pt x="86615" y="34963"/>
                </a:lnTo>
                <a:lnTo>
                  <a:pt x="84366" y="36008"/>
                </a:lnTo>
                <a:lnTo>
                  <a:pt x="83480" y="34203"/>
                </a:lnTo>
                <a:lnTo>
                  <a:pt x="82435" y="32144"/>
                </a:lnTo>
                <a:lnTo>
                  <a:pt x="84810" y="30973"/>
                </a:lnTo>
                <a:close/>
                <a:moveTo>
                  <a:pt x="103906" y="18337"/>
                </a:moveTo>
                <a:lnTo>
                  <a:pt x="108942" y="19635"/>
                </a:lnTo>
                <a:lnTo>
                  <a:pt x="109290" y="21662"/>
                </a:lnTo>
                <a:cubicBezTo>
                  <a:pt x="109290" y="21725"/>
                  <a:pt x="109353" y="21789"/>
                  <a:pt x="109417" y="21820"/>
                </a:cubicBezTo>
                <a:lnTo>
                  <a:pt x="115655" y="24575"/>
                </a:lnTo>
                <a:cubicBezTo>
                  <a:pt x="113217" y="30117"/>
                  <a:pt x="111380" y="34551"/>
                  <a:pt x="111158" y="35501"/>
                </a:cubicBezTo>
                <a:cubicBezTo>
                  <a:pt x="111158" y="35596"/>
                  <a:pt x="111127" y="35723"/>
                  <a:pt x="111095" y="35850"/>
                </a:cubicBezTo>
                <a:lnTo>
                  <a:pt x="104540" y="35058"/>
                </a:lnTo>
                <a:lnTo>
                  <a:pt x="104413" y="35058"/>
                </a:lnTo>
                <a:lnTo>
                  <a:pt x="102703" y="36040"/>
                </a:lnTo>
                <a:lnTo>
                  <a:pt x="101974" y="31954"/>
                </a:lnTo>
                <a:cubicBezTo>
                  <a:pt x="102069" y="31099"/>
                  <a:pt x="103653" y="20268"/>
                  <a:pt x="103906" y="18337"/>
                </a:cubicBezTo>
                <a:close/>
                <a:moveTo>
                  <a:pt x="82023" y="32366"/>
                </a:moveTo>
                <a:lnTo>
                  <a:pt x="82941" y="34203"/>
                </a:lnTo>
                <a:lnTo>
                  <a:pt x="79046" y="36103"/>
                </a:lnTo>
                <a:lnTo>
                  <a:pt x="78254" y="34234"/>
                </a:lnTo>
                <a:lnTo>
                  <a:pt x="82023" y="32366"/>
                </a:lnTo>
                <a:close/>
                <a:moveTo>
                  <a:pt x="17956" y="23625"/>
                </a:moveTo>
                <a:lnTo>
                  <a:pt x="20743" y="24259"/>
                </a:lnTo>
                <a:cubicBezTo>
                  <a:pt x="21282" y="27806"/>
                  <a:pt x="21915" y="31954"/>
                  <a:pt x="22580" y="35976"/>
                </a:cubicBezTo>
                <a:lnTo>
                  <a:pt x="19952" y="36388"/>
                </a:lnTo>
                <a:lnTo>
                  <a:pt x="19065" y="30688"/>
                </a:lnTo>
                <a:lnTo>
                  <a:pt x="17956" y="23625"/>
                </a:lnTo>
                <a:close/>
                <a:moveTo>
                  <a:pt x="181971" y="15138"/>
                </a:moveTo>
                <a:lnTo>
                  <a:pt x="201542" y="26697"/>
                </a:lnTo>
                <a:lnTo>
                  <a:pt x="198660" y="36388"/>
                </a:lnTo>
                <a:lnTo>
                  <a:pt x="184536" y="27077"/>
                </a:lnTo>
                <a:cubicBezTo>
                  <a:pt x="182667" y="25019"/>
                  <a:pt x="179754" y="22010"/>
                  <a:pt x="178582" y="20807"/>
                </a:cubicBezTo>
                <a:lnTo>
                  <a:pt x="181971" y="15138"/>
                </a:lnTo>
                <a:close/>
                <a:moveTo>
                  <a:pt x="18653" y="30973"/>
                </a:moveTo>
                <a:lnTo>
                  <a:pt x="19508" y="36420"/>
                </a:lnTo>
                <a:lnTo>
                  <a:pt x="14536" y="37180"/>
                </a:lnTo>
                <a:lnTo>
                  <a:pt x="13618" y="31923"/>
                </a:lnTo>
                <a:lnTo>
                  <a:pt x="18653" y="30973"/>
                </a:lnTo>
                <a:close/>
                <a:moveTo>
                  <a:pt x="133865" y="22929"/>
                </a:moveTo>
                <a:lnTo>
                  <a:pt x="148465" y="29421"/>
                </a:lnTo>
                <a:lnTo>
                  <a:pt x="145709" y="37465"/>
                </a:lnTo>
                <a:lnTo>
                  <a:pt x="130698" y="30814"/>
                </a:lnTo>
                <a:cubicBezTo>
                  <a:pt x="131648" y="28439"/>
                  <a:pt x="132757" y="25652"/>
                  <a:pt x="133865" y="22929"/>
                </a:cubicBezTo>
                <a:close/>
                <a:moveTo>
                  <a:pt x="158567" y="33854"/>
                </a:moveTo>
                <a:lnTo>
                  <a:pt x="160277" y="34614"/>
                </a:lnTo>
                <a:lnTo>
                  <a:pt x="158947" y="37528"/>
                </a:lnTo>
                <a:lnTo>
                  <a:pt x="157079" y="36641"/>
                </a:lnTo>
                <a:lnTo>
                  <a:pt x="158567" y="33854"/>
                </a:lnTo>
                <a:close/>
                <a:moveTo>
                  <a:pt x="83163" y="34614"/>
                </a:moveTo>
                <a:lnTo>
                  <a:pt x="83955" y="36198"/>
                </a:lnTo>
                <a:lnTo>
                  <a:pt x="79806" y="37876"/>
                </a:lnTo>
                <a:lnTo>
                  <a:pt x="79204" y="36515"/>
                </a:lnTo>
                <a:lnTo>
                  <a:pt x="79236" y="36515"/>
                </a:lnTo>
                <a:lnTo>
                  <a:pt x="83163" y="34614"/>
                </a:lnTo>
                <a:close/>
                <a:moveTo>
                  <a:pt x="161671" y="20553"/>
                </a:moveTo>
                <a:lnTo>
                  <a:pt x="174845" y="25779"/>
                </a:lnTo>
                <a:lnTo>
                  <a:pt x="168701" y="37876"/>
                </a:lnTo>
                <a:lnTo>
                  <a:pt x="155970" y="32239"/>
                </a:lnTo>
                <a:lnTo>
                  <a:pt x="161671" y="20553"/>
                </a:lnTo>
                <a:close/>
                <a:moveTo>
                  <a:pt x="13174" y="32018"/>
                </a:moveTo>
                <a:lnTo>
                  <a:pt x="14093" y="37243"/>
                </a:lnTo>
                <a:lnTo>
                  <a:pt x="9627" y="37908"/>
                </a:lnTo>
                <a:cubicBezTo>
                  <a:pt x="9121" y="36135"/>
                  <a:pt x="8582" y="34456"/>
                  <a:pt x="8076" y="32936"/>
                </a:cubicBezTo>
                <a:lnTo>
                  <a:pt x="13174" y="32018"/>
                </a:lnTo>
                <a:close/>
                <a:moveTo>
                  <a:pt x="183744" y="27679"/>
                </a:moveTo>
                <a:lnTo>
                  <a:pt x="185327" y="28724"/>
                </a:lnTo>
                <a:cubicBezTo>
                  <a:pt x="185454" y="28851"/>
                  <a:pt x="185581" y="29009"/>
                  <a:pt x="185676" y="29199"/>
                </a:cubicBezTo>
                <a:cubicBezTo>
                  <a:pt x="185771" y="29452"/>
                  <a:pt x="186626" y="32303"/>
                  <a:pt x="187703" y="36071"/>
                </a:cubicBezTo>
                <a:lnTo>
                  <a:pt x="183617" y="38003"/>
                </a:lnTo>
                <a:lnTo>
                  <a:pt x="181052" y="32873"/>
                </a:lnTo>
                <a:lnTo>
                  <a:pt x="182034" y="31004"/>
                </a:lnTo>
                <a:lnTo>
                  <a:pt x="183744" y="27679"/>
                </a:lnTo>
                <a:close/>
                <a:moveTo>
                  <a:pt x="91809" y="33063"/>
                </a:moveTo>
                <a:lnTo>
                  <a:pt x="94532" y="37401"/>
                </a:lnTo>
                <a:lnTo>
                  <a:pt x="91999" y="38098"/>
                </a:lnTo>
                <a:lnTo>
                  <a:pt x="89782" y="34013"/>
                </a:lnTo>
                <a:lnTo>
                  <a:pt x="91809" y="33063"/>
                </a:lnTo>
                <a:close/>
                <a:moveTo>
                  <a:pt x="70970" y="31923"/>
                </a:moveTo>
                <a:lnTo>
                  <a:pt x="72902" y="36293"/>
                </a:lnTo>
                <a:lnTo>
                  <a:pt x="68120" y="38130"/>
                </a:lnTo>
                <a:lnTo>
                  <a:pt x="66378" y="33886"/>
                </a:lnTo>
                <a:lnTo>
                  <a:pt x="67994" y="33221"/>
                </a:lnTo>
                <a:lnTo>
                  <a:pt x="70970" y="31923"/>
                </a:lnTo>
                <a:close/>
                <a:moveTo>
                  <a:pt x="149320" y="29769"/>
                </a:moveTo>
                <a:lnTo>
                  <a:pt x="155368" y="32461"/>
                </a:lnTo>
                <a:lnTo>
                  <a:pt x="152360" y="38605"/>
                </a:lnTo>
                <a:lnTo>
                  <a:pt x="146564" y="37718"/>
                </a:lnTo>
                <a:lnTo>
                  <a:pt x="149320" y="29769"/>
                </a:lnTo>
                <a:close/>
                <a:moveTo>
                  <a:pt x="64130" y="29579"/>
                </a:moveTo>
                <a:lnTo>
                  <a:pt x="64637" y="30814"/>
                </a:lnTo>
                <a:lnTo>
                  <a:pt x="67012" y="36578"/>
                </a:lnTo>
                <a:lnTo>
                  <a:pt x="61153" y="38731"/>
                </a:lnTo>
                <a:lnTo>
                  <a:pt x="58429" y="32113"/>
                </a:lnTo>
                <a:lnTo>
                  <a:pt x="64130" y="29579"/>
                </a:lnTo>
                <a:close/>
                <a:moveTo>
                  <a:pt x="89370" y="34203"/>
                </a:moveTo>
                <a:lnTo>
                  <a:pt x="91524" y="38161"/>
                </a:lnTo>
                <a:lnTo>
                  <a:pt x="88895" y="38858"/>
                </a:lnTo>
                <a:lnTo>
                  <a:pt x="87248" y="35185"/>
                </a:lnTo>
                <a:lnTo>
                  <a:pt x="89370" y="34203"/>
                </a:lnTo>
                <a:close/>
                <a:moveTo>
                  <a:pt x="56878" y="29547"/>
                </a:moveTo>
                <a:lnTo>
                  <a:pt x="59918" y="36926"/>
                </a:lnTo>
                <a:lnTo>
                  <a:pt x="54503" y="39048"/>
                </a:lnTo>
                <a:lnTo>
                  <a:pt x="51304" y="32176"/>
                </a:lnTo>
                <a:lnTo>
                  <a:pt x="56878" y="29547"/>
                </a:lnTo>
                <a:close/>
                <a:moveTo>
                  <a:pt x="180799" y="33348"/>
                </a:moveTo>
                <a:lnTo>
                  <a:pt x="183237" y="38193"/>
                </a:lnTo>
                <a:lnTo>
                  <a:pt x="181242" y="39143"/>
                </a:lnTo>
                <a:lnTo>
                  <a:pt x="179659" y="35596"/>
                </a:lnTo>
                <a:lnTo>
                  <a:pt x="180799" y="33348"/>
                </a:lnTo>
                <a:close/>
                <a:moveTo>
                  <a:pt x="102925" y="21979"/>
                </a:moveTo>
                <a:cubicBezTo>
                  <a:pt x="102323" y="26064"/>
                  <a:pt x="101499" y="31828"/>
                  <a:pt x="101468" y="31923"/>
                </a:cubicBezTo>
                <a:cubicBezTo>
                  <a:pt x="101468" y="31954"/>
                  <a:pt x="101468" y="31986"/>
                  <a:pt x="101468" y="31986"/>
                </a:cubicBezTo>
                <a:lnTo>
                  <a:pt x="102259" y="36325"/>
                </a:lnTo>
                <a:lnTo>
                  <a:pt x="96781" y="39460"/>
                </a:lnTo>
                <a:lnTo>
                  <a:pt x="95039" y="37401"/>
                </a:lnTo>
                <a:lnTo>
                  <a:pt x="93265" y="34551"/>
                </a:lnTo>
                <a:lnTo>
                  <a:pt x="97161" y="24765"/>
                </a:lnTo>
                <a:lnTo>
                  <a:pt x="97161" y="24734"/>
                </a:lnTo>
                <a:lnTo>
                  <a:pt x="97161" y="24702"/>
                </a:lnTo>
                <a:lnTo>
                  <a:pt x="97161" y="24670"/>
                </a:lnTo>
                <a:lnTo>
                  <a:pt x="96622" y="22327"/>
                </a:lnTo>
                <a:lnTo>
                  <a:pt x="102925" y="21979"/>
                </a:lnTo>
                <a:close/>
                <a:moveTo>
                  <a:pt x="160689" y="34804"/>
                </a:moveTo>
                <a:lnTo>
                  <a:pt x="164679" y="36578"/>
                </a:lnTo>
                <a:lnTo>
                  <a:pt x="163222" y="39555"/>
                </a:lnTo>
                <a:lnTo>
                  <a:pt x="159359" y="37686"/>
                </a:lnTo>
                <a:lnTo>
                  <a:pt x="160689" y="34804"/>
                </a:lnTo>
                <a:close/>
                <a:moveTo>
                  <a:pt x="202429" y="26982"/>
                </a:moveTo>
                <a:lnTo>
                  <a:pt x="220448" y="29516"/>
                </a:lnTo>
                <a:lnTo>
                  <a:pt x="218770" y="39555"/>
                </a:lnTo>
                <a:lnTo>
                  <a:pt x="199610" y="36990"/>
                </a:lnTo>
                <a:lnTo>
                  <a:pt x="199452" y="36895"/>
                </a:lnTo>
                <a:lnTo>
                  <a:pt x="202429" y="26982"/>
                </a:lnTo>
                <a:close/>
                <a:moveTo>
                  <a:pt x="86837" y="35375"/>
                </a:moveTo>
                <a:lnTo>
                  <a:pt x="88483" y="38985"/>
                </a:lnTo>
                <a:lnTo>
                  <a:pt x="86172" y="39586"/>
                </a:lnTo>
                <a:lnTo>
                  <a:pt x="84588" y="36420"/>
                </a:lnTo>
                <a:lnTo>
                  <a:pt x="86837" y="35375"/>
                </a:lnTo>
                <a:close/>
                <a:moveTo>
                  <a:pt x="84145" y="36610"/>
                </a:moveTo>
                <a:lnTo>
                  <a:pt x="85665" y="39618"/>
                </a:lnTo>
                <a:lnTo>
                  <a:pt x="80598" y="39745"/>
                </a:lnTo>
                <a:cubicBezTo>
                  <a:pt x="80598" y="39713"/>
                  <a:pt x="80598" y="39681"/>
                  <a:pt x="80598" y="39681"/>
                </a:cubicBezTo>
                <a:lnTo>
                  <a:pt x="79996" y="38320"/>
                </a:lnTo>
                <a:lnTo>
                  <a:pt x="84145" y="36610"/>
                </a:lnTo>
                <a:close/>
                <a:moveTo>
                  <a:pt x="77811" y="34424"/>
                </a:moveTo>
                <a:lnTo>
                  <a:pt x="80059" y="39745"/>
                </a:lnTo>
                <a:lnTo>
                  <a:pt x="75277" y="39840"/>
                </a:lnTo>
                <a:cubicBezTo>
                  <a:pt x="75182" y="39428"/>
                  <a:pt x="75151" y="39175"/>
                  <a:pt x="75151" y="39143"/>
                </a:cubicBezTo>
                <a:cubicBezTo>
                  <a:pt x="75151" y="39111"/>
                  <a:pt x="75119" y="39080"/>
                  <a:pt x="75119" y="39048"/>
                </a:cubicBezTo>
                <a:lnTo>
                  <a:pt x="73916" y="36356"/>
                </a:lnTo>
                <a:lnTo>
                  <a:pt x="77811" y="34424"/>
                </a:lnTo>
                <a:close/>
                <a:moveTo>
                  <a:pt x="221050" y="31258"/>
                </a:moveTo>
                <a:lnTo>
                  <a:pt x="237170" y="31511"/>
                </a:lnTo>
                <a:lnTo>
                  <a:pt x="242870" y="31606"/>
                </a:lnTo>
                <a:cubicBezTo>
                  <a:pt x="242648" y="33854"/>
                  <a:pt x="242363" y="36673"/>
                  <a:pt x="242047" y="39840"/>
                </a:cubicBezTo>
                <a:lnTo>
                  <a:pt x="219657" y="39808"/>
                </a:lnTo>
                <a:lnTo>
                  <a:pt x="221050" y="31258"/>
                </a:lnTo>
                <a:close/>
                <a:moveTo>
                  <a:pt x="73092" y="36705"/>
                </a:moveTo>
                <a:lnTo>
                  <a:pt x="74264" y="39365"/>
                </a:lnTo>
                <a:lnTo>
                  <a:pt x="74327" y="39871"/>
                </a:lnTo>
                <a:lnTo>
                  <a:pt x="68880" y="39967"/>
                </a:lnTo>
                <a:lnTo>
                  <a:pt x="68310" y="38541"/>
                </a:lnTo>
                <a:lnTo>
                  <a:pt x="73092" y="36705"/>
                </a:lnTo>
                <a:close/>
                <a:moveTo>
                  <a:pt x="116511" y="24987"/>
                </a:moveTo>
                <a:lnTo>
                  <a:pt x="125758" y="29104"/>
                </a:lnTo>
                <a:lnTo>
                  <a:pt x="120247" y="40062"/>
                </a:lnTo>
                <a:lnTo>
                  <a:pt x="111982" y="36135"/>
                </a:lnTo>
                <a:cubicBezTo>
                  <a:pt x="112014" y="35976"/>
                  <a:pt x="112045" y="35818"/>
                  <a:pt x="112077" y="35723"/>
                </a:cubicBezTo>
                <a:cubicBezTo>
                  <a:pt x="112235" y="34836"/>
                  <a:pt x="114040" y="30561"/>
                  <a:pt x="116511" y="24987"/>
                </a:cubicBezTo>
                <a:close/>
                <a:moveTo>
                  <a:pt x="50892" y="32366"/>
                </a:moveTo>
                <a:lnTo>
                  <a:pt x="53267" y="37433"/>
                </a:lnTo>
                <a:lnTo>
                  <a:pt x="47155" y="40093"/>
                </a:lnTo>
                <a:cubicBezTo>
                  <a:pt x="46427" y="38383"/>
                  <a:pt x="45730" y="36673"/>
                  <a:pt x="45065" y="35121"/>
                </a:cubicBezTo>
                <a:lnTo>
                  <a:pt x="50892" y="32366"/>
                </a:lnTo>
                <a:close/>
                <a:moveTo>
                  <a:pt x="67170" y="37021"/>
                </a:moveTo>
                <a:lnTo>
                  <a:pt x="68405" y="39998"/>
                </a:lnTo>
                <a:lnTo>
                  <a:pt x="61945" y="40442"/>
                </a:lnTo>
                <a:lnTo>
                  <a:pt x="61723" y="40157"/>
                </a:lnTo>
                <a:lnTo>
                  <a:pt x="61311" y="39143"/>
                </a:lnTo>
                <a:lnTo>
                  <a:pt x="67170" y="37021"/>
                </a:lnTo>
                <a:close/>
                <a:moveTo>
                  <a:pt x="104888" y="35596"/>
                </a:moveTo>
                <a:lnTo>
                  <a:pt x="111000" y="36293"/>
                </a:lnTo>
                <a:cubicBezTo>
                  <a:pt x="110778" y="37180"/>
                  <a:pt x="110493" y="38478"/>
                  <a:pt x="110113" y="39967"/>
                </a:cubicBezTo>
                <a:lnTo>
                  <a:pt x="107200" y="40853"/>
                </a:lnTo>
                <a:lnTo>
                  <a:pt x="104888" y="35596"/>
                </a:lnTo>
                <a:close/>
                <a:moveTo>
                  <a:pt x="60076" y="37338"/>
                </a:moveTo>
                <a:lnTo>
                  <a:pt x="61311" y="40378"/>
                </a:lnTo>
                <a:cubicBezTo>
                  <a:pt x="61311" y="40378"/>
                  <a:pt x="61343" y="40410"/>
                  <a:pt x="61343" y="40410"/>
                </a:cubicBezTo>
                <a:lnTo>
                  <a:pt x="61375" y="40473"/>
                </a:lnTo>
                <a:lnTo>
                  <a:pt x="55358" y="40885"/>
                </a:lnTo>
                <a:lnTo>
                  <a:pt x="54693" y="39460"/>
                </a:lnTo>
                <a:lnTo>
                  <a:pt x="60076" y="37338"/>
                </a:lnTo>
                <a:close/>
                <a:moveTo>
                  <a:pt x="155812" y="32651"/>
                </a:moveTo>
                <a:lnTo>
                  <a:pt x="158155" y="33696"/>
                </a:lnTo>
                <a:lnTo>
                  <a:pt x="156572" y="36641"/>
                </a:lnTo>
                <a:cubicBezTo>
                  <a:pt x="156540" y="36673"/>
                  <a:pt x="156540" y="36736"/>
                  <a:pt x="156572" y="36800"/>
                </a:cubicBezTo>
                <a:cubicBezTo>
                  <a:pt x="156572" y="36863"/>
                  <a:pt x="156635" y="36926"/>
                  <a:pt x="156699" y="36958"/>
                </a:cubicBezTo>
                <a:lnTo>
                  <a:pt x="158789" y="37940"/>
                </a:lnTo>
                <a:lnTo>
                  <a:pt x="157332" y="41107"/>
                </a:lnTo>
                <a:lnTo>
                  <a:pt x="152803" y="38763"/>
                </a:lnTo>
                <a:lnTo>
                  <a:pt x="155812" y="32651"/>
                </a:lnTo>
                <a:close/>
                <a:moveTo>
                  <a:pt x="186183" y="29262"/>
                </a:moveTo>
                <a:lnTo>
                  <a:pt x="198185" y="37180"/>
                </a:lnTo>
                <a:lnTo>
                  <a:pt x="189698" y="41170"/>
                </a:lnTo>
                <a:cubicBezTo>
                  <a:pt x="188114" y="35691"/>
                  <a:pt x="186531" y="30402"/>
                  <a:pt x="186183" y="29262"/>
                </a:cubicBezTo>
                <a:close/>
                <a:moveTo>
                  <a:pt x="104445" y="35628"/>
                </a:moveTo>
                <a:lnTo>
                  <a:pt x="106756" y="40980"/>
                </a:lnTo>
                <a:lnTo>
                  <a:pt x="105743" y="41265"/>
                </a:lnTo>
                <a:lnTo>
                  <a:pt x="102861" y="36515"/>
                </a:lnTo>
                <a:lnTo>
                  <a:pt x="104445" y="35628"/>
                </a:lnTo>
                <a:close/>
                <a:moveTo>
                  <a:pt x="179405" y="36135"/>
                </a:moveTo>
                <a:lnTo>
                  <a:pt x="180862" y="39333"/>
                </a:lnTo>
                <a:lnTo>
                  <a:pt x="176713" y="41328"/>
                </a:lnTo>
                <a:lnTo>
                  <a:pt x="179405" y="36135"/>
                </a:lnTo>
                <a:close/>
                <a:moveTo>
                  <a:pt x="53426" y="37845"/>
                </a:moveTo>
                <a:lnTo>
                  <a:pt x="54883" y="40917"/>
                </a:lnTo>
                <a:lnTo>
                  <a:pt x="47694" y="41392"/>
                </a:lnTo>
                <a:cubicBezTo>
                  <a:pt x="47567" y="41107"/>
                  <a:pt x="47440" y="40790"/>
                  <a:pt x="47314" y="40505"/>
                </a:cubicBezTo>
                <a:lnTo>
                  <a:pt x="53426" y="37845"/>
                </a:lnTo>
                <a:close/>
                <a:moveTo>
                  <a:pt x="172660" y="32144"/>
                </a:moveTo>
                <a:lnTo>
                  <a:pt x="179120" y="35691"/>
                </a:lnTo>
                <a:lnTo>
                  <a:pt x="176112" y="41518"/>
                </a:lnTo>
                <a:lnTo>
                  <a:pt x="169556" y="38256"/>
                </a:lnTo>
                <a:lnTo>
                  <a:pt x="172660" y="32144"/>
                </a:lnTo>
                <a:close/>
                <a:moveTo>
                  <a:pt x="40885" y="28756"/>
                </a:moveTo>
                <a:lnTo>
                  <a:pt x="41455" y="28882"/>
                </a:lnTo>
                <a:cubicBezTo>
                  <a:pt x="41962" y="30117"/>
                  <a:pt x="44337" y="35818"/>
                  <a:pt x="46744" y="41455"/>
                </a:cubicBezTo>
                <a:lnTo>
                  <a:pt x="42817" y="41708"/>
                </a:lnTo>
                <a:lnTo>
                  <a:pt x="38225" y="29896"/>
                </a:lnTo>
                <a:lnTo>
                  <a:pt x="40885" y="28756"/>
                </a:lnTo>
                <a:close/>
                <a:moveTo>
                  <a:pt x="165091" y="36768"/>
                </a:moveTo>
                <a:lnTo>
                  <a:pt x="168543" y="38288"/>
                </a:lnTo>
                <a:lnTo>
                  <a:pt x="167909" y="41708"/>
                </a:lnTo>
                <a:lnTo>
                  <a:pt x="163666" y="39713"/>
                </a:lnTo>
                <a:lnTo>
                  <a:pt x="165091" y="36768"/>
                </a:lnTo>
                <a:close/>
                <a:moveTo>
                  <a:pt x="199515" y="37908"/>
                </a:moveTo>
                <a:lnTo>
                  <a:pt x="203791" y="38478"/>
                </a:lnTo>
                <a:lnTo>
                  <a:pt x="204994" y="42025"/>
                </a:lnTo>
                <a:lnTo>
                  <a:pt x="201162" y="41740"/>
                </a:lnTo>
                <a:lnTo>
                  <a:pt x="199515" y="37908"/>
                </a:lnTo>
                <a:close/>
                <a:moveTo>
                  <a:pt x="19572" y="36895"/>
                </a:moveTo>
                <a:lnTo>
                  <a:pt x="20268" y="41233"/>
                </a:lnTo>
                <a:lnTo>
                  <a:pt x="15423" y="42057"/>
                </a:lnTo>
                <a:lnTo>
                  <a:pt x="14631" y="37623"/>
                </a:lnTo>
                <a:lnTo>
                  <a:pt x="19572" y="36895"/>
                </a:lnTo>
                <a:close/>
                <a:moveTo>
                  <a:pt x="37813" y="30086"/>
                </a:moveTo>
                <a:lnTo>
                  <a:pt x="42342" y="41772"/>
                </a:lnTo>
                <a:lnTo>
                  <a:pt x="34456" y="42310"/>
                </a:lnTo>
                <a:lnTo>
                  <a:pt x="30466" y="33253"/>
                </a:lnTo>
                <a:lnTo>
                  <a:pt x="37813" y="30086"/>
                </a:lnTo>
                <a:close/>
                <a:moveTo>
                  <a:pt x="82910" y="40125"/>
                </a:moveTo>
                <a:lnTo>
                  <a:pt x="83005" y="42753"/>
                </a:lnTo>
                <a:lnTo>
                  <a:pt x="75784" y="42753"/>
                </a:lnTo>
                <a:cubicBezTo>
                  <a:pt x="75626" y="41740"/>
                  <a:pt x="75467" y="40917"/>
                  <a:pt x="75341" y="40283"/>
                </a:cubicBezTo>
                <a:lnTo>
                  <a:pt x="82910" y="40125"/>
                </a:lnTo>
                <a:close/>
                <a:moveTo>
                  <a:pt x="14188" y="37686"/>
                </a:moveTo>
                <a:lnTo>
                  <a:pt x="14980" y="42152"/>
                </a:lnTo>
                <a:lnTo>
                  <a:pt x="11053" y="42817"/>
                </a:lnTo>
                <a:cubicBezTo>
                  <a:pt x="10641" y="41297"/>
                  <a:pt x="10197" y="39808"/>
                  <a:pt x="9754" y="38351"/>
                </a:cubicBezTo>
                <a:lnTo>
                  <a:pt x="14188" y="37686"/>
                </a:lnTo>
                <a:close/>
                <a:moveTo>
                  <a:pt x="30022" y="33443"/>
                </a:moveTo>
                <a:lnTo>
                  <a:pt x="33949" y="42310"/>
                </a:lnTo>
                <a:lnTo>
                  <a:pt x="26000" y="42880"/>
                </a:lnTo>
                <a:cubicBezTo>
                  <a:pt x="25652" y="40600"/>
                  <a:pt x="25240" y="38161"/>
                  <a:pt x="24860" y="35691"/>
                </a:cubicBezTo>
                <a:lnTo>
                  <a:pt x="30022" y="33443"/>
                </a:lnTo>
                <a:close/>
                <a:moveTo>
                  <a:pt x="187861" y="36515"/>
                </a:moveTo>
                <a:cubicBezTo>
                  <a:pt x="188304" y="38035"/>
                  <a:pt x="188779" y="39713"/>
                  <a:pt x="189286" y="41392"/>
                </a:cubicBezTo>
                <a:lnTo>
                  <a:pt x="186087" y="42880"/>
                </a:lnTo>
                <a:lnTo>
                  <a:pt x="183839" y="38415"/>
                </a:lnTo>
                <a:lnTo>
                  <a:pt x="187861" y="36515"/>
                </a:lnTo>
                <a:close/>
                <a:moveTo>
                  <a:pt x="102449" y="36768"/>
                </a:moveTo>
                <a:lnTo>
                  <a:pt x="105331" y="41487"/>
                </a:lnTo>
                <a:lnTo>
                  <a:pt x="103115" y="42975"/>
                </a:lnTo>
                <a:lnTo>
                  <a:pt x="100043" y="38161"/>
                </a:lnTo>
                <a:lnTo>
                  <a:pt x="102449" y="36768"/>
                </a:lnTo>
                <a:close/>
                <a:moveTo>
                  <a:pt x="204297" y="38541"/>
                </a:moveTo>
                <a:lnTo>
                  <a:pt x="218548" y="40473"/>
                </a:lnTo>
                <a:lnTo>
                  <a:pt x="217757" y="42975"/>
                </a:lnTo>
                <a:lnTo>
                  <a:pt x="205469" y="42057"/>
                </a:lnTo>
                <a:lnTo>
                  <a:pt x="204297" y="38541"/>
                </a:lnTo>
                <a:close/>
                <a:moveTo>
                  <a:pt x="159169" y="38130"/>
                </a:moveTo>
                <a:lnTo>
                  <a:pt x="163032" y="39967"/>
                </a:lnTo>
                <a:lnTo>
                  <a:pt x="161449" y="43228"/>
                </a:lnTo>
                <a:lnTo>
                  <a:pt x="157712" y="41297"/>
                </a:lnTo>
                <a:lnTo>
                  <a:pt x="159169" y="38130"/>
                </a:lnTo>
                <a:close/>
                <a:moveTo>
                  <a:pt x="126170" y="29294"/>
                </a:moveTo>
                <a:lnTo>
                  <a:pt x="130128" y="31036"/>
                </a:lnTo>
                <a:cubicBezTo>
                  <a:pt x="128893" y="34139"/>
                  <a:pt x="128006" y="36546"/>
                  <a:pt x="127911" y="37211"/>
                </a:cubicBezTo>
                <a:cubicBezTo>
                  <a:pt x="127595" y="39143"/>
                  <a:pt x="127595" y="42437"/>
                  <a:pt x="127626" y="43577"/>
                </a:cubicBezTo>
                <a:lnTo>
                  <a:pt x="120659" y="40252"/>
                </a:lnTo>
                <a:lnTo>
                  <a:pt x="126170" y="29294"/>
                </a:lnTo>
                <a:close/>
                <a:moveTo>
                  <a:pt x="169430" y="38700"/>
                </a:moveTo>
                <a:lnTo>
                  <a:pt x="175700" y="41803"/>
                </a:lnTo>
                <a:lnTo>
                  <a:pt x="172185" y="43735"/>
                </a:lnTo>
                <a:lnTo>
                  <a:pt x="168765" y="42120"/>
                </a:lnTo>
                <a:lnTo>
                  <a:pt x="169430" y="38700"/>
                </a:lnTo>
                <a:close/>
                <a:moveTo>
                  <a:pt x="183396" y="38636"/>
                </a:moveTo>
                <a:lnTo>
                  <a:pt x="185676" y="43102"/>
                </a:lnTo>
                <a:lnTo>
                  <a:pt x="183459" y="44115"/>
                </a:lnTo>
                <a:lnTo>
                  <a:pt x="181432" y="39586"/>
                </a:lnTo>
                <a:lnTo>
                  <a:pt x="183396" y="38636"/>
                </a:lnTo>
                <a:close/>
                <a:moveTo>
                  <a:pt x="219562" y="40252"/>
                </a:moveTo>
                <a:lnTo>
                  <a:pt x="236758" y="40283"/>
                </a:lnTo>
                <a:lnTo>
                  <a:pt x="236473" y="44337"/>
                </a:lnTo>
                <a:lnTo>
                  <a:pt x="218675" y="43038"/>
                </a:lnTo>
                <a:lnTo>
                  <a:pt x="219562" y="40252"/>
                </a:lnTo>
                <a:close/>
                <a:moveTo>
                  <a:pt x="99663" y="38351"/>
                </a:moveTo>
                <a:lnTo>
                  <a:pt x="102766" y="43228"/>
                </a:lnTo>
                <a:lnTo>
                  <a:pt x="100961" y="44432"/>
                </a:lnTo>
                <a:lnTo>
                  <a:pt x="97097" y="39808"/>
                </a:lnTo>
                <a:lnTo>
                  <a:pt x="99663" y="38351"/>
                </a:lnTo>
                <a:close/>
                <a:moveTo>
                  <a:pt x="130540" y="31226"/>
                </a:moveTo>
                <a:lnTo>
                  <a:pt x="145551" y="37908"/>
                </a:lnTo>
                <a:lnTo>
                  <a:pt x="143271" y="44495"/>
                </a:lnTo>
                <a:lnTo>
                  <a:pt x="128070" y="43703"/>
                </a:lnTo>
                <a:cubicBezTo>
                  <a:pt x="128070" y="42785"/>
                  <a:pt x="128070" y="39238"/>
                  <a:pt x="128355" y="37275"/>
                </a:cubicBezTo>
                <a:cubicBezTo>
                  <a:pt x="128481" y="36641"/>
                  <a:pt x="129337" y="34298"/>
                  <a:pt x="130540" y="31226"/>
                </a:cubicBezTo>
                <a:close/>
                <a:moveTo>
                  <a:pt x="94786" y="37813"/>
                </a:moveTo>
                <a:lnTo>
                  <a:pt x="100613" y="44749"/>
                </a:lnTo>
                <a:lnTo>
                  <a:pt x="88578" y="45065"/>
                </a:lnTo>
                <a:lnTo>
                  <a:pt x="86393" y="39998"/>
                </a:lnTo>
                <a:lnTo>
                  <a:pt x="94786" y="37813"/>
                </a:lnTo>
                <a:close/>
                <a:moveTo>
                  <a:pt x="244485" y="40283"/>
                </a:moveTo>
                <a:lnTo>
                  <a:pt x="252022" y="40315"/>
                </a:lnTo>
                <a:lnTo>
                  <a:pt x="252909" y="43545"/>
                </a:lnTo>
                <a:lnTo>
                  <a:pt x="246195" y="45160"/>
                </a:lnTo>
                <a:lnTo>
                  <a:pt x="244485" y="40283"/>
                </a:lnTo>
                <a:close/>
                <a:moveTo>
                  <a:pt x="85918" y="40062"/>
                </a:moveTo>
                <a:lnTo>
                  <a:pt x="88040" y="45097"/>
                </a:lnTo>
                <a:lnTo>
                  <a:pt x="83575" y="45192"/>
                </a:lnTo>
                <a:lnTo>
                  <a:pt x="83385" y="40125"/>
                </a:lnTo>
                <a:lnTo>
                  <a:pt x="85918" y="40062"/>
                </a:lnTo>
                <a:close/>
                <a:moveTo>
                  <a:pt x="83036" y="43197"/>
                </a:moveTo>
                <a:lnTo>
                  <a:pt x="83100" y="45224"/>
                </a:lnTo>
                <a:lnTo>
                  <a:pt x="76259" y="45414"/>
                </a:lnTo>
                <a:cubicBezTo>
                  <a:pt x="76101" y="44622"/>
                  <a:pt x="75974" y="43893"/>
                  <a:pt x="75847" y="43197"/>
                </a:cubicBezTo>
                <a:close/>
                <a:moveTo>
                  <a:pt x="74422" y="40315"/>
                </a:moveTo>
                <a:cubicBezTo>
                  <a:pt x="74612" y="41392"/>
                  <a:pt x="74929" y="43197"/>
                  <a:pt x="75309" y="45445"/>
                </a:cubicBezTo>
                <a:cubicBezTo>
                  <a:pt x="72301" y="45509"/>
                  <a:pt x="69165" y="45604"/>
                  <a:pt x="66062" y="45699"/>
                </a:cubicBezTo>
                <a:lnTo>
                  <a:pt x="62293" y="40885"/>
                </a:lnTo>
                <a:lnTo>
                  <a:pt x="68754" y="40442"/>
                </a:lnTo>
                <a:lnTo>
                  <a:pt x="74422" y="40315"/>
                </a:lnTo>
                <a:close/>
                <a:moveTo>
                  <a:pt x="168670" y="42563"/>
                </a:moveTo>
                <a:lnTo>
                  <a:pt x="171678" y="44020"/>
                </a:lnTo>
                <a:lnTo>
                  <a:pt x="168004" y="45984"/>
                </a:lnTo>
                <a:lnTo>
                  <a:pt x="168670" y="42563"/>
                </a:lnTo>
                <a:close/>
                <a:moveTo>
                  <a:pt x="111855" y="36610"/>
                </a:moveTo>
                <a:lnTo>
                  <a:pt x="119962" y="40473"/>
                </a:lnTo>
                <a:lnTo>
                  <a:pt x="114705" y="46079"/>
                </a:lnTo>
                <a:lnTo>
                  <a:pt x="110525" y="42247"/>
                </a:lnTo>
                <a:cubicBezTo>
                  <a:pt x="111063" y="39903"/>
                  <a:pt x="111570" y="37876"/>
                  <a:pt x="111855" y="36610"/>
                </a:cubicBezTo>
                <a:close/>
                <a:moveTo>
                  <a:pt x="163444" y="40157"/>
                </a:moveTo>
                <a:lnTo>
                  <a:pt x="167814" y="42215"/>
                </a:lnTo>
                <a:lnTo>
                  <a:pt x="167054" y="46142"/>
                </a:lnTo>
                <a:lnTo>
                  <a:pt x="161829" y="43450"/>
                </a:lnTo>
                <a:lnTo>
                  <a:pt x="163444" y="40157"/>
                </a:lnTo>
                <a:close/>
                <a:moveTo>
                  <a:pt x="61755" y="40948"/>
                </a:moveTo>
                <a:lnTo>
                  <a:pt x="65492" y="45730"/>
                </a:lnTo>
                <a:cubicBezTo>
                  <a:pt x="59950" y="45889"/>
                  <a:pt x="54534" y="46079"/>
                  <a:pt x="49752" y="46237"/>
                </a:cubicBezTo>
                <a:cubicBezTo>
                  <a:pt x="49155" y="44853"/>
                  <a:pt x="48526" y="43375"/>
                  <a:pt x="47897" y="41866"/>
                </a:cubicBezTo>
                <a:lnTo>
                  <a:pt x="47897" y="41866"/>
                </a:lnTo>
                <a:lnTo>
                  <a:pt x="61755" y="40948"/>
                </a:lnTo>
                <a:close/>
                <a:moveTo>
                  <a:pt x="146438" y="38161"/>
                </a:moveTo>
                <a:lnTo>
                  <a:pt x="152423" y="39080"/>
                </a:lnTo>
                <a:lnTo>
                  <a:pt x="154260" y="40030"/>
                </a:lnTo>
                <a:lnTo>
                  <a:pt x="151283" y="46269"/>
                </a:lnTo>
                <a:lnTo>
                  <a:pt x="144791" y="42943"/>
                </a:lnTo>
                <a:lnTo>
                  <a:pt x="146438" y="38161"/>
                </a:lnTo>
                <a:close/>
                <a:moveTo>
                  <a:pt x="154672" y="40252"/>
                </a:moveTo>
                <a:lnTo>
                  <a:pt x="157300" y="41613"/>
                </a:lnTo>
                <a:lnTo>
                  <a:pt x="159074" y="42532"/>
                </a:lnTo>
                <a:lnTo>
                  <a:pt x="157269" y="46300"/>
                </a:lnTo>
                <a:lnTo>
                  <a:pt x="152708" y="44463"/>
                </a:lnTo>
                <a:lnTo>
                  <a:pt x="154672" y="40252"/>
                </a:lnTo>
                <a:close/>
                <a:moveTo>
                  <a:pt x="181020" y="39745"/>
                </a:moveTo>
                <a:lnTo>
                  <a:pt x="183047" y="44305"/>
                </a:lnTo>
                <a:lnTo>
                  <a:pt x="178360" y="46522"/>
                </a:lnTo>
                <a:lnTo>
                  <a:pt x="176492" y="41930"/>
                </a:lnTo>
                <a:lnTo>
                  <a:pt x="181020" y="39745"/>
                </a:lnTo>
                <a:close/>
                <a:moveTo>
                  <a:pt x="46934" y="41930"/>
                </a:moveTo>
                <a:cubicBezTo>
                  <a:pt x="47567" y="43387"/>
                  <a:pt x="48200" y="44875"/>
                  <a:pt x="48802" y="46269"/>
                </a:cubicBezTo>
                <a:cubicBezTo>
                  <a:pt x="43292" y="46459"/>
                  <a:pt x="38826" y="46649"/>
                  <a:pt x="36419" y="46775"/>
                </a:cubicBezTo>
                <a:lnTo>
                  <a:pt x="34678" y="42753"/>
                </a:lnTo>
                <a:lnTo>
                  <a:pt x="46934" y="41930"/>
                </a:lnTo>
                <a:close/>
                <a:moveTo>
                  <a:pt x="189413" y="41835"/>
                </a:moveTo>
                <a:lnTo>
                  <a:pt x="191186" y="47915"/>
                </a:lnTo>
                <a:lnTo>
                  <a:pt x="191186" y="47915"/>
                </a:lnTo>
                <a:lnTo>
                  <a:pt x="177759" y="47314"/>
                </a:lnTo>
                <a:lnTo>
                  <a:pt x="178170" y="47155"/>
                </a:lnTo>
                <a:cubicBezTo>
                  <a:pt x="178202" y="47187"/>
                  <a:pt x="178234" y="47219"/>
                  <a:pt x="178297" y="47219"/>
                </a:cubicBezTo>
                <a:cubicBezTo>
                  <a:pt x="178424" y="47219"/>
                  <a:pt x="178550" y="47092"/>
                  <a:pt x="178519" y="46965"/>
                </a:cubicBezTo>
                <a:lnTo>
                  <a:pt x="189413" y="41835"/>
                </a:lnTo>
                <a:close/>
                <a:moveTo>
                  <a:pt x="34171" y="42785"/>
                </a:moveTo>
                <a:lnTo>
                  <a:pt x="35944" y="46807"/>
                </a:lnTo>
                <a:lnTo>
                  <a:pt x="35596" y="46807"/>
                </a:lnTo>
                <a:cubicBezTo>
                  <a:pt x="33759" y="46965"/>
                  <a:pt x="30656" y="47440"/>
                  <a:pt x="26887" y="48105"/>
                </a:cubicBezTo>
                <a:cubicBezTo>
                  <a:pt x="26634" y="46680"/>
                  <a:pt x="26349" y="45065"/>
                  <a:pt x="26064" y="43323"/>
                </a:cubicBezTo>
                <a:lnTo>
                  <a:pt x="34171" y="42785"/>
                </a:lnTo>
                <a:close/>
                <a:moveTo>
                  <a:pt x="198248" y="37655"/>
                </a:moveTo>
                <a:lnTo>
                  <a:pt x="195113" y="48105"/>
                </a:lnTo>
                <a:lnTo>
                  <a:pt x="191661" y="47947"/>
                </a:lnTo>
                <a:cubicBezTo>
                  <a:pt x="191091" y="45984"/>
                  <a:pt x="190458" y="43798"/>
                  <a:pt x="189824" y="41613"/>
                </a:cubicBezTo>
                <a:lnTo>
                  <a:pt x="198248" y="37655"/>
                </a:lnTo>
                <a:close/>
                <a:moveTo>
                  <a:pt x="176080" y="42120"/>
                </a:moveTo>
                <a:lnTo>
                  <a:pt x="177949" y="46744"/>
                </a:lnTo>
                <a:lnTo>
                  <a:pt x="174497" y="48359"/>
                </a:lnTo>
                <a:lnTo>
                  <a:pt x="172470" y="44115"/>
                </a:lnTo>
                <a:lnTo>
                  <a:pt x="176080" y="42120"/>
                </a:lnTo>
                <a:close/>
                <a:moveTo>
                  <a:pt x="199072" y="38035"/>
                </a:moveTo>
                <a:lnTo>
                  <a:pt x="200814" y="42025"/>
                </a:lnTo>
                <a:cubicBezTo>
                  <a:pt x="200814" y="42057"/>
                  <a:pt x="200814" y="42057"/>
                  <a:pt x="200845" y="42088"/>
                </a:cubicBezTo>
                <a:cubicBezTo>
                  <a:pt x="202334" y="44020"/>
                  <a:pt x="203537" y="46205"/>
                  <a:pt x="204424" y="48485"/>
                </a:cubicBezTo>
                <a:lnTo>
                  <a:pt x="196063" y="48105"/>
                </a:lnTo>
                <a:lnTo>
                  <a:pt x="199072" y="38035"/>
                </a:lnTo>
                <a:close/>
                <a:moveTo>
                  <a:pt x="201510" y="42215"/>
                </a:moveTo>
                <a:lnTo>
                  <a:pt x="205152" y="42468"/>
                </a:lnTo>
                <a:lnTo>
                  <a:pt x="207211" y="48644"/>
                </a:lnTo>
                <a:lnTo>
                  <a:pt x="204931" y="48549"/>
                </a:lnTo>
                <a:cubicBezTo>
                  <a:pt x="204076" y="46300"/>
                  <a:pt x="202935" y="44147"/>
                  <a:pt x="201510" y="42215"/>
                </a:cubicBezTo>
                <a:close/>
                <a:moveTo>
                  <a:pt x="22612" y="36420"/>
                </a:moveTo>
                <a:cubicBezTo>
                  <a:pt x="23340" y="40885"/>
                  <a:pt x="24037" y="45224"/>
                  <a:pt x="24639" y="48517"/>
                </a:cubicBezTo>
                <a:cubicBezTo>
                  <a:pt x="23752" y="48675"/>
                  <a:pt x="22865" y="48865"/>
                  <a:pt x="21947" y="49024"/>
                </a:cubicBezTo>
                <a:lnTo>
                  <a:pt x="20015" y="36800"/>
                </a:lnTo>
                <a:lnTo>
                  <a:pt x="22612" y="36420"/>
                </a:lnTo>
                <a:close/>
                <a:moveTo>
                  <a:pt x="205627" y="42500"/>
                </a:moveTo>
                <a:lnTo>
                  <a:pt x="217598" y="43387"/>
                </a:lnTo>
                <a:lnTo>
                  <a:pt x="215825" y="49055"/>
                </a:lnTo>
                <a:lnTo>
                  <a:pt x="207686" y="48644"/>
                </a:lnTo>
                <a:lnTo>
                  <a:pt x="205627" y="42500"/>
                </a:lnTo>
                <a:close/>
                <a:moveTo>
                  <a:pt x="152487" y="44875"/>
                </a:moveTo>
                <a:lnTo>
                  <a:pt x="157047" y="46712"/>
                </a:lnTo>
                <a:lnTo>
                  <a:pt x="155717" y="49531"/>
                </a:lnTo>
                <a:lnTo>
                  <a:pt x="151157" y="47694"/>
                </a:lnTo>
                <a:lnTo>
                  <a:pt x="152487" y="44875"/>
                </a:lnTo>
                <a:close/>
                <a:moveTo>
                  <a:pt x="120406" y="40663"/>
                </a:moveTo>
                <a:lnTo>
                  <a:pt x="122338" y="41582"/>
                </a:lnTo>
                <a:lnTo>
                  <a:pt x="122433" y="49594"/>
                </a:lnTo>
                <a:lnTo>
                  <a:pt x="117144" y="44147"/>
                </a:lnTo>
                <a:lnTo>
                  <a:pt x="120406" y="40663"/>
                </a:lnTo>
                <a:close/>
                <a:moveTo>
                  <a:pt x="218548" y="43513"/>
                </a:moveTo>
                <a:lnTo>
                  <a:pt x="236441" y="44812"/>
                </a:lnTo>
                <a:lnTo>
                  <a:pt x="236093" y="49942"/>
                </a:lnTo>
                <a:lnTo>
                  <a:pt x="216775" y="49055"/>
                </a:lnTo>
                <a:lnTo>
                  <a:pt x="218548" y="43513"/>
                </a:lnTo>
                <a:close/>
                <a:moveTo>
                  <a:pt x="20332" y="41677"/>
                </a:moveTo>
                <a:lnTo>
                  <a:pt x="21535" y="49150"/>
                </a:lnTo>
                <a:cubicBezTo>
                  <a:pt x="20015" y="49436"/>
                  <a:pt x="18463" y="49752"/>
                  <a:pt x="16880" y="50069"/>
                </a:cubicBezTo>
                <a:lnTo>
                  <a:pt x="15518" y="42500"/>
                </a:lnTo>
                <a:lnTo>
                  <a:pt x="20332" y="41677"/>
                </a:lnTo>
                <a:close/>
                <a:moveTo>
                  <a:pt x="242015" y="40283"/>
                </a:moveTo>
                <a:cubicBezTo>
                  <a:pt x="241698" y="43323"/>
                  <a:pt x="241350" y="46680"/>
                  <a:pt x="241002" y="50164"/>
                </a:cubicBezTo>
                <a:lnTo>
                  <a:pt x="236568" y="49942"/>
                </a:lnTo>
                <a:lnTo>
                  <a:pt x="237233" y="40283"/>
                </a:lnTo>
                <a:close/>
                <a:moveTo>
                  <a:pt x="244105" y="42057"/>
                </a:moveTo>
                <a:lnTo>
                  <a:pt x="247082" y="50417"/>
                </a:lnTo>
                <a:lnTo>
                  <a:pt x="243282" y="50259"/>
                </a:lnTo>
                <a:cubicBezTo>
                  <a:pt x="243567" y="47409"/>
                  <a:pt x="243852" y="44622"/>
                  <a:pt x="244105" y="42057"/>
                </a:cubicBezTo>
                <a:close/>
                <a:moveTo>
                  <a:pt x="109987" y="40505"/>
                </a:moveTo>
                <a:cubicBezTo>
                  <a:pt x="109227" y="43640"/>
                  <a:pt x="108277" y="47567"/>
                  <a:pt x="107517" y="50639"/>
                </a:cubicBezTo>
                <a:lnTo>
                  <a:pt x="101468" y="45097"/>
                </a:lnTo>
                <a:cubicBezTo>
                  <a:pt x="101436" y="45065"/>
                  <a:pt x="101404" y="45034"/>
                  <a:pt x="101373" y="45002"/>
                </a:cubicBezTo>
                <a:lnTo>
                  <a:pt x="101214" y="44812"/>
                </a:lnTo>
                <a:lnTo>
                  <a:pt x="105743" y="41772"/>
                </a:lnTo>
                <a:lnTo>
                  <a:pt x="109987" y="40505"/>
                </a:lnTo>
                <a:close/>
                <a:moveTo>
                  <a:pt x="253068" y="43957"/>
                </a:moveTo>
                <a:lnTo>
                  <a:pt x="254936" y="50766"/>
                </a:lnTo>
                <a:lnTo>
                  <a:pt x="248096" y="50481"/>
                </a:lnTo>
                <a:lnTo>
                  <a:pt x="246354" y="45604"/>
                </a:lnTo>
                <a:lnTo>
                  <a:pt x="253068" y="43957"/>
                </a:lnTo>
                <a:close/>
                <a:moveTo>
                  <a:pt x="15043" y="42595"/>
                </a:moveTo>
                <a:lnTo>
                  <a:pt x="16405" y="50164"/>
                </a:lnTo>
                <a:lnTo>
                  <a:pt x="13238" y="50797"/>
                </a:lnTo>
                <a:cubicBezTo>
                  <a:pt x="12604" y="48390"/>
                  <a:pt x="11908" y="45825"/>
                  <a:pt x="11179" y="43260"/>
                </a:cubicBezTo>
                <a:lnTo>
                  <a:pt x="15043" y="42595"/>
                </a:lnTo>
                <a:close/>
                <a:moveTo>
                  <a:pt x="137602" y="44654"/>
                </a:moveTo>
                <a:lnTo>
                  <a:pt x="143208" y="44939"/>
                </a:lnTo>
                <a:lnTo>
                  <a:pt x="143841" y="50639"/>
                </a:lnTo>
                <a:lnTo>
                  <a:pt x="138172" y="50829"/>
                </a:lnTo>
                <a:lnTo>
                  <a:pt x="137602" y="44654"/>
                </a:lnTo>
                <a:close/>
                <a:moveTo>
                  <a:pt x="134340" y="44463"/>
                </a:moveTo>
                <a:lnTo>
                  <a:pt x="137159" y="44622"/>
                </a:lnTo>
                <a:lnTo>
                  <a:pt x="137697" y="50829"/>
                </a:lnTo>
                <a:lnTo>
                  <a:pt x="134562" y="50924"/>
                </a:lnTo>
                <a:lnTo>
                  <a:pt x="134340" y="44463"/>
                </a:lnTo>
                <a:close/>
                <a:moveTo>
                  <a:pt x="252529" y="40347"/>
                </a:moveTo>
                <a:lnTo>
                  <a:pt x="257945" y="40568"/>
                </a:lnTo>
                <a:lnTo>
                  <a:pt x="260383" y="51019"/>
                </a:lnTo>
                <a:lnTo>
                  <a:pt x="255443" y="50797"/>
                </a:lnTo>
                <a:lnTo>
                  <a:pt x="252529" y="40347"/>
                </a:lnTo>
                <a:close/>
                <a:moveTo>
                  <a:pt x="131205" y="44305"/>
                </a:moveTo>
                <a:lnTo>
                  <a:pt x="133865" y="44432"/>
                </a:lnTo>
                <a:lnTo>
                  <a:pt x="134087" y="50924"/>
                </a:lnTo>
                <a:lnTo>
                  <a:pt x="131458" y="51051"/>
                </a:lnTo>
                <a:lnTo>
                  <a:pt x="131205" y="44305"/>
                </a:lnTo>
                <a:close/>
                <a:moveTo>
                  <a:pt x="128101" y="44178"/>
                </a:moveTo>
                <a:lnTo>
                  <a:pt x="130762" y="44305"/>
                </a:lnTo>
                <a:lnTo>
                  <a:pt x="130983" y="51082"/>
                </a:lnTo>
                <a:lnTo>
                  <a:pt x="128481" y="51146"/>
                </a:lnTo>
                <a:lnTo>
                  <a:pt x="128101" y="44178"/>
                </a:lnTo>
                <a:close/>
                <a:moveTo>
                  <a:pt x="258420" y="40568"/>
                </a:moveTo>
                <a:lnTo>
                  <a:pt x="262948" y="40790"/>
                </a:lnTo>
                <a:lnTo>
                  <a:pt x="265514" y="51241"/>
                </a:lnTo>
                <a:lnTo>
                  <a:pt x="260858" y="51051"/>
                </a:lnTo>
                <a:lnTo>
                  <a:pt x="258420" y="40568"/>
                </a:lnTo>
                <a:close/>
                <a:moveTo>
                  <a:pt x="263423" y="40822"/>
                </a:moveTo>
                <a:lnTo>
                  <a:pt x="266749" y="40948"/>
                </a:lnTo>
                <a:lnTo>
                  <a:pt x="269757" y="51431"/>
                </a:lnTo>
                <a:lnTo>
                  <a:pt x="265989" y="51272"/>
                </a:lnTo>
                <a:lnTo>
                  <a:pt x="263423" y="40822"/>
                </a:lnTo>
                <a:close/>
                <a:moveTo>
                  <a:pt x="267255" y="40980"/>
                </a:moveTo>
                <a:lnTo>
                  <a:pt x="269662" y="41075"/>
                </a:lnTo>
                <a:lnTo>
                  <a:pt x="272861" y="51589"/>
                </a:lnTo>
                <a:lnTo>
                  <a:pt x="270232" y="51462"/>
                </a:lnTo>
                <a:lnTo>
                  <a:pt x="267255" y="40980"/>
                </a:lnTo>
                <a:close/>
                <a:moveTo>
                  <a:pt x="150903" y="48105"/>
                </a:moveTo>
                <a:lnTo>
                  <a:pt x="155527" y="49942"/>
                </a:lnTo>
                <a:lnTo>
                  <a:pt x="154608" y="51779"/>
                </a:lnTo>
                <a:lnTo>
                  <a:pt x="150016" y="49974"/>
                </a:lnTo>
                <a:lnTo>
                  <a:pt x="150903" y="48105"/>
                </a:lnTo>
                <a:close/>
                <a:moveTo>
                  <a:pt x="172090" y="44337"/>
                </a:moveTo>
                <a:lnTo>
                  <a:pt x="174085" y="48549"/>
                </a:lnTo>
                <a:lnTo>
                  <a:pt x="166864" y="51969"/>
                </a:lnTo>
                <a:lnTo>
                  <a:pt x="166864" y="51969"/>
                </a:lnTo>
                <a:lnTo>
                  <a:pt x="167909" y="46617"/>
                </a:lnTo>
                <a:lnTo>
                  <a:pt x="172090" y="44337"/>
                </a:lnTo>
                <a:close/>
                <a:moveTo>
                  <a:pt x="110367" y="42753"/>
                </a:moveTo>
                <a:lnTo>
                  <a:pt x="114389" y="46395"/>
                </a:lnTo>
                <a:lnTo>
                  <a:pt x="109100" y="52064"/>
                </a:lnTo>
                <a:lnTo>
                  <a:pt x="108277" y="51304"/>
                </a:lnTo>
                <a:cubicBezTo>
                  <a:pt x="108878" y="48802"/>
                  <a:pt x="109670" y="45635"/>
                  <a:pt x="110367" y="42753"/>
                </a:cubicBezTo>
                <a:close/>
                <a:moveTo>
                  <a:pt x="159422" y="42722"/>
                </a:moveTo>
                <a:lnTo>
                  <a:pt x="161417" y="43735"/>
                </a:lnTo>
                <a:lnTo>
                  <a:pt x="166896" y="46585"/>
                </a:lnTo>
                <a:lnTo>
                  <a:pt x="154672" y="52729"/>
                </a:lnTo>
                <a:lnTo>
                  <a:pt x="154672" y="52729"/>
                </a:lnTo>
                <a:lnTo>
                  <a:pt x="159422" y="42722"/>
                </a:lnTo>
                <a:close/>
                <a:moveTo>
                  <a:pt x="144633" y="43387"/>
                </a:moveTo>
                <a:lnTo>
                  <a:pt x="151093" y="46680"/>
                </a:lnTo>
                <a:lnTo>
                  <a:pt x="148085" y="53014"/>
                </a:lnTo>
                <a:lnTo>
                  <a:pt x="144791" y="50861"/>
                </a:lnTo>
                <a:lnTo>
                  <a:pt x="144158" y="44812"/>
                </a:lnTo>
                <a:lnTo>
                  <a:pt x="144633" y="43387"/>
                </a:lnTo>
                <a:close/>
                <a:moveTo>
                  <a:pt x="116827" y="44463"/>
                </a:moveTo>
                <a:lnTo>
                  <a:pt x="122433" y="50259"/>
                </a:lnTo>
                <a:lnTo>
                  <a:pt x="122464" y="53141"/>
                </a:lnTo>
                <a:lnTo>
                  <a:pt x="115054" y="46364"/>
                </a:lnTo>
                <a:lnTo>
                  <a:pt x="116827" y="44463"/>
                </a:lnTo>
                <a:close/>
                <a:moveTo>
                  <a:pt x="192358" y="50259"/>
                </a:moveTo>
                <a:lnTo>
                  <a:pt x="194448" y="50354"/>
                </a:lnTo>
                <a:lnTo>
                  <a:pt x="193403" y="53869"/>
                </a:lnTo>
                <a:cubicBezTo>
                  <a:pt x="193150" y="53046"/>
                  <a:pt x="192801" y="51779"/>
                  <a:pt x="192358" y="50259"/>
                </a:cubicBezTo>
                <a:close/>
                <a:moveTo>
                  <a:pt x="187829" y="50069"/>
                </a:moveTo>
                <a:lnTo>
                  <a:pt x="191851" y="50259"/>
                </a:lnTo>
                <a:cubicBezTo>
                  <a:pt x="192231" y="51526"/>
                  <a:pt x="192548" y="52634"/>
                  <a:pt x="192801" y="53457"/>
                </a:cubicBezTo>
                <a:lnTo>
                  <a:pt x="192801" y="53489"/>
                </a:lnTo>
                <a:lnTo>
                  <a:pt x="189349" y="54629"/>
                </a:lnTo>
                <a:lnTo>
                  <a:pt x="187829" y="50069"/>
                </a:lnTo>
                <a:close/>
                <a:moveTo>
                  <a:pt x="149858" y="50417"/>
                </a:moveTo>
                <a:lnTo>
                  <a:pt x="154450" y="52191"/>
                </a:lnTo>
                <a:lnTo>
                  <a:pt x="154038" y="53077"/>
                </a:lnTo>
                <a:lnTo>
                  <a:pt x="150745" y="54724"/>
                </a:lnTo>
                <a:lnTo>
                  <a:pt x="148496" y="53299"/>
                </a:lnTo>
                <a:lnTo>
                  <a:pt x="149858" y="50417"/>
                </a:lnTo>
                <a:close/>
                <a:moveTo>
                  <a:pt x="183396" y="49879"/>
                </a:moveTo>
                <a:lnTo>
                  <a:pt x="187354" y="50069"/>
                </a:lnTo>
                <a:lnTo>
                  <a:pt x="188906" y="54819"/>
                </a:lnTo>
                <a:lnTo>
                  <a:pt x="185327" y="55991"/>
                </a:lnTo>
                <a:lnTo>
                  <a:pt x="183396" y="49879"/>
                </a:lnTo>
                <a:close/>
                <a:moveTo>
                  <a:pt x="176935" y="49879"/>
                </a:moveTo>
                <a:lnTo>
                  <a:pt x="178487" y="54534"/>
                </a:lnTo>
                <a:lnTo>
                  <a:pt x="174022" y="56656"/>
                </a:lnTo>
                <a:lnTo>
                  <a:pt x="171710" y="52571"/>
                </a:lnTo>
                <a:cubicBezTo>
                  <a:pt x="174085" y="51399"/>
                  <a:pt x="175922" y="50417"/>
                  <a:pt x="176935" y="49879"/>
                </a:cubicBezTo>
                <a:close/>
                <a:moveTo>
                  <a:pt x="199230" y="50576"/>
                </a:moveTo>
                <a:lnTo>
                  <a:pt x="205247" y="50829"/>
                </a:lnTo>
                <a:cubicBezTo>
                  <a:pt x="205627" y="52222"/>
                  <a:pt x="205944" y="53679"/>
                  <a:pt x="206102" y="55104"/>
                </a:cubicBezTo>
                <a:cubicBezTo>
                  <a:pt x="206102" y="55326"/>
                  <a:pt x="206134" y="55548"/>
                  <a:pt x="206166" y="55738"/>
                </a:cubicBezTo>
                <a:lnTo>
                  <a:pt x="201289" y="57289"/>
                </a:lnTo>
                <a:lnTo>
                  <a:pt x="199230" y="50576"/>
                </a:lnTo>
                <a:close/>
                <a:moveTo>
                  <a:pt x="144886" y="51431"/>
                </a:moveTo>
                <a:lnTo>
                  <a:pt x="150238" y="54978"/>
                </a:lnTo>
                <a:lnTo>
                  <a:pt x="145488" y="57353"/>
                </a:lnTo>
                <a:lnTo>
                  <a:pt x="144886" y="51431"/>
                </a:lnTo>
                <a:close/>
                <a:moveTo>
                  <a:pt x="177790" y="49626"/>
                </a:moveTo>
                <a:lnTo>
                  <a:pt x="182889" y="49847"/>
                </a:lnTo>
                <a:lnTo>
                  <a:pt x="184884" y="56149"/>
                </a:lnTo>
                <a:lnTo>
                  <a:pt x="180545" y="57606"/>
                </a:lnTo>
                <a:lnTo>
                  <a:pt x="177790" y="49626"/>
                </a:lnTo>
                <a:close/>
                <a:moveTo>
                  <a:pt x="143873" y="51082"/>
                </a:moveTo>
                <a:lnTo>
                  <a:pt x="144569" y="57638"/>
                </a:lnTo>
                <a:lnTo>
                  <a:pt x="138837" y="58113"/>
                </a:lnTo>
                <a:lnTo>
                  <a:pt x="138204" y="51272"/>
                </a:lnTo>
                <a:lnTo>
                  <a:pt x="143873" y="51082"/>
                </a:lnTo>
                <a:close/>
                <a:moveTo>
                  <a:pt x="137729" y="51304"/>
                </a:moveTo>
                <a:lnTo>
                  <a:pt x="138394" y="58144"/>
                </a:lnTo>
                <a:lnTo>
                  <a:pt x="134847" y="58461"/>
                </a:lnTo>
                <a:lnTo>
                  <a:pt x="134562" y="51431"/>
                </a:lnTo>
                <a:lnTo>
                  <a:pt x="137729" y="51304"/>
                </a:lnTo>
                <a:close/>
                <a:moveTo>
                  <a:pt x="216395" y="51367"/>
                </a:moveTo>
                <a:lnTo>
                  <a:pt x="237170" y="52286"/>
                </a:lnTo>
                <a:lnTo>
                  <a:pt x="219340" y="58493"/>
                </a:lnTo>
                <a:lnTo>
                  <a:pt x="216395" y="51367"/>
                </a:lnTo>
                <a:close/>
                <a:moveTo>
                  <a:pt x="122813" y="41803"/>
                </a:moveTo>
                <a:lnTo>
                  <a:pt x="127658" y="44083"/>
                </a:lnTo>
                <a:lnTo>
                  <a:pt x="128481" y="58683"/>
                </a:lnTo>
                <a:lnTo>
                  <a:pt x="128481" y="58683"/>
                </a:lnTo>
                <a:lnTo>
                  <a:pt x="122939" y="53584"/>
                </a:lnTo>
                <a:lnTo>
                  <a:pt x="122908" y="50164"/>
                </a:lnTo>
                <a:lnTo>
                  <a:pt x="122813" y="41803"/>
                </a:lnTo>
                <a:close/>
                <a:moveTo>
                  <a:pt x="134119" y="51399"/>
                </a:moveTo>
                <a:lnTo>
                  <a:pt x="134372" y="58493"/>
                </a:lnTo>
                <a:lnTo>
                  <a:pt x="131712" y="58714"/>
                </a:lnTo>
                <a:lnTo>
                  <a:pt x="131458" y="51494"/>
                </a:lnTo>
                <a:lnTo>
                  <a:pt x="134119" y="51399"/>
                </a:lnTo>
                <a:close/>
                <a:moveTo>
                  <a:pt x="91112" y="47314"/>
                </a:moveTo>
                <a:lnTo>
                  <a:pt x="91397" y="58968"/>
                </a:lnTo>
                <a:lnTo>
                  <a:pt x="91397" y="58968"/>
                </a:lnTo>
                <a:lnTo>
                  <a:pt x="78634" y="58809"/>
                </a:lnTo>
                <a:cubicBezTo>
                  <a:pt x="77971" y="55116"/>
                  <a:pt x="77277" y="51138"/>
                  <a:pt x="76676" y="47725"/>
                </a:cubicBezTo>
                <a:lnTo>
                  <a:pt x="76676" y="47725"/>
                </a:lnTo>
                <a:cubicBezTo>
                  <a:pt x="82026" y="47567"/>
                  <a:pt x="87060" y="47440"/>
                  <a:pt x="91112" y="47314"/>
                </a:cubicBezTo>
                <a:close/>
                <a:moveTo>
                  <a:pt x="130983" y="51526"/>
                </a:moveTo>
                <a:lnTo>
                  <a:pt x="131268" y="58778"/>
                </a:lnTo>
                <a:lnTo>
                  <a:pt x="128956" y="58968"/>
                </a:lnTo>
                <a:lnTo>
                  <a:pt x="128513" y="51621"/>
                </a:lnTo>
                <a:lnTo>
                  <a:pt x="130983" y="51526"/>
                </a:lnTo>
                <a:close/>
                <a:moveTo>
                  <a:pt x="100296" y="47029"/>
                </a:moveTo>
                <a:lnTo>
                  <a:pt x="106883" y="53172"/>
                </a:lnTo>
                <a:lnTo>
                  <a:pt x="106313" y="55484"/>
                </a:lnTo>
                <a:cubicBezTo>
                  <a:pt x="106313" y="55516"/>
                  <a:pt x="106313" y="55548"/>
                  <a:pt x="106313" y="55579"/>
                </a:cubicBezTo>
                <a:lnTo>
                  <a:pt x="106060" y="59126"/>
                </a:lnTo>
                <a:lnTo>
                  <a:pt x="91872" y="58936"/>
                </a:lnTo>
                <a:lnTo>
                  <a:pt x="91587" y="47282"/>
                </a:lnTo>
                <a:lnTo>
                  <a:pt x="100296" y="47029"/>
                </a:lnTo>
                <a:close/>
                <a:moveTo>
                  <a:pt x="195398" y="50386"/>
                </a:moveTo>
                <a:lnTo>
                  <a:pt x="198755" y="50544"/>
                </a:lnTo>
                <a:lnTo>
                  <a:pt x="200845" y="57416"/>
                </a:lnTo>
                <a:lnTo>
                  <a:pt x="195303" y="59158"/>
                </a:lnTo>
                <a:lnTo>
                  <a:pt x="193973" y="55073"/>
                </a:lnTo>
                <a:lnTo>
                  <a:pt x="195398" y="50386"/>
                </a:lnTo>
                <a:close/>
                <a:moveTo>
                  <a:pt x="75721" y="47757"/>
                </a:moveTo>
                <a:cubicBezTo>
                  <a:pt x="76323" y="51146"/>
                  <a:pt x="77051" y="55136"/>
                  <a:pt x="77716" y="58841"/>
                </a:cubicBezTo>
                <a:lnTo>
                  <a:pt x="68120" y="59190"/>
                </a:lnTo>
                <a:lnTo>
                  <a:pt x="67012" y="48010"/>
                </a:lnTo>
                <a:lnTo>
                  <a:pt x="75721" y="47757"/>
                </a:lnTo>
                <a:close/>
                <a:moveTo>
                  <a:pt x="114737" y="46712"/>
                </a:moveTo>
                <a:lnTo>
                  <a:pt x="122338" y="53711"/>
                </a:lnTo>
                <a:lnTo>
                  <a:pt x="117017" y="59348"/>
                </a:lnTo>
                <a:lnTo>
                  <a:pt x="109448" y="52381"/>
                </a:lnTo>
                <a:lnTo>
                  <a:pt x="114737" y="46712"/>
                </a:lnTo>
                <a:close/>
                <a:moveTo>
                  <a:pt x="206229" y="56244"/>
                </a:moveTo>
                <a:cubicBezTo>
                  <a:pt x="206292" y="56909"/>
                  <a:pt x="206324" y="57543"/>
                  <a:pt x="206387" y="58176"/>
                </a:cubicBezTo>
                <a:lnTo>
                  <a:pt x="206419" y="58176"/>
                </a:lnTo>
                <a:lnTo>
                  <a:pt x="201985" y="59570"/>
                </a:lnTo>
                <a:lnTo>
                  <a:pt x="201447" y="57733"/>
                </a:lnTo>
                <a:lnTo>
                  <a:pt x="206229" y="56244"/>
                </a:lnTo>
                <a:close/>
                <a:moveTo>
                  <a:pt x="66537" y="47979"/>
                </a:moveTo>
                <a:lnTo>
                  <a:pt x="66537" y="48010"/>
                </a:lnTo>
                <a:lnTo>
                  <a:pt x="67677" y="59190"/>
                </a:lnTo>
                <a:lnTo>
                  <a:pt x="54851" y="59665"/>
                </a:lnTo>
                <a:cubicBezTo>
                  <a:pt x="54122" y="56624"/>
                  <a:pt x="53426" y="54218"/>
                  <a:pt x="52919" y="53267"/>
                </a:cubicBezTo>
                <a:cubicBezTo>
                  <a:pt x="52539" y="52507"/>
                  <a:pt x="51747" y="50734"/>
                  <a:pt x="50734" y="48485"/>
                </a:cubicBezTo>
                <a:cubicBezTo>
                  <a:pt x="55548" y="48327"/>
                  <a:pt x="61026" y="48137"/>
                  <a:pt x="66537" y="47979"/>
                </a:cubicBezTo>
                <a:close/>
                <a:moveTo>
                  <a:pt x="178677" y="54946"/>
                </a:moveTo>
                <a:lnTo>
                  <a:pt x="179690" y="57923"/>
                </a:lnTo>
                <a:lnTo>
                  <a:pt x="175890" y="59950"/>
                </a:lnTo>
                <a:lnTo>
                  <a:pt x="174243" y="57036"/>
                </a:lnTo>
                <a:lnTo>
                  <a:pt x="178677" y="54946"/>
                </a:lnTo>
                <a:close/>
                <a:moveTo>
                  <a:pt x="185042" y="56561"/>
                </a:moveTo>
                <a:lnTo>
                  <a:pt x="185771" y="58841"/>
                </a:lnTo>
                <a:lnTo>
                  <a:pt x="181369" y="60013"/>
                </a:lnTo>
                <a:lnTo>
                  <a:pt x="180672" y="58018"/>
                </a:lnTo>
                <a:lnTo>
                  <a:pt x="185042" y="56561"/>
                </a:lnTo>
                <a:close/>
                <a:moveTo>
                  <a:pt x="49752" y="48517"/>
                </a:moveTo>
                <a:cubicBezTo>
                  <a:pt x="50829" y="50956"/>
                  <a:pt x="51684" y="52856"/>
                  <a:pt x="52127" y="53711"/>
                </a:cubicBezTo>
                <a:cubicBezTo>
                  <a:pt x="52571" y="54534"/>
                  <a:pt x="53236" y="56846"/>
                  <a:pt x="53932" y="59728"/>
                </a:cubicBezTo>
                <a:lnTo>
                  <a:pt x="40948" y="60235"/>
                </a:lnTo>
                <a:lnTo>
                  <a:pt x="40726" y="56244"/>
                </a:lnTo>
                <a:cubicBezTo>
                  <a:pt x="40726" y="56213"/>
                  <a:pt x="40726" y="56181"/>
                  <a:pt x="40726" y="56149"/>
                </a:cubicBezTo>
                <a:lnTo>
                  <a:pt x="37433" y="48992"/>
                </a:lnTo>
                <a:cubicBezTo>
                  <a:pt x="40093" y="48865"/>
                  <a:pt x="44495" y="48675"/>
                  <a:pt x="49752" y="48517"/>
                </a:cubicBezTo>
                <a:close/>
                <a:moveTo>
                  <a:pt x="171298" y="52761"/>
                </a:moveTo>
                <a:lnTo>
                  <a:pt x="173610" y="56846"/>
                </a:lnTo>
                <a:lnTo>
                  <a:pt x="166294" y="60361"/>
                </a:lnTo>
                <a:lnTo>
                  <a:pt x="166073" y="55453"/>
                </a:lnTo>
                <a:cubicBezTo>
                  <a:pt x="166136" y="55389"/>
                  <a:pt x="166199" y="55326"/>
                  <a:pt x="166231" y="55263"/>
                </a:cubicBezTo>
                <a:cubicBezTo>
                  <a:pt x="168068" y="54376"/>
                  <a:pt x="169778" y="53521"/>
                  <a:pt x="171298" y="52761"/>
                </a:cubicBezTo>
                <a:close/>
                <a:moveTo>
                  <a:pt x="189033" y="55231"/>
                </a:moveTo>
                <a:lnTo>
                  <a:pt x="190394" y="59316"/>
                </a:lnTo>
                <a:lnTo>
                  <a:pt x="186721" y="60361"/>
                </a:lnTo>
                <a:lnTo>
                  <a:pt x="185454" y="56434"/>
                </a:lnTo>
                <a:lnTo>
                  <a:pt x="189033" y="55231"/>
                </a:lnTo>
                <a:close/>
                <a:moveTo>
                  <a:pt x="192928" y="53901"/>
                </a:moveTo>
                <a:cubicBezTo>
                  <a:pt x="193023" y="54218"/>
                  <a:pt x="193086" y="54471"/>
                  <a:pt x="193150" y="54693"/>
                </a:cubicBezTo>
                <a:lnTo>
                  <a:pt x="193055" y="54978"/>
                </a:lnTo>
                <a:cubicBezTo>
                  <a:pt x="193023" y="55041"/>
                  <a:pt x="193023" y="55136"/>
                  <a:pt x="193055" y="55231"/>
                </a:cubicBezTo>
                <a:lnTo>
                  <a:pt x="194448" y="59443"/>
                </a:lnTo>
                <a:lnTo>
                  <a:pt x="191250" y="60425"/>
                </a:lnTo>
                <a:lnTo>
                  <a:pt x="189476" y="55041"/>
                </a:lnTo>
                <a:lnTo>
                  <a:pt x="192928" y="53901"/>
                </a:lnTo>
                <a:close/>
                <a:moveTo>
                  <a:pt x="256076" y="53109"/>
                </a:moveTo>
                <a:lnTo>
                  <a:pt x="277231" y="54059"/>
                </a:lnTo>
                <a:cubicBezTo>
                  <a:pt x="271151" y="56181"/>
                  <a:pt x="264722" y="58398"/>
                  <a:pt x="258166" y="60646"/>
                </a:cubicBezTo>
                <a:lnTo>
                  <a:pt x="256076" y="53109"/>
                </a:lnTo>
                <a:close/>
                <a:moveTo>
                  <a:pt x="215951" y="51557"/>
                </a:moveTo>
                <a:lnTo>
                  <a:pt x="218897" y="58651"/>
                </a:lnTo>
                <a:lnTo>
                  <a:pt x="213070" y="60678"/>
                </a:lnTo>
                <a:lnTo>
                  <a:pt x="215951" y="51557"/>
                </a:lnTo>
                <a:close/>
                <a:moveTo>
                  <a:pt x="122686" y="53996"/>
                </a:moveTo>
                <a:lnTo>
                  <a:pt x="124143" y="55326"/>
                </a:lnTo>
                <a:lnTo>
                  <a:pt x="118632" y="60868"/>
                </a:lnTo>
                <a:lnTo>
                  <a:pt x="117302" y="59633"/>
                </a:lnTo>
                <a:lnTo>
                  <a:pt x="122686" y="53996"/>
                </a:lnTo>
                <a:close/>
                <a:moveTo>
                  <a:pt x="208478" y="50987"/>
                </a:moveTo>
                <a:lnTo>
                  <a:pt x="215096" y="51304"/>
                </a:lnTo>
                <a:lnTo>
                  <a:pt x="211961" y="61058"/>
                </a:lnTo>
                <a:lnTo>
                  <a:pt x="211866" y="61090"/>
                </a:lnTo>
                <a:lnTo>
                  <a:pt x="208478" y="50987"/>
                </a:lnTo>
                <a:close/>
                <a:moveTo>
                  <a:pt x="166864" y="47124"/>
                </a:moveTo>
                <a:lnTo>
                  <a:pt x="165724" y="52951"/>
                </a:lnTo>
                <a:cubicBezTo>
                  <a:pt x="159675" y="55864"/>
                  <a:pt x="152107" y="59253"/>
                  <a:pt x="145868" y="61248"/>
                </a:cubicBezTo>
                <a:lnTo>
                  <a:pt x="145519" y="57859"/>
                </a:lnTo>
                <a:lnTo>
                  <a:pt x="166864" y="47124"/>
                </a:lnTo>
                <a:close/>
                <a:moveTo>
                  <a:pt x="36926" y="49024"/>
                </a:moveTo>
                <a:lnTo>
                  <a:pt x="40283" y="56308"/>
                </a:lnTo>
                <a:lnTo>
                  <a:pt x="40473" y="60266"/>
                </a:lnTo>
                <a:lnTo>
                  <a:pt x="36419" y="60425"/>
                </a:lnTo>
                <a:lnTo>
                  <a:pt x="36388" y="60425"/>
                </a:lnTo>
                <a:lnTo>
                  <a:pt x="32366" y="61375"/>
                </a:lnTo>
                <a:cubicBezTo>
                  <a:pt x="30307" y="59095"/>
                  <a:pt x="28787" y="56371"/>
                  <a:pt x="27932" y="53426"/>
                </a:cubicBezTo>
                <a:cubicBezTo>
                  <a:pt x="27774" y="52856"/>
                  <a:pt x="27552" y="51779"/>
                  <a:pt x="27299" y="50354"/>
                </a:cubicBezTo>
                <a:cubicBezTo>
                  <a:pt x="31004" y="49689"/>
                  <a:pt x="34013" y="49245"/>
                  <a:pt x="35754" y="49119"/>
                </a:cubicBezTo>
                <a:cubicBezTo>
                  <a:pt x="36071" y="49087"/>
                  <a:pt x="36451" y="49055"/>
                  <a:pt x="36926" y="49024"/>
                </a:cubicBezTo>
                <a:close/>
                <a:moveTo>
                  <a:pt x="107643" y="53869"/>
                </a:moveTo>
                <a:lnTo>
                  <a:pt x="114357" y="60013"/>
                </a:lnTo>
                <a:lnTo>
                  <a:pt x="112900" y="61850"/>
                </a:lnTo>
                <a:lnTo>
                  <a:pt x="110778" y="59728"/>
                </a:lnTo>
                <a:cubicBezTo>
                  <a:pt x="110747" y="59696"/>
                  <a:pt x="110683" y="59665"/>
                  <a:pt x="110652" y="59665"/>
                </a:cubicBezTo>
                <a:lnTo>
                  <a:pt x="106946" y="59190"/>
                </a:lnTo>
                <a:lnTo>
                  <a:pt x="107200" y="55674"/>
                </a:lnTo>
                <a:cubicBezTo>
                  <a:pt x="107232" y="55516"/>
                  <a:pt x="107422" y="54851"/>
                  <a:pt x="107643" y="53869"/>
                </a:cubicBezTo>
                <a:close/>
                <a:moveTo>
                  <a:pt x="248919" y="52792"/>
                </a:moveTo>
                <a:lnTo>
                  <a:pt x="255601" y="53109"/>
                </a:lnTo>
                <a:lnTo>
                  <a:pt x="257723" y="60773"/>
                </a:lnTo>
                <a:lnTo>
                  <a:pt x="252371" y="62610"/>
                </a:lnTo>
                <a:lnTo>
                  <a:pt x="251642" y="60488"/>
                </a:lnTo>
                <a:lnTo>
                  <a:pt x="248919" y="52792"/>
                </a:lnTo>
                <a:close/>
                <a:moveTo>
                  <a:pt x="124459" y="55611"/>
                </a:moveTo>
                <a:lnTo>
                  <a:pt x="128101" y="58936"/>
                </a:lnTo>
                <a:cubicBezTo>
                  <a:pt x="127975" y="58928"/>
                  <a:pt x="127836" y="58923"/>
                  <a:pt x="127689" y="58923"/>
                </a:cubicBezTo>
                <a:cubicBezTo>
                  <a:pt x="126659" y="58923"/>
                  <a:pt x="125231" y="59166"/>
                  <a:pt x="124871" y="60330"/>
                </a:cubicBezTo>
                <a:cubicBezTo>
                  <a:pt x="124650" y="61121"/>
                  <a:pt x="124459" y="61945"/>
                  <a:pt x="124333" y="62768"/>
                </a:cubicBezTo>
                <a:cubicBezTo>
                  <a:pt x="122718" y="62515"/>
                  <a:pt x="121103" y="62166"/>
                  <a:pt x="119551" y="61723"/>
                </a:cubicBezTo>
                <a:lnTo>
                  <a:pt x="118981" y="61185"/>
                </a:lnTo>
                <a:lnTo>
                  <a:pt x="124459" y="55611"/>
                </a:lnTo>
                <a:close/>
                <a:moveTo>
                  <a:pt x="205691" y="50892"/>
                </a:moveTo>
                <a:lnTo>
                  <a:pt x="208002" y="50987"/>
                </a:lnTo>
                <a:lnTo>
                  <a:pt x="211454" y="61248"/>
                </a:lnTo>
                <a:lnTo>
                  <a:pt x="207084" y="62768"/>
                </a:lnTo>
                <a:cubicBezTo>
                  <a:pt x="207052" y="60615"/>
                  <a:pt x="206862" y="58176"/>
                  <a:pt x="206546" y="55073"/>
                </a:cubicBezTo>
                <a:cubicBezTo>
                  <a:pt x="206387" y="53647"/>
                  <a:pt x="206102" y="52254"/>
                  <a:pt x="205691" y="50892"/>
                </a:cubicBezTo>
                <a:close/>
                <a:moveTo>
                  <a:pt x="144664" y="58113"/>
                </a:moveTo>
                <a:lnTo>
                  <a:pt x="144981" y="61533"/>
                </a:lnTo>
                <a:cubicBezTo>
                  <a:pt x="143429" y="62040"/>
                  <a:pt x="141814" y="62420"/>
                  <a:pt x="140199" y="62705"/>
                </a:cubicBezTo>
                <a:cubicBezTo>
                  <a:pt x="139787" y="62800"/>
                  <a:pt x="139407" y="62831"/>
                  <a:pt x="138996" y="62895"/>
                </a:cubicBezTo>
                <a:lnTo>
                  <a:pt x="138901" y="58588"/>
                </a:lnTo>
                <a:lnTo>
                  <a:pt x="144664" y="58113"/>
                </a:lnTo>
                <a:close/>
                <a:moveTo>
                  <a:pt x="127702" y="59355"/>
                </a:moveTo>
                <a:cubicBezTo>
                  <a:pt x="128053" y="59355"/>
                  <a:pt x="128358" y="59384"/>
                  <a:pt x="128545" y="59411"/>
                </a:cubicBezTo>
                <a:lnTo>
                  <a:pt x="128766" y="63243"/>
                </a:lnTo>
                <a:cubicBezTo>
                  <a:pt x="127310" y="63148"/>
                  <a:pt x="125980" y="63021"/>
                  <a:pt x="124808" y="62831"/>
                </a:cubicBezTo>
                <a:cubicBezTo>
                  <a:pt x="124903" y="62040"/>
                  <a:pt x="125093" y="61248"/>
                  <a:pt x="125315" y="60456"/>
                </a:cubicBezTo>
                <a:cubicBezTo>
                  <a:pt x="125610" y="59546"/>
                  <a:pt x="126806" y="59355"/>
                  <a:pt x="127702" y="59355"/>
                </a:cubicBezTo>
                <a:close/>
                <a:moveTo>
                  <a:pt x="238373" y="52317"/>
                </a:moveTo>
                <a:lnTo>
                  <a:pt x="240748" y="52444"/>
                </a:lnTo>
                <a:cubicBezTo>
                  <a:pt x="240527" y="54756"/>
                  <a:pt x="240305" y="57131"/>
                  <a:pt x="240052" y="59506"/>
                </a:cubicBezTo>
                <a:lnTo>
                  <a:pt x="228429" y="63338"/>
                </a:lnTo>
                <a:lnTo>
                  <a:pt x="226212" y="56561"/>
                </a:lnTo>
                <a:lnTo>
                  <a:pt x="238373" y="52317"/>
                </a:lnTo>
                <a:close/>
                <a:moveTo>
                  <a:pt x="138394" y="58619"/>
                </a:moveTo>
                <a:lnTo>
                  <a:pt x="138489" y="62926"/>
                </a:lnTo>
                <a:cubicBezTo>
                  <a:pt x="136353" y="63213"/>
                  <a:pt x="134201" y="63361"/>
                  <a:pt x="132045" y="63361"/>
                </a:cubicBezTo>
                <a:cubicBezTo>
                  <a:pt x="131101" y="63361"/>
                  <a:pt x="130155" y="63333"/>
                  <a:pt x="129210" y="63275"/>
                </a:cubicBezTo>
                <a:lnTo>
                  <a:pt x="128988" y="59411"/>
                </a:lnTo>
                <a:lnTo>
                  <a:pt x="138394" y="58619"/>
                </a:lnTo>
                <a:close/>
                <a:moveTo>
                  <a:pt x="190553" y="59728"/>
                </a:moveTo>
                <a:lnTo>
                  <a:pt x="191376" y="62198"/>
                </a:lnTo>
                <a:lnTo>
                  <a:pt x="187703" y="63433"/>
                </a:lnTo>
                <a:lnTo>
                  <a:pt x="186848" y="60805"/>
                </a:lnTo>
                <a:lnTo>
                  <a:pt x="190553" y="59728"/>
                </a:lnTo>
                <a:close/>
                <a:moveTo>
                  <a:pt x="165598" y="55579"/>
                </a:moveTo>
                <a:lnTo>
                  <a:pt x="165819" y="60551"/>
                </a:lnTo>
                <a:lnTo>
                  <a:pt x="155590" y="63813"/>
                </a:lnTo>
                <a:lnTo>
                  <a:pt x="154608" y="60456"/>
                </a:lnTo>
                <a:cubicBezTo>
                  <a:pt x="158377" y="58936"/>
                  <a:pt x="162177" y="57194"/>
                  <a:pt x="165598" y="55579"/>
                </a:cubicBezTo>
                <a:close/>
                <a:moveTo>
                  <a:pt x="206419" y="58651"/>
                </a:moveTo>
                <a:cubicBezTo>
                  <a:pt x="206577" y="60235"/>
                  <a:pt x="206641" y="61596"/>
                  <a:pt x="206641" y="62895"/>
                </a:cubicBezTo>
                <a:lnTo>
                  <a:pt x="203347" y="64035"/>
                </a:lnTo>
                <a:lnTo>
                  <a:pt x="202112" y="59981"/>
                </a:lnTo>
                <a:lnTo>
                  <a:pt x="206419" y="58651"/>
                </a:lnTo>
                <a:close/>
                <a:moveTo>
                  <a:pt x="106915" y="59633"/>
                </a:moveTo>
                <a:lnTo>
                  <a:pt x="110525" y="60108"/>
                </a:lnTo>
                <a:lnTo>
                  <a:pt x="112615" y="62230"/>
                </a:lnTo>
                <a:lnTo>
                  <a:pt x="110968" y="64542"/>
                </a:lnTo>
                <a:lnTo>
                  <a:pt x="106598" y="64162"/>
                </a:lnTo>
                <a:lnTo>
                  <a:pt x="106915" y="59633"/>
                </a:lnTo>
                <a:close/>
                <a:moveTo>
                  <a:pt x="173832" y="57258"/>
                </a:moveTo>
                <a:lnTo>
                  <a:pt x="175478" y="60171"/>
                </a:lnTo>
                <a:lnTo>
                  <a:pt x="166484" y="64922"/>
                </a:lnTo>
                <a:lnTo>
                  <a:pt x="166326" y="60868"/>
                </a:lnTo>
                <a:lnTo>
                  <a:pt x="173832" y="57258"/>
                </a:lnTo>
                <a:close/>
                <a:moveTo>
                  <a:pt x="185897" y="59253"/>
                </a:moveTo>
                <a:lnTo>
                  <a:pt x="187259" y="63560"/>
                </a:lnTo>
                <a:lnTo>
                  <a:pt x="183047" y="64953"/>
                </a:lnTo>
                <a:lnTo>
                  <a:pt x="181527" y="60456"/>
                </a:lnTo>
                <a:lnTo>
                  <a:pt x="185897" y="59253"/>
                </a:lnTo>
                <a:close/>
                <a:moveTo>
                  <a:pt x="225801" y="56719"/>
                </a:moveTo>
                <a:lnTo>
                  <a:pt x="227986" y="63465"/>
                </a:lnTo>
                <a:lnTo>
                  <a:pt x="222222" y="65397"/>
                </a:lnTo>
                <a:lnTo>
                  <a:pt x="219530" y="58905"/>
                </a:lnTo>
                <a:lnTo>
                  <a:pt x="225801" y="56719"/>
                </a:lnTo>
                <a:close/>
                <a:moveTo>
                  <a:pt x="201004" y="57859"/>
                </a:moveTo>
                <a:lnTo>
                  <a:pt x="201605" y="59918"/>
                </a:lnTo>
                <a:lnTo>
                  <a:pt x="202935" y="64225"/>
                </a:lnTo>
                <a:lnTo>
                  <a:pt x="197552" y="66062"/>
                </a:lnTo>
                <a:lnTo>
                  <a:pt x="195462" y="59601"/>
                </a:lnTo>
                <a:lnTo>
                  <a:pt x="201004" y="57859"/>
                </a:lnTo>
                <a:close/>
                <a:moveTo>
                  <a:pt x="154165" y="60646"/>
                </a:moveTo>
                <a:lnTo>
                  <a:pt x="155559" y="65270"/>
                </a:lnTo>
                <a:lnTo>
                  <a:pt x="152170" y="66188"/>
                </a:lnTo>
                <a:lnTo>
                  <a:pt x="150713" y="61976"/>
                </a:lnTo>
                <a:cubicBezTo>
                  <a:pt x="151853" y="61565"/>
                  <a:pt x="153025" y="61121"/>
                  <a:pt x="154165" y="60646"/>
                </a:cubicBezTo>
                <a:close/>
                <a:moveTo>
                  <a:pt x="243060" y="52539"/>
                </a:moveTo>
                <a:lnTo>
                  <a:pt x="247906" y="52761"/>
                </a:lnTo>
                <a:lnTo>
                  <a:pt x="250756" y="60805"/>
                </a:lnTo>
                <a:lnTo>
                  <a:pt x="251484" y="62926"/>
                </a:lnTo>
                <a:lnTo>
                  <a:pt x="241667" y="66283"/>
                </a:lnTo>
                <a:cubicBezTo>
                  <a:pt x="242110" y="61818"/>
                  <a:pt x="242585" y="57099"/>
                  <a:pt x="243060" y="52539"/>
                </a:cubicBezTo>
                <a:close/>
                <a:moveTo>
                  <a:pt x="175605" y="60615"/>
                </a:moveTo>
                <a:lnTo>
                  <a:pt x="176048" y="64700"/>
                </a:lnTo>
                <a:lnTo>
                  <a:pt x="171076" y="66537"/>
                </a:lnTo>
                <a:lnTo>
                  <a:pt x="170063" y="63528"/>
                </a:lnTo>
                <a:lnTo>
                  <a:pt x="175605" y="60615"/>
                </a:lnTo>
                <a:close/>
                <a:moveTo>
                  <a:pt x="114674" y="60330"/>
                </a:moveTo>
                <a:lnTo>
                  <a:pt x="117081" y="62546"/>
                </a:lnTo>
                <a:lnTo>
                  <a:pt x="116226" y="66568"/>
                </a:lnTo>
                <a:lnTo>
                  <a:pt x="111412" y="64700"/>
                </a:lnTo>
                <a:lnTo>
                  <a:pt x="113090" y="62293"/>
                </a:lnTo>
                <a:lnTo>
                  <a:pt x="114674" y="60330"/>
                </a:lnTo>
                <a:close/>
                <a:moveTo>
                  <a:pt x="219087" y="59063"/>
                </a:moveTo>
                <a:lnTo>
                  <a:pt x="221779" y="65523"/>
                </a:lnTo>
                <a:lnTo>
                  <a:pt x="217915" y="66790"/>
                </a:lnTo>
                <a:lnTo>
                  <a:pt x="215666" y="60266"/>
                </a:lnTo>
                <a:lnTo>
                  <a:pt x="219087" y="59063"/>
                </a:lnTo>
                <a:close/>
                <a:moveTo>
                  <a:pt x="40473" y="60710"/>
                </a:moveTo>
                <a:lnTo>
                  <a:pt x="40758" y="66853"/>
                </a:lnTo>
                <a:cubicBezTo>
                  <a:pt x="39016" y="66062"/>
                  <a:pt x="37465" y="65333"/>
                  <a:pt x="36388" y="64732"/>
                </a:cubicBezTo>
                <a:cubicBezTo>
                  <a:pt x="35026" y="63940"/>
                  <a:pt x="33791" y="62926"/>
                  <a:pt x="32714" y="61755"/>
                </a:cubicBezTo>
                <a:lnTo>
                  <a:pt x="36451" y="60868"/>
                </a:lnTo>
                <a:lnTo>
                  <a:pt x="40473" y="60710"/>
                </a:lnTo>
                <a:close/>
                <a:moveTo>
                  <a:pt x="179849" y="58366"/>
                </a:moveTo>
                <a:lnTo>
                  <a:pt x="182192" y="65238"/>
                </a:lnTo>
                <a:lnTo>
                  <a:pt x="176777" y="67043"/>
                </a:lnTo>
                <a:lnTo>
                  <a:pt x="176017" y="60361"/>
                </a:lnTo>
                <a:lnTo>
                  <a:pt x="179849" y="58366"/>
                </a:lnTo>
                <a:close/>
                <a:moveTo>
                  <a:pt x="263328" y="61280"/>
                </a:moveTo>
                <a:lnTo>
                  <a:pt x="264880" y="65777"/>
                </a:lnTo>
                <a:lnTo>
                  <a:pt x="260066" y="67392"/>
                </a:lnTo>
                <a:lnTo>
                  <a:pt x="258800" y="62831"/>
                </a:lnTo>
                <a:lnTo>
                  <a:pt x="263328" y="61280"/>
                </a:lnTo>
                <a:close/>
                <a:moveTo>
                  <a:pt x="194575" y="59886"/>
                </a:moveTo>
                <a:lnTo>
                  <a:pt x="196697" y="66378"/>
                </a:lnTo>
                <a:lnTo>
                  <a:pt x="193561" y="67487"/>
                </a:lnTo>
                <a:lnTo>
                  <a:pt x="191408" y="60900"/>
                </a:lnTo>
                <a:lnTo>
                  <a:pt x="194575" y="59886"/>
                </a:lnTo>
                <a:close/>
                <a:moveTo>
                  <a:pt x="150270" y="62135"/>
                </a:moveTo>
                <a:lnTo>
                  <a:pt x="151727" y="66283"/>
                </a:lnTo>
                <a:lnTo>
                  <a:pt x="146311" y="67772"/>
                </a:lnTo>
                <a:lnTo>
                  <a:pt x="146311" y="67772"/>
                </a:lnTo>
                <a:lnTo>
                  <a:pt x="146374" y="67297"/>
                </a:lnTo>
                <a:cubicBezTo>
                  <a:pt x="146501" y="66030"/>
                  <a:pt x="146438" y="64763"/>
                  <a:pt x="146184" y="63528"/>
                </a:cubicBezTo>
                <a:cubicBezTo>
                  <a:pt x="147515" y="63148"/>
                  <a:pt x="148876" y="62641"/>
                  <a:pt x="150270" y="62135"/>
                </a:cubicBezTo>
                <a:close/>
                <a:moveTo>
                  <a:pt x="165819" y="61026"/>
                </a:moveTo>
                <a:lnTo>
                  <a:pt x="166009" y="65112"/>
                </a:lnTo>
                <a:lnTo>
                  <a:pt x="156794" y="67803"/>
                </a:lnTo>
                <a:lnTo>
                  <a:pt x="155717" y="64225"/>
                </a:lnTo>
                <a:lnTo>
                  <a:pt x="165819" y="61026"/>
                </a:lnTo>
                <a:close/>
                <a:moveTo>
                  <a:pt x="166041" y="65587"/>
                </a:moveTo>
                <a:lnTo>
                  <a:pt x="166168" y="68595"/>
                </a:lnTo>
                <a:lnTo>
                  <a:pt x="162272" y="68469"/>
                </a:lnTo>
                <a:lnTo>
                  <a:pt x="162557" y="66695"/>
                </a:lnTo>
                <a:cubicBezTo>
                  <a:pt x="162557" y="66663"/>
                  <a:pt x="162557" y="66632"/>
                  <a:pt x="162557" y="66600"/>
                </a:cubicBezTo>
                <a:lnTo>
                  <a:pt x="166041" y="65587"/>
                </a:lnTo>
                <a:close/>
                <a:moveTo>
                  <a:pt x="176080" y="65175"/>
                </a:moveTo>
                <a:lnTo>
                  <a:pt x="176302" y="67202"/>
                </a:lnTo>
                <a:lnTo>
                  <a:pt x="171805" y="68690"/>
                </a:lnTo>
                <a:lnTo>
                  <a:pt x="171235" y="66980"/>
                </a:lnTo>
                <a:lnTo>
                  <a:pt x="176080" y="65175"/>
                </a:lnTo>
                <a:close/>
                <a:moveTo>
                  <a:pt x="272069" y="58271"/>
                </a:moveTo>
                <a:cubicBezTo>
                  <a:pt x="272734" y="60076"/>
                  <a:pt x="274444" y="64542"/>
                  <a:pt x="275521" y="67550"/>
                </a:cubicBezTo>
                <a:lnTo>
                  <a:pt x="272386" y="68690"/>
                </a:lnTo>
                <a:lnTo>
                  <a:pt x="271562" y="67012"/>
                </a:lnTo>
                <a:lnTo>
                  <a:pt x="268997" y="59348"/>
                </a:lnTo>
                <a:lnTo>
                  <a:pt x="272069" y="58271"/>
                </a:lnTo>
                <a:close/>
                <a:moveTo>
                  <a:pt x="117461" y="62895"/>
                </a:moveTo>
                <a:lnTo>
                  <a:pt x="118157" y="63528"/>
                </a:lnTo>
                <a:cubicBezTo>
                  <a:pt x="118284" y="63655"/>
                  <a:pt x="118411" y="63718"/>
                  <a:pt x="118569" y="63782"/>
                </a:cubicBezTo>
                <a:cubicBezTo>
                  <a:pt x="119867" y="64193"/>
                  <a:pt x="121198" y="64542"/>
                  <a:pt x="122559" y="64795"/>
                </a:cubicBezTo>
                <a:lnTo>
                  <a:pt x="121673" y="68722"/>
                </a:lnTo>
                <a:lnTo>
                  <a:pt x="116669" y="66727"/>
                </a:lnTo>
                <a:lnTo>
                  <a:pt x="117461" y="62895"/>
                </a:lnTo>
                <a:close/>
                <a:moveTo>
                  <a:pt x="155685" y="65682"/>
                </a:moveTo>
                <a:lnTo>
                  <a:pt x="156350" y="67930"/>
                </a:lnTo>
                <a:lnTo>
                  <a:pt x="153120" y="68880"/>
                </a:lnTo>
                <a:lnTo>
                  <a:pt x="152328" y="66600"/>
                </a:lnTo>
                <a:lnTo>
                  <a:pt x="155685" y="65682"/>
                </a:lnTo>
                <a:close/>
                <a:moveTo>
                  <a:pt x="191503" y="62641"/>
                </a:moveTo>
                <a:lnTo>
                  <a:pt x="193150" y="67613"/>
                </a:lnTo>
                <a:lnTo>
                  <a:pt x="189444" y="68912"/>
                </a:lnTo>
                <a:lnTo>
                  <a:pt x="187829" y="63845"/>
                </a:lnTo>
                <a:lnTo>
                  <a:pt x="191503" y="62641"/>
                </a:lnTo>
                <a:close/>
                <a:moveTo>
                  <a:pt x="228112" y="63940"/>
                </a:moveTo>
                <a:lnTo>
                  <a:pt x="229189" y="67297"/>
                </a:lnTo>
                <a:lnTo>
                  <a:pt x="223774" y="69134"/>
                </a:lnTo>
                <a:lnTo>
                  <a:pt x="222380" y="65808"/>
                </a:lnTo>
                <a:lnTo>
                  <a:pt x="228112" y="63940"/>
                </a:lnTo>
                <a:close/>
                <a:moveTo>
                  <a:pt x="280113" y="55516"/>
                </a:moveTo>
                <a:cubicBezTo>
                  <a:pt x="281063" y="58651"/>
                  <a:pt x="283375" y="65967"/>
                  <a:pt x="283945" y="67740"/>
                </a:cubicBezTo>
                <a:lnTo>
                  <a:pt x="281760" y="69672"/>
                </a:lnTo>
                <a:lnTo>
                  <a:pt x="279606" y="66948"/>
                </a:lnTo>
                <a:lnTo>
                  <a:pt x="275648" y="57068"/>
                </a:lnTo>
                <a:lnTo>
                  <a:pt x="280113" y="55516"/>
                </a:lnTo>
                <a:close/>
                <a:moveTo>
                  <a:pt x="240020" y="59981"/>
                </a:moveTo>
                <a:lnTo>
                  <a:pt x="240020" y="59981"/>
                </a:lnTo>
                <a:cubicBezTo>
                  <a:pt x="239798" y="62388"/>
                  <a:pt x="239545" y="64795"/>
                  <a:pt x="239292" y="67107"/>
                </a:cubicBezTo>
                <a:lnTo>
                  <a:pt x="230583" y="70084"/>
                </a:lnTo>
                <a:lnTo>
                  <a:pt x="229727" y="67360"/>
                </a:lnTo>
                <a:lnTo>
                  <a:pt x="228556" y="63782"/>
                </a:lnTo>
                <a:lnTo>
                  <a:pt x="240020" y="59981"/>
                </a:lnTo>
                <a:close/>
                <a:moveTo>
                  <a:pt x="258356" y="62990"/>
                </a:moveTo>
                <a:lnTo>
                  <a:pt x="259623" y="67582"/>
                </a:lnTo>
                <a:lnTo>
                  <a:pt x="255063" y="70369"/>
                </a:lnTo>
                <a:lnTo>
                  <a:pt x="253131" y="64795"/>
                </a:lnTo>
                <a:lnTo>
                  <a:pt x="258356" y="62990"/>
                </a:lnTo>
                <a:close/>
                <a:moveTo>
                  <a:pt x="169651" y="63750"/>
                </a:moveTo>
                <a:lnTo>
                  <a:pt x="171393" y="68817"/>
                </a:lnTo>
                <a:lnTo>
                  <a:pt x="166674" y="70400"/>
                </a:lnTo>
                <a:lnTo>
                  <a:pt x="166484" y="65428"/>
                </a:lnTo>
                <a:lnTo>
                  <a:pt x="169651" y="63750"/>
                </a:lnTo>
                <a:close/>
                <a:moveTo>
                  <a:pt x="187386" y="64003"/>
                </a:moveTo>
                <a:lnTo>
                  <a:pt x="189001" y="69070"/>
                </a:lnTo>
                <a:lnTo>
                  <a:pt x="184916" y="70464"/>
                </a:lnTo>
                <a:lnTo>
                  <a:pt x="183174" y="65397"/>
                </a:lnTo>
                <a:lnTo>
                  <a:pt x="187386" y="64003"/>
                </a:lnTo>
                <a:close/>
                <a:moveTo>
                  <a:pt x="268554" y="59475"/>
                </a:moveTo>
                <a:lnTo>
                  <a:pt x="271151" y="67170"/>
                </a:lnTo>
                <a:lnTo>
                  <a:pt x="271942" y="68849"/>
                </a:lnTo>
                <a:lnTo>
                  <a:pt x="267097" y="70622"/>
                </a:lnTo>
                <a:lnTo>
                  <a:pt x="265387" y="65840"/>
                </a:lnTo>
                <a:lnTo>
                  <a:pt x="263772" y="61153"/>
                </a:lnTo>
                <a:lnTo>
                  <a:pt x="268554" y="59475"/>
                </a:lnTo>
                <a:close/>
                <a:moveTo>
                  <a:pt x="151885" y="66727"/>
                </a:moveTo>
                <a:lnTo>
                  <a:pt x="152677" y="69007"/>
                </a:lnTo>
                <a:lnTo>
                  <a:pt x="151727" y="69260"/>
                </a:lnTo>
                <a:lnTo>
                  <a:pt x="145773" y="71002"/>
                </a:lnTo>
                <a:cubicBezTo>
                  <a:pt x="145963" y="69830"/>
                  <a:pt x="146121" y="68912"/>
                  <a:pt x="146216" y="68278"/>
                </a:cubicBezTo>
                <a:lnTo>
                  <a:pt x="151885" y="66727"/>
                </a:lnTo>
                <a:close/>
                <a:moveTo>
                  <a:pt x="78729" y="59221"/>
                </a:moveTo>
                <a:lnTo>
                  <a:pt x="91429" y="59380"/>
                </a:lnTo>
                <a:lnTo>
                  <a:pt x="91745" y="71287"/>
                </a:lnTo>
                <a:lnTo>
                  <a:pt x="80915" y="71160"/>
                </a:lnTo>
                <a:cubicBezTo>
                  <a:pt x="80851" y="70780"/>
                  <a:pt x="80820" y="70527"/>
                  <a:pt x="80788" y="70432"/>
                </a:cubicBezTo>
                <a:cubicBezTo>
                  <a:pt x="80629" y="69894"/>
                  <a:pt x="79743" y="65017"/>
                  <a:pt x="78729" y="59253"/>
                </a:cubicBezTo>
                <a:lnTo>
                  <a:pt x="78729" y="59221"/>
                </a:lnTo>
                <a:close/>
                <a:moveTo>
                  <a:pt x="275679" y="67962"/>
                </a:moveTo>
                <a:cubicBezTo>
                  <a:pt x="275996" y="68754"/>
                  <a:pt x="276218" y="69450"/>
                  <a:pt x="276344" y="69894"/>
                </a:cubicBezTo>
                <a:lnTo>
                  <a:pt x="273684" y="71382"/>
                </a:lnTo>
                <a:lnTo>
                  <a:pt x="272576" y="69102"/>
                </a:lnTo>
                <a:lnTo>
                  <a:pt x="275679" y="67962"/>
                </a:lnTo>
                <a:close/>
                <a:moveTo>
                  <a:pt x="91872" y="59411"/>
                </a:moveTo>
                <a:lnTo>
                  <a:pt x="105996" y="59601"/>
                </a:lnTo>
                <a:lnTo>
                  <a:pt x="105141" y="71477"/>
                </a:lnTo>
                <a:lnTo>
                  <a:pt x="92157" y="71319"/>
                </a:lnTo>
                <a:lnTo>
                  <a:pt x="91872" y="59411"/>
                </a:lnTo>
                <a:close/>
                <a:moveTo>
                  <a:pt x="106535" y="64605"/>
                </a:moveTo>
                <a:lnTo>
                  <a:pt x="110810" y="64985"/>
                </a:lnTo>
                <a:lnTo>
                  <a:pt x="110398" y="71540"/>
                </a:lnTo>
                <a:lnTo>
                  <a:pt x="106028" y="71509"/>
                </a:lnTo>
                <a:lnTo>
                  <a:pt x="106535" y="64605"/>
                </a:lnTo>
                <a:close/>
                <a:moveTo>
                  <a:pt x="111285" y="65112"/>
                </a:moveTo>
                <a:lnTo>
                  <a:pt x="116131" y="67012"/>
                </a:lnTo>
                <a:lnTo>
                  <a:pt x="115149" y="71604"/>
                </a:lnTo>
                <a:lnTo>
                  <a:pt x="110842" y="71540"/>
                </a:lnTo>
                <a:lnTo>
                  <a:pt x="111285" y="65112"/>
                </a:lnTo>
                <a:close/>
                <a:moveTo>
                  <a:pt x="116574" y="67170"/>
                </a:moveTo>
                <a:lnTo>
                  <a:pt x="121578" y="69165"/>
                </a:lnTo>
                <a:lnTo>
                  <a:pt x="121198" y="71667"/>
                </a:lnTo>
                <a:lnTo>
                  <a:pt x="115624" y="71604"/>
                </a:lnTo>
                <a:lnTo>
                  <a:pt x="116574" y="67170"/>
                </a:lnTo>
                <a:close/>
                <a:moveTo>
                  <a:pt x="162082" y="66727"/>
                </a:moveTo>
                <a:lnTo>
                  <a:pt x="161322" y="71699"/>
                </a:lnTo>
                <a:lnTo>
                  <a:pt x="156509" y="71255"/>
                </a:lnTo>
                <a:lnTo>
                  <a:pt x="156857" y="68247"/>
                </a:lnTo>
                <a:lnTo>
                  <a:pt x="162082" y="66727"/>
                </a:lnTo>
                <a:close/>
                <a:moveTo>
                  <a:pt x="206641" y="63370"/>
                </a:moveTo>
                <a:cubicBezTo>
                  <a:pt x="206641" y="66188"/>
                  <a:pt x="206292" y="68975"/>
                  <a:pt x="205691" y="71699"/>
                </a:cubicBezTo>
                <a:lnTo>
                  <a:pt x="203474" y="64478"/>
                </a:lnTo>
                <a:lnTo>
                  <a:pt x="206641" y="63370"/>
                </a:lnTo>
                <a:close/>
                <a:moveTo>
                  <a:pt x="215223" y="60393"/>
                </a:moveTo>
                <a:lnTo>
                  <a:pt x="217567" y="67138"/>
                </a:lnTo>
                <a:cubicBezTo>
                  <a:pt x="217567" y="67233"/>
                  <a:pt x="217662" y="67297"/>
                  <a:pt x="217757" y="67297"/>
                </a:cubicBezTo>
                <a:lnTo>
                  <a:pt x="217820" y="67297"/>
                </a:lnTo>
                <a:lnTo>
                  <a:pt x="221937" y="65967"/>
                </a:lnTo>
                <a:lnTo>
                  <a:pt x="223330" y="69292"/>
                </a:lnTo>
                <a:lnTo>
                  <a:pt x="215508" y="71889"/>
                </a:lnTo>
                <a:lnTo>
                  <a:pt x="212404" y="62705"/>
                </a:lnTo>
                <a:lnTo>
                  <a:pt x="212880" y="61216"/>
                </a:lnTo>
                <a:lnTo>
                  <a:pt x="215223" y="60393"/>
                </a:lnTo>
                <a:close/>
                <a:moveTo>
                  <a:pt x="229316" y="67740"/>
                </a:moveTo>
                <a:lnTo>
                  <a:pt x="230107" y="70242"/>
                </a:lnTo>
                <a:lnTo>
                  <a:pt x="224945" y="72015"/>
                </a:lnTo>
                <a:lnTo>
                  <a:pt x="223932" y="69577"/>
                </a:lnTo>
                <a:lnTo>
                  <a:pt x="229316" y="67740"/>
                </a:lnTo>
                <a:close/>
                <a:moveTo>
                  <a:pt x="265038" y="66220"/>
                </a:moveTo>
                <a:lnTo>
                  <a:pt x="266654" y="70812"/>
                </a:lnTo>
                <a:lnTo>
                  <a:pt x="263170" y="72079"/>
                </a:lnTo>
                <a:lnTo>
                  <a:pt x="260256" y="67803"/>
                </a:lnTo>
                <a:lnTo>
                  <a:pt x="265038" y="66220"/>
                </a:lnTo>
                <a:close/>
                <a:moveTo>
                  <a:pt x="162209" y="68912"/>
                </a:moveTo>
                <a:lnTo>
                  <a:pt x="166168" y="69070"/>
                </a:lnTo>
                <a:lnTo>
                  <a:pt x="166294" y="72142"/>
                </a:lnTo>
                <a:lnTo>
                  <a:pt x="161734" y="71730"/>
                </a:lnTo>
                <a:lnTo>
                  <a:pt x="162209" y="68912"/>
                </a:lnTo>
                <a:close/>
                <a:moveTo>
                  <a:pt x="203062" y="64637"/>
                </a:moveTo>
                <a:lnTo>
                  <a:pt x="204709" y="70084"/>
                </a:lnTo>
                <a:lnTo>
                  <a:pt x="199642" y="72395"/>
                </a:lnTo>
                <a:lnTo>
                  <a:pt x="197710" y="66505"/>
                </a:lnTo>
                <a:lnTo>
                  <a:pt x="203062" y="64637"/>
                </a:lnTo>
                <a:close/>
                <a:moveTo>
                  <a:pt x="275204" y="57194"/>
                </a:moveTo>
                <a:lnTo>
                  <a:pt x="279163" y="67170"/>
                </a:lnTo>
                <a:cubicBezTo>
                  <a:pt x="279163" y="67170"/>
                  <a:pt x="279163" y="67202"/>
                  <a:pt x="279195" y="67233"/>
                </a:cubicBezTo>
                <a:lnTo>
                  <a:pt x="281380" y="69957"/>
                </a:lnTo>
                <a:lnTo>
                  <a:pt x="278466" y="72522"/>
                </a:lnTo>
                <a:cubicBezTo>
                  <a:pt x="277548" y="71224"/>
                  <a:pt x="276946" y="70305"/>
                  <a:pt x="276851" y="69925"/>
                </a:cubicBezTo>
                <a:cubicBezTo>
                  <a:pt x="276313" y="68120"/>
                  <a:pt x="273462" y="60615"/>
                  <a:pt x="272481" y="58144"/>
                </a:cubicBezTo>
                <a:lnTo>
                  <a:pt x="275204" y="57194"/>
                </a:lnTo>
                <a:close/>
                <a:moveTo>
                  <a:pt x="123003" y="64890"/>
                </a:moveTo>
                <a:cubicBezTo>
                  <a:pt x="126011" y="65428"/>
                  <a:pt x="129052" y="65682"/>
                  <a:pt x="132092" y="65682"/>
                </a:cubicBezTo>
                <a:lnTo>
                  <a:pt x="131173" y="72807"/>
                </a:lnTo>
                <a:lnTo>
                  <a:pt x="121673" y="71730"/>
                </a:lnTo>
                <a:lnTo>
                  <a:pt x="122053" y="69070"/>
                </a:lnTo>
                <a:lnTo>
                  <a:pt x="123003" y="64890"/>
                </a:lnTo>
                <a:close/>
                <a:moveTo>
                  <a:pt x="252244" y="65112"/>
                </a:moveTo>
                <a:lnTo>
                  <a:pt x="254208" y="70780"/>
                </a:lnTo>
                <a:lnTo>
                  <a:pt x="247430" y="72997"/>
                </a:lnTo>
                <a:lnTo>
                  <a:pt x="246639" y="67012"/>
                </a:lnTo>
                <a:lnTo>
                  <a:pt x="252244" y="65112"/>
                </a:lnTo>
                <a:close/>
                <a:moveTo>
                  <a:pt x="182319" y="65682"/>
                </a:moveTo>
                <a:lnTo>
                  <a:pt x="184061" y="70780"/>
                </a:lnTo>
                <a:lnTo>
                  <a:pt x="177442" y="73092"/>
                </a:lnTo>
                <a:lnTo>
                  <a:pt x="176808" y="67518"/>
                </a:lnTo>
                <a:lnTo>
                  <a:pt x="182319" y="65682"/>
                </a:lnTo>
                <a:close/>
                <a:moveTo>
                  <a:pt x="77811" y="59221"/>
                </a:moveTo>
                <a:cubicBezTo>
                  <a:pt x="78856" y="65080"/>
                  <a:pt x="79774" y="70084"/>
                  <a:pt x="79901" y="70654"/>
                </a:cubicBezTo>
                <a:cubicBezTo>
                  <a:pt x="79933" y="70812"/>
                  <a:pt x="80028" y="71319"/>
                  <a:pt x="80154" y="72142"/>
                </a:cubicBezTo>
                <a:lnTo>
                  <a:pt x="69545" y="73251"/>
                </a:lnTo>
                <a:lnTo>
                  <a:pt x="68184" y="59601"/>
                </a:lnTo>
                <a:lnTo>
                  <a:pt x="77811" y="59221"/>
                </a:lnTo>
                <a:close/>
                <a:moveTo>
                  <a:pt x="139756" y="65080"/>
                </a:moveTo>
                <a:cubicBezTo>
                  <a:pt x="139882" y="66093"/>
                  <a:pt x="140072" y="67360"/>
                  <a:pt x="140167" y="67740"/>
                </a:cubicBezTo>
                <a:cubicBezTo>
                  <a:pt x="140231" y="68120"/>
                  <a:pt x="139566" y="71509"/>
                  <a:pt x="139059" y="73662"/>
                </a:cubicBezTo>
                <a:lnTo>
                  <a:pt x="137412" y="73504"/>
                </a:lnTo>
                <a:lnTo>
                  <a:pt x="131680" y="72839"/>
                </a:lnTo>
                <a:lnTo>
                  <a:pt x="132567" y="65682"/>
                </a:lnTo>
                <a:cubicBezTo>
                  <a:pt x="134942" y="65650"/>
                  <a:pt x="137349" y="65428"/>
                  <a:pt x="139724" y="65080"/>
                </a:cubicBezTo>
                <a:close/>
                <a:moveTo>
                  <a:pt x="145329" y="63813"/>
                </a:moveTo>
                <a:cubicBezTo>
                  <a:pt x="145551" y="64922"/>
                  <a:pt x="145583" y="66030"/>
                  <a:pt x="145488" y="67138"/>
                </a:cubicBezTo>
                <a:cubicBezTo>
                  <a:pt x="145424" y="67550"/>
                  <a:pt x="144949" y="70242"/>
                  <a:pt x="144253" y="74264"/>
                </a:cubicBezTo>
                <a:lnTo>
                  <a:pt x="139471" y="73726"/>
                </a:lnTo>
                <a:cubicBezTo>
                  <a:pt x="139787" y="72395"/>
                  <a:pt x="140706" y="68247"/>
                  <a:pt x="140579" y="67645"/>
                </a:cubicBezTo>
                <a:cubicBezTo>
                  <a:pt x="140516" y="67297"/>
                  <a:pt x="140326" y="66030"/>
                  <a:pt x="140167" y="65017"/>
                </a:cubicBezTo>
                <a:lnTo>
                  <a:pt x="140547" y="64953"/>
                </a:lnTo>
                <a:cubicBezTo>
                  <a:pt x="142162" y="64668"/>
                  <a:pt x="143746" y="64288"/>
                  <a:pt x="145329" y="63813"/>
                </a:cubicBezTo>
                <a:close/>
                <a:moveTo>
                  <a:pt x="239007" y="69640"/>
                </a:moveTo>
                <a:lnTo>
                  <a:pt x="239007" y="69640"/>
                </a:lnTo>
                <a:cubicBezTo>
                  <a:pt x="238911" y="70464"/>
                  <a:pt x="238816" y="71287"/>
                  <a:pt x="238753" y="72110"/>
                </a:cubicBezTo>
                <a:lnTo>
                  <a:pt x="231976" y="74327"/>
                </a:lnTo>
                <a:lnTo>
                  <a:pt x="231311" y="72269"/>
                </a:lnTo>
                <a:lnTo>
                  <a:pt x="239007" y="69640"/>
                </a:lnTo>
                <a:close/>
                <a:moveTo>
                  <a:pt x="176397" y="67645"/>
                </a:moveTo>
                <a:lnTo>
                  <a:pt x="176967" y="73251"/>
                </a:lnTo>
                <a:lnTo>
                  <a:pt x="173768" y="74391"/>
                </a:lnTo>
                <a:lnTo>
                  <a:pt x="171963" y="69134"/>
                </a:lnTo>
                <a:lnTo>
                  <a:pt x="176397" y="67645"/>
                </a:lnTo>
                <a:close/>
                <a:moveTo>
                  <a:pt x="67740" y="59633"/>
                </a:moveTo>
                <a:lnTo>
                  <a:pt x="69102" y="73346"/>
                </a:lnTo>
                <a:lnTo>
                  <a:pt x="58081" y="74486"/>
                </a:lnTo>
                <a:cubicBezTo>
                  <a:pt x="57258" y="70305"/>
                  <a:pt x="56054" y="64637"/>
                  <a:pt x="54978" y="60140"/>
                </a:cubicBezTo>
                <a:lnTo>
                  <a:pt x="67740" y="59633"/>
                </a:lnTo>
                <a:close/>
                <a:moveTo>
                  <a:pt x="259813" y="67993"/>
                </a:moveTo>
                <a:lnTo>
                  <a:pt x="262727" y="72237"/>
                </a:lnTo>
                <a:lnTo>
                  <a:pt x="256488" y="74517"/>
                </a:lnTo>
                <a:lnTo>
                  <a:pt x="255189" y="70812"/>
                </a:lnTo>
                <a:lnTo>
                  <a:pt x="259813" y="67993"/>
                </a:lnTo>
                <a:close/>
                <a:moveTo>
                  <a:pt x="276503" y="70337"/>
                </a:moveTo>
                <a:cubicBezTo>
                  <a:pt x="277009" y="71192"/>
                  <a:pt x="277548" y="72015"/>
                  <a:pt x="278118" y="72807"/>
                </a:cubicBezTo>
                <a:lnTo>
                  <a:pt x="276154" y="74549"/>
                </a:lnTo>
                <a:lnTo>
                  <a:pt x="273969" y="71762"/>
                </a:lnTo>
                <a:lnTo>
                  <a:pt x="276503" y="70337"/>
                </a:lnTo>
                <a:close/>
                <a:moveTo>
                  <a:pt x="223489" y="69704"/>
                </a:moveTo>
                <a:lnTo>
                  <a:pt x="224502" y="72142"/>
                </a:lnTo>
                <a:lnTo>
                  <a:pt x="216490" y="74834"/>
                </a:lnTo>
                <a:lnTo>
                  <a:pt x="215666" y="72332"/>
                </a:lnTo>
                <a:lnTo>
                  <a:pt x="223489" y="69704"/>
                </a:lnTo>
                <a:close/>
                <a:moveTo>
                  <a:pt x="151537" y="69799"/>
                </a:moveTo>
                <a:lnTo>
                  <a:pt x="150903" y="75024"/>
                </a:lnTo>
                <a:lnTo>
                  <a:pt x="145171" y="74391"/>
                </a:lnTo>
                <a:cubicBezTo>
                  <a:pt x="145361" y="73314"/>
                  <a:pt x="145519" y="72364"/>
                  <a:pt x="145678" y="71509"/>
                </a:cubicBezTo>
                <a:lnTo>
                  <a:pt x="151537" y="69799"/>
                </a:lnTo>
                <a:close/>
                <a:moveTo>
                  <a:pt x="246195" y="67170"/>
                </a:moveTo>
                <a:lnTo>
                  <a:pt x="246987" y="73124"/>
                </a:lnTo>
                <a:lnTo>
                  <a:pt x="240717" y="75182"/>
                </a:lnTo>
                <a:cubicBezTo>
                  <a:pt x="240938" y="73187"/>
                  <a:pt x="241160" y="71034"/>
                  <a:pt x="241382" y="68817"/>
                </a:cubicBezTo>
                <a:lnTo>
                  <a:pt x="246195" y="67170"/>
                </a:lnTo>
                <a:close/>
                <a:moveTo>
                  <a:pt x="156350" y="68405"/>
                </a:moveTo>
                <a:lnTo>
                  <a:pt x="155559" y="75562"/>
                </a:lnTo>
                <a:lnTo>
                  <a:pt x="151378" y="75087"/>
                </a:lnTo>
                <a:lnTo>
                  <a:pt x="152012" y="69672"/>
                </a:lnTo>
                <a:lnTo>
                  <a:pt x="156350" y="68405"/>
                </a:lnTo>
                <a:close/>
                <a:moveTo>
                  <a:pt x="106028" y="71952"/>
                </a:moveTo>
                <a:lnTo>
                  <a:pt x="110367" y="72015"/>
                </a:lnTo>
                <a:lnTo>
                  <a:pt x="110113" y="75816"/>
                </a:lnTo>
                <a:lnTo>
                  <a:pt x="105806" y="75087"/>
                </a:lnTo>
                <a:lnTo>
                  <a:pt x="106028" y="71952"/>
                </a:lnTo>
                <a:close/>
                <a:moveTo>
                  <a:pt x="272132" y="69260"/>
                </a:moveTo>
                <a:lnTo>
                  <a:pt x="273304" y="71604"/>
                </a:lnTo>
                <a:lnTo>
                  <a:pt x="265735" y="75847"/>
                </a:lnTo>
                <a:lnTo>
                  <a:pt x="263423" y="72459"/>
                </a:lnTo>
                <a:lnTo>
                  <a:pt x="272132" y="69260"/>
                </a:lnTo>
                <a:close/>
                <a:moveTo>
                  <a:pt x="156445" y="71730"/>
                </a:moveTo>
                <a:lnTo>
                  <a:pt x="161227" y="72142"/>
                </a:lnTo>
                <a:lnTo>
                  <a:pt x="160626" y="76132"/>
                </a:lnTo>
                <a:lnTo>
                  <a:pt x="156002" y="75594"/>
                </a:lnTo>
                <a:lnTo>
                  <a:pt x="156445" y="71730"/>
                </a:lnTo>
                <a:close/>
                <a:moveTo>
                  <a:pt x="230836" y="72395"/>
                </a:moveTo>
                <a:lnTo>
                  <a:pt x="231533" y="74486"/>
                </a:lnTo>
                <a:lnTo>
                  <a:pt x="226434" y="76196"/>
                </a:lnTo>
                <a:lnTo>
                  <a:pt x="225801" y="74169"/>
                </a:lnTo>
                <a:lnTo>
                  <a:pt x="230836" y="72395"/>
                </a:lnTo>
                <a:close/>
                <a:moveTo>
                  <a:pt x="110810" y="72015"/>
                </a:moveTo>
                <a:lnTo>
                  <a:pt x="115054" y="72047"/>
                </a:lnTo>
                <a:lnTo>
                  <a:pt x="114135" y="76481"/>
                </a:lnTo>
                <a:lnTo>
                  <a:pt x="110557" y="75879"/>
                </a:lnTo>
                <a:lnTo>
                  <a:pt x="110810" y="72015"/>
                </a:lnTo>
                <a:close/>
                <a:moveTo>
                  <a:pt x="161702" y="72174"/>
                </a:moveTo>
                <a:lnTo>
                  <a:pt x="166326" y="72585"/>
                </a:lnTo>
                <a:lnTo>
                  <a:pt x="166516" y="76766"/>
                </a:lnTo>
                <a:lnTo>
                  <a:pt x="161069" y="76164"/>
                </a:lnTo>
                <a:lnTo>
                  <a:pt x="161702" y="72174"/>
                </a:lnTo>
                <a:close/>
                <a:moveTo>
                  <a:pt x="171551" y="69292"/>
                </a:moveTo>
                <a:lnTo>
                  <a:pt x="173325" y="74517"/>
                </a:lnTo>
                <a:lnTo>
                  <a:pt x="171425" y="75182"/>
                </a:lnTo>
                <a:lnTo>
                  <a:pt x="166959" y="76766"/>
                </a:lnTo>
                <a:lnTo>
                  <a:pt x="166706" y="70875"/>
                </a:lnTo>
                <a:lnTo>
                  <a:pt x="171551" y="69292"/>
                </a:lnTo>
                <a:close/>
                <a:moveTo>
                  <a:pt x="180165" y="72617"/>
                </a:moveTo>
                <a:lnTo>
                  <a:pt x="181432" y="76544"/>
                </a:lnTo>
                <a:lnTo>
                  <a:pt x="178835" y="77367"/>
                </a:lnTo>
                <a:lnTo>
                  <a:pt x="177537" y="73536"/>
                </a:lnTo>
                <a:lnTo>
                  <a:pt x="180165" y="72617"/>
                </a:lnTo>
                <a:close/>
                <a:moveTo>
                  <a:pt x="115529" y="72047"/>
                </a:moveTo>
                <a:lnTo>
                  <a:pt x="121134" y="72142"/>
                </a:lnTo>
                <a:lnTo>
                  <a:pt x="120343" y="77526"/>
                </a:lnTo>
                <a:lnTo>
                  <a:pt x="117524" y="77051"/>
                </a:lnTo>
                <a:lnTo>
                  <a:pt x="114579" y="76544"/>
                </a:lnTo>
                <a:lnTo>
                  <a:pt x="115529" y="72047"/>
                </a:lnTo>
                <a:close/>
                <a:moveTo>
                  <a:pt x="254366" y="71224"/>
                </a:moveTo>
                <a:lnTo>
                  <a:pt x="255633" y="74834"/>
                </a:lnTo>
                <a:lnTo>
                  <a:pt x="248032" y="77589"/>
                </a:lnTo>
                <a:lnTo>
                  <a:pt x="247494" y="73441"/>
                </a:lnTo>
                <a:lnTo>
                  <a:pt x="254366" y="71224"/>
                </a:lnTo>
                <a:close/>
                <a:moveTo>
                  <a:pt x="54059" y="60171"/>
                </a:moveTo>
                <a:cubicBezTo>
                  <a:pt x="55421" y="65808"/>
                  <a:pt x="57004" y="73536"/>
                  <a:pt x="57796" y="77621"/>
                </a:cubicBezTo>
                <a:cubicBezTo>
                  <a:pt x="55136" y="74802"/>
                  <a:pt x="53236" y="72839"/>
                  <a:pt x="52919" y="72522"/>
                </a:cubicBezTo>
                <a:cubicBezTo>
                  <a:pt x="52191" y="71794"/>
                  <a:pt x="49910" y="70749"/>
                  <a:pt x="44875" y="68595"/>
                </a:cubicBezTo>
                <a:cubicBezTo>
                  <a:pt x="43672" y="68088"/>
                  <a:pt x="42437" y="67550"/>
                  <a:pt x="41265" y="67012"/>
                </a:cubicBezTo>
                <a:lnTo>
                  <a:pt x="40980" y="60678"/>
                </a:lnTo>
                <a:lnTo>
                  <a:pt x="54059" y="60171"/>
                </a:lnTo>
                <a:close/>
                <a:moveTo>
                  <a:pt x="238690" y="72585"/>
                </a:moveTo>
                <a:lnTo>
                  <a:pt x="238690" y="72585"/>
                </a:lnTo>
                <a:cubicBezTo>
                  <a:pt x="238563" y="73757"/>
                  <a:pt x="238436" y="74897"/>
                  <a:pt x="238341" y="75974"/>
                </a:cubicBezTo>
                <a:lnTo>
                  <a:pt x="233084" y="77684"/>
                </a:lnTo>
                <a:lnTo>
                  <a:pt x="232103" y="74771"/>
                </a:lnTo>
                <a:lnTo>
                  <a:pt x="238690" y="72585"/>
                </a:lnTo>
                <a:close/>
                <a:moveTo>
                  <a:pt x="212183" y="63433"/>
                </a:moveTo>
                <a:lnTo>
                  <a:pt x="216078" y="74992"/>
                </a:lnTo>
                <a:lnTo>
                  <a:pt x="207591" y="77842"/>
                </a:lnTo>
                <a:lnTo>
                  <a:pt x="212183" y="63433"/>
                </a:lnTo>
                <a:close/>
                <a:moveTo>
                  <a:pt x="278688" y="73536"/>
                </a:moveTo>
                <a:cubicBezTo>
                  <a:pt x="279321" y="74454"/>
                  <a:pt x="280050" y="75436"/>
                  <a:pt x="280873" y="76512"/>
                </a:cubicBezTo>
                <a:lnTo>
                  <a:pt x="278910" y="78096"/>
                </a:lnTo>
                <a:lnTo>
                  <a:pt x="276693" y="75277"/>
                </a:lnTo>
                <a:lnTo>
                  <a:pt x="278688" y="73536"/>
                </a:lnTo>
                <a:close/>
                <a:moveTo>
                  <a:pt x="184219" y="71224"/>
                </a:moveTo>
                <a:lnTo>
                  <a:pt x="186183" y="76987"/>
                </a:lnTo>
                <a:lnTo>
                  <a:pt x="182446" y="78128"/>
                </a:lnTo>
                <a:lnTo>
                  <a:pt x="180577" y="72490"/>
                </a:lnTo>
                <a:lnTo>
                  <a:pt x="184219" y="71224"/>
                </a:lnTo>
                <a:close/>
                <a:moveTo>
                  <a:pt x="145108" y="74834"/>
                </a:moveTo>
                <a:lnTo>
                  <a:pt x="155527" y="76006"/>
                </a:lnTo>
                <a:lnTo>
                  <a:pt x="155210" y="78571"/>
                </a:lnTo>
                <a:lnTo>
                  <a:pt x="144759" y="76892"/>
                </a:lnTo>
                <a:cubicBezTo>
                  <a:pt x="144854" y="76164"/>
                  <a:pt x="144981" y="75499"/>
                  <a:pt x="145108" y="74834"/>
                </a:cubicBezTo>
                <a:close/>
                <a:moveTo>
                  <a:pt x="225325" y="74264"/>
                </a:moveTo>
                <a:lnTo>
                  <a:pt x="225991" y="76291"/>
                </a:lnTo>
                <a:lnTo>
                  <a:pt x="217883" y="78983"/>
                </a:lnTo>
                <a:lnTo>
                  <a:pt x="217250" y="77019"/>
                </a:lnTo>
                <a:lnTo>
                  <a:pt x="225325" y="74264"/>
                </a:lnTo>
                <a:close/>
                <a:moveTo>
                  <a:pt x="211581" y="61660"/>
                </a:moveTo>
                <a:lnTo>
                  <a:pt x="211676" y="61976"/>
                </a:lnTo>
                <a:lnTo>
                  <a:pt x="206514" y="78254"/>
                </a:lnTo>
                <a:lnTo>
                  <a:pt x="204107" y="79046"/>
                </a:lnTo>
                <a:cubicBezTo>
                  <a:pt x="205089" y="75784"/>
                  <a:pt x="205786" y="73314"/>
                  <a:pt x="206039" y="72269"/>
                </a:cubicBezTo>
                <a:cubicBezTo>
                  <a:pt x="206736" y="69292"/>
                  <a:pt x="207116" y="66283"/>
                  <a:pt x="207116" y="63211"/>
                </a:cubicBezTo>
                <a:lnTo>
                  <a:pt x="211581" y="61660"/>
                </a:lnTo>
                <a:close/>
                <a:moveTo>
                  <a:pt x="231691" y="74929"/>
                </a:moveTo>
                <a:lnTo>
                  <a:pt x="232641" y="77874"/>
                </a:lnTo>
                <a:lnTo>
                  <a:pt x="227511" y="79553"/>
                </a:lnTo>
                <a:lnTo>
                  <a:pt x="226592" y="76639"/>
                </a:lnTo>
                <a:lnTo>
                  <a:pt x="231691" y="74929"/>
                </a:lnTo>
                <a:close/>
                <a:moveTo>
                  <a:pt x="131585" y="73314"/>
                </a:moveTo>
                <a:lnTo>
                  <a:pt x="137095" y="73916"/>
                </a:lnTo>
                <a:lnTo>
                  <a:pt x="136209" y="79711"/>
                </a:lnTo>
                <a:lnTo>
                  <a:pt x="130857" y="78856"/>
                </a:lnTo>
                <a:lnTo>
                  <a:pt x="131585" y="73314"/>
                </a:lnTo>
                <a:close/>
                <a:moveTo>
                  <a:pt x="204836" y="70527"/>
                </a:moveTo>
                <a:lnTo>
                  <a:pt x="205469" y="72585"/>
                </a:lnTo>
                <a:cubicBezTo>
                  <a:pt x="205152" y="73852"/>
                  <a:pt x="204487" y="76196"/>
                  <a:pt x="203537" y="79236"/>
                </a:cubicBezTo>
                <a:lnTo>
                  <a:pt x="202017" y="79743"/>
                </a:lnTo>
                <a:lnTo>
                  <a:pt x="199769" y="72839"/>
                </a:lnTo>
                <a:lnTo>
                  <a:pt x="204836" y="70527"/>
                </a:lnTo>
                <a:close/>
                <a:moveTo>
                  <a:pt x="114484" y="77019"/>
                </a:moveTo>
                <a:lnTo>
                  <a:pt x="117239" y="77462"/>
                </a:lnTo>
                <a:lnTo>
                  <a:pt x="116891" y="79838"/>
                </a:lnTo>
                <a:lnTo>
                  <a:pt x="113945" y="79521"/>
                </a:lnTo>
                <a:lnTo>
                  <a:pt x="114484" y="77019"/>
                </a:lnTo>
                <a:close/>
                <a:moveTo>
                  <a:pt x="262980" y="72617"/>
                </a:moveTo>
                <a:lnTo>
                  <a:pt x="265355" y="76101"/>
                </a:lnTo>
                <a:lnTo>
                  <a:pt x="260827" y="78666"/>
                </a:lnTo>
                <a:lnTo>
                  <a:pt x="258420" y="80028"/>
                </a:lnTo>
                <a:lnTo>
                  <a:pt x="256646" y="74961"/>
                </a:lnTo>
                <a:lnTo>
                  <a:pt x="262980" y="72617"/>
                </a:lnTo>
                <a:close/>
                <a:moveTo>
                  <a:pt x="117682" y="77557"/>
                </a:moveTo>
                <a:lnTo>
                  <a:pt x="120279" y="77969"/>
                </a:lnTo>
                <a:lnTo>
                  <a:pt x="119962" y="80218"/>
                </a:lnTo>
                <a:lnTo>
                  <a:pt x="117334" y="79901"/>
                </a:lnTo>
                <a:lnTo>
                  <a:pt x="117682" y="77557"/>
                </a:lnTo>
                <a:close/>
                <a:moveTo>
                  <a:pt x="247050" y="73599"/>
                </a:moveTo>
                <a:lnTo>
                  <a:pt x="247589" y="77747"/>
                </a:lnTo>
                <a:lnTo>
                  <a:pt x="240178" y="80503"/>
                </a:lnTo>
                <a:cubicBezTo>
                  <a:pt x="240337" y="79014"/>
                  <a:pt x="240527" y="77399"/>
                  <a:pt x="240685" y="75689"/>
                </a:cubicBezTo>
                <a:lnTo>
                  <a:pt x="247050" y="73599"/>
                </a:lnTo>
                <a:close/>
                <a:moveTo>
                  <a:pt x="281158" y="76892"/>
                </a:moveTo>
                <a:cubicBezTo>
                  <a:pt x="281633" y="77494"/>
                  <a:pt x="282140" y="78159"/>
                  <a:pt x="282678" y="78824"/>
                </a:cubicBezTo>
                <a:lnTo>
                  <a:pt x="280778" y="80534"/>
                </a:lnTo>
                <a:lnTo>
                  <a:pt x="279195" y="78476"/>
                </a:lnTo>
                <a:lnTo>
                  <a:pt x="281158" y="76892"/>
                </a:lnTo>
                <a:close/>
                <a:moveTo>
                  <a:pt x="273557" y="72015"/>
                </a:moveTo>
                <a:lnTo>
                  <a:pt x="275774" y="74866"/>
                </a:lnTo>
                <a:lnTo>
                  <a:pt x="269060" y="80756"/>
                </a:lnTo>
                <a:lnTo>
                  <a:pt x="265989" y="76259"/>
                </a:lnTo>
                <a:lnTo>
                  <a:pt x="273557" y="72015"/>
                </a:lnTo>
                <a:close/>
                <a:moveTo>
                  <a:pt x="137570" y="73947"/>
                </a:moveTo>
                <a:lnTo>
                  <a:pt x="144221" y="74707"/>
                </a:lnTo>
                <a:cubicBezTo>
                  <a:pt x="143904" y="76544"/>
                  <a:pt x="143556" y="78603"/>
                  <a:pt x="143176" y="80851"/>
                </a:cubicBezTo>
                <a:lnTo>
                  <a:pt x="136652" y="79774"/>
                </a:lnTo>
                <a:lnTo>
                  <a:pt x="137570" y="73947"/>
                </a:lnTo>
                <a:close/>
                <a:moveTo>
                  <a:pt x="196823" y="66790"/>
                </a:moveTo>
                <a:lnTo>
                  <a:pt x="201162" y="80028"/>
                </a:lnTo>
                <a:lnTo>
                  <a:pt x="198058" y="81073"/>
                </a:lnTo>
                <a:lnTo>
                  <a:pt x="193688" y="67898"/>
                </a:lnTo>
                <a:lnTo>
                  <a:pt x="196823" y="66790"/>
                </a:lnTo>
                <a:close/>
                <a:moveTo>
                  <a:pt x="186341" y="77399"/>
                </a:moveTo>
                <a:lnTo>
                  <a:pt x="187228" y="80028"/>
                </a:lnTo>
                <a:lnTo>
                  <a:pt x="183459" y="81263"/>
                </a:lnTo>
                <a:lnTo>
                  <a:pt x="182572" y="78571"/>
                </a:lnTo>
                <a:lnTo>
                  <a:pt x="186341" y="77399"/>
                </a:lnTo>
                <a:close/>
                <a:moveTo>
                  <a:pt x="101658" y="71889"/>
                </a:moveTo>
                <a:lnTo>
                  <a:pt x="105141" y="71952"/>
                </a:lnTo>
                <a:lnTo>
                  <a:pt x="104413" y="81769"/>
                </a:lnTo>
                <a:lnTo>
                  <a:pt x="100803" y="81928"/>
                </a:lnTo>
                <a:lnTo>
                  <a:pt x="100803" y="81928"/>
                </a:lnTo>
                <a:lnTo>
                  <a:pt x="101658" y="71889"/>
                </a:lnTo>
                <a:close/>
                <a:moveTo>
                  <a:pt x="105775" y="75562"/>
                </a:moveTo>
                <a:lnTo>
                  <a:pt x="110082" y="76259"/>
                </a:lnTo>
                <a:lnTo>
                  <a:pt x="109702" y="82244"/>
                </a:lnTo>
                <a:cubicBezTo>
                  <a:pt x="108372" y="82054"/>
                  <a:pt x="107137" y="81896"/>
                  <a:pt x="105933" y="81706"/>
                </a:cubicBezTo>
                <a:lnTo>
                  <a:pt x="105300" y="81706"/>
                </a:lnTo>
                <a:lnTo>
                  <a:pt x="105775" y="75562"/>
                </a:lnTo>
                <a:close/>
                <a:moveTo>
                  <a:pt x="92220" y="71730"/>
                </a:moveTo>
                <a:lnTo>
                  <a:pt x="101214" y="71857"/>
                </a:lnTo>
                <a:lnTo>
                  <a:pt x="100328" y="81928"/>
                </a:lnTo>
                <a:lnTo>
                  <a:pt x="92474" y="82308"/>
                </a:lnTo>
                <a:lnTo>
                  <a:pt x="92220" y="71730"/>
                </a:lnTo>
                <a:close/>
                <a:moveTo>
                  <a:pt x="226117" y="76766"/>
                </a:moveTo>
                <a:lnTo>
                  <a:pt x="227036" y="79679"/>
                </a:lnTo>
                <a:lnTo>
                  <a:pt x="219023" y="82308"/>
                </a:lnTo>
                <a:lnTo>
                  <a:pt x="218042" y="79394"/>
                </a:lnTo>
                <a:lnTo>
                  <a:pt x="226117" y="76766"/>
                </a:lnTo>
                <a:close/>
                <a:moveTo>
                  <a:pt x="80186" y="72617"/>
                </a:moveTo>
                <a:cubicBezTo>
                  <a:pt x="80503" y="74707"/>
                  <a:pt x="80978" y="78286"/>
                  <a:pt x="81516" y="82371"/>
                </a:cubicBezTo>
                <a:lnTo>
                  <a:pt x="60140" y="80091"/>
                </a:lnTo>
                <a:lnTo>
                  <a:pt x="58968" y="78856"/>
                </a:lnTo>
                <a:cubicBezTo>
                  <a:pt x="58778" y="77906"/>
                  <a:pt x="58524" y="76544"/>
                  <a:pt x="58176" y="74961"/>
                </a:cubicBezTo>
                <a:lnTo>
                  <a:pt x="69260" y="73789"/>
                </a:lnTo>
                <a:lnTo>
                  <a:pt x="69324" y="73789"/>
                </a:lnTo>
                <a:cubicBezTo>
                  <a:pt x="69355" y="73757"/>
                  <a:pt x="69387" y="73757"/>
                  <a:pt x="69419" y="73757"/>
                </a:cubicBezTo>
                <a:lnTo>
                  <a:pt x="80186" y="72617"/>
                </a:lnTo>
                <a:close/>
                <a:moveTo>
                  <a:pt x="86837" y="71730"/>
                </a:moveTo>
                <a:lnTo>
                  <a:pt x="91714" y="71794"/>
                </a:lnTo>
                <a:lnTo>
                  <a:pt x="91999" y="82339"/>
                </a:lnTo>
                <a:lnTo>
                  <a:pt x="88420" y="82498"/>
                </a:lnTo>
                <a:lnTo>
                  <a:pt x="86837" y="71730"/>
                </a:lnTo>
                <a:close/>
                <a:moveTo>
                  <a:pt x="193276" y="68057"/>
                </a:moveTo>
                <a:lnTo>
                  <a:pt x="197615" y="81231"/>
                </a:lnTo>
                <a:lnTo>
                  <a:pt x="193751" y="82498"/>
                </a:lnTo>
                <a:lnTo>
                  <a:pt x="189571" y="69355"/>
                </a:lnTo>
                <a:lnTo>
                  <a:pt x="193276" y="68057"/>
                </a:lnTo>
                <a:close/>
                <a:moveTo>
                  <a:pt x="238310" y="76481"/>
                </a:moveTo>
                <a:lnTo>
                  <a:pt x="238310" y="76481"/>
                </a:lnTo>
                <a:cubicBezTo>
                  <a:pt x="238120" y="78223"/>
                  <a:pt x="237961" y="79869"/>
                  <a:pt x="237803" y="81358"/>
                </a:cubicBezTo>
                <a:lnTo>
                  <a:pt x="234668" y="82498"/>
                </a:lnTo>
                <a:lnTo>
                  <a:pt x="233243" y="78128"/>
                </a:lnTo>
                <a:lnTo>
                  <a:pt x="238310" y="76481"/>
                </a:lnTo>
                <a:close/>
                <a:moveTo>
                  <a:pt x="80978" y="71604"/>
                </a:moveTo>
                <a:lnTo>
                  <a:pt x="86425" y="71667"/>
                </a:lnTo>
                <a:lnTo>
                  <a:pt x="88008" y="82466"/>
                </a:lnTo>
                <a:lnTo>
                  <a:pt x="84113" y="82624"/>
                </a:lnTo>
                <a:lnTo>
                  <a:pt x="82466" y="82466"/>
                </a:lnTo>
                <a:cubicBezTo>
                  <a:pt x="81865" y="77779"/>
                  <a:pt x="81295" y="73599"/>
                  <a:pt x="80978" y="71604"/>
                </a:cubicBezTo>
                <a:close/>
                <a:moveTo>
                  <a:pt x="110557" y="76322"/>
                </a:moveTo>
                <a:lnTo>
                  <a:pt x="114040" y="76924"/>
                </a:lnTo>
                <a:lnTo>
                  <a:pt x="112805" y="82688"/>
                </a:lnTo>
                <a:lnTo>
                  <a:pt x="110145" y="82308"/>
                </a:lnTo>
                <a:lnTo>
                  <a:pt x="110557" y="76322"/>
                </a:lnTo>
                <a:close/>
                <a:moveTo>
                  <a:pt x="144664" y="77336"/>
                </a:moveTo>
                <a:lnTo>
                  <a:pt x="155178" y="79014"/>
                </a:lnTo>
                <a:lnTo>
                  <a:pt x="154735" y="82815"/>
                </a:lnTo>
                <a:lnTo>
                  <a:pt x="144031" y="81009"/>
                </a:lnTo>
                <a:cubicBezTo>
                  <a:pt x="144253" y="79743"/>
                  <a:pt x="144474" y="78508"/>
                  <a:pt x="144664" y="77336"/>
                </a:cubicBezTo>
                <a:close/>
                <a:moveTo>
                  <a:pt x="113850" y="79964"/>
                </a:moveTo>
                <a:lnTo>
                  <a:pt x="116827" y="80313"/>
                </a:lnTo>
                <a:lnTo>
                  <a:pt x="116384" y="83195"/>
                </a:lnTo>
                <a:lnTo>
                  <a:pt x="113249" y="82751"/>
                </a:lnTo>
                <a:lnTo>
                  <a:pt x="113850" y="79964"/>
                </a:lnTo>
                <a:close/>
                <a:moveTo>
                  <a:pt x="155970" y="76069"/>
                </a:moveTo>
                <a:lnTo>
                  <a:pt x="160562" y="76576"/>
                </a:lnTo>
                <a:lnTo>
                  <a:pt x="159454" y="83575"/>
                </a:lnTo>
                <a:lnTo>
                  <a:pt x="155210" y="82878"/>
                </a:lnTo>
                <a:lnTo>
                  <a:pt x="155970" y="76069"/>
                </a:lnTo>
                <a:close/>
                <a:moveTo>
                  <a:pt x="117271" y="80376"/>
                </a:moveTo>
                <a:lnTo>
                  <a:pt x="119867" y="80693"/>
                </a:lnTo>
                <a:lnTo>
                  <a:pt x="119456" y="83638"/>
                </a:lnTo>
                <a:lnTo>
                  <a:pt x="116859" y="83258"/>
                </a:lnTo>
                <a:lnTo>
                  <a:pt x="117271" y="80376"/>
                </a:lnTo>
                <a:close/>
                <a:moveTo>
                  <a:pt x="255823" y="75277"/>
                </a:moveTo>
                <a:lnTo>
                  <a:pt x="257565" y="80439"/>
                </a:lnTo>
                <a:lnTo>
                  <a:pt x="249742" y="83733"/>
                </a:lnTo>
                <a:lnTo>
                  <a:pt x="248159" y="78064"/>
                </a:lnTo>
                <a:lnTo>
                  <a:pt x="255823" y="75277"/>
                </a:lnTo>
                <a:close/>
                <a:moveTo>
                  <a:pt x="265609" y="76481"/>
                </a:moveTo>
                <a:lnTo>
                  <a:pt x="268712" y="81041"/>
                </a:lnTo>
                <a:lnTo>
                  <a:pt x="268174" y="81516"/>
                </a:lnTo>
                <a:lnTo>
                  <a:pt x="263360" y="83828"/>
                </a:lnTo>
                <a:lnTo>
                  <a:pt x="261175" y="78983"/>
                </a:lnTo>
                <a:lnTo>
                  <a:pt x="265609" y="76481"/>
                </a:lnTo>
                <a:close/>
                <a:moveTo>
                  <a:pt x="189128" y="69482"/>
                </a:moveTo>
                <a:lnTo>
                  <a:pt x="193308" y="82656"/>
                </a:lnTo>
                <a:lnTo>
                  <a:pt x="189539" y="83923"/>
                </a:lnTo>
                <a:lnTo>
                  <a:pt x="185106" y="70907"/>
                </a:lnTo>
                <a:lnTo>
                  <a:pt x="189128" y="69482"/>
                </a:lnTo>
                <a:close/>
                <a:moveTo>
                  <a:pt x="161006" y="76639"/>
                </a:moveTo>
                <a:lnTo>
                  <a:pt x="162874" y="76829"/>
                </a:lnTo>
                <a:lnTo>
                  <a:pt x="162874" y="84145"/>
                </a:lnTo>
                <a:lnTo>
                  <a:pt x="162811" y="84145"/>
                </a:lnTo>
                <a:lnTo>
                  <a:pt x="159897" y="83670"/>
                </a:lnTo>
                <a:lnTo>
                  <a:pt x="161006" y="76639"/>
                </a:lnTo>
                <a:close/>
                <a:moveTo>
                  <a:pt x="276344" y="75562"/>
                </a:moveTo>
                <a:lnTo>
                  <a:pt x="278530" y="78381"/>
                </a:lnTo>
                <a:lnTo>
                  <a:pt x="271404" y="84176"/>
                </a:lnTo>
                <a:lnTo>
                  <a:pt x="269567" y="81516"/>
                </a:lnTo>
                <a:lnTo>
                  <a:pt x="276344" y="75562"/>
                </a:lnTo>
                <a:close/>
                <a:moveTo>
                  <a:pt x="136557" y="80281"/>
                </a:moveTo>
                <a:lnTo>
                  <a:pt x="143049" y="81358"/>
                </a:lnTo>
                <a:cubicBezTo>
                  <a:pt x="142891" y="82276"/>
                  <a:pt x="142733" y="83258"/>
                  <a:pt x="142543" y="84240"/>
                </a:cubicBezTo>
                <a:lnTo>
                  <a:pt x="136050" y="83480"/>
                </a:lnTo>
                <a:lnTo>
                  <a:pt x="136557" y="80281"/>
                </a:lnTo>
                <a:close/>
                <a:moveTo>
                  <a:pt x="163317" y="76892"/>
                </a:moveTo>
                <a:lnTo>
                  <a:pt x="166484" y="77241"/>
                </a:lnTo>
                <a:lnTo>
                  <a:pt x="165566" y="84271"/>
                </a:lnTo>
                <a:cubicBezTo>
                  <a:pt x="165154" y="84271"/>
                  <a:pt x="164109" y="84271"/>
                  <a:pt x="163317" y="84208"/>
                </a:cubicBezTo>
                <a:lnTo>
                  <a:pt x="163317" y="76892"/>
                </a:lnTo>
                <a:close/>
                <a:moveTo>
                  <a:pt x="232768" y="78286"/>
                </a:moveTo>
                <a:lnTo>
                  <a:pt x="234224" y="82688"/>
                </a:lnTo>
                <a:lnTo>
                  <a:pt x="229094" y="84556"/>
                </a:lnTo>
                <a:lnTo>
                  <a:pt x="227637" y="79996"/>
                </a:lnTo>
                <a:lnTo>
                  <a:pt x="232768" y="78286"/>
                </a:lnTo>
                <a:close/>
                <a:moveTo>
                  <a:pt x="121609" y="72174"/>
                </a:moveTo>
                <a:lnTo>
                  <a:pt x="131110" y="73251"/>
                </a:lnTo>
                <a:lnTo>
                  <a:pt x="129590" y="85063"/>
                </a:lnTo>
                <a:lnTo>
                  <a:pt x="119899" y="83701"/>
                </a:lnTo>
                <a:lnTo>
                  <a:pt x="120374" y="80503"/>
                </a:lnTo>
                <a:lnTo>
                  <a:pt x="121609" y="72174"/>
                </a:lnTo>
                <a:close/>
                <a:moveTo>
                  <a:pt x="216775" y="77209"/>
                </a:moveTo>
                <a:lnTo>
                  <a:pt x="217503" y="79363"/>
                </a:lnTo>
                <a:lnTo>
                  <a:pt x="218548" y="82466"/>
                </a:lnTo>
                <a:lnTo>
                  <a:pt x="209839" y="85316"/>
                </a:lnTo>
                <a:lnTo>
                  <a:pt x="207971" y="80186"/>
                </a:lnTo>
                <a:lnTo>
                  <a:pt x="216775" y="77209"/>
                </a:lnTo>
                <a:close/>
                <a:moveTo>
                  <a:pt x="260795" y="79204"/>
                </a:moveTo>
                <a:lnTo>
                  <a:pt x="262948" y="84018"/>
                </a:lnTo>
                <a:lnTo>
                  <a:pt x="260225" y="85348"/>
                </a:lnTo>
                <a:lnTo>
                  <a:pt x="258546" y="80471"/>
                </a:lnTo>
                <a:lnTo>
                  <a:pt x="260795" y="79204"/>
                </a:lnTo>
                <a:close/>
                <a:moveTo>
                  <a:pt x="149383" y="82403"/>
                </a:moveTo>
                <a:lnTo>
                  <a:pt x="154672" y="83290"/>
                </a:lnTo>
                <a:lnTo>
                  <a:pt x="154450" y="85443"/>
                </a:lnTo>
                <a:lnTo>
                  <a:pt x="149130" y="84651"/>
                </a:lnTo>
                <a:lnTo>
                  <a:pt x="149383" y="82403"/>
                </a:lnTo>
                <a:close/>
                <a:moveTo>
                  <a:pt x="187386" y="80471"/>
                </a:moveTo>
                <a:lnTo>
                  <a:pt x="188653" y="84208"/>
                </a:lnTo>
                <a:lnTo>
                  <a:pt x="184852" y="85475"/>
                </a:lnTo>
                <a:lnTo>
                  <a:pt x="183617" y="81706"/>
                </a:lnTo>
                <a:lnTo>
                  <a:pt x="187386" y="80471"/>
                </a:lnTo>
                <a:close/>
                <a:moveTo>
                  <a:pt x="130793" y="79299"/>
                </a:moveTo>
                <a:lnTo>
                  <a:pt x="136114" y="80186"/>
                </a:lnTo>
                <a:lnTo>
                  <a:pt x="135227" y="85855"/>
                </a:lnTo>
                <a:lnTo>
                  <a:pt x="130033" y="85126"/>
                </a:lnTo>
                <a:lnTo>
                  <a:pt x="130793" y="79299"/>
                </a:lnTo>
                <a:close/>
                <a:moveTo>
                  <a:pt x="205627" y="80978"/>
                </a:moveTo>
                <a:lnTo>
                  <a:pt x="204044" y="85950"/>
                </a:lnTo>
                <a:lnTo>
                  <a:pt x="202967" y="82656"/>
                </a:lnTo>
                <a:lnTo>
                  <a:pt x="203252" y="81769"/>
                </a:lnTo>
                <a:lnTo>
                  <a:pt x="205627" y="80978"/>
                </a:lnTo>
                <a:close/>
                <a:moveTo>
                  <a:pt x="181559" y="76987"/>
                </a:moveTo>
                <a:lnTo>
                  <a:pt x="184377" y="85633"/>
                </a:lnTo>
                <a:lnTo>
                  <a:pt x="181939" y="86425"/>
                </a:lnTo>
                <a:lnTo>
                  <a:pt x="178994" y="77811"/>
                </a:lnTo>
                <a:lnTo>
                  <a:pt x="181559" y="76987"/>
                </a:lnTo>
                <a:close/>
                <a:moveTo>
                  <a:pt x="135987" y="83955"/>
                </a:moveTo>
                <a:lnTo>
                  <a:pt x="142479" y="84715"/>
                </a:lnTo>
                <a:cubicBezTo>
                  <a:pt x="142353" y="85411"/>
                  <a:pt x="142226" y="86108"/>
                  <a:pt x="142099" y="86805"/>
                </a:cubicBezTo>
                <a:lnTo>
                  <a:pt x="135670" y="85918"/>
                </a:lnTo>
                <a:lnTo>
                  <a:pt x="135987" y="83955"/>
                </a:lnTo>
                <a:close/>
                <a:moveTo>
                  <a:pt x="207559" y="80313"/>
                </a:moveTo>
                <a:lnTo>
                  <a:pt x="209396" y="85475"/>
                </a:lnTo>
                <a:lnTo>
                  <a:pt x="204677" y="86995"/>
                </a:lnTo>
                <a:lnTo>
                  <a:pt x="206736" y="80598"/>
                </a:lnTo>
                <a:lnTo>
                  <a:pt x="207559" y="80313"/>
                </a:lnTo>
                <a:close/>
                <a:moveTo>
                  <a:pt x="278815" y="78761"/>
                </a:moveTo>
                <a:lnTo>
                  <a:pt x="280430" y="80851"/>
                </a:lnTo>
                <a:lnTo>
                  <a:pt x="273399" y="87121"/>
                </a:lnTo>
                <a:lnTo>
                  <a:pt x="271657" y="84556"/>
                </a:lnTo>
                <a:lnTo>
                  <a:pt x="278815" y="78761"/>
                </a:lnTo>
                <a:close/>
                <a:moveTo>
                  <a:pt x="227194" y="80123"/>
                </a:moveTo>
                <a:lnTo>
                  <a:pt x="228651" y="84715"/>
                </a:lnTo>
                <a:lnTo>
                  <a:pt x="220797" y="87597"/>
                </a:lnTo>
                <a:lnTo>
                  <a:pt x="219150" y="82751"/>
                </a:lnTo>
                <a:lnTo>
                  <a:pt x="227194" y="80123"/>
                </a:lnTo>
                <a:close/>
                <a:moveTo>
                  <a:pt x="143968" y="81484"/>
                </a:moveTo>
                <a:lnTo>
                  <a:pt x="148940" y="82308"/>
                </a:lnTo>
                <a:lnTo>
                  <a:pt x="148655" y="84778"/>
                </a:lnTo>
                <a:lnTo>
                  <a:pt x="148686" y="84778"/>
                </a:lnTo>
                <a:lnTo>
                  <a:pt x="148338" y="87660"/>
                </a:lnTo>
                <a:lnTo>
                  <a:pt x="143049" y="86931"/>
                </a:lnTo>
                <a:cubicBezTo>
                  <a:pt x="143366" y="85031"/>
                  <a:pt x="143683" y="83226"/>
                  <a:pt x="143968" y="81484"/>
                </a:cubicBezTo>
                <a:close/>
                <a:moveTo>
                  <a:pt x="237740" y="81896"/>
                </a:moveTo>
                <a:lnTo>
                  <a:pt x="237740" y="81896"/>
                </a:lnTo>
                <a:cubicBezTo>
                  <a:pt x="237518" y="83891"/>
                  <a:pt x="237360" y="85760"/>
                  <a:pt x="237233" y="87502"/>
                </a:cubicBezTo>
                <a:lnTo>
                  <a:pt x="237265" y="87502"/>
                </a:lnTo>
                <a:lnTo>
                  <a:pt x="236410" y="87787"/>
                </a:lnTo>
                <a:lnTo>
                  <a:pt x="234826" y="82941"/>
                </a:lnTo>
                <a:lnTo>
                  <a:pt x="237740" y="81896"/>
                </a:lnTo>
                <a:close/>
                <a:moveTo>
                  <a:pt x="247716" y="78223"/>
                </a:moveTo>
                <a:lnTo>
                  <a:pt x="249331" y="83891"/>
                </a:lnTo>
                <a:lnTo>
                  <a:pt x="239513" y="88040"/>
                </a:lnTo>
                <a:cubicBezTo>
                  <a:pt x="239640" y="86171"/>
                  <a:pt x="239798" y="84176"/>
                  <a:pt x="240020" y="82023"/>
                </a:cubicBezTo>
                <a:cubicBezTo>
                  <a:pt x="240052" y="81706"/>
                  <a:pt x="240115" y="81358"/>
                  <a:pt x="240147" y="81009"/>
                </a:cubicBezTo>
                <a:lnTo>
                  <a:pt x="247716" y="78223"/>
                </a:lnTo>
                <a:close/>
                <a:moveTo>
                  <a:pt x="177093" y="73694"/>
                </a:moveTo>
                <a:lnTo>
                  <a:pt x="178487" y="77716"/>
                </a:lnTo>
                <a:lnTo>
                  <a:pt x="181527" y="86551"/>
                </a:lnTo>
                <a:cubicBezTo>
                  <a:pt x="179469" y="87216"/>
                  <a:pt x="177632" y="87818"/>
                  <a:pt x="176048" y="88293"/>
                </a:cubicBezTo>
                <a:lnTo>
                  <a:pt x="171773" y="75562"/>
                </a:lnTo>
                <a:lnTo>
                  <a:pt x="177093" y="73694"/>
                </a:lnTo>
                <a:close/>
                <a:moveTo>
                  <a:pt x="149098" y="85095"/>
                </a:moveTo>
                <a:lnTo>
                  <a:pt x="154387" y="85886"/>
                </a:lnTo>
                <a:lnTo>
                  <a:pt x="154102" y="88452"/>
                </a:lnTo>
                <a:lnTo>
                  <a:pt x="148781" y="87723"/>
                </a:lnTo>
                <a:lnTo>
                  <a:pt x="149098" y="85095"/>
                </a:lnTo>
                <a:close/>
                <a:moveTo>
                  <a:pt x="104255" y="84050"/>
                </a:moveTo>
                <a:lnTo>
                  <a:pt x="103970" y="88008"/>
                </a:lnTo>
                <a:lnTo>
                  <a:pt x="92632" y="88642"/>
                </a:lnTo>
                <a:lnTo>
                  <a:pt x="92537" y="84556"/>
                </a:lnTo>
                <a:lnTo>
                  <a:pt x="104255" y="84050"/>
                </a:lnTo>
                <a:close/>
                <a:moveTo>
                  <a:pt x="201859" y="82213"/>
                </a:moveTo>
                <a:lnTo>
                  <a:pt x="202270" y="83416"/>
                </a:lnTo>
                <a:cubicBezTo>
                  <a:pt x="201732" y="85095"/>
                  <a:pt x="201162" y="86900"/>
                  <a:pt x="200592" y="88737"/>
                </a:cubicBezTo>
                <a:lnTo>
                  <a:pt x="198755" y="83258"/>
                </a:lnTo>
                <a:lnTo>
                  <a:pt x="201859" y="82213"/>
                </a:lnTo>
                <a:close/>
                <a:moveTo>
                  <a:pt x="92062" y="84620"/>
                </a:moveTo>
                <a:lnTo>
                  <a:pt x="92157" y="88705"/>
                </a:lnTo>
                <a:lnTo>
                  <a:pt x="89402" y="88863"/>
                </a:lnTo>
                <a:lnTo>
                  <a:pt x="88768" y="84746"/>
                </a:lnTo>
                <a:lnTo>
                  <a:pt x="92062" y="84620"/>
                </a:lnTo>
                <a:close/>
                <a:moveTo>
                  <a:pt x="155147" y="83353"/>
                </a:moveTo>
                <a:lnTo>
                  <a:pt x="159390" y="84050"/>
                </a:lnTo>
                <a:lnTo>
                  <a:pt x="158630" y="89022"/>
                </a:lnTo>
                <a:lnTo>
                  <a:pt x="154577" y="88483"/>
                </a:lnTo>
                <a:lnTo>
                  <a:pt x="154862" y="85728"/>
                </a:lnTo>
                <a:lnTo>
                  <a:pt x="155147" y="83353"/>
                </a:lnTo>
                <a:close/>
                <a:moveTo>
                  <a:pt x="159834" y="84113"/>
                </a:moveTo>
                <a:lnTo>
                  <a:pt x="162747" y="84588"/>
                </a:lnTo>
                <a:lnTo>
                  <a:pt x="162874" y="84588"/>
                </a:lnTo>
                <a:lnTo>
                  <a:pt x="162874" y="89592"/>
                </a:lnTo>
                <a:lnTo>
                  <a:pt x="159074" y="89085"/>
                </a:lnTo>
                <a:lnTo>
                  <a:pt x="159834" y="84113"/>
                </a:lnTo>
                <a:close/>
                <a:moveTo>
                  <a:pt x="257723" y="80851"/>
                </a:moveTo>
                <a:lnTo>
                  <a:pt x="259401" y="85728"/>
                </a:lnTo>
                <a:lnTo>
                  <a:pt x="251421" y="89592"/>
                </a:lnTo>
                <a:lnTo>
                  <a:pt x="249869" y="84176"/>
                </a:lnTo>
                <a:lnTo>
                  <a:pt x="257723" y="80851"/>
                </a:lnTo>
                <a:close/>
                <a:moveTo>
                  <a:pt x="234383" y="83131"/>
                </a:moveTo>
                <a:lnTo>
                  <a:pt x="235966" y="87945"/>
                </a:lnTo>
                <a:lnTo>
                  <a:pt x="230741" y="89750"/>
                </a:lnTo>
                <a:lnTo>
                  <a:pt x="229221" y="85000"/>
                </a:lnTo>
                <a:lnTo>
                  <a:pt x="234383" y="83131"/>
                </a:lnTo>
                <a:close/>
                <a:moveTo>
                  <a:pt x="163317" y="84683"/>
                </a:moveTo>
                <a:cubicBezTo>
                  <a:pt x="164077" y="84746"/>
                  <a:pt x="165059" y="84746"/>
                  <a:pt x="165503" y="84746"/>
                </a:cubicBezTo>
                <a:lnTo>
                  <a:pt x="164869" y="89813"/>
                </a:lnTo>
                <a:cubicBezTo>
                  <a:pt x="164394" y="89750"/>
                  <a:pt x="163856" y="89687"/>
                  <a:pt x="163317" y="89623"/>
                </a:cubicBezTo>
                <a:lnTo>
                  <a:pt x="163317" y="84683"/>
                </a:lnTo>
                <a:close/>
                <a:moveTo>
                  <a:pt x="189508" y="86330"/>
                </a:moveTo>
                <a:lnTo>
                  <a:pt x="190363" y="88863"/>
                </a:lnTo>
                <a:lnTo>
                  <a:pt x="186373" y="90162"/>
                </a:lnTo>
                <a:lnTo>
                  <a:pt x="185549" y="87628"/>
                </a:lnTo>
                <a:lnTo>
                  <a:pt x="189508" y="86330"/>
                </a:lnTo>
                <a:close/>
                <a:moveTo>
                  <a:pt x="171330" y="75689"/>
                </a:moveTo>
                <a:lnTo>
                  <a:pt x="175605" y="88452"/>
                </a:lnTo>
                <a:cubicBezTo>
                  <a:pt x="172026" y="89560"/>
                  <a:pt x="169778" y="90225"/>
                  <a:pt x="169240" y="90288"/>
                </a:cubicBezTo>
                <a:cubicBezTo>
                  <a:pt x="168796" y="90288"/>
                  <a:pt x="167403" y="90130"/>
                  <a:pt x="165313" y="89877"/>
                </a:cubicBezTo>
                <a:lnTo>
                  <a:pt x="166959" y="77209"/>
                </a:lnTo>
                <a:lnTo>
                  <a:pt x="171330" y="75689"/>
                </a:lnTo>
                <a:close/>
                <a:moveTo>
                  <a:pt x="105743" y="83986"/>
                </a:moveTo>
                <a:cubicBezTo>
                  <a:pt x="106756" y="84145"/>
                  <a:pt x="112014" y="84905"/>
                  <a:pt x="119076" y="85886"/>
                </a:cubicBezTo>
                <a:lnTo>
                  <a:pt x="118284" y="90320"/>
                </a:lnTo>
                <a:lnTo>
                  <a:pt x="104856" y="88072"/>
                </a:lnTo>
                <a:lnTo>
                  <a:pt x="105141" y="84018"/>
                </a:lnTo>
                <a:lnTo>
                  <a:pt x="105743" y="83986"/>
                </a:lnTo>
                <a:close/>
                <a:moveTo>
                  <a:pt x="228777" y="85158"/>
                </a:moveTo>
                <a:lnTo>
                  <a:pt x="229474" y="87311"/>
                </a:lnTo>
                <a:lnTo>
                  <a:pt x="221779" y="90320"/>
                </a:lnTo>
                <a:cubicBezTo>
                  <a:pt x="221747" y="90320"/>
                  <a:pt x="221715" y="90352"/>
                  <a:pt x="221715" y="90352"/>
                </a:cubicBezTo>
                <a:lnTo>
                  <a:pt x="220923" y="88008"/>
                </a:lnTo>
                <a:lnTo>
                  <a:pt x="228777" y="85158"/>
                </a:lnTo>
                <a:close/>
                <a:moveTo>
                  <a:pt x="269219" y="81801"/>
                </a:moveTo>
                <a:lnTo>
                  <a:pt x="273019" y="87375"/>
                </a:lnTo>
                <a:lnTo>
                  <a:pt x="266400" y="90573"/>
                </a:lnTo>
                <a:lnTo>
                  <a:pt x="263740" y="84683"/>
                </a:lnTo>
                <a:lnTo>
                  <a:pt x="268649" y="82308"/>
                </a:lnTo>
                <a:cubicBezTo>
                  <a:pt x="268680" y="82276"/>
                  <a:pt x="268712" y="82244"/>
                  <a:pt x="268744" y="82213"/>
                </a:cubicBezTo>
                <a:lnTo>
                  <a:pt x="269219" y="81801"/>
                </a:lnTo>
                <a:close/>
                <a:moveTo>
                  <a:pt x="218738" y="82878"/>
                </a:moveTo>
                <a:lnTo>
                  <a:pt x="220385" y="87755"/>
                </a:lnTo>
                <a:lnTo>
                  <a:pt x="211866" y="90858"/>
                </a:lnTo>
                <a:lnTo>
                  <a:pt x="210029" y="85760"/>
                </a:lnTo>
                <a:lnTo>
                  <a:pt x="218738" y="82878"/>
                </a:lnTo>
                <a:close/>
                <a:moveTo>
                  <a:pt x="119519" y="85950"/>
                </a:moveTo>
                <a:lnTo>
                  <a:pt x="125251" y="86741"/>
                </a:lnTo>
                <a:lnTo>
                  <a:pt x="124301" y="91302"/>
                </a:lnTo>
                <a:lnTo>
                  <a:pt x="118759" y="90383"/>
                </a:lnTo>
                <a:lnTo>
                  <a:pt x="119519" y="85950"/>
                </a:lnTo>
                <a:close/>
                <a:moveTo>
                  <a:pt x="185106" y="87787"/>
                </a:moveTo>
                <a:lnTo>
                  <a:pt x="185929" y="90288"/>
                </a:lnTo>
                <a:lnTo>
                  <a:pt x="182034" y="91587"/>
                </a:lnTo>
                <a:lnTo>
                  <a:pt x="182224" y="88705"/>
                </a:lnTo>
                <a:lnTo>
                  <a:pt x="185106" y="87787"/>
                </a:lnTo>
                <a:close/>
                <a:moveTo>
                  <a:pt x="125726" y="86836"/>
                </a:moveTo>
                <a:lnTo>
                  <a:pt x="129305" y="87343"/>
                </a:lnTo>
                <a:lnTo>
                  <a:pt x="128671" y="92062"/>
                </a:lnTo>
                <a:lnTo>
                  <a:pt x="124745" y="91397"/>
                </a:lnTo>
                <a:lnTo>
                  <a:pt x="125726" y="86836"/>
                </a:lnTo>
                <a:close/>
                <a:moveTo>
                  <a:pt x="263328" y="84873"/>
                </a:moveTo>
                <a:lnTo>
                  <a:pt x="265989" y="90763"/>
                </a:lnTo>
                <a:lnTo>
                  <a:pt x="262663" y="92379"/>
                </a:lnTo>
                <a:lnTo>
                  <a:pt x="260510" y="86203"/>
                </a:lnTo>
                <a:lnTo>
                  <a:pt x="263328" y="84873"/>
                </a:lnTo>
                <a:close/>
                <a:moveTo>
                  <a:pt x="229632" y="87755"/>
                </a:moveTo>
                <a:lnTo>
                  <a:pt x="230298" y="89908"/>
                </a:lnTo>
                <a:lnTo>
                  <a:pt x="222475" y="92600"/>
                </a:lnTo>
                <a:lnTo>
                  <a:pt x="221842" y="90763"/>
                </a:lnTo>
                <a:lnTo>
                  <a:pt x="221937" y="90763"/>
                </a:lnTo>
                <a:lnTo>
                  <a:pt x="229632" y="87755"/>
                </a:lnTo>
                <a:close/>
                <a:moveTo>
                  <a:pt x="202492" y="84176"/>
                </a:moveTo>
                <a:lnTo>
                  <a:pt x="203569" y="87438"/>
                </a:lnTo>
                <a:lnTo>
                  <a:pt x="201890" y="92727"/>
                </a:lnTo>
                <a:lnTo>
                  <a:pt x="200814" y="89497"/>
                </a:lnTo>
                <a:cubicBezTo>
                  <a:pt x="201415" y="87628"/>
                  <a:pt x="201985" y="85855"/>
                  <a:pt x="202492" y="84176"/>
                </a:cubicBezTo>
                <a:close/>
                <a:moveTo>
                  <a:pt x="209586" y="85886"/>
                </a:moveTo>
                <a:lnTo>
                  <a:pt x="211423" y="91017"/>
                </a:lnTo>
                <a:lnTo>
                  <a:pt x="206451" y="92854"/>
                </a:lnTo>
                <a:cubicBezTo>
                  <a:pt x="205501" y="90130"/>
                  <a:pt x="204867" y="88262"/>
                  <a:pt x="204582" y="87533"/>
                </a:cubicBezTo>
                <a:lnTo>
                  <a:pt x="209586" y="85886"/>
                </a:lnTo>
                <a:close/>
                <a:moveTo>
                  <a:pt x="129748" y="87407"/>
                </a:moveTo>
                <a:lnTo>
                  <a:pt x="134879" y="88135"/>
                </a:lnTo>
                <a:lnTo>
                  <a:pt x="134119" y="92949"/>
                </a:lnTo>
                <a:lnTo>
                  <a:pt x="129147" y="92125"/>
                </a:lnTo>
                <a:lnTo>
                  <a:pt x="129748" y="87407"/>
                </a:lnTo>
                <a:close/>
                <a:moveTo>
                  <a:pt x="103906" y="88483"/>
                </a:moveTo>
                <a:lnTo>
                  <a:pt x="103558" y="93012"/>
                </a:lnTo>
                <a:lnTo>
                  <a:pt x="92727" y="93202"/>
                </a:lnTo>
                <a:lnTo>
                  <a:pt x="92600" y="89117"/>
                </a:lnTo>
                <a:lnTo>
                  <a:pt x="103906" y="88483"/>
                </a:lnTo>
                <a:close/>
                <a:moveTo>
                  <a:pt x="92157" y="89180"/>
                </a:moveTo>
                <a:lnTo>
                  <a:pt x="92284" y="93234"/>
                </a:lnTo>
                <a:lnTo>
                  <a:pt x="90035" y="93265"/>
                </a:lnTo>
                <a:lnTo>
                  <a:pt x="89465" y="89307"/>
                </a:lnTo>
                <a:lnTo>
                  <a:pt x="92157" y="89180"/>
                </a:lnTo>
                <a:close/>
                <a:moveTo>
                  <a:pt x="181749" y="88863"/>
                </a:moveTo>
                <a:lnTo>
                  <a:pt x="181590" y="91745"/>
                </a:lnTo>
                <a:lnTo>
                  <a:pt x="175478" y="93740"/>
                </a:lnTo>
                <a:lnTo>
                  <a:pt x="175478" y="93740"/>
                </a:lnTo>
                <a:lnTo>
                  <a:pt x="176080" y="90668"/>
                </a:lnTo>
                <a:cubicBezTo>
                  <a:pt x="177727" y="90162"/>
                  <a:pt x="179659" y="89560"/>
                  <a:pt x="181749" y="88863"/>
                </a:cubicBezTo>
                <a:close/>
                <a:moveTo>
                  <a:pt x="194005" y="84841"/>
                </a:moveTo>
                <a:lnTo>
                  <a:pt x="196412" y="92727"/>
                </a:lnTo>
                <a:lnTo>
                  <a:pt x="192548" y="93867"/>
                </a:lnTo>
                <a:lnTo>
                  <a:pt x="190870" y="88927"/>
                </a:lnTo>
                <a:lnTo>
                  <a:pt x="189919" y="86203"/>
                </a:lnTo>
                <a:lnTo>
                  <a:pt x="194005" y="84841"/>
                </a:lnTo>
                <a:close/>
                <a:moveTo>
                  <a:pt x="135322" y="88167"/>
                </a:moveTo>
                <a:lnTo>
                  <a:pt x="141719" y="89053"/>
                </a:lnTo>
                <a:cubicBezTo>
                  <a:pt x="141434" y="90700"/>
                  <a:pt x="141149" y="92379"/>
                  <a:pt x="140864" y="94057"/>
                </a:cubicBezTo>
                <a:lnTo>
                  <a:pt x="134562" y="93012"/>
                </a:lnTo>
                <a:lnTo>
                  <a:pt x="135322" y="88167"/>
                </a:lnTo>
                <a:close/>
                <a:moveTo>
                  <a:pt x="25050" y="50797"/>
                </a:moveTo>
                <a:cubicBezTo>
                  <a:pt x="25335" y="52286"/>
                  <a:pt x="25557" y="53426"/>
                  <a:pt x="25715" y="54027"/>
                </a:cubicBezTo>
                <a:cubicBezTo>
                  <a:pt x="27077" y="59000"/>
                  <a:pt x="31099" y="64352"/>
                  <a:pt x="35279" y="66727"/>
                </a:cubicBezTo>
                <a:cubicBezTo>
                  <a:pt x="37275" y="67835"/>
                  <a:pt x="40663" y="69292"/>
                  <a:pt x="43957" y="70717"/>
                </a:cubicBezTo>
                <a:cubicBezTo>
                  <a:pt x="46807" y="71952"/>
                  <a:pt x="50734" y="73599"/>
                  <a:pt x="51272" y="74137"/>
                </a:cubicBezTo>
                <a:cubicBezTo>
                  <a:pt x="51684" y="74517"/>
                  <a:pt x="54598" y="77589"/>
                  <a:pt x="58398" y="81611"/>
                </a:cubicBezTo>
                <a:lnTo>
                  <a:pt x="57448" y="94184"/>
                </a:lnTo>
                <a:lnTo>
                  <a:pt x="52602" y="83955"/>
                </a:lnTo>
                <a:cubicBezTo>
                  <a:pt x="52507" y="83733"/>
                  <a:pt x="52317" y="83543"/>
                  <a:pt x="52096" y="83448"/>
                </a:cubicBezTo>
                <a:cubicBezTo>
                  <a:pt x="36008" y="75024"/>
                  <a:pt x="18241" y="65143"/>
                  <a:pt x="17006" y="63401"/>
                </a:cubicBezTo>
                <a:cubicBezTo>
                  <a:pt x="16468" y="62546"/>
                  <a:pt x="15201" y="57923"/>
                  <a:pt x="13871" y="53046"/>
                </a:cubicBezTo>
                <a:cubicBezTo>
                  <a:pt x="17766" y="52254"/>
                  <a:pt x="21630" y="51462"/>
                  <a:pt x="25050" y="50797"/>
                </a:cubicBezTo>
                <a:close/>
                <a:moveTo>
                  <a:pt x="104825" y="88547"/>
                </a:moveTo>
                <a:lnTo>
                  <a:pt x="118221" y="90763"/>
                </a:lnTo>
                <a:lnTo>
                  <a:pt x="117461" y="95102"/>
                </a:lnTo>
                <a:lnTo>
                  <a:pt x="104508" y="93075"/>
                </a:lnTo>
                <a:lnTo>
                  <a:pt x="104825" y="88547"/>
                </a:lnTo>
                <a:close/>
                <a:moveTo>
                  <a:pt x="190489" y="89307"/>
                </a:moveTo>
                <a:lnTo>
                  <a:pt x="192073" y="93994"/>
                </a:lnTo>
                <a:lnTo>
                  <a:pt x="188019" y="95229"/>
                </a:lnTo>
                <a:lnTo>
                  <a:pt x="186531" y="90605"/>
                </a:lnTo>
                <a:lnTo>
                  <a:pt x="190489" y="89307"/>
                </a:lnTo>
                <a:close/>
                <a:moveTo>
                  <a:pt x="186056" y="90732"/>
                </a:moveTo>
                <a:lnTo>
                  <a:pt x="187544" y="95260"/>
                </a:lnTo>
                <a:lnTo>
                  <a:pt x="181844" y="95039"/>
                </a:lnTo>
                <a:lnTo>
                  <a:pt x="182002" y="92062"/>
                </a:lnTo>
                <a:lnTo>
                  <a:pt x="186056" y="90732"/>
                </a:lnTo>
                <a:close/>
                <a:moveTo>
                  <a:pt x="249457" y="84335"/>
                </a:moveTo>
                <a:lnTo>
                  <a:pt x="251009" y="89782"/>
                </a:lnTo>
                <a:lnTo>
                  <a:pt x="239323" y="95419"/>
                </a:lnTo>
                <a:cubicBezTo>
                  <a:pt x="239292" y="93455"/>
                  <a:pt x="239323" y="91143"/>
                  <a:pt x="239482" y="88547"/>
                </a:cubicBezTo>
                <a:lnTo>
                  <a:pt x="239513" y="88547"/>
                </a:lnTo>
                <a:lnTo>
                  <a:pt x="249457" y="84335"/>
                </a:lnTo>
                <a:close/>
                <a:moveTo>
                  <a:pt x="220512" y="88198"/>
                </a:moveTo>
                <a:lnTo>
                  <a:pt x="222064" y="92727"/>
                </a:lnTo>
                <a:lnTo>
                  <a:pt x="213576" y="95672"/>
                </a:lnTo>
                <a:lnTo>
                  <a:pt x="212024" y="91302"/>
                </a:lnTo>
                <a:lnTo>
                  <a:pt x="220512" y="88198"/>
                </a:lnTo>
                <a:close/>
                <a:moveTo>
                  <a:pt x="118664" y="90827"/>
                </a:moveTo>
                <a:lnTo>
                  <a:pt x="123129" y="91587"/>
                </a:lnTo>
                <a:lnTo>
                  <a:pt x="122496" y="95894"/>
                </a:lnTo>
                <a:lnTo>
                  <a:pt x="117904" y="95165"/>
                </a:lnTo>
                <a:lnTo>
                  <a:pt x="118664" y="90827"/>
                </a:lnTo>
                <a:close/>
                <a:moveTo>
                  <a:pt x="230456" y="90320"/>
                </a:moveTo>
                <a:lnTo>
                  <a:pt x="231406" y="93392"/>
                </a:lnTo>
                <a:lnTo>
                  <a:pt x="223584" y="95894"/>
                </a:lnTo>
                <a:lnTo>
                  <a:pt x="222634" y="93012"/>
                </a:lnTo>
                <a:lnTo>
                  <a:pt x="230456" y="90320"/>
                </a:lnTo>
                <a:close/>
                <a:moveTo>
                  <a:pt x="198312" y="83416"/>
                </a:moveTo>
                <a:lnTo>
                  <a:pt x="200339" y="89497"/>
                </a:lnTo>
                <a:cubicBezTo>
                  <a:pt x="199610" y="91808"/>
                  <a:pt x="198850" y="94184"/>
                  <a:pt x="198090" y="96559"/>
                </a:cubicBezTo>
                <a:lnTo>
                  <a:pt x="194416" y="84715"/>
                </a:lnTo>
                <a:lnTo>
                  <a:pt x="198312" y="83416"/>
                </a:lnTo>
                <a:close/>
                <a:moveTo>
                  <a:pt x="259686" y="86615"/>
                </a:moveTo>
                <a:lnTo>
                  <a:pt x="261840" y="92790"/>
                </a:lnTo>
                <a:lnTo>
                  <a:pt x="253859" y="96654"/>
                </a:lnTo>
                <a:lnTo>
                  <a:pt x="251706" y="90478"/>
                </a:lnTo>
                <a:lnTo>
                  <a:pt x="259686" y="86615"/>
                </a:lnTo>
                <a:close/>
                <a:moveTo>
                  <a:pt x="123604" y="91650"/>
                </a:moveTo>
                <a:lnTo>
                  <a:pt x="128608" y="92505"/>
                </a:lnTo>
                <a:lnTo>
                  <a:pt x="128101" y="96780"/>
                </a:lnTo>
                <a:lnTo>
                  <a:pt x="122939" y="95989"/>
                </a:lnTo>
                <a:lnTo>
                  <a:pt x="123604" y="91650"/>
                </a:lnTo>
                <a:close/>
                <a:moveTo>
                  <a:pt x="175605" y="90827"/>
                </a:moveTo>
                <a:lnTo>
                  <a:pt x="174972" y="93899"/>
                </a:lnTo>
                <a:lnTo>
                  <a:pt x="170000" y="95514"/>
                </a:lnTo>
                <a:cubicBezTo>
                  <a:pt x="169905" y="95545"/>
                  <a:pt x="169841" y="95640"/>
                  <a:pt x="169841" y="95735"/>
                </a:cubicBezTo>
                <a:lnTo>
                  <a:pt x="169841" y="96875"/>
                </a:lnTo>
                <a:lnTo>
                  <a:pt x="164521" y="96210"/>
                </a:lnTo>
                <a:lnTo>
                  <a:pt x="165028" y="92157"/>
                </a:lnTo>
                <a:cubicBezTo>
                  <a:pt x="167276" y="92410"/>
                  <a:pt x="168765" y="92569"/>
                  <a:pt x="169240" y="92569"/>
                </a:cubicBezTo>
                <a:cubicBezTo>
                  <a:pt x="169715" y="92569"/>
                  <a:pt x="172026" y="91935"/>
                  <a:pt x="175605" y="90827"/>
                </a:cubicBezTo>
                <a:close/>
                <a:moveTo>
                  <a:pt x="129083" y="92600"/>
                </a:moveTo>
                <a:lnTo>
                  <a:pt x="131712" y="93012"/>
                </a:lnTo>
                <a:lnTo>
                  <a:pt x="131047" y="97256"/>
                </a:lnTo>
                <a:lnTo>
                  <a:pt x="128513" y="96875"/>
                </a:lnTo>
                <a:lnTo>
                  <a:pt x="129083" y="92600"/>
                </a:lnTo>
                <a:close/>
                <a:moveTo>
                  <a:pt x="174877" y="94405"/>
                </a:moveTo>
                <a:lnTo>
                  <a:pt x="174243" y="97414"/>
                </a:lnTo>
                <a:lnTo>
                  <a:pt x="170285" y="96939"/>
                </a:lnTo>
                <a:lnTo>
                  <a:pt x="170285" y="95894"/>
                </a:lnTo>
                <a:lnTo>
                  <a:pt x="174877" y="94405"/>
                </a:lnTo>
                <a:close/>
                <a:moveTo>
                  <a:pt x="211581" y="91460"/>
                </a:moveTo>
                <a:lnTo>
                  <a:pt x="213165" y="95799"/>
                </a:lnTo>
                <a:lnTo>
                  <a:pt x="208066" y="97572"/>
                </a:lnTo>
                <a:cubicBezTo>
                  <a:pt x="207496" y="95989"/>
                  <a:pt x="207021" y="94564"/>
                  <a:pt x="206577" y="93297"/>
                </a:cubicBezTo>
                <a:lnTo>
                  <a:pt x="211581" y="91460"/>
                </a:lnTo>
                <a:close/>
                <a:moveTo>
                  <a:pt x="132187" y="93075"/>
                </a:moveTo>
                <a:lnTo>
                  <a:pt x="134055" y="93392"/>
                </a:lnTo>
                <a:lnTo>
                  <a:pt x="133390" y="97604"/>
                </a:lnTo>
                <a:lnTo>
                  <a:pt x="131490" y="97319"/>
                </a:lnTo>
                <a:lnTo>
                  <a:pt x="132187" y="93075"/>
                </a:lnTo>
                <a:close/>
                <a:moveTo>
                  <a:pt x="88357" y="84746"/>
                </a:moveTo>
                <a:lnTo>
                  <a:pt x="89624" y="93487"/>
                </a:lnTo>
                <a:cubicBezTo>
                  <a:pt x="89655" y="93614"/>
                  <a:pt x="89750" y="93677"/>
                  <a:pt x="89877" y="93677"/>
                </a:cubicBezTo>
                <a:lnTo>
                  <a:pt x="92315" y="93645"/>
                </a:lnTo>
                <a:lnTo>
                  <a:pt x="92410" y="97636"/>
                </a:lnTo>
                <a:lnTo>
                  <a:pt x="84461" y="97446"/>
                </a:lnTo>
                <a:cubicBezTo>
                  <a:pt x="83986" y="93930"/>
                  <a:pt x="83353" y="89275"/>
                  <a:pt x="82783" y="84810"/>
                </a:cubicBezTo>
                <a:lnTo>
                  <a:pt x="82783" y="84810"/>
                </a:lnTo>
                <a:lnTo>
                  <a:pt x="83955" y="84936"/>
                </a:lnTo>
                <a:lnTo>
                  <a:pt x="84113" y="84936"/>
                </a:lnTo>
                <a:lnTo>
                  <a:pt x="88357" y="84746"/>
                </a:lnTo>
                <a:close/>
                <a:moveTo>
                  <a:pt x="103526" y="93455"/>
                </a:moveTo>
                <a:lnTo>
                  <a:pt x="103241" y="97382"/>
                </a:lnTo>
                <a:lnTo>
                  <a:pt x="92822" y="97667"/>
                </a:lnTo>
                <a:lnTo>
                  <a:pt x="92727" y="93645"/>
                </a:lnTo>
                <a:lnTo>
                  <a:pt x="103526" y="93455"/>
                </a:lnTo>
                <a:close/>
                <a:moveTo>
                  <a:pt x="142638" y="89180"/>
                </a:moveTo>
                <a:lnTo>
                  <a:pt x="145614" y="89560"/>
                </a:lnTo>
                <a:lnTo>
                  <a:pt x="144221" y="97731"/>
                </a:lnTo>
                <a:lnTo>
                  <a:pt x="141244" y="97351"/>
                </a:lnTo>
                <a:cubicBezTo>
                  <a:pt x="141719" y="94595"/>
                  <a:pt x="142194" y="91840"/>
                  <a:pt x="142638" y="89180"/>
                </a:cubicBezTo>
                <a:close/>
                <a:moveTo>
                  <a:pt x="237201" y="88008"/>
                </a:moveTo>
                <a:cubicBezTo>
                  <a:pt x="237011" y="91270"/>
                  <a:pt x="236980" y="94089"/>
                  <a:pt x="237043" y="96400"/>
                </a:cubicBezTo>
                <a:lnTo>
                  <a:pt x="233274" y="97731"/>
                </a:lnTo>
                <a:lnTo>
                  <a:pt x="231913" y="93455"/>
                </a:lnTo>
                <a:lnTo>
                  <a:pt x="230868" y="90193"/>
                </a:lnTo>
                <a:lnTo>
                  <a:pt x="237201" y="88008"/>
                </a:lnTo>
                <a:close/>
                <a:moveTo>
                  <a:pt x="146058" y="89655"/>
                </a:moveTo>
                <a:lnTo>
                  <a:pt x="148053" y="89908"/>
                </a:lnTo>
                <a:lnTo>
                  <a:pt x="146723" y="98142"/>
                </a:lnTo>
                <a:lnTo>
                  <a:pt x="144696" y="97857"/>
                </a:lnTo>
                <a:lnTo>
                  <a:pt x="146058" y="89655"/>
                </a:lnTo>
                <a:close/>
                <a:moveTo>
                  <a:pt x="181559" y="92220"/>
                </a:moveTo>
                <a:lnTo>
                  <a:pt x="181147" y="98301"/>
                </a:lnTo>
                <a:lnTo>
                  <a:pt x="174687" y="97509"/>
                </a:lnTo>
                <a:lnTo>
                  <a:pt x="175352" y="94247"/>
                </a:lnTo>
                <a:lnTo>
                  <a:pt x="181559" y="92220"/>
                </a:lnTo>
                <a:close/>
                <a:moveTo>
                  <a:pt x="148496" y="89972"/>
                </a:moveTo>
                <a:lnTo>
                  <a:pt x="150238" y="90225"/>
                </a:lnTo>
                <a:lnTo>
                  <a:pt x="148908" y="98396"/>
                </a:lnTo>
                <a:lnTo>
                  <a:pt x="147198" y="98174"/>
                </a:lnTo>
                <a:lnTo>
                  <a:pt x="148496" y="89972"/>
                </a:lnTo>
                <a:close/>
                <a:moveTo>
                  <a:pt x="273272" y="87755"/>
                </a:moveTo>
                <a:lnTo>
                  <a:pt x="276946" y="92822"/>
                </a:lnTo>
                <a:lnTo>
                  <a:pt x="266052" y="98396"/>
                </a:lnTo>
                <a:lnTo>
                  <a:pt x="263582" y="95039"/>
                </a:lnTo>
                <a:lnTo>
                  <a:pt x="262822" y="92822"/>
                </a:lnTo>
                <a:lnTo>
                  <a:pt x="273272" y="87755"/>
                </a:lnTo>
                <a:close/>
                <a:moveTo>
                  <a:pt x="134499" y="93455"/>
                </a:moveTo>
                <a:lnTo>
                  <a:pt x="140801" y="94532"/>
                </a:lnTo>
                <a:cubicBezTo>
                  <a:pt x="140547" y="95894"/>
                  <a:pt x="140326" y="97287"/>
                  <a:pt x="140072" y="98681"/>
                </a:cubicBezTo>
                <a:lnTo>
                  <a:pt x="133834" y="97699"/>
                </a:lnTo>
                <a:lnTo>
                  <a:pt x="134499" y="93455"/>
                </a:lnTo>
                <a:close/>
                <a:moveTo>
                  <a:pt x="104476" y="93519"/>
                </a:moveTo>
                <a:lnTo>
                  <a:pt x="117397" y="95577"/>
                </a:lnTo>
                <a:lnTo>
                  <a:pt x="116827" y="98744"/>
                </a:lnTo>
                <a:lnTo>
                  <a:pt x="108150" y="97256"/>
                </a:lnTo>
                <a:lnTo>
                  <a:pt x="108118" y="97256"/>
                </a:lnTo>
                <a:lnTo>
                  <a:pt x="104191" y="97351"/>
                </a:lnTo>
                <a:lnTo>
                  <a:pt x="104476" y="93519"/>
                </a:lnTo>
                <a:close/>
                <a:moveTo>
                  <a:pt x="150681" y="90288"/>
                </a:moveTo>
                <a:lnTo>
                  <a:pt x="153817" y="90700"/>
                </a:lnTo>
                <a:lnTo>
                  <a:pt x="152487" y="98934"/>
                </a:lnTo>
                <a:lnTo>
                  <a:pt x="149351" y="98491"/>
                </a:lnTo>
                <a:lnTo>
                  <a:pt x="150681" y="90288"/>
                </a:lnTo>
                <a:close/>
                <a:moveTo>
                  <a:pt x="261967" y="93234"/>
                </a:moveTo>
                <a:lnTo>
                  <a:pt x="262663" y="95229"/>
                </a:lnTo>
                <a:lnTo>
                  <a:pt x="254683" y="99029"/>
                </a:lnTo>
                <a:lnTo>
                  <a:pt x="253986" y="97097"/>
                </a:lnTo>
                <a:lnTo>
                  <a:pt x="261967" y="93234"/>
                </a:lnTo>
                <a:close/>
                <a:moveTo>
                  <a:pt x="154292" y="90763"/>
                </a:moveTo>
                <a:cubicBezTo>
                  <a:pt x="155654" y="90953"/>
                  <a:pt x="156952" y="91112"/>
                  <a:pt x="158187" y="91270"/>
                </a:cubicBezTo>
                <a:lnTo>
                  <a:pt x="156857" y="99536"/>
                </a:lnTo>
                <a:lnTo>
                  <a:pt x="152962" y="98966"/>
                </a:lnTo>
                <a:lnTo>
                  <a:pt x="154292" y="90763"/>
                </a:lnTo>
                <a:close/>
                <a:moveTo>
                  <a:pt x="158630" y="91365"/>
                </a:moveTo>
                <a:cubicBezTo>
                  <a:pt x="159770" y="91492"/>
                  <a:pt x="160816" y="91650"/>
                  <a:pt x="161829" y="91745"/>
                </a:cubicBezTo>
                <a:lnTo>
                  <a:pt x="160626" y="100074"/>
                </a:lnTo>
                <a:lnTo>
                  <a:pt x="157300" y="99599"/>
                </a:lnTo>
                <a:lnTo>
                  <a:pt x="158630" y="91365"/>
                </a:lnTo>
                <a:close/>
                <a:moveTo>
                  <a:pt x="277231" y="93202"/>
                </a:moveTo>
                <a:lnTo>
                  <a:pt x="279511" y="96432"/>
                </a:lnTo>
                <a:lnTo>
                  <a:pt x="274381" y="100074"/>
                </a:lnTo>
                <a:lnTo>
                  <a:pt x="271594" y="96084"/>
                </a:lnTo>
                <a:lnTo>
                  <a:pt x="277231" y="93202"/>
                </a:lnTo>
                <a:close/>
                <a:moveTo>
                  <a:pt x="251262" y="90637"/>
                </a:moveTo>
                <a:lnTo>
                  <a:pt x="252688" y="94754"/>
                </a:lnTo>
                <a:lnTo>
                  <a:pt x="239545" y="100359"/>
                </a:lnTo>
                <a:cubicBezTo>
                  <a:pt x="239450" y="99282"/>
                  <a:pt x="239387" y="97952"/>
                  <a:pt x="239355" y="96432"/>
                </a:cubicBezTo>
                <a:lnTo>
                  <a:pt x="251262" y="90637"/>
                </a:lnTo>
                <a:close/>
                <a:moveTo>
                  <a:pt x="162272" y="91840"/>
                </a:moveTo>
                <a:lnTo>
                  <a:pt x="164553" y="92093"/>
                </a:lnTo>
                <a:lnTo>
                  <a:pt x="163476" y="100486"/>
                </a:lnTo>
                <a:lnTo>
                  <a:pt x="161101" y="100137"/>
                </a:lnTo>
                <a:lnTo>
                  <a:pt x="162272" y="91840"/>
                </a:lnTo>
                <a:close/>
                <a:moveTo>
                  <a:pt x="117809" y="95640"/>
                </a:moveTo>
                <a:lnTo>
                  <a:pt x="128006" y="97256"/>
                </a:lnTo>
                <a:lnTo>
                  <a:pt x="127595" y="100549"/>
                </a:lnTo>
                <a:lnTo>
                  <a:pt x="117271" y="98807"/>
                </a:lnTo>
                <a:lnTo>
                  <a:pt x="117809" y="95640"/>
                </a:lnTo>
                <a:close/>
                <a:moveTo>
                  <a:pt x="231564" y="93835"/>
                </a:moveTo>
                <a:lnTo>
                  <a:pt x="232831" y="97889"/>
                </a:lnTo>
                <a:lnTo>
                  <a:pt x="225167" y="100612"/>
                </a:lnTo>
                <a:lnTo>
                  <a:pt x="224249" y="97857"/>
                </a:lnTo>
                <a:lnTo>
                  <a:pt x="223742" y="96337"/>
                </a:lnTo>
                <a:lnTo>
                  <a:pt x="231564" y="93835"/>
                </a:lnTo>
                <a:close/>
                <a:moveTo>
                  <a:pt x="200592" y="90225"/>
                </a:moveTo>
                <a:lnTo>
                  <a:pt x="201669" y="93487"/>
                </a:lnTo>
                <a:lnTo>
                  <a:pt x="199357" y="100676"/>
                </a:lnTo>
                <a:lnTo>
                  <a:pt x="198343" y="97351"/>
                </a:lnTo>
                <a:cubicBezTo>
                  <a:pt x="199103" y="94944"/>
                  <a:pt x="199864" y="92537"/>
                  <a:pt x="200592" y="90225"/>
                </a:cubicBezTo>
                <a:close/>
                <a:moveTo>
                  <a:pt x="222190" y="93170"/>
                </a:moveTo>
                <a:lnTo>
                  <a:pt x="223742" y="97794"/>
                </a:lnTo>
                <a:lnTo>
                  <a:pt x="215413" y="100739"/>
                </a:lnTo>
                <a:lnTo>
                  <a:pt x="213735" y="96084"/>
                </a:lnTo>
                <a:lnTo>
                  <a:pt x="222190" y="93170"/>
                </a:lnTo>
                <a:close/>
                <a:moveTo>
                  <a:pt x="164426" y="96685"/>
                </a:moveTo>
                <a:lnTo>
                  <a:pt x="169810" y="97351"/>
                </a:lnTo>
                <a:lnTo>
                  <a:pt x="169113" y="101246"/>
                </a:lnTo>
                <a:lnTo>
                  <a:pt x="163919" y="100549"/>
                </a:lnTo>
                <a:lnTo>
                  <a:pt x="164426" y="96685"/>
                </a:lnTo>
                <a:close/>
                <a:moveTo>
                  <a:pt x="128481" y="97319"/>
                </a:moveTo>
                <a:lnTo>
                  <a:pt x="133295" y="98079"/>
                </a:lnTo>
                <a:lnTo>
                  <a:pt x="132788" y="101436"/>
                </a:lnTo>
                <a:lnTo>
                  <a:pt x="128038" y="100612"/>
                </a:lnTo>
                <a:lnTo>
                  <a:pt x="128481" y="97319"/>
                </a:lnTo>
                <a:close/>
                <a:moveTo>
                  <a:pt x="170253" y="97414"/>
                </a:moveTo>
                <a:lnTo>
                  <a:pt x="174148" y="97889"/>
                </a:lnTo>
                <a:lnTo>
                  <a:pt x="173357" y="101848"/>
                </a:lnTo>
                <a:lnTo>
                  <a:pt x="169556" y="101309"/>
                </a:lnTo>
                <a:lnTo>
                  <a:pt x="170253" y="97414"/>
                </a:lnTo>
                <a:close/>
                <a:moveTo>
                  <a:pt x="62610" y="82624"/>
                </a:moveTo>
                <a:lnTo>
                  <a:pt x="81865" y="84683"/>
                </a:lnTo>
                <a:cubicBezTo>
                  <a:pt x="82623" y="90592"/>
                  <a:pt x="83476" y="97194"/>
                  <a:pt x="84109" y="102163"/>
                </a:cubicBezTo>
                <a:lnTo>
                  <a:pt x="84109" y="102163"/>
                </a:lnTo>
                <a:cubicBezTo>
                  <a:pt x="82732" y="102100"/>
                  <a:pt x="81638" y="102038"/>
                  <a:pt x="81073" y="102038"/>
                </a:cubicBezTo>
                <a:cubicBezTo>
                  <a:pt x="79141" y="100011"/>
                  <a:pt x="69989" y="90383"/>
                  <a:pt x="62610" y="82624"/>
                </a:cubicBezTo>
                <a:close/>
                <a:moveTo>
                  <a:pt x="108087" y="97731"/>
                </a:moveTo>
                <a:lnTo>
                  <a:pt x="116732" y="99187"/>
                </a:lnTo>
                <a:lnTo>
                  <a:pt x="116131" y="102544"/>
                </a:lnTo>
                <a:lnTo>
                  <a:pt x="112964" y="102069"/>
                </a:lnTo>
                <a:lnTo>
                  <a:pt x="112900" y="102069"/>
                </a:lnTo>
                <a:lnTo>
                  <a:pt x="110082" y="102354"/>
                </a:lnTo>
                <a:lnTo>
                  <a:pt x="104603" y="97826"/>
                </a:lnTo>
                <a:lnTo>
                  <a:pt x="108087" y="97731"/>
                </a:lnTo>
                <a:close/>
                <a:moveTo>
                  <a:pt x="133770" y="98142"/>
                </a:moveTo>
                <a:lnTo>
                  <a:pt x="140009" y="99124"/>
                </a:lnTo>
                <a:cubicBezTo>
                  <a:pt x="139787" y="100264"/>
                  <a:pt x="139597" y="101404"/>
                  <a:pt x="139407" y="102544"/>
                </a:cubicBezTo>
                <a:lnTo>
                  <a:pt x="133232" y="101499"/>
                </a:lnTo>
                <a:lnTo>
                  <a:pt x="133770" y="98142"/>
                </a:lnTo>
                <a:close/>
                <a:moveTo>
                  <a:pt x="262885" y="95640"/>
                </a:moveTo>
                <a:lnTo>
                  <a:pt x="265197" y="98776"/>
                </a:lnTo>
                <a:lnTo>
                  <a:pt x="255949" y="102734"/>
                </a:lnTo>
                <a:lnTo>
                  <a:pt x="254809" y="99472"/>
                </a:lnTo>
                <a:lnTo>
                  <a:pt x="262885" y="95640"/>
                </a:lnTo>
                <a:close/>
                <a:moveTo>
                  <a:pt x="174623" y="97952"/>
                </a:moveTo>
                <a:lnTo>
                  <a:pt x="181147" y="98744"/>
                </a:lnTo>
                <a:lnTo>
                  <a:pt x="180862" y="102893"/>
                </a:lnTo>
                <a:lnTo>
                  <a:pt x="173800" y="101911"/>
                </a:lnTo>
                <a:lnTo>
                  <a:pt x="174623" y="97952"/>
                </a:lnTo>
                <a:close/>
                <a:moveTo>
                  <a:pt x="271182" y="96274"/>
                </a:moveTo>
                <a:lnTo>
                  <a:pt x="274001" y="100359"/>
                </a:lnTo>
                <a:lnTo>
                  <a:pt x="269694" y="103399"/>
                </a:lnTo>
                <a:lnTo>
                  <a:pt x="266305" y="98776"/>
                </a:lnTo>
                <a:lnTo>
                  <a:pt x="271182" y="96274"/>
                </a:lnTo>
                <a:close/>
                <a:moveTo>
                  <a:pt x="252846" y="95197"/>
                </a:moveTo>
                <a:lnTo>
                  <a:pt x="253416" y="96844"/>
                </a:lnTo>
                <a:lnTo>
                  <a:pt x="239862" y="103431"/>
                </a:lnTo>
                <a:cubicBezTo>
                  <a:pt x="239798" y="102861"/>
                  <a:pt x="239672" y="102006"/>
                  <a:pt x="239577" y="100834"/>
                </a:cubicBezTo>
                <a:lnTo>
                  <a:pt x="252846" y="95197"/>
                </a:lnTo>
                <a:close/>
                <a:moveTo>
                  <a:pt x="196570" y="93139"/>
                </a:moveTo>
                <a:lnTo>
                  <a:pt x="197837" y="97351"/>
                </a:lnTo>
                <a:cubicBezTo>
                  <a:pt x="197172" y="99441"/>
                  <a:pt x="196507" y="101531"/>
                  <a:pt x="195842" y="103589"/>
                </a:cubicBezTo>
                <a:lnTo>
                  <a:pt x="195683" y="103083"/>
                </a:lnTo>
                <a:lnTo>
                  <a:pt x="192675" y="94310"/>
                </a:lnTo>
                <a:lnTo>
                  <a:pt x="196570" y="93139"/>
                </a:lnTo>
                <a:close/>
                <a:moveTo>
                  <a:pt x="181812" y="95482"/>
                </a:moveTo>
                <a:lnTo>
                  <a:pt x="186563" y="95672"/>
                </a:lnTo>
                <a:lnTo>
                  <a:pt x="186024" y="103621"/>
                </a:lnTo>
                <a:lnTo>
                  <a:pt x="181337" y="102956"/>
                </a:lnTo>
                <a:lnTo>
                  <a:pt x="181812" y="95482"/>
                </a:lnTo>
                <a:close/>
                <a:moveTo>
                  <a:pt x="223869" y="98237"/>
                </a:moveTo>
                <a:lnTo>
                  <a:pt x="224724" y="100771"/>
                </a:lnTo>
                <a:lnTo>
                  <a:pt x="216458" y="103684"/>
                </a:lnTo>
                <a:lnTo>
                  <a:pt x="215571" y="101182"/>
                </a:lnTo>
                <a:lnTo>
                  <a:pt x="223869" y="98237"/>
                </a:lnTo>
                <a:close/>
                <a:moveTo>
                  <a:pt x="103210" y="97857"/>
                </a:moveTo>
                <a:lnTo>
                  <a:pt x="103115" y="103748"/>
                </a:lnTo>
                <a:cubicBezTo>
                  <a:pt x="98998" y="103019"/>
                  <a:pt x="90352" y="102481"/>
                  <a:pt x="85031" y="102228"/>
                </a:cubicBezTo>
                <a:lnTo>
                  <a:pt x="84493" y="97921"/>
                </a:lnTo>
                <a:lnTo>
                  <a:pt x="92600" y="98111"/>
                </a:lnTo>
                <a:lnTo>
                  <a:pt x="103210" y="97857"/>
                </a:lnTo>
                <a:close/>
                <a:moveTo>
                  <a:pt x="117207" y="99251"/>
                </a:moveTo>
                <a:lnTo>
                  <a:pt x="127531" y="100992"/>
                </a:lnTo>
                <a:lnTo>
                  <a:pt x="127120" y="104191"/>
                </a:lnTo>
                <a:lnTo>
                  <a:pt x="116606" y="102608"/>
                </a:lnTo>
                <a:lnTo>
                  <a:pt x="117207" y="99251"/>
                </a:lnTo>
                <a:close/>
                <a:moveTo>
                  <a:pt x="187038" y="95672"/>
                </a:moveTo>
                <a:lnTo>
                  <a:pt x="187703" y="95704"/>
                </a:lnTo>
                <a:lnTo>
                  <a:pt x="190489" y="104254"/>
                </a:lnTo>
                <a:lnTo>
                  <a:pt x="186499" y="103684"/>
                </a:lnTo>
                <a:lnTo>
                  <a:pt x="187038" y="95672"/>
                </a:lnTo>
                <a:close/>
                <a:moveTo>
                  <a:pt x="192231" y="94437"/>
                </a:moveTo>
                <a:lnTo>
                  <a:pt x="195145" y="102988"/>
                </a:lnTo>
                <a:lnTo>
                  <a:pt x="190996" y="104254"/>
                </a:lnTo>
                <a:lnTo>
                  <a:pt x="188178" y="95640"/>
                </a:lnTo>
                <a:lnTo>
                  <a:pt x="192231" y="94437"/>
                </a:lnTo>
                <a:close/>
                <a:moveTo>
                  <a:pt x="279796" y="96780"/>
                </a:moveTo>
                <a:lnTo>
                  <a:pt x="282583" y="100676"/>
                </a:lnTo>
                <a:cubicBezTo>
                  <a:pt x="280968" y="101911"/>
                  <a:pt x="279226" y="103178"/>
                  <a:pt x="277421" y="104508"/>
                </a:cubicBezTo>
                <a:lnTo>
                  <a:pt x="274603" y="100454"/>
                </a:lnTo>
                <a:lnTo>
                  <a:pt x="279796" y="96780"/>
                </a:lnTo>
                <a:close/>
                <a:moveTo>
                  <a:pt x="127975" y="101087"/>
                </a:moveTo>
                <a:lnTo>
                  <a:pt x="132725" y="101879"/>
                </a:lnTo>
                <a:lnTo>
                  <a:pt x="132250" y="104951"/>
                </a:lnTo>
                <a:lnTo>
                  <a:pt x="127595" y="104254"/>
                </a:lnTo>
                <a:lnTo>
                  <a:pt x="127975" y="101087"/>
                </a:lnTo>
                <a:close/>
                <a:moveTo>
                  <a:pt x="213291" y="96274"/>
                </a:moveTo>
                <a:lnTo>
                  <a:pt x="216046" y="103843"/>
                </a:lnTo>
                <a:lnTo>
                  <a:pt x="210884" y="105648"/>
                </a:lnTo>
                <a:cubicBezTo>
                  <a:pt x="209907" y="102872"/>
                  <a:pt x="209023" y="100317"/>
                  <a:pt x="208234" y="98012"/>
                </a:cubicBezTo>
                <a:lnTo>
                  <a:pt x="208234" y="98012"/>
                </a:lnTo>
                <a:lnTo>
                  <a:pt x="213291" y="96274"/>
                </a:lnTo>
                <a:close/>
                <a:moveTo>
                  <a:pt x="237075" y="97351"/>
                </a:moveTo>
                <a:cubicBezTo>
                  <a:pt x="237138" y="98934"/>
                  <a:pt x="237233" y="100232"/>
                  <a:pt x="237328" y="101309"/>
                </a:cubicBezTo>
                <a:lnTo>
                  <a:pt x="226909" y="105743"/>
                </a:lnTo>
                <a:lnTo>
                  <a:pt x="226624" y="104888"/>
                </a:lnTo>
                <a:lnTo>
                  <a:pt x="225484" y="101467"/>
                </a:lnTo>
                <a:lnTo>
                  <a:pt x="237075" y="97351"/>
                </a:lnTo>
                <a:close/>
                <a:moveTo>
                  <a:pt x="253574" y="97287"/>
                </a:moveTo>
                <a:lnTo>
                  <a:pt x="254239" y="99219"/>
                </a:lnTo>
                <a:lnTo>
                  <a:pt x="240527" y="105743"/>
                </a:lnTo>
                <a:lnTo>
                  <a:pt x="239988" y="104128"/>
                </a:lnTo>
                <a:cubicBezTo>
                  <a:pt x="239988" y="104096"/>
                  <a:pt x="239988" y="104001"/>
                  <a:pt x="239925" y="103906"/>
                </a:cubicBezTo>
                <a:lnTo>
                  <a:pt x="253574" y="97287"/>
                </a:lnTo>
                <a:close/>
                <a:moveTo>
                  <a:pt x="133168" y="101943"/>
                </a:moveTo>
                <a:lnTo>
                  <a:pt x="139344" y="102988"/>
                </a:lnTo>
                <a:cubicBezTo>
                  <a:pt x="139154" y="104001"/>
                  <a:pt x="138996" y="104951"/>
                  <a:pt x="138806" y="105933"/>
                </a:cubicBezTo>
                <a:lnTo>
                  <a:pt x="132693" y="105014"/>
                </a:lnTo>
                <a:lnTo>
                  <a:pt x="133168" y="101943"/>
                </a:lnTo>
                <a:close/>
                <a:moveTo>
                  <a:pt x="173737" y="102354"/>
                </a:moveTo>
                <a:lnTo>
                  <a:pt x="180862" y="103368"/>
                </a:lnTo>
                <a:lnTo>
                  <a:pt x="180672" y="106123"/>
                </a:lnTo>
                <a:lnTo>
                  <a:pt x="173135" y="105236"/>
                </a:lnTo>
                <a:lnTo>
                  <a:pt x="173737" y="102354"/>
                </a:lnTo>
                <a:close/>
                <a:moveTo>
                  <a:pt x="141149" y="97794"/>
                </a:moveTo>
                <a:lnTo>
                  <a:pt x="144158" y="98206"/>
                </a:lnTo>
                <a:lnTo>
                  <a:pt x="142764" y="106503"/>
                </a:lnTo>
                <a:lnTo>
                  <a:pt x="139724" y="106059"/>
                </a:lnTo>
                <a:cubicBezTo>
                  <a:pt x="140199" y="103431"/>
                  <a:pt x="140674" y="100612"/>
                  <a:pt x="141149" y="97794"/>
                </a:cubicBezTo>
                <a:close/>
                <a:moveTo>
                  <a:pt x="181305" y="103399"/>
                </a:moveTo>
                <a:lnTo>
                  <a:pt x="185992" y="104064"/>
                </a:lnTo>
                <a:lnTo>
                  <a:pt x="185834" y="106693"/>
                </a:lnTo>
                <a:lnTo>
                  <a:pt x="181115" y="106186"/>
                </a:lnTo>
                <a:lnTo>
                  <a:pt x="181305" y="103399"/>
                </a:lnTo>
                <a:close/>
                <a:moveTo>
                  <a:pt x="112932" y="102513"/>
                </a:moveTo>
                <a:lnTo>
                  <a:pt x="116067" y="102988"/>
                </a:lnTo>
                <a:lnTo>
                  <a:pt x="115434" y="106756"/>
                </a:lnTo>
                <a:lnTo>
                  <a:pt x="110588" y="102766"/>
                </a:lnTo>
                <a:lnTo>
                  <a:pt x="112932" y="102513"/>
                </a:lnTo>
                <a:close/>
                <a:moveTo>
                  <a:pt x="144601" y="98269"/>
                </a:moveTo>
                <a:lnTo>
                  <a:pt x="146660" y="98554"/>
                </a:lnTo>
                <a:lnTo>
                  <a:pt x="145298" y="106915"/>
                </a:lnTo>
                <a:lnTo>
                  <a:pt x="143208" y="106598"/>
                </a:lnTo>
                <a:lnTo>
                  <a:pt x="144601" y="98269"/>
                </a:lnTo>
                <a:close/>
                <a:moveTo>
                  <a:pt x="204107" y="88895"/>
                </a:moveTo>
                <a:cubicBezTo>
                  <a:pt x="204994" y="91523"/>
                  <a:pt x="207211" y="97826"/>
                  <a:pt x="209998" y="105933"/>
                </a:cubicBezTo>
                <a:lnTo>
                  <a:pt x="206641" y="107136"/>
                </a:lnTo>
                <a:lnTo>
                  <a:pt x="202397" y="94215"/>
                </a:lnTo>
                <a:lnTo>
                  <a:pt x="204107" y="88895"/>
                </a:lnTo>
                <a:close/>
                <a:moveTo>
                  <a:pt x="147103" y="98617"/>
                </a:moveTo>
                <a:lnTo>
                  <a:pt x="148845" y="98871"/>
                </a:lnTo>
                <a:lnTo>
                  <a:pt x="147483" y="107263"/>
                </a:lnTo>
                <a:lnTo>
                  <a:pt x="145741" y="107010"/>
                </a:lnTo>
                <a:lnTo>
                  <a:pt x="147103" y="98617"/>
                </a:lnTo>
                <a:close/>
                <a:moveTo>
                  <a:pt x="186468" y="104159"/>
                </a:moveTo>
                <a:lnTo>
                  <a:pt x="190648" y="104729"/>
                </a:lnTo>
                <a:lnTo>
                  <a:pt x="191535" y="107390"/>
                </a:lnTo>
                <a:lnTo>
                  <a:pt x="191535" y="107390"/>
                </a:lnTo>
                <a:lnTo>
                  <a:pt x="186278" y="106756"/>
                </a:lnTo>
                <a:lnTo>
                  <a:pt x="186468" y="104159"/>
                </a:lnTo>
                <a:close/>
                <a:moveTo>
                  <a:pt x="198090" y="98079"/>
                </a:moveTo>
                <a:lnTo>
                  <a:pt x="199135" y="101436"/>
                </a:lnTo>
                <a:lnTo>
                  <a:pt x="197203" y="107516"/>
                </a:lnTo>
                <a:lnTo>
                  <a:pt x="196095" y="104286"/>
                </a:lnTo>
                <a:cubicBezTo>
                  <a:pt x="196728" y="102259"/>
                  <a:pt x="197425" y="100169"/>
                  <a:pt x="198090" y="98079"/>
                </a:cubicBezTo>
                <a:close/>
                <a:moveTo>
                  <a:pt x="274254" y="100707"/>
                </a:moveTo>
                <a:lnTo>
                  <a:pt x="277041" y="104761"/>
                </a:lnTo>
                <a:cubicBezTo>
                  <a:pt x="275679" y="105743"/>
                  <a:pt x="274286" y="106756"/>
                  <a:pt x="272892" y="107738"/>
                </a:cubicBezTo>
                <a:lnTo>
                  <a:pt x="269979" y="103748"/>
                </a:lnTo>
                <a:lnTo>
                  <a:pt x="274254" y="100707"/>
                </a:lnTo>
                <a:close/>
                <a:moveTo>
                  <a:pt x="149288" y="98934"/>
                </a:moveTo>
                <a:lnTo>
                  <a:pt x="152392" y="99346"/>
                </a:lnTo>
                <a:lnTo>
                  <a:pt x="151062" y="107801"/>
                </a:lnTo>
                <a:lnTo>
                  <a:pt x="147958" y="107326"/>
                </a:lnTo>
                <a:lnTo>
                  <a:pt x="149288" y="98934"/>
                </a:lnTo>
                <a:close/>
                <a:moveTo>
                  <a:pt x="152835" y="99409"/>
                </a:moveTo>
                <a:lnTo>
                  <a:pt x="156762" y="99979"/>
                </a:lnTo>
                <a:lnTo>
                  <a:pt x="155432" y="108435"/>
                </a:lnTo>
                <a:lnTo>
                  <a:pt x="151473" y="107833"/>
                </a:lnTo>
                <a:lnTo>
                  <a:pt x="152835" y="99409"/>
                </a:lnTo>
                <a:close/>
                <a:moveTo>
                  <a:pt x="237360" y="101784"/>
                </a:moveTo>
                <a:cubicBezTo>
                  <a:pt x="237518" y="103114"/>
                  <a:pt x="237645" y="104001"/>
                  <a:pt x="237708" y="104381"/>
                </a:cubicBezTo>
                <a:lnTo>
                  <a:pt x="227827" y="108466"/>
                </a:lnTo>
                <a:lnTo>
                  <a:pt x="227036" y="106154"/>
                </a:lnTo>
                <a:lnTo>
                  <a:pt x="237360" y="101784"/>
                </a:lnTo>
                <a:close/>
                <a:moveTo>
                  <a:pt x="254398" y="99662"/>
                </a:moveTo>
                <a:lnTo>
                  <a:pt x="255538" y="102893"/>
                </a:lnTo>
                <a:lnTo>
                  <a:pt x="241603" y="108815"/>
                </a:lnTo>
                <a:lnTo>
                  <a:pt x="240685" y="106186"/>
                </a:lnTo>
                <a:lnTo>
                  <a:pt x="254398" y="99662"/>
                </a:lnTo>
                <a:close/>
                <a:moveTo>
                  <a:pt x="157237" y="100042"/>
                </a:moveTo>
                <a:lnTo>
                  <a:pt x="160594" y="100517"/>
                </a:lnTo>
                <a:lnTo>
                  <a:pt x="159359" y="109036"/>
                </a:lnTo>
                <a:lnTo>
                  <a:pt x="155907" y="108530"/>
                </a:lnTo>
                <a:lnTo>
                  <a:pt x="157237" y="100042"/>
                </a:lnTo>
                <a:close/>
                <a:moveTo>
                  <a:pt x="127500" y="104729"/>
                </a:moveTo>
                <a:lnTo>
                  <a:pt x="133295" y="105584"/>
                </a:lnTo>
                <a:lnTo>
                  <a:pt x="132693" y="109068"/>
                </a:lnTo>
                <a:lnTo>
                  <a:pt x="127088" y="107991"/>
                </a:lnTo>
                <a:lnTo>
                  <a:pt x="127500" y="104729"/>
                </a:lnTo>
                <a:close/>
                <a:moveTo>
                  <a:pt x="161037" y="100581"/>
                </a:moveTo>
                <a:lnTo>
                  <a:pt x="163444" y="100897"/>
                </a:lnTo>
                <a:lnTo>
                  <a:pt x="162304" y="109480"/>
                </a:lnTo>
                <a:lnTo>
                  <a:pt x="159802" y="109100"/>
                </a:lnTo>
                <a:lnTo>
                  <a:pt x="161037" y="100581"/>
                </a:lnTo>
                <a:close/>
                <a:moveTo>
                  <a:pt x="225009" y="101594"/>
                </a:moveTo>
                <a:lnTo>
                  <a:pt x="226086" y="104793"/>
                </a:lnTo>
                <a:lnTo>
                  <a:pt x="212278" y="109543"/>
                </a:lnTo>
                <a:cubicBezTo>
                  <a:pt x="212246" y="109543"/>
                  <a:pt x="212246" y="109543"/>
                  <a:pt x="212214" y="109575"/>
                </a:cubicBezTo>
                <a:lnTo>
                  <a:pt x="212214" y="109543"/>
                </a:lnTo>
                <a:cubicBezTo>
                  <a:pt x="211866" y="108530"/>
                  <a:pt x="211518" y="107485"/>
                  <a:pt x="211169" y="106503"/>
                </a:cubicBezTo>
                <a:lnTo>
                  <a:pt x="225009" y="101594"/>
                </a:lnTo>
                <a:close/>
                <a:moveTo>
                  <a:pt x="255664" y="103336"/>
                </a:moveTo>
                <a:lnTo>
                  <a:pt x="257058" y="107326"/>
                </a:lnTo>
                <a:lnTo>
                  <a:pt x="251136" y="109796"/>
                </a:lnTo>
                <a:lnTo>
                  <a:pt x="249806" y="105964"/>
                </a:lnTo>
                <a:cubicBezTo>
                  <a:pt x="249774" y="105933"/>
                  <a:pt x="249742" y="105901"/>
                  <a:pt x="249711" y="105869"/>
                </a:cubicBezTo>
                <a:lnTo>
                  <a:pt x="255664" y="103336"/>
                </a:lnTo>
                <a:close/>
                <a:moveTo>
                  <a:pt x="133770" y="105648"/>
                </a:moveTo>
                <a:lnTo>
                  <a:pt x="138742" y="106408"/>
                </a:lnTo>
                <a:cubicBezTo>
                  <a:pt x="138521" y="107675"/>
                  <a:pt x="138331" y="108910"/>
                  <a:pt x="138109" y="110113"/>
                </a:cubicBezTo>
                <a:lnTo>
                  <a:pt x="133137" y="109131"/>
                </a:lnTo>
                <a:lnTo>
                  <a:pt x="133770" y="105648"/>
                </a:lnTo>
                <a:close/>
                <a:moveTo>
                  <a:pt x="202144" y="94975"/>
                </a:moveTo>
                <a:lnTo>
                  <a:pt x="206197" y="107295"/>
                </a:lnTo>
                <a:lnTo>
                  <a:pt x="198090" y="110145"/>
                </a:lnTo>
                <a:lnTo>
                  <a:pt x="197678" y="108973"/>
                </a:lnTo>
                <a:lnTo>
                  <a:pt x="202144" y="94975"/>
                </a:lnTo>
                <a:close/>
                <a:moveTo>
                  <a:pt x="163856" y="100992"/>
                </a:moveTo>
                <a:lnTo>
                  <a:pt x="169018" y="101721"/>
                </a:lnTo>
                <a:lnTo>
                  <a:pt x="167466" y="110176"/>
                </a:lnTo>
                <a:lnTo>
                  <a:pt x="162747" y="109575"/>
                </a:lnTo>
                <a:lnTo>
                  <a:pt x="163856" y="100992"/>
                </a:lnTo>
                <a:close/>
                <a:moveTo>
                  <a:pt x="197457" y="109701"/>
                </a:moveTo>
                <a:lnTo>
                  <a:pt x="197647" y="110303"/>
                </a:lnTo>
                <a:lnTo>
                  <a:pt x="197203" y="110461"/>
                </a:lnTo>
                <a:lnTo>
                  <a:pt x="197457" y="109701"/>
                </a:lnTo>
                <a:close/>
                <a:moveTo>
                  <a:pt x="237803" y="104856"/>
                </a:moveTo>
                <a:lnTo>
                  <a:pt x="238436" y="106693"/>
                </a:lnTo>
                <a:lnTo>
                  <a:pt x="228524" y="110651"/>
                </a:lnTo>
                <a:lnTo>
                  <a:pt x="227954" y="108910"/>
                </a:lnTo>
                <a:lnTo>
                  <a:pt x="237803" y="104856"/>
                </a:lnTo>
                <a:close/>
                <a:moveTo>
                  <a:pt x="169461" y="101753"/>
                </a:moveTo>
                <a:lnTo>
                  <a:pt x="173262" y="102291"/>
                </a:lnTo>
                <a:lnTo>
                  <a:pt x="171551" y="110715"/>
                </a:lnTo>
                <a:lnTo>
                  <a:pt x="167941" y="110240"/>
                </a:lnTo>
                <a:lnTo>
                  <a:pt x="169461" y="101753"/>
                </a:lnTo>
                <a:close/>
                <a:moveTo>
                  <a:pt x="116511" y="103051"/>
                </a:moveTo>
                <a:lnTo>
                  <a:pt x="127056" y="104634"/>
                </a:lnTo>
                <a:lnTo>
                  <a:pt x="126201" y="111348"/>
                </a:lnTo>
                <a:lnTo>
                  <a:pt x="117714" y="108656"/>
                </a:lnTo>
                <a:lnTo>
                  <a:pt x="115814" y="107073"/>
                </a:lnTo>
                <a:lnTo>
                  <a:pt x="116511" y="103051"/>
                </a:lnTo>
                <a:close/>
                <a:moveTo>
                  <a:pt x="60551" y="83828"/>
                </a:moveTo>
                <a:cubicBezTo>
                  <a:pt x="68785" y="92505"/>
                  <a:pt x="79521" y="103779"/>
                  <a:pt x="79711" y="103969"/>
                </a:cubicBezTo>
                <a:cubicBezTo>
                  <a:pt x="79901" y="104191"/>
                  <a:pt x="80186" y="104318"/>
                  <a:pt x="80503" y="104318"/>
                </a:cubicBezTo>
                <a:cubicBezTo>
                  <a:pt x="80534" y="104318"/>
                  <a:pt x="81991" y="104381"/>
                  <a:pt x="84145" y="104476"/>
                </a:cubicBezTo>
                <a:lnTo>
                  <a:pt x="83385" y="111380"/>
                </a:lnTo>
                <a:cubicBezTo>
                  <a:pt x="77051" y="109701"/>
                  <a:pt x="70559" y="108561"/>
                  <a:pt x="64035" y="107991"/>
                </a:cubicBezTo>
                <a:lnTo>
                  <a:pt x="59443" y="98332"/>
                </a:lnTo>
                <a:lnTo>
                  <a:pt x="60551" y="83828"/>
                </a:lnTo>
                <a:close/>
                <a:moveTo>
                  <a:pt x="195303" y="103399"/>
                </a:moveTo>
                <a:lnTo>
                  <a:pt x="195588" y="104286"/>
                </a:lnTo>
                <a:cubicBezTo>
                  <a:pt x="194796" y="106788"/>
                  <a:pt x="194005" y="109163"/>
                  <a:pt x="193308" y="111380"/>
                </a:cubicBezTo>
                <a:lnTo>
                  <a:pt x="191123" y="104698"/>
                </a:lnTo>
                <a:lnTo>
                  <a:pt x="195303" y="103399"/>
                </a:lnTo>
                <a:close/>
                <a:moveTo>
                  <a:pt x="195842" y="105014"/>
                </a:moveTo>
                <a:lnTo>
                  <a:pt x="196950" y="108276"/>
                </a:lnTo>
                <a:lnTo>
                  <a:pt x="196127" y="110841"/>
                </a:lnTo>
                <a:lnTo>
                  <a:pt x="193688" y="111697"/>
                </a:lnTo>
                <a:cubicBezTo>
                  <a:pt x="194353" y="109638"/>
                  <a:pt x="195082" y="107358"/>
                  <a:pt x="195842" y="105014"/>
                </a:cubicBezTo>
                <a:close/>
                <a:moveTo>
                  <a:pt x="173040" y="105711"/>
                </a:moveTo>
                <a:lnTo>
                  <a:pt x="180640" y="106566"/>
                </a:lnTo>
                <a:lnTo>
                  <a:pt x="180324" y="111855"/>
                </a:lnTo>
                <a:lnTo>
                  <a:pt x="172026" y="110778"/>
                </a:lnTo>
                <a:lnTo>
                  <a:pt x="173040" y="105711"/>
                </a:lnTo>
                <a:close/>
                <a:moveTo>
                  <a:pt x="181115" y="106630"/>
                </a:moveTo>
                <a:lnTo>
                  <a:pt x="185802" y="107168"/>
                </a:lnTo>
                <a:lnTo>
                  <a:pt x="185422" y="112520"/>
                </a:lnTo>
                <a:lnTo>
                  <a:pt x="180767" y="111918"/>
                </a:lnTo>
                <a:lnTo>
                  <a:pt x="181115" y="106630"/>
                </a:lnTo>
                <a:close/>
                <a:moveTo>
                  <a:pt x="186246" y="107231"/>
                </a:moveTo>
                <a:lnTo>
                  <a:pt x="191693" y="107865"/>
                </a:lnTo>
                <a:lnTo>
                  <a:pt x="193023" y="111950"/>
                </a:lnTo>
                <a:lnTo>
                  <a:pt x="189761" y="113090"/>
                </a:lnTo>
                <a:lnTo>
                  <a:pt x="185897" y="112583"/>
                </a:lnTo>
                <a:lnTo>
                  <a:pt x="186246" y="107231"/>
                </a:lnTo>
                <a:close/>
                <a:moveTo>
                  <a:pt x="249331" y="106028"/>
                </a:moveTo>
                <a:cubicBezTo>
                  <a:pt x="249331" y="106059"/>
                  <a:pt x="249331" y="106091"/>
                  <a:pt x="249331" y="106123"/>
                </a:cubicBezTo>
                <a:lnTo>
                  <a:pt x="250692" y="109955"/>
                </a:lnTo>
                <a:lnTo>
                  <a:pt x="243060" y="113122"/>
                </a:lnTo>
                <a:lnTo>
                  <a:pt x="241730" y="109258"/>
                </a:lnTo>
                <a:lnTo>
                  <a:pt x="249331" y="106028"/>
                </a:lnTo>
                <a:close/>
                <a:moveTo>
                  <a:pt x="277548" y="105489"/>
                </a:moveTo>
                <a:lnTo>
                  <a:pt x="280810" y="110176"/>
                </a:lnTo>
                <a:lnTo>
                  <a:pt x="276756" y="113533"/>
                </a:lnTo>
                <a:lnTo>
                  <a:pt x="273399" y="108498"/>
                </a:lnTo>
                <a:cubicBezTo>
                  <a:pt x="274793" y="107485"/>
                  <a:pt x="276154" y="106503"/>
                  <a:pt x="277548" y="105489"/>
                </a:cubicBezTo>
                <a:close/>
                <a:moveTo>
                  <a:pt x="162716" y="110018"/>
                </a:moveTo>
                <a:lnTo>
                  <a:pt x="171456" y="111158"/>
                </a:lnTo>
                <a:lnTo>
                  <a:pt x="170918" y="113882"/>
                </a:lnTo>
                <a:lnTo>
                  <a:pt x="162399" y="112425"/>
                </a:lnTo>
                <a:lnTo>
                  <a:pt x="162716" y="110018"/>
                </a:lnTo>
                <a:close/>
                <a:moveTo>
                  <a:pt x="127025" y="108435"/>
                </a:moveTo>
                <a:lnTo>
                  <a:pt x="132630" y="109511"/>
                </a:lnTo>
                <a:lnTo>
                  <a:pt x="131838" y="113913"/>
                </a:lnTo>
                <a:cubicBezTo>
                  <a:pt x="129780" y="112963"/>
                  <a:pt x="127848" y="112077"/>
                  <a:pt x="126645" y="111475"/>
                </a:cubicBezTo>
                <a:lnTo>
                  <a:pt x="127025" y="108435"/>
                </a:lnTo>
                <a:close/>
                <a:moveTo>
                  <a:pt x="238563" y="107105"/>
                </a:moveTo>
                <a:lnTo>
                  <a:pt x="239482" y="109733"/>
                </a:lnTo>
                <a:lnTo>
                  <a:pt x="229632" y="113913"/>
                </a:lnTo>
                <a:lnTo>
                  <a:pt x="228682" y="111063"/>
                </a:lnTo>
                <a:lnTo>
                  <a:pt x="238563" y="107105"/>
                </a:lnTo>
                <a:close/>
                <a:moveTo>
                  <a:pt x="226244" y="105236"/>
                </a:moveTo>
                <a:lnTo>
                  <a:pt x="227384" y="108625"/>
                </a:lnTo>
                <a:lnTo>
                  <a:pt x="213830" y="114198"/>
                </a:lnTo>
                <a:cubicBezTo>
                  <a:pt x="213323" y="112773"/>
                  <a:pt x="212848" y="111348"/>
                  <a:pt x="212373" y="109986"/>
                </a:cubicBezTo>
                <a:lnTo>
                  <a:pt x="212404" y="109986"/>
                </a:lnTo>
                <a:lnTo>
                  <a:pt x="226244" y="105236"/>
                </a:lnTo>
                <a:close/>
                <a:moveTo>
                  <a:pt x="171900" y="111190"/>
                </a:moveTo>
                <a:lnTo>
                  <a:pt x="180260" y="112298"/>
                </a:lnTo>
                <a:lnTo>
                  <a:pt x="180070" y="115402"/>
                </a:lnTo>
                <a:lnTo>
                  <a:pt x="171361" y="113945"/>
                </a:lnTo>
                <a:lnTo>
                  <a:pt x="171900" y="111190"/>
                </a:lnTo>
                <a:close/>
                <a:moveTo>
                  <a:pt x="210283" y="106820"/>
                </a:moveTo>
                <a:lnTo>
                  <a:pt x="211834" y="111222"/>
                </a:lnTo>
                <a:lnTo>
                  <a:pt x="199832" y="115402"/>
                </a:lnTo>
                <a:lnTo>
                  <a:pt x="198375" y="111031"/>
                </a:lnTo>
                <a:lnTo>
                  <a:pt x="210283" y="106820"/>
                </a:lnTo>
                <a:close/>
                <a:moveTo>
                  <a:pt x="133073" y="109575"/>
                </a:moveTo>
                <a:lnTo>
                  <a:pt x="138046" y="110525"/>
                </a:lnTo>
                <a:cubicBezTo>
                  <a:pt x="137697" y="112552"/>
                  <a:pt x="137380" y="114452"/>
                  <a:pt x="137095" y="116162"/>
                </a:cubicBezTo>
                <a:cubicBezTo>
                  <a:pt x="135544" y="115560"/>
                  <a:pt x="133897" y="114832"/>
                  <a:pt x="132282" y="114103"/>
                </a:cubicBezTo>
                <a:lnTo>
                  <a:pt x="132282" y="114072"/>
                </a:lnTo>
                <a:lnTo>
                  <a:pt x="133073" y="109575"/>
                </a:lnTo>
                <a:close/>
                <a:moveTo>
                  <a:pt x="227511" y="109068"/>
                </a:moveTo>
                <a:lnTo>
                  <a:pt x="228112" y="110778"/>
                </a:lnTo>
                <a:lnTo>
                  <a:pt x="214526" y="116194"/>
                </a:lnTo>
                <a:cubicBezTo>
                  <a:pt x="214336" y="115687"/>
                  <a:pt x="214146" y="115148"/>
                  <a:pt x="213988" y="114642"/>
                </a:cubicBezTo>
                <a:lnTo>
                  <a:pt x="227511" y="109068"/>
                </a:lnTo>
                <a:close/>
                <a:moveTo>
                  <a:pt x="265450" y="99156"/>
                </a:moveTo>
                <a:lnTo>
                  <a:pt x="272132" y="108276"/>
                </a:lnTo>
                <a:cubicBezTo>
                  <a:pt x="267730" y="111380"/>
                  <a:pt x="263518" y="114293"/>
                  <a:pt x="260636" y="116194"/>
                </a:cubicBezTo>
                <a:lnTo>
                  <a:pt x="257628" y="107580"/>
                </a:lnTo>
                <a:lnTo>
                  <a:pt x="257691" y="107580"/>
                </a:lnTo>
                <a:cubicBezTo>
                  <a:pt x="257786" y="107548"/>
                  <a:pt x="257850" y="107390"/>
                  <a:pt x="257818" y="107295"/>
                </a:cubicBezTo>
                <a:cubicBezTo>
                  <a:pt x="257772" y="107202"/>
                  <a:pt x="257691" y="107143"/>
                  <a:pt x="257602" y="107143"/>
                </a:cubicBezTo>
                <a:cubicBezTo>
                  <a:pt x="257569" y="107143"/>
                  <a:pt x="257535" y="107151"/>
                  <a:pt x="257501" y="107168"/>
                </a:cubicBezTo>
                <a:lnTo>
                  <a:pt x="256108" y="103178"/>
                </a:lnTo>
                <a:lnTo>
                  <a:pt x="265450" y="99156"/>
                </a:lnTo>
                <a:close/>
                <a:moveTo>
                  <a:pt x="155812" y="108973"/>
                </a:moveTo>
                <a:lnTo>
                  <a:pt x="159264" y="109480"/>
                </a:lnTo>
                <a:lnTo>
                  <a:pt x="158250" y="116605"/>
                </a:lnTo>
                <a:lnTo>
                  <a:pt x="154735" y="115718"/>
                </a:lnTo>
                <a:lnTo>
                  <a:pt x="155812" y="108973"/>
                </a:lnTo>
                <a:close/>
                <a:moveTo>
                  <a:pt x="162304" y="112868"/>
                </a:moveTo>
                <a:lnTo>
                  <a:pt x="170855" y="114325"/>
                </a:lnTo>
                <a:lnTo>
                  <a:pt x="170316" y="116890"/>
                </a:lnTo>
                <a:lnTo>
                  <a:pt x="162051" y="115243"/>
                </a:lnTo>
                <a:lnTo>
                  <a:pt x="162304" y="112868"/>
                </a:lnTo>
                <a:close/>
                <a:moveTo>
                  <a:pt x="159707" y="109543"/>
                </a:moveTo>
                <a:lnTo>
                  <a:pt x="162241" y="109955"/>
                </a:lnTo>
                <a:lnTo>
                  <a:pt x="161259" y="117397"/>
                </a:lnTo>
                <a:lnTo>
                  <a:pt x="158725" y="116732"/>
                </a:lnTo>
                <a:lnTo>
                  <a:pt x="159707" y="109543"/>
                </a:lnTo>
                <a:close/>
                <a:moveTo>
                  <a:pt x="139661" y="106503"/>
                </a:moveTo>
                <a:lnTo>
                  <a:pt x="142701" y="106946"/>
                </a:lnTo>
                <a:lnTo>
                  <a:pt x="140896" y="117650"/>
                </a:lnTo>
                <a:cubicBezTo>
                  <a:pt x="140167" y="117397"/>
                  <a:pt x="139122" y="117017"/>
                  <a:pt x="137951" y="116510"/>
                </a:cubicBezTo>
                <a:cubicBezTo>
                  <a:pt x="138426" y="113692"/>
                  <a:pt x="139027" y="110240"/>
                  <a:pt x="139661" y="106535"/>
                </a:cubicBezTo>
                <a:lnTo>
                  <a:pt x="139661" y="106503"/>
                </a:lnTo>
                <a:close/>
                <a:moveTo>
                  <a:pt x="281063" y="110556"/>
                </a:moveTo>
                <a:lnTo>
                  <a:pt x="283723" y="114388"/>
                </a:lnTo>
                <a:lnTo>
                  <a:pt x="279575" y="117840"/>
                </a:lnTo>
                <a:lnTo>
                  <a:pt x="277009" y="113913"/>
                </a:lnTo>
                <a:lnTo>
                  <a:pt x="281063" y="110556"/>
                </a:lnTo>
                <a:close/>
                <a:moveTo>
                  <a:pt x="239640" y="110176"/>
                </a:moveTo>
                <a:lnTo>
                  <a:pt x="240938" y="114008"/>
                </a:lnTo>
                <a:lnTo>
                  <a:pt x="231058" y="118125"/>
                </a:lnTo>
                <a:lnTo>
                  <a:pt x="229791" y="114357"/>
                </a:lnTo>
                <a:lnTo>
                  <a:pt x="239640" y="110176"/>
                </a:lnTo>
                <a:close/>
                <a:moveTo>
                  <a:pt x="143144" y="107010"/>
                </a:moveTo>
                <a:lnTo>
                  <a:pt x="145266" y="107326"/>
                </a:lnTo>
                <a:lnTo>
                  <a:pt x="143524" y="118189"/>
                </a:lnTo>
                <a:cubicBezTo>
                  <a:pt x="142701" y="118062"/>
                  <a:pt x="142131" y="117967"/>
                  <a:pt x="141909" y="117935"/>
                </a:cubicBezTo>
                <a:cubicBezTo>
                  <a:pt x="141719" y="117904"/>
                  <a:pt x="141529" y="117872"/>
                  <a:pt x="141339" y="117809"/>
                </a:cubicBezTo>
                <a:lnTo>
                  <a:pt x="143144" y="107010"/>
                </a:lnTo>
                <a:close/>
                <a:moveTo>
                  <a:pt x="145709" y="107421"/>
                </a:moveTo>
                <a:lnTo>
                  <a:pt x="147451" y="107675"/>
                </a:lnTo>
                <a:lnTo>
                  <a:pt x="145709" y="118600"/>
                </a:lnTo>
                <a:lnTo>
                  <a:pt x="143999" y="118252"/>
                </a:lnTo>
                <a:lnTo>
                  <a:pt x="145709" y="107421"/>
                </a:lnTo>
                <a:close/>
                <a:moveTo>
                  <a:pt x="171266" y="114388"/>
                </a:moveTo>
                <a:lnTo>
                  <a:pt x="180039" y="115877"/>
                </a:lnTo>
                <a:lnTo>
                  <a:pt x="179849" y="118759"/>
                </a:lnTo>
                <a:lnTo>
                  <a:pt x="170760" y="116954"/>
                </a:lnTo>
                <a:lnTo>
                  <a:pt x="171266" y="114388"/>
                </a:lnTo>
                <a:close/>
                <a:moveTo>
                  <a:pt x="147895" y="107738"/>
                </a:moveTo>
                <a:lnTo>
                  <a:pt x="150998" y="108213"/>
                </a:lnTo>
                <a:lnTo>
                  <a:pt x="149193" y="119297"/>
                </a:lnTo>
                <a:lnTo>
                  <a:pt x="146121" y="118727"/>
                </a:lnTo>
                <a:lnTo>
                  <a:pt x="147895" y="107738"/>
                </a:lnTo>
                <a:close/>
                <a:moveTo>
                  <a:pt x="211993" y="111665"/>
                </a:moveTo>
                <a:cubicBezTo>
                  <a:pt x="212309" y="112615"/>
                  <a:pt x="212658" y="113565"/>
                  <a:pt x="212975" y="114547"/>
                </a:cubicBezTo>
                <a:lnTo>
                  <a:pt x="201162" y="119424"/>
                </a:lnTo>
                <a:lnTo>
                  <a:pt x="199990" y="115845"/>
                </a:lnTo>
                <a:lnTo>
                  <a:pt x="211993" y="111665"/>
                </a:lnTo>
                <a:close/>
                <a:moveTo>
                  <a:pt x="257216" y="107770"/>
                </a:moveTo>
                <a:lnTo>
                  <a:pt x="260225" y="116479"/>
                </a:lnTo>
                <a:cubicBezTo>
                  <a:pt x="259148" y="117239"/>
                  <a:pt x="258040" y="117904"/>
                  <a:pt x="256900" y="118537"/>
                </a:cubicBezTo>
                <a:cubicBezTo>
                  <a:pt x="256836" y="118537"/>
                  <a:pt x="255949" y="118885"/>
                  <a:pt x="254461" y="119455"/>
                </a:cubicBezTo>
                <a:lnTo>
                  <a:pt x="251262" y="110240"/>
                </a:lnTo>
                <a:lnTo>
                  <a:pt x="257216" y="107770"/>
                </a:lnTo>
                <a:close/>
                <a:moveTo>
                  <a:pt x="228239" y="111222"/>
                </a:moveTo>
                <a:lnTo>
                  <a:pt x="229221" y="114103"/>
                </a:lnTo>
                <a:lnTo>
                  <a:pt x="221303" y="117460"/>
                </a:lnTo>
                <a:lnTo>
                  <a:pt x="215698" y="119709"/>
                </a:lnTo>
                <a:cubicBezTo>
                  <a:pt x="215381" y="118664"/>
                  <a:pt x="215033" y="117650"/>
                  <a:pt x="214685" y="116637"/>
                </a:cubicBezTo>
                <a:lnTo>
                  <a:pt x="214653" y="116637"/>
                </a:lnTo>
                <a:lnTo>
                  <a:pt x="228239" y="111222"/>
                </a:lnTo>
                <a:close/>
                <a:moveTo>
                  <a:pt x="151473" y="108276"/>
                </a:moveTo>
                <a:lnTo>
                  <a:pt x="155432" y="108878"/>
                </a:lnTo>
                <a:lnTo>
                  <a:pt x="153627" y="120184"/>
                </a:lnTo>
                <a:cubicBezTo>
                  <a:pt x="152233" y="119899"/>
                  <a:pt x="150903" y="119645"/>
                  <a:pt x="149668" y="119392"/>
                </a:cubicBezTo>
                <a:lnTo>
                  <a:pt x="151473" y="108276"/>
                </a:lnTo>
                <a:close/>
                <a:moveTo>
                  <a:pt x="213133" y="114990"/>
                </a:moveTo>
                <a:cubicBezTo>
                  <a:pt x="213323" y="115497"/>
                  <a:pt x="213481" y="116004"/>
                  <a:pt x="213671" y="116542"/>
                </a:cubicBezTo>
                <a:lnTo>
                  <a:pt x="201795" y="121292"/>
                </a:lnTo>
                <a:lnTo>
                  <a:pt x="201320" y="119867"/>
                </a:lnTo>
                <a:lnTo>
                  <a:pt x="213133" y="114990"/>
                </a:lnTo>
                <a:close/>
                <a:moveTo>
                  <a:pt x="180735" y="112393"/>
                </a:moveTo>
                <a:lnTo>
                  <a:pt x="189286" y="113502"/>
                </a:lnTo>
                <a:lnTo>
                  <a:pt x="180165" y="121387"/>
                </a:lnTo>
                <a:lnTo>
                  <a:pt x="180735" y="112393"/>
                </a:lnTo>
                <a:close/>
                <a:moveTo>
                  <a:pt x="229347" y="114547"/>
                </a:moveTo>
                <a:lnTo>
                  <a:pt x="230614" y="118315"/>
                </a:lnTo>
                <a:lnTo>
                  <a:pt x="222919" y="121514"/>
                </a:lnTo>
                <a:lnTo>
                  <a:pt x="221684" y="117809"/>
                </a:lnTo>
                <a:lnTo>
                  <a:pt x="229347" y="114547"/>
                </a:lnTo>
                <a:close/>
                <a:moveTo>
                  <a:pt x="154703" y="116130"/>
                </a:moveTo>
                <a:lnTo>
                  <a:pt x="161259" y="117809"/>
                </a:lnTo>
                <a:lnTo>
                  <a:pt x="160752" y="121704"/>
                </a:lnTo>
                <a:cubicBezTo>
                  <a:pt x="158504" y="121229"/>
                  <a:pt x="156224" y="120754"/>
                  <a:pt x="154038" y="120279"/>
                </a:cubicBezTo>
                <a:lnTo>
                  <a:pt x="154703" y="116130"/>
                </a:lnTo>
                <a:close/>
                <a:moveTo>
                  <a:pt x="250851" y="110398"/>
                </a:moveTo>
                <a:lnTo>
                  <a:pt x="254049" y="119582"/>
                </a:lnTo>
                <a:lnTo>
                  <a:pt x="246290" y="122496"/>
                </a:lnTo>
                <a:lnTo>
                  <a:pt x="243218" y="113565"/>
                </a:lnTo>
                <a:lnTo>
                  <a:pt x="250851" y="110398"/>
                </a:lnTo>
                <a:close/>
                <a:moveTo>
                  <a:pt x="197932" y="111158"/>
                </a:moveTo>
                <a:lnTo>
                  <a:pt x="200750" y="119582"/>
                </a:lnTo>
                <a:lnTo>
                  <a:pt x="193340" y="122622"/>
                </a:lnTo>
                <a:lnTo>
                  <a:pt x="196855" y="111570"/>
                </a:lnTo>
                <a:lnTo>
                  <a:pt x="197932" y="111158"/>
                </a:lnTo>
                <a:close/>
                <a:moveTo>
                  <a:pt x="85063" y="104508"/>
                </a:moveTo>
                <a:cubicBezTo>
                  <a:pt x="90542" y="104793"/>
                  <a:pt x="99409" y="105331"/>
                  <a:pt x="103083" y="106091"/>
                </a:cubicBezTo>
                <a:lnTo>
                  <a:pt x="102766" y="122939"/>
                </a:lnTo>
                <a:lnTo>
                  <a:pt x="94691" y="115022"/>
                </a:lnTo>
                <a:cubicBezTo>
                  <a:pt x="94564" y="114895"/>
                  <a:pt x="94437" y="114800"/>
                  <a:pt x="94311" y="114768"/>
                </a:cubicBezTo>
                <a:cubicBezTo>
                  <a:pt x="94216" y="114737"/>
                  <a:pt x="90289" y="113217"/>
                  <a:pt x="84271" y="111602"/>
                </a:cubicBezTo>
                <a:lnTo>
                  <a:pt x="85063" y="104508"/>
                </a:lnTo>
                <a:close/>
                <a:moveTo>
                  <a:pt x="104160" y="98617"/>
                </a:moveTo>
                <a:lnTo>
                  <a:pt x="117239" y="109416"/>
                </a:lnTo>
                <a:cubicBezTo>
                  <a:pt x="117271" y="109448"/>
                  <a:pt x="117334" y="109480"/>
                  <a:pt x="117366" y="109480"/>
                </a:cubicBezTo>
                <a:lnTo>
                  <a:pt x="126265" y="112298"/>
                </a:lnTo>
                <a:cubicBezTo>
                  <a:pt x="126835" y="112552"/>
                  <a:pt x="132503" y="115243"/>
                  <a:pt x="136937" y="117080"/>
                </a:cubicBezTo>
                <a:cubicBezTo>
                  <a:pt x="136430" y="119867"/>
                  <a:pt x="136082" y="122052"/>
                  <a:pt x="135860" y="123351"/>
                </a:cubicBezTo>
                <a:cubicBezTo>
                  <a:pt x="134974" y="122907"/>
                  <a:pt x="134182" y="122274"/>
                  <a:pt x="133549" y="121514"/>
                </a:cubicBezTo>
                <a:cubicBezTo>
                  <a:pt x="129083" y="115687"/>
                  <a:pt x="124966" y="114388"/>
                  <a:pt x="120976" y="113122"/>
                </a:cubicBezTo>
                <a:cubicBezTo>
                  <a:pt x="120026" y="112805"/>
                  <a:pt x="119012" y="112488"/>
                  <a:pt x="118031" y="112140"/>
                </a:cubicBezTo>
                <a:cubicBezTo>
                  <a:pt x="115782" y="111253"/>
                  <a:pt x="113724" y="109701"/>
                  <a:pt x="111729" y="108213"/>
                </a:cubicBezTo>
                <a:cubicBezTo>
                  <a:pt x="109417" y="106471"/>
                  <a:pt x="107041" y="104666"/>
                  <a:pt x="104318" y="103969"/>
                </a:cubicBezTo>
                <a:lnTo>
                  <a:pt x="104065" y="103906"/>
                </a:lnTo>
                <a:lnTo>
                  <a:pt x="104160" y="98617"/>
                </a:lnTo>
                <a:close/>
                <a:moveTo>
                  <a:pt x="162019" y="115655"/>
                </a:moveTo>
                <a:lnTo>
                  <a:pt x="170253" y="117302"/>
                </a:lnTo>
                <a:lnTo>
                  <a:pt x="169018" y="123446"/>
                </a:lnTo>
                <a:lnTo>
                  <a:pt x="161227" y="121799"/>
                </a:lnTo>
                <a:lnTo>
                  <a:pt x="162019" y="115655"/>
                </a:lnTo>
                <a:close/>
                <a:moveTo>
                  <a:pt x="221240" y="117999"/>
                </a:moveTo>
                <a:lnTo>
                  <a:pt x="222507" y="121704"/>
                </a:lnTo>
                <a:lnTo>
                  <a:pt x="217187" y="123921"/>
                </a:lnTo>
                <a:cubicBezTo>
                  <a:pt x="216743" y="122654"/>
                  <a:pt x="216300" y="121387"/>
                  <a:pt x="215888" y="120152"/>
                </a:cubicBezTo>
                <a:lnTo>
                  <a:pt x="221240" y="117999"/>
                </a:lnTo>
                <a:close/>
                <a:moveTo>
                  <a:pt x="195778" y="111950"/>
                </a:moveTo>
                <a:lnTo>
                  <a:pt x="192200" y="123097"/>
                </a:lnTo>
                <a:lnTo>
                  <a:pt x="189634" y="124174"/>
                </a:lnTo>
                <a:lnTo>
                  <a:pt x="189888" y="123287"/>
                </a:lnTo>
                <a:cubicBezTo>
                  <a:pt x="189951" y="123129"/>
                  <a:pt x="191376" y="118854"/>
                  <a:pt x="193340" y="112805"/>
                </a:cubicBezTo>
                <a:lnTo>
                  <a:pt x="195778" y="111950"/>
                </a:lnTo>
                <a:close/>
                <a:moveTo>
                  <a:pt x="272639" y="109005"/>
                </a:moveTo>
                <a:lnTo>
                  <a:pt x="276028" y="114135"/>
                </a:lnTo>
                <a:lnTo>
                  <a:pt x="263297" y="124712"/>
                </a:lnTo>
                <a:lnTo>
                  <a:pt x="260922" y="117112"/>
                </a:lnTo>
                <a:cubicBezTo>
                  <a:pt x="263867" y="115148"/>
                  <a:pt x="268174" y="112172"/>
                  <a:pt x="272639" y="109005"/>
                </a:cubicBezTo>
                <a:close/>
                <a:moveTo>
                  <a:pt x="213798" y="116954"/>
                </a:moveTo>
                <a:cubicBezTo>
                  <a:pt x="214146" y="117967"/>
                  <a:pt x="214495" y="119012"/>
                  <a:pt x="214875" y="120057"/>
                </a:cubicBezTo>
                <a:lnTo>
                  <a:pt x="202935" y="124839"/>
                </a:lnTo>
                <a:lnTo>
                  <a:pt x="201922" y="121704"/>
                </a:lnTo>
                <a:lnTo>
                  <a:pt x="213798" y="116954"/>
                </a:lnTo>
                <a:close/>
                <a:moveTo>
                  <a:pt x="200877" y="120025"/>
                </a:moveTo>
                <a:lnTo>
                  <a:pt x="201352" y="121451"/>
                </a:lnTo>
                <a:lnTo>
                  <a:pt x="192611" y="124934"/>
                </a:lnTo>
                <a:lnTo>
                  <a:pt x="193150" y="123192"/>
                </a:lnTo>
                <a:lnTo>
                  <a:pt x="200877" y="120025"/>
                </a:lnTo>
                <a:close/>
                <a:moveTo>
                  <a:pt x="170728" y="117397"/>
                </a:moveTo>
                <a:lnTo>
                  <a:pt x="179880" y="119202"/>
                </a:lnTo>
                <a:lnTo>
                  <a:pt x="179722" y="121767"/>
                </a:lnTo>
                <a:lnTo>
                  <a:pt x="175985" y="124997"/>
                </a:lnTo>
                <a:lnTo>
                  <a:pt x="169398" y="123572"/>
                </a:lnTo>
                <a:lnTo>
                  <a:pt x="170728" y="117397"/>
                </a:lnTo>
                <a:close/>
                <a:moveTo>
                  <a:pt x="192041" y="123667"/>
                </a:moveTo>
                <a:lnTo>
                  <a:pt x="191503" y="125378"/>
                </a:lnTo>
                <a:lnTo>
                  <a:pt x="188938" y="126391"/>
                </a:lnTo>
                <a:lnTo>
                  <a:pt x="189444" y="124744"/>
                </a:lnTo>
                <a:lnTo>
                  <a:pt x="192041" y="123667"/>
                </a:lnTo>
                <a:close/>
                <a:moveTo>
                  <a:pt x="241097" y="114452"/>
                </a:moveTo>
                <a:lnTo>
                  <a:pt x="244137" y="123351"/>
                </a:lnTo>
                <a:lnTo>
                  <a:pt x="234098" y="127151"/>
                </a:lnTo>
                <a:lnTo>
                  <a:pt x="231216" y="118569"/>
                </a:lnTo>
                <a:lnTo>
                  <a:pt x="241097" y="114452"/>
                </a:lnTo>
                <a:close/>
                <a:moveTo>
                  <a:pt x="260510" y="117365"/>
                </a:moveTo>
                <a:lnTo>
                  <a:pt x="262885" y="124966"/>
                </a:lnTo>
                <a:lnTo>
                  <a:pt x="257216" y="127309"/>
                </a:lnTo>
                <a:lnTo>
                  <a:pt x="254778" y="120310"/>
                </a:lnTo>
                <a:cubicBezTo>
                  <a:pt x="256234" y="119740"/>
                  <a:pt x="257121" y="119424"/>
                  <a:pt x="257185" y="119392"/>
                </a:cubicBezTo>
                <a:cubicBezTo>
                  <a:pt x="258325" y="118790"/>
                  <a:pt x="259465" y="118125"/>
                  <a:pt x="260510" y="117365"/>
                </a:cubicBezTo>
                <a:close/>
                <a:moveTo>
                  <a:pt x="192833" y="112963"/>
                </a:moveTo>
                <a:cubicBezTo>
                  <a:pt x="190933" y="118822"/>
                  <a:pt x="189571" y="122971"/>
                  <a:pt x="189539" y="123097"/>
                </a:cubicBezTo>
                <a:lnTo>
                  <a:pt x="189128" y="124332"/>
                </a:lnTo>
                <a:lnTo>
                  <a:pt x="179722" y="128228"/>
                </a:lnTo>
                <a:cubicBezTo>
                  <a:pt x="178899" y="127183"/>
                  <a:pt x="177949" y="126233"/>
                  <a:pt x="176935" y="125409"/>
                </a:cubicBezTo>
                <a:lnTo>
                  <a:pt x="179944" y="122812"/>
                </a:lnTo>
                <a:cubicBezTo>
                  <a:pt x="180039" y="122781"/>
                  <a:pt x="180102" y="122717"/>
                  <a:pt x="180134" y="122622"/>
                </a:cubicBezTo>
                <a:lnTo>
                  <a:pt x="190204" y="113882"/>
                </a:lnTo>
                <a:lnTo>
                  <a:pt x="192833" y="112963"/>
                </a:lnTo>
                <a:close/>
                <a:moveTo>
                  <a:pt x="215096" y="120437"/>
                </a:moveTo>
                <a:cubicBezTo>
                  <a:pt x="215508" y="121672"/>
                  <a:pt x="215951" y="122939"/>
                  <a:pt x="216395" y="124206"/>
                </a:cubicBezTo>
                <a:lnTo>
                  <a:pt x="204456" y="129178"/>
                </a:lnTo>
                <a:lnTo>
                  <a:pt x="203157" y="125219"/>
                </a:lnTo>
                <a:lnTo>
                  <a:pt x="215096" y="120437"/>
                </a:lnTo>
                <a:close/>
                <a:moveTo>
                  <a:pt x="276281" y="114515"/>
                </a:moveTo>
                <a:lnTo>
                  <a:pt x="278878" y="118410"/>
                </a:lnTo>
                <a:lnTo>
                  <a:pt x="265007" y="129399"/>
                </a:lnTo>
                <a:lnTo>
                  <a:pt x="263423" y="125187"/>
                </a:lnTo>
                <a:lnTo>
                  <a:pt x="276281" y="114515"/>
                </a:lnTo>
                <a:close/>
                <a:moveTo>
                  <a:pt x="201510" y="121894"/>
                </a:moveTo>
                <a:lnTo>
                  <a:pt x="202524" y="124997"/>
                </a:lnTo>
                <a:lnTo>
                  <a:pt x="191123" y="129589"/>
                </a:lnTo>
                <a:lnTo>
                  <a:pt x="192421" y="125504"/>
                </a:lnTo>
                <a:lnTo>
                  <a:pt x="201510" y="121894"/>
                </a:lnTo>
                <a:close/>
                <a:moveTo>
                  <a:pt x="188969" y="124902"/>
                </a:moveTo>
                <a:lnTo>
                  <a:pt x="188368" y="126644"/>
                </a:lnTo>
                <a:lnTo>
                  <a:pt x="180799" y="129653"/>
                </a:lnTo>
                <a:cubicBezTo>
                  <a:pt x="180514" y="129304"/>
                  <a:pt x="180260" y="128956"/>
                  <a:pt x="179975" y="128639"/>
                </a:cubicBezTo>
                <a:lnTo>
                  <a:pt x="188969" y="124902"/>
                </a:lnTo>
                <a:close/>
                <a:moveTo>
                  <a:pt x="137760" y="117492"/>
                </a:moveTo>
                <a:cubicBezTo>
                  <a:pt x="139629" y="118252"/>
                  <a:pt x="141149" y="118790"/>
                  <a:pt x="141814" y="118854"/>
                </a:cubicBezTo>
                <a:cubicBezTo>
                  <a:pt x="142923" y="118949"/>
                  <a:pt x="152075" y="120849"/>
                  <a:pt x="160594" y="122654"/>
                </a:cubicBezTo>
                <a:lnTo>
                  <a:pt x="159675" y="129938"/>
                </a:lnTo>
                <a:cubicBezTo>
                  <a:pt x="155337" y="128608"/>
                  <a:pt x="151188" y="127689"/>
                  <a:pt x="147388" y="126834"/>
                </a:cubicBezTo>
                <a:cubicBezTo>
                  <a:pt x="143049" y="125884"/>
                  <a:pt x="139312" y="125061"/>
                  <a:pt x="136684" y="123826"/>
                </a:cubicBezTo>
                <a:cubicBezTo>
                  <a:pt x="136874" y="122622"/>
                  <a:pt x="137285" y="120374"/>
                  <a:pt x="137760" y="117492"/>
                </a:cubicBezTo>
                <a:close/>
                <a:moveTo>
                  <a:pt x="230773" y="118759"/>
                </a:moveTo>
                <a:lnTo>
                  <a:pt x="233654" y="127309"/>
                </a:lnTo>
                <a:lnTo>
                  <a:pt x="225896" y="130286"/>
                </a:lnTo>
                <a:lnTo>
                  <a:pt x="223077" y="121989"/>
                </a:lnTo>
                <a:lnTo>
                  <a:pt x="230773" y="118759"/>
                </a:lnTo>
                <a:close/>
                <a:moveTo>
                  <a:pt x="254334" y="120469"/>
                </a:moveTo>
                <a:lnTo>
                  <a:pt x="256773" y="127468"/>
                </a:lnTo>
                <a:lnTo>
                  <a:pt x="249077" y="130603"/>
                </a:lnTo>
                <a:lnTo>
                  <a:pt x="246607" y="123382"/>
                </a:lnTo>
                <a:lnTo>
                  <a:pt x="254334" y="120469"/>
                </a:lnTo>
                <a:close/>
                <a:moveTo>
                  <a:pt x="191313" y="125948"/>
                </a:moveTo>
                <a:lnTo>
                  <a:pt x="190014" y="130064"/>
                </a:lnTo>
                <a:lnTo>
                  <a:pt x="187418" y="131078"/>
                </a:lnTo>
                <a:lnTo>
                  <a:pt x="188748" y="126961"/>
                </a:lnTo>
                <a:lnTo>
                  <a:pt x="191313" y="125948"/>
                </a:lnTo>
                <a:close/>
                <a:moveTo>
                  <a:pt x="263043" y="125409"/>
                </a:moveTo>
                <a:lnTo>
                  <a:pt x="264627" y="129684"/>
                </a:lnTo>
                <a:lnTo>
                  <a:pt x="264500" y="129811"/>
                </a:lnTo>
                <a:lnTo>
                  <a:pt x="258863" y="132091"/>
                </a:lnTo>
                <a:lnTo>
                  <a:pt x="257375" y="127721"/>
                </a:lnTo>
                <a:lnTo>
                  <a:pt x="263043" y="125409"/>
                </a:lnTo>
                <a:close/>
                <a:moveTo>
                  <a:pt x="222697" y="122084"/>
                </a:moveTo>
                <a:lnTo>
                  <a:pt x="225515" y="130413"/>
                </a:lnTo>
                <a:lnTo>
                  <a:pt x="220195" y="132440"/>
                </a:lnTo>
                <a:cubicBezTo>
                  <a:pt x="219213" y="129748"/>
                  <a:pt x="218263" y="127024"/>
                  <a:pt x="217345" y="124332"/>
                </a:cubicBezTo>
                <a:lnTo>
                  <a:pt x="217377" y="124301"/>
                </a:lnTo>
                <a:lnTo>
                  <a:pt x="222697" y="122084"/>
                </a:lnTo>
                <a:close/>
                <a:moveTo>
                  <a:pt x="188241" y="127151"/>
                </a:moveTo>
                <a:lnTo>
                  <a:pt x="186943" y="131268"/>
                </a:lnTo>
                <a:lnTo>
                  <a:pt x="183269" y="132725"/>
                </a:lnTo>
                <a:cubicBezTo>
                  <a:pt x="182541" y="131743"/>
                  <a:pt x="181844" y="130825"/>
                  <a:pt x="181179" y="129969"/>
                </a:cubicBezTo>
                <a:lnTo>
                  <a:pt x="188241" y="127151"/>
                </a:lnTo>
                <a:close/>
                <a:moveTo>
                  <a:pt x="279100" y="118790"/>
                </a:moveTo>
                <a:lnTo>
                  <a:pt x="281918" y="123034"/>
                </a:lnTo>
                <a:lnTo>
                  <a:pt x="266242" y="132788"/>
                </a:lnTo>
                <a:lnTo>
                  <a:pt x="265165" y="129843"/>
                </a:lnTo>
                <a:lnTo>
                  <a:pt x="279100" y="118790"/>
                </a:lnTo>
                <a:close/>
                <a:moveTo>
                  <a:pt x="256931" y="127911"/>
                </a:moveTo>
                <a:lnTo>
                  <a:pt x="258451" y="132250"/>
                </a:lnTo>
                <a:lnTo>
                  <a:pt x="250724" y="135385"/>
                </a:lnTo>
                <a:lnTo>
                  <a:pt x="249236" y="131046"/>
                </a:lnTo>
                <a:lnTo>
                  <a:pt x="256931" y="127911"/>
                </a:lnTo>
                <a:close/>
                <a:moveTo>
                  <a:pt x="244454" y="124206"/>
                </a:moveTo>
                <a:lnTo>
                  <a:pt x="246955" y="131458"/>
                </a:lnTo>
                <a:lnTo>
                  <a:pt x="236885" y="135480"/>
                </a:lnTo>
                <a:lnTo>
                  <a:pt x="234383" y="128038"/>
                </a:lnTo>
                <a:lnTo>
                  <a:pt x="244454" y="124206"/>
                </a:lnTo>
                <a:close/>
                <a:moveTo>
                  <a:pt x="202682" y="125441"/>
                </a:moveTo>
                <a:lnTo>
                  <a:pt x="203981" y="129399"/>
                </a:lnTo>
                <a:lnTo>
                  <a:pt x="189223" y="135543"/>
                </a:lnTo>
                <a:lnTo>
                  <a:pt x="190996" y="130128"/>
                </a:lnTo>
                <a:lnTo>
                  <a:pt x="202682" y="125441"/>
                </a:lnTo>
                <a:close/>
                <a:moveTo>
                  <a:pt x="186753" y="131838"/>
                </a:moveTo>
                <a:lnTo>
                  <a:pt x="185486" y="135828"/>
                </a:lnTo>
                <a:cubicBezTo>
                  <a:pt x="184821" y="134878"/>
                  <a:pt x="184187" y="133960"/>
                  <a:pt x="183554" y="133105"/>
                </a:cubicBezTo>
                <a:lnTo>
                  <a:pt x="186753" y="131838"/>
                </a:lnTo>
                <a:close/>
                <a:moveTo>
                  <a:pt x="103970" y="106313"/>
                </a:moveTo>
                <a:cubicBezTo>
                  <a:pt x="106155" y="106946"/>
                  <a:pt x="108182" y="108466"/>
                  <a:pt x="110303" y="110081"/>
                </a:cubicBezTo>
                <a:cubicBezTo>
                  <a:pt x="112457" y="111697"/>
                  <a:pt x="114610" y="113343"/>
                  <a:pt x="117207" y="114293"/>
                </a:cubicBezTo>
                <a:cubicBezTo>
                  <a:pt x="118252" y="114705"/>
                  <a:pt x="119266" y="115022"/>
                  <a:pt x="120247" y="115338"/>
                </a:cubicBezTo>
                <a:cubicBezTo>
                  <a:pt x="124238" y="116605"/>
                  <a:pt x="127690" y="117714"/>
                  <a:pt x="131712" y="122939"/>
                </a:cubicBezTo>
                <a:cubicBezTo>
                  <a:pt x="132535" y="123984"/>
                  <a:pt x="133580" y="124807"/>
                  <a:pt x="134752" y="125409"/>
                </a:cubicBezTo>
                <a:lnTo>
                  <a:pt x="133739" y="130001"/>
                </a:lnTo>
                <a:lnTo>
                  <a:pt x="114959" y="127246"/>
                </a:lnTo>
                <a:cubicBezTo>
                  <a:pt x="114895" y="127246"/>
                  <a:pt x="114832" y="127246"/>
                  <a:pt x="114769" y="127278"/>
                </a:cubicBezTo>
                <a:cubicBezTo>
                  <a:pt x="114737" y="127341"/>
                  <a:pt x="114705" y="127373"/>
                  <a:pt x="114674" y="127436"/>
                </a:cubicBezTo>
                <a:lnTo>
                  <a:pt x="113502" y="136177"/>
                </a:lnTo>
                <a:lnTo>
                  <a:pt x="107485" y="135575"/>
                </a:lnTo>
                <a:lnTo>
                  <a:pt x="104286" y="124617"/>
                </a:lnTo>
                <a:cubicBezTo>
                  <a:pt x="104223" y="124427"/>
                  <a:pt x="104128" y="124269"/>
                  <a:pt x="103970" y="124111"/>
                </a:cubicBezTo>
                <a:lnTo>
                  <a:pt x="103653" y="123794"/>
                </a:lnTo>
                <a:lnTo>
                  <a:pt x="103970" y="106313"/>
                </a:lnTo>
                <a:close/>
                <a:moveTo>
                  <a:pt x="216521" y="124649"/>
                </a:moveTo>
                <a:cubicBezTo>
                  <a:pt x="217472" y="127341"/>
                  <a:pt x="218422" y="130064"/>
                  <a:pt x="219340" y="132756"/>
                </a:cubicBezTo>
                <a:cubicBezTo>
                  <a:pt x="215065" y="134403"/>
                  <a:pt x="210916" y="136018"/>
                  <a:pt x="207211" y="137475"/>
                </a:cubicBezTo>
                <a:lnTo>
                  <a:pt x="204614" y="129621"/>
                </a:lnTo>
                <a:lnTo>
                  <a:pt x="216521" y="124649"/>
                </a:lnTo>
                <a:close/>
                <a:moveTo>
                  <a:pt x="115085" y="127721"/>
                </a:moveTo>
                <a:lnTo>
                  <a:pt x="133644" y="130445"/>
                </a:lnTo>
                <a:lnTo>
                  <a:pt x="131997" y="138077"/>
                </a:lnTo>
                <a:lnTo>
                  <a:pt x="113945" y="136240"/>
                </a:lnTo>
                <a:lnTo>
                  <a:pt x="115085" y="127721"/>
                </a:lnTo>
                <a:close/>
                <a:moveTo>
                  <a:pt x="264785" y="130128"/>
                </a:moveTo>
                <a:lnTo>
                  <a:pt x="267002" y="136145"/>
                </a:lnTo>
                <a:cubicBezTo>
                  <a:pt x="267002" y="136145"/>
                  <a:pt x="267034" y="136177"/>
                  <a:pt x="267034" y="136177"/>
                </a:cubicBezTo>
                <a:lnTo>
                  <a:pt x="261112" y="138520"/>
                </a:lnTo>
                <a:lnTo>
                  <a:pt x="259021" y="132503"/>
                </a:lnTo>
                <a:lnTo>
                  <a:pt x="264690" y="130191"/>
                </a:lnTo>
                <a:lnTo>
                  <a:pt x="264753" y="130160"/>
                </a:lnTo>
                <a:lnTo>
                  <a:pt x="264785" y="130128"/>
                </a:lnTo>
                <a:close/>
                <a:moveTo>
                  <a:pt x="189856" y="130603"/>
                </a:moveTo>
                <a:lnTo>
                  <a:pt x="187291" y="138552"/>
                </a:lnTo>
                <a:cubicBezTo>
                  <a:pt x="186784" y="137792"/>
                  <a:pt x="186278" y="137032"/>
                  <a:pt x="185771" y="136303"/>
                </a:cubicBezTo>
                <a:lnTo>
                  <a:pt x="187323" y="131616"/>
                </a:lnTo>
                <a:lnTo>
                  <a:pt x="189856" y="130603"/>
                </a:lnTo>
                <a:close/>
                <a:moveTo>
                  <a:pt x="234003" y="128133"/>
                </a:moveTo>
                <a:lnTo>
                  <a:pt x="236505" y="135607"/>
                </a:lnTo>
                <a:lnTo>
                  <a:pt x="228777" y="138678"/>
                </a:lnTo>
                <a:lnTo>
                  <a:pt x="226212" y="131110"/>
                </a:lnTo>
                <a:cubicBezTo>
                  <a:pt x="228841" y="130096"/>
                  <a:pt x="231469" y="129114"/>
                  <a:pt x="234003" y="128133"/>
                </a:cubicBezTo>
                <a:close/>
                <a:moveTo>
                  <a:pt x="247082" y="131901"/>
                </a:moveTo>
                <a:lnTo>
                  <a:pt x="248602" y="136272"/>
                </a:lnTo>
                <a:lnTo>
                  <a:pt x="238531" y="140325"/>
                </a:lnTo>
                <a:lnTo>
                  <a:pt x="237043" y="135923"/>
                </a:lnTo>
                <a:lnTo>
                  <a:pt x="247082" y="131901"/>
                </a:lnTo>
                <a:close/>
                <a:moveTo>
                  <a:pt x="225801" y="131268"/>
                </a:moveTo>
                <a:lnTo>
                  <a:pt x="228302" y="138900"/>
                </a:lnTo>
                <a:lnTo>
                  <a:pt x="223109" y="140990"/>
                </a:lnTo>
                <a:cubicBezTo>
                  <a:pt x="222222" y="138457"/>
                  <a:pt x="221335" y="135923"/>
                  <a:pt x="220448" y="133326"/>
                </a:cubicBezTo>
                <a:lnTo>
                  <a:pt x="225801" y="131268"/>
                </a:lnTo>
                <a:close/>
                <a:moveTo>
                  <a:pt x="258578" y="132661"/>
                </a:moveTo>
                <a:lnTo>
                  <a:pt x="260668" y="138678"/>
                </a:lnTo>
                <a:lnTo>
                  <a:pt x="252878" y="141719"/>
                </a:lnTo>
                <a:lnTo>
                  <a:pt x="250851" y="135828"/>
                </a:lnTo>
                <a:lnTo>
                  <a:pt x="258578" y="132661"/>
                </a:lnTo>
                <a:close/>
                <a:moveTo>
                  <a:pt x="280715" y="131300"/>
                </a:moveTo>
                <a:lnTo>
                  <a:pt x="284230" y="140610"/>
                </a:lnTo>
                <a:lnTo>
                  <a:pt x="280493" y="141909"/>
                </a:lnTo>
                <a:lnTo>
                  <a:pt x="277389" y="132598"/>
                </a:lnTo>
                <a:lnTo>
                  <a:pt x="280715" y="131300"/>
                </a:lnTo>
                <a:close/>
                <a:moveTo>
                  <a:pt x="161069" y="122749"/>
                </a:moveTo>
                <a:cubicBezTo>
                  <a:pt x="168448" y="124301"/>
                  <a:pt x="175320" y="125789"/>
                  <a:pt x="175985" y="125916"/>
                </a:cubicBezTo>
                <a:cubicBezTo>
                  <a:pt x="177315" y="126549"/>
                  <a:pt x="181020" y="131110"/>
                  <a:pt x="185074" y="136968"/>
                </a:cubicBezTo>
                <a:lnTo>
                  <a:pt x="183016" y="143460"/>
                </a:lnTo>
                <a:cubicBezTo>
                  <a:pt x="181369" y="141845"/>
                  <a:pt x="179659" y="140357"/>
                  <a:pt x="177822" y="138995"/>
                </a:cubicBezTo>
                <a:cubicBezTo>
                  <a:pt x="172026" y="134656"/>
                  <a:pt x="165946" y="131965"/>
                  <a:pt x="160119" y="130096"/>
                </a:cubicBezTo>
                <a:lnTo>
                  <a:pt x="161069" y="122749"/>
                </a:lnTo>
                <a:close/>
                <a:moveTo>
                  <a:pt x="236663" y="136050"/>
                </a:moveTo>
                <a:lnTo>
                  <a:pt x="238088" y="140484"/>
                </a:lnTo>
                <a:lnTo>
                  <a:pt x="230393" y="143650"/>
                </a:lnTo>
                <a:lnTo>
                  <a:pt x="228872" y="139185"/>
                </a:lnTo>
                <a:lnTo>
                  <a:pt x="236663" y="136050"/>
                </a:lnTo>
                <a:close/>
                <a:moveTo>
                  <a:pt x="204107" y="129843"/>
                </a:moveTo>
                <a:lnTo>
                  <a:pt x="206736" y="137665"/>
                </a:lnTo>
                <a:cubicBezTo>
                  <a:pt x="203664" y="138868"/>
                  <a:pt x="200940" y="139977"/>
                  <a:pt x="198723" y="140832"/>
                </a:cubicBezTo>
                <a:lnTo>
                  <a:pt x="198628" y="140832"/>
                </a:lnTo>
                <a:cubicBezTo>
                  <a:pt x="198565" y="140864"/>
                  <a:pt x="198502" y="140895"/>
                  <a:pt x="198502" y="140959"/>
                </a:cubicBezTo>
                <a:cubicBezTo>
                  <a:pt x="195905" y="142004"/>
                  <a:pt x="194036" y="142795"/>
                  <a:pt x="193276" y="143175"/>
                </a:cubicBezTo>
                <a:cubicBezTo>
                  <a:pt x="192516" y="143555"/>
                  <a:pt x="191756" y="144030"/>
                  <a:pt x="191028" y="144474"/>
                </a:cubicBezTo>
                <a:cubicBezTo>
                  <a:pt x="190046" y="142795"/>
                  <a:pt x="189001" y="141149"/>
                  <a:pt x="187956" y="139565"/>
                </a:cubicBezTo>
                <a:lnTo>
                  <a:pt x="187924" y="139565"/>
                </a:lnTo>
                <a:lnTo>
                  <a:pt x="189033" y="136113"/>
                </a:lnTo>
                <a:lnTo>
                  <a:pt x="204107" y="129843"/>
                </a:lnTo>
                <a:close/>
                <a:moveTo>
                  <a:pt x="185391" y="137443"/>
                </a:moveTo>
                <a:cubicBezTo>
                  <a:pt x="185897" y="138172"/>
                  <a:pt x="186404" y="138932"/>
                  <a:pt x="186911" y="139724"/>
                </a:cubicBezTo>
                <a:lnTo>
                  <a:pt x="185042" y="145582"/>
                </a:lnTo>
                <a:cubicBezTo>
                  <a:pt x="184504" y="144981"/>
                  <a:pt x="183966" y="144379"/>
                  <a:pt x="183364" y="143809"/>
                </a:cubicBezTo>
                <a:lnTo>
                  <a:pt x="185391" y="137443"/>
                </a:lnTo>
                <a:close/>
                <a:moveTo>
                  <a:pt x="228461" y="139343"/>
                </a:moveTo>
                <a:lnTo>
                  <a:pt x="229949" y="143809"/>
                </a:lnTo>
                <a:lnTo>
                  <a:pt x="224755" y="145899"/>
                </a:lnTo>
                <a:lnTo>
                  <a:pt x="223235" y="141434"/>
                </a:lnTo>
                <a:lnTo>
                  <a:pt x="228461" y="139343"/>
                </a:lnTo>
                <a:close/>
                <a:moveTo>
                  <a:pt x="276946" y="132756"/>
                </a:moveTo>
                <a:lnTo>
                  <a:pt x="280050" y="142035"/>
                </a:lnTo>
                <a:lnTo>
                  <a:pt x="264215" y="147387"/>
                </a:lnTo>
                <a:lnTo>
                  <a:pt x="261238" y="138900"/>
                </a:lnTo>
                <a:lnTo>
                  <a:pt x="276946" y="132756"/>
                </a:lnTo>
                <a:close/>
                <a:moveTo>
                  <a:pt x="187576" y="140705"/>
                </a:moveTo>
                <a:cubicBezTo>
                  <a:pt x="188494" y="142099"/>
                  <a:pt x="189381" y="143524"/>
                  <a:pt x="190268" y="144949"/>
                </a:cubicBezTo>
                <a:cubicBezTo>
                  <a:pt x="189064" y="145741"/>
                  <a:pt x="187924" y="146627"/>
                  <a:pt x="186848" y="147577"/>
                </a:cubicBezTo>
                <a:cubicBezTo>
                  <a:pt x="186499" y="147197"/>
                  <a:pt x="186119" y="146754"/>
                  <a:pt x="185771" y="146374"/>
                </a:cubicBezTo>
                <a:lnTo>
                  <a:pt x="187576" y="140705"/>
                </a:lnTo>
                <a:close/>
                <a:moveTo>
                  <a:pt x="238278" y="140895"/>
                </a:moveTo>
                <a:lnTo>
                  <a:pt x="239672" y="145012"/>
                </a:lnTo>
                <a:lnTo>
                  <a:pt x="231913" y="147926"/>
                </a:lnTo>
                <a:lnTo>
                  <a:pt x="230583" y="144030"/>
                </a:lnTo>
                <a:lnTo>
                  <a:pt x="238278" y="140895"/>
                </a:lnTo>
                <a:close/>
                <a:moveTo>
                  <a:pt x="260827" y="139090"/>
                </a:moveTo>
                <a:lnTo>
                  <a:pt x="263772" y="147577"/>
                </a:lnTo>
                <a:lnTo>
                  <a:pt x="260700" y="148622"/>
                </a:lnTo>
                <a:lnTo>
                  <a:pt x="257881" y="140262"/>
                </a:lnTo>
                <a:lnTo>
                  <a:pt x="260827" y="139090"/>
                </a:lnTo>
                <a:close/>
                <a:moveTo>
                  <a:pt x="248792" y="136652"/>
                </a:moveTo>
                <a:lnTo>
                  <a:pt x="251547" y="144696"/>
                </a:lnTo>
                <a:lnTo>
                  <a:pt x="241413" y="148717"/>
                </a:lnTo>
                <a:lnTo>
                  <a:pt x="238721" y="140737"/>
                </a:lnTo>
                <a:lnTo>
                  <a:pt x="248792" y="136652"/>
                </a:lnTo>
                <a:close/>
                <a:moveTo>
                  <a:pt x="136874" y="126391"/>
                </a:moveTo>
                <a:cubicBezTo>
                  <a:pt x="139597" y="127468"/>
                  <a:pt x="143018" y="128228"/>
                  <a:pt x="146913" y="129083"/>
                </a:cubicBezTo>
                <a:cubicBezTo>
                  <a:pt x="150681" y="129906"/>
                  <a:pt x="154830" y="130825"/>
                  <a:pt x="159137" y="132186"/>
                </a:cubicBezTo>
                <a:lnTo>
                  <a:pt x="155622" y="149129"/>
                </a:lnTo>
                <a:lnTo>
                  <a:pt x="132725" y="145519"/>
                </a:lnTo>
                <a:lnTo>
                  <a:pt x="133929" y="140009"/>
                </a:lnTo>
                <a:lnTo>
                  <a:pt x="141434" y="141275"/>
                </a:lnTo>
                <a:lnTo>
                  <a:pt x="141497" y="141275"/>
                </a:lnTo>
                <a:cubicBezTo>
                  <a:pt x="141507" y="141276"/>
                  <a:pt x="141516" y="141277"/>
                  <a:pt x="141524" y="141277"/>
                </a:cubicBezTo>
                <a:cubicBezTo>
                  <a:pt x="141784" y="141277"/>
                  <a:pt x="141805" y="140831"/>
                  <a:pt x="141529" y="140800"/>
                </a:cubicBezTo>
                <a:lnTo>
                  <a:pt x="134024" y="139565"/>
                </a:lnTo>
                <a:lnTo>
                  <a:pt x="136874" y="126391"/>
                </a:lnTo>
                <a:close/>
                <a:moveTo>
                  <a:pt x="207021" y="138520"/>
                </a:moveTo>
                <a:lnTo>
                  <a:pt x="209554" y="146057"/>
                </a:lnTo>
                <a:lnTo>
                  <a:pt x="201384" y="149319"/>
                </a:lnTo>
                <a:lnTo>
                  <a:pt x="199103" y="141687"/>
                </a:lnTo>
                <a:cubicBezTo>
                  <a:pt x="201320" y="140769"/>
                  <a:pt x="204012" y="139692"/>
                  <a:pt x="207021" y="138520"/>
                </a:cubicBezTo>
                <a:close/>
                <a:moveTo>
                  <a:pt x="184947" y="148939"/>
                </a:moveTo>
                <a:lnTo>
                  <a:pt x="185201" y="149224"/>
                </a:lnTo>
                <a:cubicBezTo>
                  <a:pt x="185016" y="149440"/>
                  <a:pt x="184861" y="149626"/>
                  <a:pt x="184677" y="149840"/>
                </a:cubicBezTo>
                <a:lnTo>
                  <a:pt x="184677" y="149840"/>
                </a:lnTo>
                <a:lnTo>
                  <a:pt x="184947" y="148939"/>
                </a:lnTo>
                <a:close/>
                <a:moveTo>
                  <a:pt x="257501" y="140389"/>
                </a:moveTo>
                <a:lnTo>
                  <a:pt x="260320" y="148717"/>
                </a:lnTo>
                <a:lnTo>
                  <a:pt x="255886" y="150238"/>
                </a:lnTo>
                <a:lnTo>
                  <a:pt x="253099" y="142130"/>
                </a:lnTo>
                <a:lnTo>
                  <a:pt x="257501" y="140389"/>
                </a:lnTo>
                <a:close/>
                <a:moveTo>
                  <a:pt x="219593" y="133675"/>
                </a:moveTo>
                <a:cubicBezTo>
                  <a:pt x="221050" y="137950"/>
                  <a:pt x="222507" y="142194"/>
                  <a:pt x="223932" y="146247"/>
                </a:cubicBezTo>
                <a:lnTo>
                  <a:pt x="211708" y="151219"/>
                </a:lnTo>
                <a:lnTo>
                  <a:pt x="207464" y="138393"/>
                </a:lnTo>
                <a:cubicBezTo>
                  <a:pt x="211138" y="136937"/>
                  <a:pt x="215286" y="135322"/>
                  <a:pt x="219593" y="133675"/>
                </a:cubicBezTo>
                <a:close/>
                <a:moveTo>
                  <a:pt x="198660" y="141877"/>
                </a:moveTo>
                <a:lnTo>
                  <a:pt x="200940" y="149446"/>
                </a:lnTo>
                <a:cubicBezTo>
                  <a:pt x="200940" y="149478"/>
                  <a:pt x="200972" y="149478"/>
                  <a:pt x="200972" y="149478"/>
                </a:cubicBezTo>
                <a:lnTo>
                  <a:pt x="195145" y="151789"/>
                </a:lnTo>
                <a:cubicBezTo>
                  <a:pt x="194068" y="149699"/>
                  <a:pt x="192833" y="147482"/>
                  <a:pt x="191503" y="145266"/>
                </a:cubicBezTo>
                <a:cubicBezTo>
                  <a:pt x="192200" y="144822"/>
                  <a:pt x="192928" y="144411"/>
                  <a:pt x="193688" y="143999"/>
                </a:cubicBezTo>
                <a:cubicBezTo>
                  <a:pt x="194448" y="143619"/>
                  <a:pt x="196190" y="142890"/>
                  <a:pt x="198660" y="141877"/>
                </a:cubicBezTo>
                <a:close/>
                <a:moveTo>
                  <a:pt x="239830" y="145424"/>
                </a:moveTo>
                <a:lnTo>
                  <a:pt x="240970" y="148876"/>
                </a:lnTo>
                <a:lnTo>
                  <a:pt x="233274" y="151948"/>
                </a:lnTo>
                <a:lnTo>
                  <a:pt x="232008" y="148401"/>
                </a:lnTo>
                <a:lnTo>
                  <a:pt x="239830" y="145424"/>
                </a:lnTo>
                <a:close/>
                <a:moveTo>
                  <a:pt x="269219" y="146659"/>
                </a:moveTo>
                <a:lnTo>
                  <a:pt x="270454" y="150491"/>
                </a:lnTo>
                <a:lnTo>
                  <a:pt x="265767" y="152169"/>
                </a:lnTo>
                <a:lnTo>
                  <a:pt x="264563" y="148242"/>
                </a:lnTo>
                <a:lnTo>
                  <a:pt x="269219" y="146659"/>
                </a:lnTo>
                <a:close/>
                <a:moveTo>
                  <a:pt x="107612" y="136050"/>
                </a:moveTo>
                <a:lnTo>
                  <a:pt x="131902" y="138520"/>
                </a:lnTo>
                <a:lnTo>
                  <a:pt x="128766" y="152929"/>
                </a:lnTo>
                <a:lnTo>
                  <a:pt x="111507" y="149509"/>
                </a:lnTo>
                <a:lnTo>
                  <a:pt x="107612" y="136050"/>
                </a:lnTo>
                <a:close/>
                <a:moveTo>
                  <a:pt x="251706" y="145107"/>
                </a:moveTo>
                <a:lnTo>
                  <a:pt x="253796" y="151251"/>
                </a:lnTo>
                <a:lnTo>
                  <a:pt x="248824" y="153214"/>
                </a:lnTo>
                <a:cubicBezTo>
                  <a:pt x="248824" y="153183"/>
                  <a:pt x="248824" y="153183"/>
                  <a:pt x="248824" y="153183"/>
                </a:cubicBezTo>
                <a:lnTo>
                  <a:pt x="246639" y="147134"/>
                </a:lnTo>
                <a:lnTo>
                  <a:pt x="251706" y="145107"/>
                </a:lnTo>
                <a:close/>
                <a:moveTo>
                  <a:pt x="230107" y="144252"/>
                </a:moveTo>
                <a:lnTo>
                  <a:pt x="232768" y="152169"/>
                </a:lnTo>
                <a:lnTo>
                  <a:pt x="227637" y="154196"/>
                </a:lnTo>
                <a:lnTo>
                  <a:pt x="224914" y="146342"/>
                </a:lnTo>
                <a:lnTo>
                  <a:pt x="230107" y="144252"/>
                </a:lnTo>
                <a:close/>
                <a:moveTo>
                  <a:pt x="246132" y="147356"/>
                </a:moveTo>
                <a:lnTo>
                  <a:pt x="248317" y="153373"/>
                </a:lnTo>
                <a:lnTo>
                  <a:pt x="248349" y="153404"/>
                </a:lnTo>
                <a:lnTo>
                  <a:pt x="243535" y="155305"/>
                </a:lnTo>
                <a:lnTo>
                  <a:pt x="241508" y="149193"/>
                </a:lnTo>
                <a:lnTo>
                  <a:pt x="246132" y="147356"/>
                </a:lnTo>
                <a:close/>
                <a:moveTo>
                  <a:pt x="273177" y="145361"/>
                </a:moveTo>
                <a:lnTo>
                  <a:pt x="276281" y="154260"/>
                </a:lnTo>
                <a:lnTo>
                  <a:pt x="272576" y="155653"/>
                </a:lnTo>
                <a:lnTo>
                  <a:pt x="269599" y="146564"/>
                </a:lnTo>
                <a:lnTo>
                  <a:pt x="273177" y="145361"/>
                </a:lnTo>
                <a:close/>
                <a:moveTo>
                  <a:pt x="260541" y="149636"/>
                </a:moveTo>
                <a:lnTo>
                  <a:pt x="262315" y="154830"/>
                </a:lnTo>
                <a:lnTo>
                  <a:pt x="256456" y="156825"/>
                </a:lnTo>
                <a:lnTo>
                  <a:pt x="256044" y="151188"/>
                </a:lnTo>
                <a:lnTo>
                  <a:pt x="260541" y="149636"/>
                </a:lnTo>
                <a:close/>
                <a:moveTo>
                  <a:pt x="276408" y="154671"/>
                </a:moveTo>
                <a:lnTo>
                  <a:pt x="276819" y="155780"/>
                </a:lnTo>
                <a:lnTo>
                  <a:pt x="273082" y="157205"/>
                </a:lnTo>
                <a:lnTo>
                  <a:pt x="272702" y="156096"/>
                </a:lnTo>
                <a:lnTo>
                  <a:pt x="276408" y="154671"/>
                </a:lnTo>
                <a:close/>
                <a:moveTo>
                  <a:pt x="270549" y="150966"/>
                </a:moveTo>
                <a:lnTo>
                  <a:pt x="272132" y="155811"/>
                </a:lnTo>
                <a:lnTo>
                  <a:pt x="267445" y="157616"/>
                </a:lnTo>
                <a:lnTo>
                  <a:pt x="265862" y="152644"/>
                </a:lnTo>
                <a:lnTo>
                  <a:pt x="270549" y="150966"/>
                </a:lnTo>
                <a:close/>
                <a:moveTo>
                  <a:pt x="132630" y="145962"/>
                </a:moveTo>
                <a:lnTo>
                  <a:pt x="155527" y="149573"/>
                </a:lnTo>
                <a:lnTo>
                  <a:pt x="153975" y="157046"/>
                </a:lnTo>
                <a:lnTo>
                  <a:pt x="153785" y="157870"/>
                </a:lnTo>
                <a:lnTo>
                  <a:pt x="131047" y="153373"/>
                </a:lnTo>
                <a:lnTo>
                  <a:pt x="132630" y="145962"/>
                </a:lnTo>
                <a:close/>
                <a:moveTo>
                  <a:pt x="241065" y="149351"/>
                </a:moveTo>
                <a:lnTo>
                  <a:pt x="243123" y="155463"/>
                </a:lnTo>
                <a:lnTo>
                  <a:pt x="235396" y="158503"/>
                </a:lnTo>
                <a:lnTo>
                  <a:pt x="233338" y="152423"/>
                </a:lnTo>
                <a:lnTo>
                  <a:pt x="241065" y="149351"/>
                </a:lnTo>
                <a:close/>
                <a:moveTo>
                  <a:pt x="264120" y="148401"/>
                </a:moveTo>
                <a:lnTo>
                  <a:pt x="267065" y="157743"/>
                </a:lnTo>
                <a:lnTo>
                  <a:pt x="264215" y="158852"/>
                </a:lnTo>
                <a:lnTo>
                  <a:pt x="261048" y="149446"/>
                </a:lnTo>
                <a:lnTo>
                  <a:pt x="264120" y="148401"/>
                </a:lnTo>
                <a:close/>
                <a:moveTo>
                  <a:pt x="272291" y="156255"/>
                </a:moveTo>
                <a:lnTo>
                  <a:pt x="272639" y="157363"/>
                </a:lnTo>
                <a:lnTo>
                  <a:pt x="267920" y="159168"/>
                </a:lnTo>
                <a:lnTo>
                  <a:pt x="267572" y="158060"/>
                </a:lnTo>
                <a:lnTo>
                  <a:pt x="272291" y="156255"/>
                </a:lnTo>
                <a:close/>
                <a:moveTo>
                  <a:pt x="232926" y="152613"/>
                </a:moveTo>
                <a:lnTo>
                  <a:pt x="234985" y="158662"/>
                </a:lnTo>
                <a:lnTo>
                  <a:pt x="229854" y="160688"/>
                </a:lnTo>
                <a:cubicBezTo>
                  <a:pt x="229189" y="158788"/>
                  <a:pt x="228524" y="156761"/>
                  <a:pt x="227796" y="154640"/>
                </a:cubicBezTo>
                <a:lnTo>
                  <a:pt x="232926" y="152613"/>
                </a:lnTo>
                <a:close/>
                <a:moveTo>
                  <a:pt x="63180" y="0"/>
                </a:moveTo>
                <a:lnTo>
                  <a:pt x="64542" y="2724"/>
                </a:lnTo>
                <a:lnTo>
                  <a:pt x="60108" y="4909"/>
                </a:lnTo>
                <a:lnTo>
                  <a:pt x="57954" y="32"/>
                </a:lnTo>
                <a:lnTo>
                  <a:pt x="56941" y="32"/>
                </a:lnTo>
                <a:lnTo>
                  <a:pt x="57131" y="444"/>
                </a:lnTo>
                <a:lnTo>
                  <a:pt x="49847" y="3009"/>
                </a:lnTo>
                <a:lnTo>
                  <a:pt x="48675" y="32"/>
                </a:lnTo>
                <a:lnTo>
                  <a:pt x="48200" y="32"/>
                </a:lnTo>
                <a:lnTo>
                  <a:pt x="43007" y="1805"/>
                </a:lnTo>
                <a:lnTo>
                  <a:pt x="42215" y="32"/>
                </a:lnTo>
                <a:lnTo>
                  <a:pt x="41740" y="32"/>
                </a:lnTo>
                <a:lnTo>
                  <a:pt x="43988" y="5067"/>
                </a:lnTo>
                <a:lnTo>
                  <a:pt x="39428" y="6651"/>
                </a:lnTo>
                <a:lnTo>
                  <a:pt x="36356" y="32"/>
                </a:lnTo>
                <a:lnTo>
                  <a:pt x="35849" y="32"/>
                </a:lnTo>
                <a:lnTo>
                  <a:pt x="37180" y="2851"/>
                </a:lnTo>
                <a:lnTo>
                  <a:pt x="32619" y="4814"/>
                </a:lnTo>
                <a:lnTo>
                  <a:pt x="30656" y="32"/>
                </a:lnTo>
                <a:lnTo>
                  <a:pt x="29674" y="32"/>
                </a:lnTo>
                <a:lnTo>
                  <a:pt x="33253" y="8804"/>
                </a:lnTo>
                <a:lnTo>
                  <a:pt x="21503" y="12921"/>
                </a:lnTo>
                <a:lnTo>
                  <a:pt x="26792" y="32"/>
                </a:lnTo>
                <a:lnTo>
                  <a:pt x="26285" y="32"/>
                </a:lnTo>
                <a:lnTo>
                  <a:pt x="22327" y="9691"/>
                </a:lnTo>
                <a:lnTo>
                  <a:pt x="17576" y="32"/>
                </a:lnTo>
                <a:lnTo>
                  <a:pt x="17070" y="32"/>
                </a:lnTo>
                <a:lnTo>
                  <a:pt x="22073" y="10261"/>
                </a:lnTo>
                <a:lnTo>
                  <a:pt x="21060" y="12763"/>
                </a:lnTo>
                <a:lnTo>
                  <a:pt x="14631" y="32"/>
                </a:lnTo>
                <a:lnTo>
                  <a:pt x="12066" y="32"/>
                </a:lnTo>
                <a:lnTo>
                  <a:pt x="15011" y="5891"/>
                </a:lnTo>
                <a:lnTo>
                  <a:pt x="5922" y="8583"/>
                </a:lnTo>
                <a:lnTo>
                  <a:pt x="2280" y="412"/>
                </a:lnTo>
                <a:lnTo>
                  <a:pt x="2122" y="32"/>
                </a:lnTo>
                <a:lnTo>
                  <a:pt x="1615" y="32"/>
                </a:lnTo>
                <a:lnTo>
                  <a:pt x="1774" y="380"/>
                </a:lnTo>
                <a:lnTo>
                  <a:pt x="32" y="1235"/>
                </a:lnTo>
                <a:lnTo>
                  <a:pt x="32" y="1742"/>
                </a:lnTo>
                <a:lnTo>
                  <a:pt x="1964" y="824"/>
                </a:lnTo>
                <a:lnTo>
                  <a:pt x="3642" y="4592"/>
                </a:lnTo>
                <a:lnTo>
                  <a:pt x="95" y="6936"/>
                </a:lnTo>
                <a:lnTo>
                  <a:pt x="32" y="6809"/>
                </a:lnTo>
                <a:lnTo>
                  <a:pt x="32" y="7664"/>
                </a:lnTo>
                <a:lnTo>
                  <a:pt x="2059" y="10894"/>
                </a:lnTo>
                <a:lnTo>
                  <a:pt x="32" y="12130"/>
                </a:lnTo>
                <a:lnTo>
                  <a:pt x="32" y="12668"/>
                </a:lnTo>
                <a:lnTo>
                  <a:pt x="2312" y="11274"/>
                </a:lnTo>
                <a:lnTo>
                  <a:pt x="4244" y="14346"/>
                </a:lnTo>
                <a:lnTo>
                  <a:pt x="697" y="16215"/>
                </a:lnTo>
                <a:lnTo>
                  <a:pt x="63" y="15075"/>
                </a:lnTo>
                <a:lnTo>
                  <a:pt x="63" y="15993"/>
                </a:lnTo>
                <a:lnTo>
                  <a:pt x="253" y="16437"/>
                </a:lnTo>
                <a:lnTo>
                  <a:pt x="32" y="16532"/>
                </a:lnTo>
                <a:lnTo>
                  <a:pt x="32" y="17070"/>
                </a:lnTo>
                <a:lnTo>
                  <a:pt x="475" y="16817"/>
                </a:lnTo>
                <a:lnTo>
                  <a:pt x="2059" y="19698"/>
                </a:lnTo>
                <a:lnTo>
                  <a:pt x="1552" y="19888"/>
                </a:lnTo>
                <a:lnTo>
                  <a:pt x="792" y="19793"/>
                </a:lnTo>
                <a:lnTo>
                  <a:pt x="0" y="18812"/>
                </a:lnTo>
                <a:lnTo>
                  <a:pt x="0" y="22517"/>
                </a:lnTo>
                <a:lnTo>
                  <a:pt x="32" y="22549"/>
                </a:lnTo>
                <a:lnTo>
                  <a:pt x="0" y="22580"/>
                </a:lnTo>
                <a:lnTo>
                  <a:pt x="0" y="23182"/>
                </a:lnTo>
                <a:lnTo>
                  <a:pt x="317" y="22929"/>
                </a:lnTo>
                <a:cubicBezTo>
                  <a:pt x="1583" y="24512"/>
                  <a:pt x="2692" y="26222"/>
                  <a:pt x="3674" y="27996"/>
                </a:cubicBezTo>
                <a:cubicBezTo>
                  <a:pt x="4307" y="29326"/>
                  <a:pt x="4845" y="30656"/>
                  <a:pt x="5320" y="32049"/>
                </a:cubicBezTo>
                <a:lnTo>
                  <a:pt x="3864" y="32049"/>
                </a:lnTo>
                <a:lnTo>
                  <a:pt x="2312" y="27457"/>
                </a:lnTo>
                <a:cubicBezTo>
                  <a:pt x="2280" y="27426"/>
                  <a:pt x="2280" y="27394"/>
                  <a:pt x="2280" y="27362"/>
                </a:cubicBezTo>
                <a:lnTo>
                  <a:pt x="32" y="24449"/>
                </a:lnTo>
                <a:lnTo>
                  <a:pt x="32" y="25209"/>
                </a:lnTo>
                <a:lnTo>
                  <a:pt x="1869" y="27616"/>
                </a:lnTo>
                <a:lnTo>
                  <a:pt x="3452" y="32334"/>
                </a:lnTo>
                <a:cubicBezTo>
                  <a:pt x="3484" y="32429"/>
                  <a:pt x="3579" y="32493"/>
                  <a:pt x="3674" y="32493"/>
                </a:cubicBezTo>
                <a:lnTo>
                  <a:pt x="5479" y="32493"/>
                </a:lnTo>
                <a:cubicBezTo>
                  <a:pt x="5669" y="33031"/>
                  <a:pt x="5859" y="33601"/>
                  <a:pt x="6049" y="34171"/>
                </a:cubicBezTo>
                <a:lnTo>
                  <a:pt x="32" y="34836"/>
                </a:lnTo>
                <a:lnTo>
                  <a:pt x="32" y="35280"/>
                </a:lnTo>
                <a:lnTo>
                  <a:pt x="6207" y="34614"/>
                </a:lnTo>
                <a:cubicBezTo>
                  <a:pt x="6587" y="35755"/>
                  <a:pt x="6967" y="36990"/>
                  <a:pt x="7347" y="38256"/>
                </a:cubicBezTo>
                <a:lnTo>
                  <a:pt x="32" y="39333"/>
                </a:lnTo>
                <a:lnTo>
                  <a:pt x="32" y="39808"/>
                </a:lnTo>
                <a:lnTo>
                  <a:pt x="7474" y="38700"/>
                </a:lnTo>
                <a:cubicBezTo>
                  <a:pt x="8677" y="42722"/>
                  <a:pt x="9912" y="47219"/>
                  <a:pt x="11021" y="51272"/>
                </a:cubicBezTo>
                <a:cubicBezTo>
                  <a:pt x="7189" y="52064"/>
                  <a:pt x="3389" y="52887"/>
                  <a:pt x="32" y="53647"/>
                </a:cubicBezTo>
                <a:lnTo>
                  <a:pt x="32" y="55991"/>
                </a:lnTo>
                <a:cubicBezTo>
                  <a:pt x="3547" y="55231"/>
                  <a:pt x="7569" y="54376"/>
                  <a:pt x="11623" y="53521"/>
                </a:cubicBezTo>
                <a:cubicBezTo>
                  <a:pt x="13333" y="59823"/>
                  <a:pt x="14378" y="63465"/>
                  <a:pt x="15011" y="64605"/>
                </a:cubicBezTo>
                <a:cubicBezTo>
                  <a:pt x="16626" y="67328"/>
                  <a:pt x="42278" y="80914"/>
                  <a:pt x="50702" y="85316"/>
                </a:cubicBezTo>
                <a:lnTo>
                  <a:pt x="61406" y="107865"/>
                </a:lnTo>
                <a:lnTo>
                  <a:pt x="60171" y="107801"/>
                </a:lnTo>
                <a:cubicBezTo>
                  <a:pt x="60138" y="107796"/>
                  <a:pt x="60104" y="107793"/>
                  <a:pt x="60070" y="107793"/>
                </a:cubicBezTo>
                <a:cubicBezTo>
                  <a:pt x="59914" y="107793"/>
                  <a:pt x="59758" y="107850"/>
                  <a:pt x="59601" y="107928"/>
                </a:cubicBezTo>
                <a:cubicBezTo>
                  <a:pt x="47757" y="114230"/>
                  <a:pt x="29611" y="123762"/>
                  <a:pt x="28217" y="124237"/>
                </a:cubicBezTo>
                <a:cubicBezTo>
                  <a:pt x="28164" y="124251"/>
                  <a:pt x="28099" y="124257"/>
                  <a:pt x="28023" y="124257"/>
                </a:cubicBezTo>
                <a:cubicBezTo>
                  <a:pt x="26825" y="124257"/>
                  <a:pt x="22853" y="122650"/>
                  <a:pt x="19160" y="120595"/>
                </a:cubicBezTo>
                <a:cubicBezTo>
                  <a:pt x="18981" y="120496"/>
                  <a:pt x="18793" y="120450"/>
                  <a:pt x="18610" y="120450"/>
                </a:cubicBezTo>
                <a:cubicBezTo>
                  <a:pt x="17979" y="120450"/>
                  <a:pt x="17401" y="120985"/>
                  <a:pt x="17450" y="121672"/>
                </a:cubicBezTo>
                <a:lnTo>
                  <a:pt x="32" y="130825"/>
                </a:lnTo>
                <a:lnTo>
                  <a:pt x="32" y="131870"/>
                </a:lnTo>
                <a:lnTo>
                  <a:pt x="17893" y="122496"/>
                </a:lnTo>
                <a:cubicBezTo>
                  <a:pt x="17956" y="122527"/>
                  <a:pt x="18020" y="122559"/>
                  <a:pt x="18051" y="122591"/>
                </a:cubicBezTo>
                <a:cubicBezTo>
                  <a:pt x="20320" y="123838"/>
                  <a:pt x="25456" y="126507"/>
                  <a:pt x="28120" y="126507"/>
                </a:cubicBezTo>
                <a:cubicBezTo>
                  <a:pt x="28432" y="126507"/>
                  <a:pt x="28710" y="126471"/>
                  <a:pt x="28946" y="126391"/>
                </a:cubicBezTo>
                <a:cubicBezTo>
                  <a:pt x="30941" y="125726"/>
                  <a:pt x="56339" y="112267"/>
                  <a:pt x="60425" y="110081"/>
                </a:cubicBezTo>
                <a:cubicBezTo>
                  <a:pt x="76513" y="110778"/>
                  <a:pt x="91334" y="116130"/>
                  <a:pt x="93265" y="116827"/>
                </a:cubicBezTo>
                <a:lnTo>
                  <a:pt x="102164" y="125568"/>
                </a:lnTo>
                <a:lnTo>
                  <a:pt x="109258" y="149984"/>
                </a:lnTo>
                <a:lnTo>
                  <a:pt x="107485" y="158471"/>
                </a:lnTo>
                <a:lnTo>
                  <a:pt x="109828" y="158471"/>
                </a:lnTo>
                <a:lnTo>
                  <a:pt x="110145" y="156888"/>
                </a:lnTo>
                <a:lnTo>
                  <a:pt x="116099" y="158408"/>
                </a:lnTo>
                <a:lnTo>
                  <a:pt x="117872" y="158408"/>
                </a:lnTo>
                <a:lnTo>
                  <a:pt x="110240" y="156445"/>
                </a:lnTo>
                <a:lnTo>
                  <a:pt x="111507" y="150459"/>
                </a:lnTo>
                <a:lnTo>
                  <a:pt x="128576" y="153848"/>
                </a:lnTo>
                <a:lnTo>
                  <a:pt x="127563" y="158503"/>
                </a:lnTo>
                <a:cubicBezTo>
                  <a:pt x="128355" y="158535"/>
                  <a:pt x="129115" y="158566"/>
                  <a:pt x="129907" y="158598"/>
                </a:cubicBezTo>
                <a:lnTo>
                  <a:pt x="130857" y="154260"/>
                </a:lnTo>
                <a:lnTo>
                  <a:pt x="153563" y="158757"/>
                </a:lnTo>
                <a:lnTo>
                  <a:pt x="153215" y="160245"/>
                </a:lnTo>
                <a:lnTo>
                  <a:pt x="154133" y="160277"/>
                </a:lnTo>
                <a:lnTo>
                  <a:pt x="154482" y="158915"/>
                </a:lnTo>
                <a:lnTo>
                  <a:pt x="158440" y="159517"/>
                </a:lnTo>
                <a:lnTo>
                  <a:pt x="158345" y="160530"/>
                </a:lnTo>
                <a:lnTo>
                  <a:pt x="158820" y="160530"/>
                </a:lnTo>
                <a:lnTo>
                  <a:pt x="158884" y="159580"/>
                </a:lnTo>
                <a:lnTo>
                  <a:pt x="167244" y="160878"/>
                </a:lnTo>
                <a:cubicBezTo>
                  <a:pt x="169430" y="160973"/>
                  <a:pt x="171615" y="161037"/>
                  <a:pt x="173832" y="161100"/>
                </a:cubicBezTo>
                <a:lnTo>
                  <a:pt x="174655" y="161100"/>
                </a:lnTo>
                <a:lnTo>
                  <a:pt x="154703" y="158028"/>
                </a:lnTo>
                <a:lnTo>
                  <a:pt x="154893" y="157236"/>
                </a:lnTo>
                <a:lnTo>
                  <a:pt x="160024" y="132440"/>
                </a:lnTo>
                <a:cubicBezTo>
                  <a:pt x="165471" y="134245"/>
                  <a:pt x="171108" y="136810"/>
                  <a:pt x="176460" y="140800"/>
                </a:cubicBezTo>
                <a:cubicBezTo>
                  <a:pt x="178519" y="142352"/>
                  <a:pt x="180450" y="144062"/>
                  <a:pt x="182224" y="145899"/>
                </a:cubicBezTo>
                <a:lnTo>
                  <a:pt x="177379" y="161163"/>
                </a:lnTo>
                <a:lnTo>
                  <a:pt x="177854" y="161163"/>
                </a:lnTo>
                <a:lnTo>
                  <a:pt x="182604" y="146247"/>
                </a:lnTo>
                <a:cubicBezTo>
                  <a:pt x="183174" y="146849"/>
                  <a:pt x="183744" y="147451"/>
                  <a:pt x="184282" y="148084"/>
                </a:cubicBezTo>
                <a:lnTo>
                  <a:pt x="182541" y="153594"/>
                </a:lnTo>
                <a:lnTo>
                  <a:pt x="180102" y="161195"/>
                </a:lnTo>
                <a:lnTo>
                  <a:pt x="181052" y="161195"/>
                </a:lnTo>
                <a:lnTo>
                  <a:pt x="183396" y="153848"/>
                </a:lnTo>
                <a:cubicBezTo>
                  <a:pt x="183934" y="152359"/>
                  <a:pt x="184757" y="151029"/>
                  <a:pt x="185834" y="149889"/>
                </a:cubicBezTo>
                <a:cubicBezTo>
                  <a:pt x="188558" y="153309"/>
                  <a:pt x="190996" y="156951"/>
                  <a:pt x="193055" y="160815"/>
                </a:cubicBezTo>
                <a:cubicBezTo>
                  <a:pt x="193878" y="160720"/>
                  <a:pt x="194701" y="160657"/>
                  <a:pt x="195525" y="160593"/>
                </a:cubicBezTo>
                <a:cubicBezTo>
                  <a:pt x="193245" y="156223"/>
                  <a:pt x="190553" y="152074"/>
                  <a:pt x="187449" y="148242"/>
                </a:cubicBezTo>
                <a:cubicBezTo>
                  <a:pt x="188494" y="147324"/>
                  <a:pt x="189603" y="146469"/>
                  <a:pt x="190775" y="145709"/>
                </a:cubicBezTo>
                <a:cubicBezTo>
                  <a:pt x="193276" y="149921"/>
                  <a:pt x="195557" y="154165"/>
                  <a:pt x="196982" y="157806"/>
                </a:cubicBezTo>
                <a:cubicBezTo>
                  <a:pt x="197330" y="158693"/>
                  <a:pt x="197678" y="159580"/>
                  <a:pt x="197995" y="160435"/>
                </a:cubicBezTo>
                <a:lnTo>
                  <a:pt x="198977" y="160403"/>
                </a:lnTo>
                <a:cubicBezTo>
                  <a:pt x="198597" y="159453"/>
                  <a:pt x="198217" y="158471"/>
                  <a:pt x="197805" y="157458"/>
                </a:cubicBezTo>
                <a:cubicBezTo>
                  <a:pt x="197172" y="155811"/>
                  <a:pt x="196348" y="154038"/>
                  <a:pt x="195398" y="152169"/>
                </a:cubicBezTo>
                <a:lnTo>
                  <a:pt x="209713" y="146469"/>
                </a:lnTo>
                <a:lnTo>
                  <a:pt x="211359" y="151568"/>
                </a:lnTo>
                <a:lnTo>
                  <a:pt x="214431" y="160752"/>
                </a:lnTo>
                <a:lnTo>
                  <a:pt x="214906" y="160752"/>
                </a:lnTo>
                <a:lnTo>
                  <a:pt x="211866" y="151631"/>
                </a:lnTo>
                <a:lnTo>
                  <a:pt x="224090" y="146659"/>
                </a:lnTo>
                <a:cubicBezTo>
                  <a:pt x="225864" y="151821"/>
                  <a:pt x="227511" y="156666"/>
                  <a:pt x="228936" y="160847"/>
                </a:cubicBezTo>
                <a:lnTo>
                  <a:pt x="230583" y="160847"/>
                </a:lnTo>
                <a:lnTo>
                  <a:pt x="235111" y="159105"/>
                </a:lnTo>
                <a:lnTo>
                  <a:pt x="235713" y="160815"/>
                </a:lnTo>
                <a:lnTo>
                  <a:pt x="236188" y="160815"/>
                </a:lnTo>
                <a:lnTo>
                  <a:pt x="235555" y="158947"/>
                </a:lnTo>
                <a:lnTo>
                  <a:pt x="237518" y="158155"/>
                </a:lnTo>
                <a:lnTo>
                  <a:pt x="238436" y="160752"/>
                </a:lnTo>
                <a:lnTo>
                  <a:pt x="238911" y="160720"/>
                </a:lnTo>
                <a:lnTo>
                  <a:pt x="237961" y="157965"/>
                </a:lnTo>
                <a:lnTo>
                  <a:pt x="241287" y="156666"/>
                </a:lnTo>
                <a:lnTo>
                  <a:pt x="242395" y="160435"/>
                </a:lnTo>
                <a:lnTo>
                  <a:pt x="242870" y="160372"/>
                </a:lnTo>
                <a:lnTo>
                  <a:pt x="241698" y="156508"/>
                </a:lnTo>
                <a:lnTo>
                  <a:pt x="243282" y="155906"/>
                </a:lnTo>
                <a:lnTo>
                  <a:pt x="244644" y="160213"/>
                </a:lnTo>
                <a:lnTo>
                  <a:pt x="245119" y="160150"/>
                </a:lnTo>
                <a:lnTo>
                  <a:pt x="243694" y="155716"/>
                </a:lnTo>
                <a:lnTo>
                  <a:pt x="253764" y="151758"/>
                </a:lnTo>
                <a:lnTo>
                  <a:pt x="254176" y="157648"/>
                </a:lnTo>
                <a:lnTo>
                  <a:pt x="247335" y="160023"/>
                </a:lnTo>
                <a:cubicBezTo>
                  <a:pt x="247874" y="159992"/>
                  <a:pt x="248444" y="159960"/>
                  <a:pt x="248982" y="159928"/>
                </a:cubicBezTo>
                <a:lnTo>
                  <a:pt x="254208" y="158123"/>
                </a:lnTo>
                <a:lnTo>
                  <a:pt x="254303" y="159770"/>
                </a:lnTo>
                <a:lnTo>
                  <a:pt x="256615" y="159738"/>
                </a:lnTo>
                <a:lnTo>
                  <a:pt x="256456" y="157331"/>
                </a:lnTo>
                <a:lnTo>
                  <a:pt x="262442" y="155241"/>
                </a:lnTo>
                <a:lnTo>
                  <a:pt x="263740" y="159042"/>
                </a:lnTo>
                <a:lnTo>
                  <a:pt x="262062" y="159675"/>
                </a:lnTo>
                <a:lnTo>
                  <a:pt x="263423" y="159675"/>
                </a:lnTo>
                <a:lnTo>
                  <a:pt x="263867" y="159485"/>
                </a:lnTo>
                <a:lnTo>
                  <a:pt x="263930" y="159643"/>
                </a:lnTo>
                <a:lnTo>
                  <a:pt x="264405" y="159643"/>
                </a:lnTo>
                <a:lnTo>
                  <a:pt x="264310" y="159327"/>
                </a:lnTo>
                <a:lnTo>
                  <a:pt x="267129" y="158250"/>
                </a:lnTo>
                <a:lnTo>
                  <a:pt x="267477" y="159358"/>
                </a:lnTo>
                <a:lnTo>
                  <a:pt x="266875" y="159580"/>
                </a:lnTo>
                <a:lnTo>
                  <a:pt x="266875" y="159580"/>
                </a:lnTo>
                <a:lnTo>
                  <a:pt x="268300" y="159517"/>
                </a:lnTo>
                <a:lnTo>
                  <a:pt x="272766" y="157838"/>
                </a:lnTo>
                <a:lnTo>
                  <a:pt x="273272" y="159295"/>
                </a:lnTo>
                <a:lnTo>
                  <a:pt x="273747" y="159295"/>
                </a:lnTo>
                <a:lnTo>
                  <a:pt x="273209" y="157648"/>
                </a:lnTo>
                <a:lnTo>
                  <a:pt x="276946" y="156223"/>
                </a:lnTo>
                <a:lnTo>
                  <a:pt x="277928" y="159168"/>
                </a:lnTo>
                <a:lnTo>
                  <a:pt x="278403" y="159168"/>
                </a:lnTo>
                <a:lnTo>
                  <a:pt x="277326" y="155843"/>
                </a:lnTo>
                <a:lnTo>
                  <a:pt x="273589" y="145202"/>
                </a:lnTo>
                <a:lnTo>
                  <a:pt x="280335" y="142922"/>
                </a:lnTo>
                <a:lnTo>
                  <a:pt x="285180" y="157521"/>
                </a:lnTo>
                <a:lnTo>
                  <a:pt x="285180" y="156065"/>
                </a:lnTo>
                <a:lnTo>
                  <a:pt x="284800" y="154830"/>
                </a:lnTo>
                <a:lnTo>
                  <a:pt x="284832" y="154830"/>
                </a:lnTo>
                <a:lnTo>
                  <a:pt x="285180" y="154671"/>
                </a:lnTo>
                <a:lnTo>
                  <a:pt x="285180" y="154196"/>
                </a:lnTo>
                <a:lnTo>
                  <a:pt x="284673" y="154418"/>
                </a:lnTo>
                <a:lnTo>
                  <a:pt x="283565" y="151093"/>
                </a:lnTo>
                <a:lnTo>
                  <a:pt x="285212" y="150111"/>
                </a:lnTo>
                <a:lnTo>
                  <a:pt x="285212" y="149573"/>
                </a:lnTo>
                <a:lnTo>
                  <a:pt x="283407" y="150649"/>
                </a:lnTo>
                <a:lnTo>
                  <a:pt x="280778" y="142764"/>
                </a:lnTo>
                <a:lnTo>
                  <a:pt x="284578" y="141497"/>
                </a:lnTo>
                <a:lnTo>
                  <a:pt x="285212" y="143175"/>
                </a:lnTo>
                <a:lnTo>
                  <a:pt x="285212" y="141877"/>
                </a:lnTo>
                <a:lnTo>
                  <a:pt x="284990" y="141339"/>
                </a:lnTo>
                <a:lnTo>
                  <a:pt x="285212" y="141275"/>
                </a:lnTo>
                <a:lnTo>
                  <a:pt x="285212" y="140294"/>
                </a:lnTo>
                <a:lnTo>
                  <a:pt x="284673" y="140484"/>
                </a:lnTo>
                <a:lnTo>
                  <a:pt x="281158" y="131141"/>
                </a:lnTo>
                <a:lnTo>
                  <a:pt x="285212" y="129558"/>
                </a:lnTo>
                <a:lnTo>
                  <a:pt x="285212" y="129051"/>
                </a:lnTo>
                <a:lnTo>
                  <a:pt x="267445" y="136018"/>
                </a:lnTo>
                <a:cubicBezTo>
                  <a:pt x="267445" y="135987"/>
                  <a:pt x="267445" y="135987"/>
                  <a:pt x="267445" y="135955"/>
                </a:cubicBezTo>
                <a:lnTo>
                  <a:pt x="266400" y="133200"/>
                </a:lnTo>
                <a:lnTo>
                  <a:pt x="282171" y="123414"/>
                </a:lnTo>
                <a:lnTo>
                  <a:pt x="285180" y="127943"/>
                </a:lnTo>
                <a:lnTo>
                  <a:pt x="285180" y="125758"/>
                </a:lnTo>
                <a:lnTo>
                  <a:pt x="284958" y="125948"/>
                </a:lnTo>
                <a:lnTo>
                  <a:pt x="282900" y="122844"/>
                </a:lnTo>
                <a:lnTo>
                  <a:pt x="285180" y="120849"/>
                </a:lnTo>
                <a:lnTo>
                  <a:pt x="285180" y="120247"/>
                </a:lnTo>
                <a:lnTo>
                  <a:pt x="282646" y="122464"/>
                </a:lnTo>
                <a:lnTo>
                  <a:pt x="279828" y="118189"/>
                </a:lnTo>
                <a:lnTo>
                  <a:pt x="283977" y="114768"/>
                </a:lnTo>
                <a:lnTo>
                  <a:pt x="285180" y="116510"/>
                </a:lnTo>
                <a:lnTo>
                  <a:pt x="285180" y="115718"/>
                </a:lnTo>
                <a:lnTo>
                  <a:pt x="284325" y="114483"/>
                </a:lnTo>
                <a:lnTo>
                  <a:pt x="285180" y="113755"/>
                </a:lnTo>
                <a:lnTo>
                  <a:pt x="285180" y="113185"/>
                </a:lnTo>
                <a:lnTo>
                  <a:pt x="284072" y="114072"/>
                </a:lnTo>
                <a:lnTo>
                  <a:pt x="281411" y="110240"/>
                </a:lnTo>
                <a:lnTo>
                  <a:pt x="285180" y="107136"/>
                </a:lnTo>
                <a:lnTo>
                  <a:pt x="285180" y="106535"/>
                </a:lnTo>
                <a:lnTo>
                  <a:pt x="281126" y="109891"/>
                </a:lnTo>
                <a:lnTo>
                  <a:pt x="277928" y="105236"/>
                </a:lnTo>
                <a:cubicBezTo>
                  <a:pt x="279733" y="103906"/>
                  <a:pt x="281475" y="102608"/>
                  <a:pt x="283122" y="101404"/>
                </a:cubicBezTo>
                <a:lnTo>
                  <a:pt x="285180" y="104254"/>
                </a:lnTo>
                <a:lnTo>
                  <a:pt x="285180" y="103463"/>
                </a:lnTo>
                <a:lnTo>
                  <a:pt x="283470" y="101119"/>
                </a:lnTo>
                <a:cubicBezTo>
                  <a:pt x="284072" y="100676"/>
                  <a:pt x="284642" y="100264"/>
                  <a:pt x="285180" y="99852"/>
                </a:cubicBezTo>
                <a:lnTo>
                  <a:pt x="285180" y="98681"/>
                </a:lnTo>
                <a:cubicBezTo>
                  <a:pt x="284483" y="99251"/>
                  <a:pt x="283723" y="99789"/>
                  <a:pt x="282963" y="100391"/>
                </a:cubicBezTo>
                <a:lnTo>
                  <a:pt x="280145" y="96495"/>
                </a:lnTo>
                <a:lnTo>
                  <a:pt x="285180" y="92949"/>
                </a:lnTo>
                <a:lnTo>
                  <a:pt x="285180" y="92379"/>
                </a:lnTo>
                <a:lnTo>
                  <a:pt x="279891" y="96147"/>
                </a:lnTo>
                <a:lnTo>
                  <a:pt x="277611" y="92980"/>
                </a:lnTo>
                <a:lnTo>
                  <a:pt x="277643" y="92980"/>
                </a:lnTo>
                <a:lnTo>
                  <a:pt x="285180" y="87502"/>
                </a:lnTo>
                <a:lnTo>
                  <a:pt x="285180" y="86931"/>
                </a:lnTo>
                <a:lnTo>
                  <a:pt x="277389" y="92600"/>
                </a:lnTo>
                <a:lnTo>
                  <a:pt x="277326" y="92600"/>
                </a:lnTo>
                <a:lnTo>
                  <a:pt x="273652" y="87470"/>
                </a:lnTo>
                <a:lnTo>
                  <a:pt x="282932" y="79204"/>
                </a:lnTo>
                <a:cubicBezTo>
                  <a:pt x="283660" y="80123"/>
                  <a:pt x="284420" y="81073"/>
                  <a:pt x="285180" y="82023"/>
                </a:cubicBezTo>
                <a:lnTo>
                  <a:pt x="285180" y="81294"/>
                </a:lnTo>
                <a:cubicBezTo>
                  <a:pt x="284515" y="80471"/>
                  <a:pt x="283882" y="79679"/>
                  <a:pt x="283280" y="78888"/>
                </a:cubicBezTo>
                <a:lnTo>
                  <a:pt x="285180" y="77177"/>
                </a:lnTo>
                <a:lnTo>
                  <a:pt x="285180" y="76576"/>
                </a:lnTo>
                <a:lnTo>
                  <a:pt x="282995" y="78508"/>
                </a:lnTo>
                <a:cubicBezTo>
                  <a:pt x="282425" y="77779"/>
                  <a:pt x="281886" y="77082"/>
                  <a:pt x="281348" y="76386"/>
                </a:cubicBezTo>
                <a:cubicBezTo>
                  <a:pt x="280493" y="75246"/>
                  <a:pt x="279670" y="74201"/>
                  <a:pt x="279005" y="73251"/>
                </a:cubicBezTo>
                <a:lnTo>
                  <a:pt x="281981" y="70685"/>
                </a:lnTo>
                <a:lnTo>
                  <a:pt x="285180" y="74676"/>
                </a:lnTo>
                <a:lnTo>
                  <a:pt x="285180" y="73947"/>
                </a:lnTo>
                <a:lnTo>
                  <a:pt x="282330" y="70400"/>
                </a:lnTo>
                <a:lnTo>
                  <a:pt x="285180" y="67898"/>
                </a:lnTo>
                <a:lnTo>
                  <a:pt x="285180" y="66663"/>
                </a:lnTo>
                <a:lnTo>
                  <a:pt x="284325" y="67423"/>
                </a:lnTo>
                <a:cubicBezTo>
                  <a:pt x="283375" y="64447"/>
                  <a:pt x="281380" y="58144"/>
                  <a:pt x="280525" y="55358"/>
                </a:cubicBezTo>
                <a:lnTo>
                  <a:pt x="283407" y="54376"/>
                </a:lnTo>
                <a:lnTo>
                  <a:pt x="285180" y="54598"/>
                </a:lnTo>
                <a:lnTo>
                  <a:pt x="285180" y="52286"/>
                </a:lnTo>
                <a:lnTo>
                  <a:pt x="283407" y="52064"/>
                </a:lnTo>
                <a:lnTo>
                  <a:pt x="283343" y="52064"/>
                </a:lnTo>
                <a:lnTo>
                  <a:pt x="273336" y="51621"/>
                </a:lnTo>
                <a:lnTo>
                  <a:pt x="271562" y="45762"/>
                </a:lnTo>
                <a:lnTo>
                  <a:pt x="285180" y="47250"/>
                </a:lnTo>
                <a:lnTo>
                  <a:pt x="285180" y="46775"/>
                </a:lnTo>
                <a:lnTo>
                  <a:pt x="271404" y="45255"/>
                </a:lnTo>
                <a:lnTo>
                  <a:pt x="270137" y="41138"/>
                </a:lnTo>
                <a:lnTo>
                  <a:pt x="285180" y="41803"/>
                </a:lnTo>
                <a:lnTo>
                  <a:pt x="285180" y="41328"/>
                </a:lnTo>
                <a:lnTo>
                  <a:pt x="252244" y="39840"/>
                </a:lnTo>
                <a:lnTo>
                  <a:pt x="244390" y="39840"/>
                </a:lnTo>
                <a:cubicBezTo>
                  <a:pt x="244707" y="36673"/>
                  <a:pt x="244992" y="33918"/>
                  <a:pt x="245214" y="31638"/>
                </a:cubicBezTo>
                <a:lnTo>
                  <a:pt x="268680" y="32018"/>
                </a:lnTo>
                <a:lnTo>
                  <a:pt x="276946" y="32524"/>
                </a:lnTo>
                <a:lnTo>
                  <a:pt x="285148" y="33063"/>
                </a:lnTo>
                <a:lnTo>
                  <a:pt x="285148" y="32588"/>
                </a:lnTo>
                <a:lnTo>
                  <a:pt x="277168" y="32081"/>
                </a:lnTo>
                <a:lnTo>
                  <a:pt x="277263" y="28724"/>
                </a:lnTo>
                <a:lnTo>
                  <a:pt x="285148" y="28629"/>
                </a:lnTo>
                <a:lnTo>
                  <a:pt x="285148" y="28186"/>
                </a:lnTo>
                <a:lnTo>
                  <a:pt x="277326" y="28249"/>
                </a:lnTo>
                <a:lnTo>
                  <a:pt x="277453" y="24037"/>
                </a:lnTo>
                <a:lnTo>
                  <a:pt x="285212" y="24829"/>
                </a:lnTo>
                <a:lnTo>
                  <a:pt x="285212" y="24385"/>
                </a:lnTo>
                <a:lnTo>
                  <a:pt x="283977" y="24259"/>
                </a:lnTo>
                <a:lnTo>
                  <a:pt x="283977" y="15106"/>
                </a:lnTo>
                <a:lnTo>
                  <a:pt x="285212" y="15201"/>
                </a:lnTo>
                <a:lnTo>
                  <a:pt x="285212" y="14726"/>
                </a:lnTo>
                <a:lnTo>
                  <a:pt x="268237" y="13460"/>
                </a:lnTo>
                <a:lnTo>
                  <a:pt x="268807" y="5099"/>
                </a:lnTo>
                <a:lnTo>
                  <a:pt x="268807" y="32"/>
                </a:lnTo>
                <a:lnTo>
                  <a:pt x="268332" y="32"/>
                </a:lnTo>
                <a:lnTo>
                  <a:pt x="268332" y="4814"/>
                </a:lnTo>
                <a:lnTo>
                  <a:pt x="260415" y="4022"/>
                </a:lnTo>
                <a:lnTo>
                  <a:pt x="260541" y="32"/>
                </a:lnTo>
                <a:lnTo>
                  <a:pt x="260098" y="32"/>
                </a:lnTo>
                <a:lnTo>
                  <a:pt x="259971" y="3991"/>
                </a:lnTo>
                <a:lnTo>
                  <a:pt x="255158" y="3484"/>
                </a:lnTo>
                <a:lnTo>
                  <a:pt x="255221" y="32"/>
                </a:lnTo>
                <a:lnTo>
                  <a:pt x="254746" y="32"/>
                </a:lnTo>
                <a:lnTo>
                  <a:pt x="254714" y="3421"/>
                </a:lnTo>
                <a:lnTo>
                  <a:pt x="246132" y="2566"/>
                </a:lnTo>
                <a:lnTo>
                  <a:pt x="246132" y="32"/>
                </a:lnTo>
                <a:lnTo>
                  <a:pt x="243820" y="32"/>
                </a:lnTo>
                <a:lnTo>
                  <a:pt x="243820" y="2312"/>
                </a:lnTo>
                <a:lnTo>
                  <a:pt x="233401" y="1267"/>
                </a:lnTo>
                <a:lnTo>
                  <a:pt x="233591" y="32"/>
                </a:lnTo>
                <a:lnTo>
                  <a:pt x="233148" y="32"/>
                </a:lnTo>
                <a:lnTo>
                  <a:pt x="232926" y="1457"/>
                </a:lnTo>
                <a:lnTo>
                  <a:pt x="232419" y="4846"/>
                </a:lnTo>
                <a:lnTo>
                  <a:pt x="225072" y="4339"/>
                </a:lnTo>
                <a:lnTo>
                  <a:pt x="225705" y="32"/>
                </a:lnTo>
                <a:lnTo>
                  <a:pt x="224787" y="32"/>
                </a:lnTo>
                <a:lnTo>
                  <a:pt x="224154" y="4307"/>
                </a:lnTo>
                <a:cubicBezTo>
                  <a:pt x="216585" y="3801"/>
                  <a:pt x="209143" y="3294"/>
                  <a:pt x="205976" y="3136"/>
                </a:cubicBezTo>
                <a:cubicBezTo>
                  <a:pt x="205627" y="3104"/>
                  <a:pt x="205216" y="3072"/>
                  <a:pt x="204804" y="3041"/>
                </a:cubicBezTo>
                <a:lnTo>
                  <a:pt x="205089" y="32"/>
                </a:lnTo>
                <a:lnTo>
                  <a:pt x="204139" y="32"/>
                </a:lnTo>
                <a:lnTo>
                  <a:pt x="203886" y="2946"/>
                </a:lnTo>
                <a:cubicBezTo>
                  <a:pt x="199674" y="2439"/>
                  <a:pt x="192611" y="1235"/>
                  <a:pt x="185961" y="32"/>
                </a:cubicBezTo>
                <a:lnTo>
                  <a:pt x="180925" y="32"/>
                </a:lnTo>
                <a:cubicBezTo>
                  <a:pt x="183174" y="444"/>
                  <a:pt x="185581" y="887"/>
                  <a:pt x="188019" y="1330"/>
                </a:cubicBezTo>
                <a:lnTo>
                  <a:pt x="187608" y="5637"/>
                </a:lnTo>
                <a:lnTo>
                  <a:pt x="175447" y="4751"/>
                </a:lnTo>
                <a:lnTo>
                  <a:pt x="176840" y="32"/>
                </a:lnTo>
                <a:lnTo>
                  <a:pt x="176333" y="32"/>
                </a:lnTo>
                <a:lnTo>
                  <a:pt x="175003" y="4592"/>
                </a:lnTo>
                <a:lnTo>
                  <a:pt x="167941" y="32"/>
                </a:lnTo>
                <a:lnTo>
                  <a:pt x="167086" y="32"/>
                </a:lnTo>
                <a:lnTo>
                  <a:pt x="174877" y="5036"/>
                </a:lnTo>
                <a:lnTo>
                  <a:pt x="173673" y="9184"/>
                </a:lnTo>
                <a:lnTo>
                  <a:pt x="162779" y="2756"/>
                </a:lnTo>
                <a:lnTo>
                  <a:pt x="162716" y="2724"/>
                </a:lnTo>
                <a:lnTo>
                  <a:pt x="156477" y="32"/>
                </a:lnTo>
                <a:lnTo>
                  <a:pt x="154165" y="32"/>
                </a:lnTo>
                <a:lnTo>
                  <a:pt x="162336" y="3579"/>
                </a:lnTo>
                <a:lnTo>
                  <a:pt x="181179" y="14695"/>
                </a:lnTo>
                <a:lnTo>
                  <a:pt x="177822" y="20300"/>
                </a:lnTo>
                <a:lnTo>
                  <a:pt x="150143" y="7664"/>
                </a:lnTo>
                <a:lnTo>
                  <a:pt x="148781" y="32"/>
                </a:lnTo>
                <a:lnTo>
                  <a:pt x="147831" y="32"/>
                </a:lnTo>
                <a:lnTo>
                  <a:pt x="149130" y="7284"/>
                </a:lnTo>
                <a:lnTo>
                  <a:pt x="127690" y="64"/>
                </a:lnTo>
                <a:lnTo>
                  <a:pt x="127690" y="32"/>
                </a:lnTo>
                <a:lnTo>
                  <a:pt x="126170" y="32"/>
                </a:lnTo>
                <a:lnTo>
                  <a:pt x="126613" y="159"/>
                </a:lnTo>
                <a:cubicBezTo>
                  <a:pt x="125220" y="3231"/>
                  <a:pt x="123098" y="7918"/>
                  <a:pt x="120881" y="12858"/>
                </a:cubicBezTo>
                <a:cubicBezTo>
                  <a:pt x="109417" y="7981"/>
                  <a:pt x="95166" y="1869"/>
                  <a:pt x="94437" y="1552"/>
                </a:cubicBezTo>
                <a:cubicBezTo>
                  <a:pt x="93772" y="1140"/>
                  <a:pt x="93202" y="634"/>
                  <a:pt x="92695" y="32"/>
                </a:cubicBezTo>
                <a:lnTo>
                  <a:pt x="92062" y="32"/>
                </a:lnTo>
                <a:cubicBezTo>
                  <a:pt x="92854" y="887"/>
                  <a:pt x="93709" y="1742"/>
                  <a:pt x="94247" y="1964"/>
                </a:cubicBezTo>
                <a:cubicBezTo>
                  <a:pt x="94659" y="2154"/>
                  <a:pt x="99473" y="4212"/>
                  <a:pt x="105648" y="6873"/>
                </a:cubicBezTo>
                <a:cubicBezTo>
                  <a:pt x="105268" y="7728"/>
                  <a:pt x="103780" y="10863"/>
                  <a:pt x="103495" y="11369"/>
                </a:cubicBezTo>
                <a:cubicBezTo>
                  <a:pt x="103241" y="11750"/>
                  <a:pt x="103273" y="13238"/>
                  <a:pt x="103400" y="16215"/>
                </a:cubicBezTo>
                <a:cubicBezTo>
                  <a:pt x="103431" y="17070"/>
                  <a:pt x="103495" y="17798"/>
                  <a:pt x="103463" y="18020"/>
                </a:cubicBezTo>
                <a:cubicBezTo>
                  <a:pt x="103431" y="18242"/>
                  <a:pt x="103241" y="19667"/>
                  <a:pt x="102988" y="21535"/>
                </a:cubicBezTo>
                <a:lnTo>
                  <a:pt x="96559" y="21852"/>
                </a:lnTo>
                <a:lnTo>
                  <a:pt x="95102" y="15296"/>
                </a:lnTo>
                <a:cubicBezTo>
                  <a:pt x="95071" y="15233"/>
                  <a:pt x="95039" y="15201"/>
                  <a:pt x="95039" y="15170"/>
                </a:cubicBezTo>
                <a:lnTo>
                  <a:pt x="79806" y="32"/>
                </a:lnTo>
                <a:lnTo>
                  <a:pt x="79141" y="32"/>
                </a:lnTo>
                <a:lnTo>
                  <a:pt x="83448" y="4276"/>
                </a:lnTo>
                <a:lnTo>
                  <a:pt x="77241" y="9184"/>
                </a:lnTo>
                <a:lnTo>
                  <a:pt x="76639" y="8234"/>
                </a:lnTo>
                <a:lnTo>
                  <a:pt x="70084" y="32"/>
                </a:lnTo>
                <a:lnTo>
                  <a:pt x="69514" y="32"/>
                </a:lnTo>
                <a:lnTo>
                  <a:pt x="71445" y="2439"/>
                </a:lnTo>
                <a:lnTo>
                  <a:pt x="67075" y="6778"/>
                </a:lnTo>
                <a:lnTo>
                  <a:pt x="65048" y="2724"/>
                </a:lnTo>
                <a:lnTo>
                  <a:pt x="63687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17"/>
          <p:cNvSpPr txBox="1"/>
          <p:nvPr>
            <p:ph type="ctrTitle"/>
          </p:nvPr>
        </p:nvSpPr>
        <p:spPr>
          <a:xfrm>
            <a:off x="6179778" y="1853950"/>
            <a:ext cx="1736700" cy="403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1" name="Google Shape;101;p17"/>
          <p:cNvSpPr txBox="1"/>
          <p:nvPr>
            <p:ph type="subTitle" idx="1"/>
          </p:nvPr>
        </p:nvSpPr>
        <p:spPr>
          <a:xfrm>
            <a:off x="6179778" y="2257525"/>
            <a:ext cx="1736700" cy="8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2" name="Google Shape;102;p17"/>
          <p:cNvSpPr txBox="1"/>
          <p:nvPr>
            <p:ph type="ctrTitle" idx="2"/>
          </p:nvPr>
        </p:nvSpPr>
        <p:spPr>
          <a:xfrm>
            <a:off x="1227522" y="1853950"/>
            <a:ext cx="1736700" cy="403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7"/>
          <p:cNvSpPr txBox="1"/>
          <p:nvPr>
            <p:ph type="subTitle" idx="3"/>
          </p:nvPr>
        </p:nvSpPr>
        <p:spPr>
          <a:xfrm>
            <a:off x="1227522" y="2257525"/>
            <a:ext cx="1736700" cy="8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4" name="Google Shape;104;p17"/>
          <p:cNvSpPr txBox="1"/>
          <p:nvPr>
            <p:ph type="ctrTitle" idx="4"/>
          </p:nvPr>
        </p:nvSpPr>
        <p:spPr>
          <a:xfrm>
            <a:off x="3703650" y="1853950"/>
            <a:ext cx="1736700" cy="403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5" name="Google Shape;105;p17"/>
          <p:cNvSpPr txBox="1"/>
          <p:nvPr>
            <p:ph type="subTitle" idx="5"/>
          </p:nvPr>
        </p:nvSpPr>
        <p:spPr>
          <a:xfrm>
            <a:off x="3703650" y="2257525"/>
            <a:ext cx="1736700" cy="8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6" name="Google Shape;106;p17"/>
          <p:cNvSpPr txBox="1"/>
          <p:nvPr>
            <p:ph type="ctrTitle" idx="6"/>
          </p:nvPr>
        </p:nvSpPr>
        <p:spPr>
          <a:xfrm>
            <a:off x="5045070" y="3904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01">
  <p:cSld name="CUSTOM_14">
    <p:bg>
      <p:bgPr>
        <a:solidFill>
          <a:schemeClr val="lt1"/>
        </a:solidFill>
        <a:effectLst/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 flipH="1">
            <a:off x="-35175" y="0"/>
            <a:ext cx="9210209" cy="5205422"/>
          </a:xfrm>
          <a:custGeom>
            <a:avLst/>
            <a:gdLst/>
            <a:ahLst/>
            <a:cxnLst/>
            <a:rect l="l" t="t" r="r" b="b"/>
            <a:pathLst>
              <a:path w="285212" h="161196" extrusionOk="0">
                <a:moveTo>
                  <a:pt x="48327" y="475"/>
                </a:moveTo>
                <a:lnTo>
                  <a:pt x="49372" y="3167"/>
                </a:lnTo>
                <a:lnTo>
                  <a:pt x="44400" y="4909"/>
                </a:lnTo>
                <a:lnTo>
                  <a:pt x="43197" y="2249"/>
                </a:lnTo>
                <a:lnTo>
                  <a:pt x="48327" y="475"/>
                </a:lnTo>
                <a:close/>
                <a:moveTo>
                  <a:pt x="233338" y="1742"/>
                </a:moveTo>
                <a:lnTo>
                  <a:pt x="243820" y="2787"/>
                </a:lnTo>
                <a:lnTo>
                  <a:pt x="243820" y="5669"/>
                </a:lnTo>
                <a:lnTo>
                  <a:pt x="232863" y="4909"/>
                </a:lnTo>
                <a:lnTo>
                  <a:pt x="233338" y="1742"/>
                </a:lnTo>
                <a:close/>
                <a:moveTo>
                  <a:pt x="188463" y="1425"/>
                </a:moveTo>
                <a:cubicBezTo>
                  <a:pt x="191440" y="1932"/>
                  <a:pt x="194385" y="2471"/>
                  <a:pt x="197108" y="2882"/>
                </a:cubicBezTo>
                <a:lnTo>
                  <a:pt x="196823" y="6397"/>
                </a:lnTo>
                <a:lnTo>
                  <a:pt x="188051" y="5701"/>
                </a:lnTo>
                <a:lnTo>
                  <a:pt x="188463" y="1425"/>
                </a:lnTo>
                <a:close/>
                <a:moveTo>
                  <a:pt x="204709" y="3927"/>
                </a:moveTo>
                <a:cubicBezTo>
                  <a:pt x="205152" y="3959"/>
                  <a:pt x="205564" y="3991"/>
                  <a:pt x="205912" y="3991"/>
                </a:cubicBezTo>
                <a:lnTo>
                  <a:pt x="208541" y="4149"/>
                </a:lnTo>
                <a:lnTo>
                  <a:pt x="208351" y="7284"/>
                </a:lnTo>
                <a:lnTo>
                  <a:pt x="204392" y="7094"/>
                </a:lnTo>
                <a:lnTo>
                  <a:pt x="204709" y="3927"/>
                </a:lnTo>
                <a:close/>
                <a:moveTo>
                  <a:pt x="37370" y="3294"/>
                </a:moveTo>
                <a:lnTo>
                  <a:pt x="38985" y="6809"/>
                </a:lnTo>
                <a:lnTo>
                  <a:pt x="34139" y="8488"/>
                </a:lnTo>
                <a:lnTo>
                  <a:pt x="32778" y="5226"/>
                </a:lnTo>
                <a:lnTo>
                  <a:pt x="37370" y="3294"/>
                </a:lnTo>
                <a:close/>
                <a:moveTo>
                  <a:pt x="64763" y="3136"/>
                </a:moveTo>
                <a:lnTo>
                  <a:pt x="66727" y="7031"/>
                </a:lnTo>
                <a:lnTo>
                  <a:pt x="61755" y="8614"/>
                </a:lnTo>
                <a:lnTo>
                  <a:pt x="60298" y="5352"/>
                </a:lnTo>
                <a:lnTo>
                  <a:pt x="64763" y="3136"/>
                </a:lnTo>
                <a:close/>
                <a:moveTo>
                  <a:pt x="52982" y="2376"/>
                </a:moveTo>
                <a:lnTo>
                  <a:pt x="54693" y="6619"/>
                </a:lnTo>
                <a:lnTo>
                  <a:pt x="48929" y="8804"/>
                </a:lnTo>
                <a:lnTo>
                  <a:pt x="47124" y="4434"/>
                </a:lnTo>
                <a:lnTo>
                  <a:pt x="52982" y="2376"/>
                </a:lnTo>
                <a:close/>
                <a:moveTo>
                  <a:pt x="197552" y="2977"/>
                </a:moveTo>
                <a:cubicBezTo>
                  <a:pt x="199927" y="3357"/>
                  <a:pt x="202080" y="3642"/>
                  <a:pt x="203791" y="3832"/>
                </a:cubicBezTo>
                <a:lnTo>
                  <a:pt x="203315" y="8899"/>
                </a:lnTo>
                <a:lnTo>
                  <a:pt x="197108" y="8456"/>
                </a:lnTo>
                <a:lnTo>
                  <a:pt x="197267" y="6683"/>
                </a:lnTo>
                <a:lnTo>
                  <a:pt x="197552" y="2977"/>
                </a:lnTo>
                <a:close/>
                <a:moveTo>
                  <a:pt x="188019" y="6144"/>
                </a:moveTo>
                <a:lnTo>
                  <a:pt x="196792" y="6873"/>
                </a:lnTo>
                <a:lnTo>
                  <a:pt x="196633" y="8646"/>
                </a:lnTo>
                <a:lnTo>
                  <a:pt x="196538" y="9881"/>
                </a:lnTo>
                <a:lnTo>
                  <a:pt x="192675" y="9501"/>
                </a:lnTo>
                <a:cubicBezTo>
                  <a:pt x="192640" y="9449"/>
                  <a:pt x="192586" y="9425"/>
                  <a:pt x="192528" y="9425"/>
                </a:cubicBezTo>
                <a:cubicBezTo>
                  <a:pt x="192481" y="9425"/>
                  <a:pt x="192432" y="9441"/>
                  <a:pt x="192390" y="9469"/>
                </a:cubicBezTo>
                <a:lnTo>
                  <a:pt x="187766" y="8963"/>
                </a:lnTo>
                <a:lnTo>
                  <a:pt x="188019" y="6144"/>
                </a:lnTo>
                <a:close/>
                <a:moveTo>
                  <a:pt x="57321" y="887"/>
                </a:moveTo>
                <a:lnTo>
                  <a:pt x="60868" y="8931"/>
                </a:lnTo>
                <a:lnTo>
                  <a:pt x="56783" y="10483"/>
                </a:lnTo>
                <a:lnTo>
                  <a:pt x="53426" y="2249"/>
                </a:lnTo>
                <a:lnTo>
                  <a:pt x="57321" y="887"/>
                </a:lnTo>
                <a:close/>
                <a:moveTo>
                  <a:pt x="3832" y="5004"/>
                </a:moveTo>
                <a:lnTo>
                  <a:pt x="5510" y="8773"/>
                </a:lnTo>
                <a:lnTo>
                  <a:pt x="2439" y="10641"/>
                </a:lnTo>
                <a:lnTo>
                  <a:pt x="348" y="7316"/>
                </a:lnTo>
                <a:lnTo>
                  <a:pt x="3832" y="5004"/>
                </a:lnTo>
                <a:close/>
                <a:moveTo>
                  <a:pt x="46680" y="4624"/>
                </a:moveTo>
                <a:lnTo>
                  <a:pt x="48454" y="8963"/>
                </a:lnTo>
                <a:lnTo>
                  <a:pt x="41677" y="11496"/>
                </a:lnTo>
                <a:lnTo>
                  <a:pt x="39618" y="7094"/>
                </a:lnTo>
                <a:lnTo>
                  <a:pt x="46680" y="4624"/>
                </a:lnTo>
                <a:close/>
                <a:moveTo>
                  <a:pt x="71730" y="2819"/>
                </a:moveTo>
                <a:lnTo>
                  <a:pt x="76259" y="8488"/>
                </a:lnTo>
                <a:lnTo>
                  <a:pt x="76861" y="9438"/>
                </a:lnTo>
                <a:lnTo>
                  <a:pt x="71255" y="12351"/>
                </a:lnTo>
                <a:lnTo>
                  <a:pt x="67328" y="7189"/>
                </a:lnTo>
                <a:lnTo>
                  <a:pt x="71730" y="2819"/>
                </a:lnTo>
                <a:close/>
                <a:moveTo>
                  <a:pt x="246100" y="3041"/>
                </a:moveTo>
                <a:lnTo>
                  <a:pt x="251262" y="3547"/>
                </a:lnTo>
                <a:lnTo>
                  <a:pt x="251262" y="12731"/>
                </a:lnTo>
                <a:lnTo>
                  <a:pt x="246069" y="12510"/>
                </a:lnTo>
                <a:cubicBezTo>
                  <a:pt x="246100" y="9216"/>
                  <a:pt x="246100" y="5922"/>
                  <a:pt x="246100" y="3041"/>
                </a:cubicBezTo>
                <a:close/>
                <a:moveTo>
                  <a:pt x="54883" y="7031"/>
                </a:moveTo>
                <a:lnTo>
                  <a:pt x="56371" y="10641"/>
                </a:lnTo>
                <a:lnTo>
                  <a:pt x="50576" y="12858"/>
                </a:lnTo>
                <a:lnTo>
                  <a:pt x="49087" y="9216"/>
                </a:lnTo>
                <a:lnTo>
                  <a:pt x="54883" y="7031"/>
                </a:lnTo>
                <a:close/>
                <a:moveTo>
                  <a:pt x="251737" y="3611"/>
                </a:moveTo>
                <a:lnTo>
                  <a:pt x="254683" y="3896"/>
                </a:lnTo>
                <a:lnTo>
                  <a:pt x="254556" y="12858"/>
                </a:lnTo>
                <a:lnTo>
                  <a:pt x="251737" y="12731"/>
                </a:lnTo>
                <a:lnTo>
                  <a:pt x="251737" y="3611"/>
                </a:lnTo>
                <a:close/>
                <a:moveTo>
                  <a:pt x="255126" y="3927"/>
                </a:moveTo>
                <a:lnTo>
                  <a:pt x="259940" y="4434"/>
                </a:lnTo>
                <a:lnTo>
                  <a:pt x="259655" y="13080"/>
                </a:lnTo>
                <a:lnTo>
                  <a:pt x="254999" y="12890"/>
                </a:lnTo>
                <a:lnTo>
                  <a:pt x="255126" y="3927"/>
                </a:lnTo>
                <a:close/>
                <a:moveTo>
                  <a:pt x="260415" y="4466"/>
                </a:moveTo>
                <a:lnTo>
                  <a:pt x="268332" y="5257"/>
                </a:lnTo>
                <a:lnTo>
                  <a:pt x="267794" y="13428"/>
                </a:lnTo>
                <a:lnTo>
                  <a:pt x="260130" y="13080"/>
                </a:lnTo>
                <a:lnTo>
                  <a:pt x="260415" y="4466"/>
                </a:lnTo>
                <a:close/>
                <a:moveTo>
                  <a:pt x="135069" y="9564"/>
                </a:moveTo>
                <a:lnTo>
                  <a:pt x="138299" y="10926"/>
                </a:lnTo>
                <a:cubicBezTo>
                  <a:pt x="138109" y="11401"/>
                  <a:pt x="137634" y="12510"/>
                  <a:pt x="137000" y="13998"/>
                </a:cubicBezTo>
                <a:lnTo>
                  <a:pt x="133707" y="12605"/>
                </a:lnTo>
                <a:lnTo>
                  <a:pt x="135069" y="9564"/>
                </a:lnTo>
                <a:close/>
                <a:moveTo>
                  <a:pt x="5700" y="9184"/>
                </a:moveTo>
                <a:lnTo>
                  <a:pt x="7284" y="12763"/>
                </a:lnTo>
                <a:lnTo>
                  <a:pt x="4655" y="14125"/>
                </a:lnTo>
                <a:lnTo>
                  <a:pt x="2692" y="11053"/>
                </a:lnTo>
                <a:lnTo>
                  <a:pt x="5700" y="9184"/>
                </a:lnTo>
                <a:close/>
                <a:moveTo>
                  <a:pt x="175320" y="5194"/>
                </a:moveTo>
                <a:lnTo>
                  <a:pt x="187576" y="6112"/>
                </a:lnTo>
                <a:lnTo>
                  <a:pt x="186753" y="14885"/>
                </a:lnTo>
                <a:lnTo>
                  <a:pt x="182762" y="14505"/>
                </a:lnTo>
                <a:lnTo>
                  <a:pt x="174053" y="9406"/>
                </a:lnTo>
                <a:lnTo>
                  <a:pt x="175320" y="5194"/>
                </a:lnTo>
                <a:close/>
                <a:moveTo>
                  <a:pt x="48644" y="9374"/>
                </a:moveTo>
                <a:lnTo>
                  <a:pt x="50132" y="13016"/>
                </a:lnTo>
                <a:lnTo>
                  <a:pt x="43545" y="15518"/>
                </a:lnTo>
                <a:lnTo>
                  <a:pt x="41867" y="11908"/>
                </a:lnTo>
                <a:lnTo>
                  <a:pt x="48644" y="9374"/>
                </a:lnTo>
                <a:close/>
                <a:moveTo>
                  <a:pt x="66948" y="7474"/>
                </a:moveTo>
                <a:lnTo>
                  <a:pt x="70875" y="12573"/>
                </a:lnTo>
                <a:lnTo>
                  <a:pt x="64858" y="15740"/>
                </a:lnTo>
                <a:lnTo>
                  <a:pt x="61913" y="9058"/>
                </a:lnTo>
                <a:lnTo>
                  <a:pt x="66948" y="7474"/>
                </a:lnTo>
                <a:close/>
                <a:moveTo>
                  <a:pt x="187703" y="9406"/>
                </a:moveTo>
                <a:lnTo>
                  <a:pt x="192295" y="9881"/>
                </a:lnTo>
                <a:lnTo>
                  <a:pt x="192136" y="12700"/>
                </a:lnTo>
                <a:cubicBezTo>
                  <a:pt x="192136" y="12826"/>
                  <a:pt x="192231" y="12921"/>
                  <a:pt x="192358" y="12921"/>
                </a:cubicBezTo>
                <a:cubicBezTo>
                  <a:pt x="192485" y="12921"/>
                  <a:pt x="192580" y="12826"/>
                  <a:pt x="192580" y="12731"/>
                </a:cubicBezTo>
                <a:lnTo>
                  <a:pt x="192738" y="9944"/>
                </a:lnTo>
                <a:lnTo>
                  <a:pt x="196507" y="10356"/>
                </a:lnTo>
                <a:lnTo>
                  <a:pt x="196063" y="15740"/>
                </a:lnTo>
                <a:lnTo>
                  <a:pt x="187196" y="14948"/>
                </a:lnTo>
                <a:lnTo>
                  <a:pt x="187703" y="9406"/>
                </a:lnTo>
                <a:close/>
                <a:moveTo>
                  <a:pt x="197077" y="8899"/>
                </a:moveTo>
                <a:lnTo>
                  <a:pt x="203252" y="9374"/>
                </a:lnTo>
                <a:lnTo>
                  <a:pt x="202587" y="16342"/>
                </a:lnTo>
                <a:lnTo>
                  <a:pt x="196538" y="15803"/>
                </a:lnTo>
                <a:lnTo>
                  <a:pt x="197077" y="8899"/>
                </a:lnTo>
                <a:close/>
                <a:moveTo>
                  <a:pt x="183649" y="15075"/>
                </a:moveTo>
                <a:lnTo>
                  <a:pt x="186689" y="15360"/>
                </a:lnTo>
                <a:lnTo>
                  <a:pt x="186563" y="16785"/>
                </a:lnTo>
                <a:lnTo>
                  <a:pt x="183649" y="15075"/>
                </a:lnTo>
                <a:close/>
                <a:moveTo>
                  <a:pt x="204361" y="7569"/>
                </a:moveTo>
                <a:lnTo>
                  <a:pt x="208319" y="7759"/>
                </a:lnTo>
                <a:lnTo>
                  <a:pt x="208161" y="16817"/>
                </a:lnTo>
                <a:lnTo>
                  <a:pt x="203505" y="16405"/>
                </a:lnTo>
                <a:lnTo>
                  <a:pt x="204361" y="7569"/>
                </a:lnTo>
                <a:close/>
                <a:moveTo>
                  <a:pt x="56529" y="11053"/>
                </a:moveTo>
                <a:lnTo>
                  <a:pt x="57923" y="14378"/>
                </a:lnTo>
                <a:lnTo>
                  <a:pt x="52191" y="16848"/>
                </a:lnTo>
                <a:lnTo>
                  <a:pt x="50734" y="13270"/>
                </a:lnTo>
                <a:lnTo>
                  <a:pt x="56529" y="11053"/>
                </a:lnTo>
                <a:close/>
                <a:moveTo>
                  <a:pt x="77083" y="9818"/>
                </a:moveTo>
                <a:lnTo>
                  <a:pt x="79996" y="14410"/>
                </a:lnTo>
                <a:lnTo>
                  <a:pt x="74676" y="16848"/>
                </a:lnTo>
                <a:lnTo>
                  <a:pt x="71540" y="12731"/>
                </a:lnTo>
                <a:lnTo>
                  <a:pt x="77083" y="9818"/>
                </a:lnTo>
                <a:close/>
                <a:moveTo>
                  <a:pt x="15265" y="6302"/>
                </a:moveTo>
                <a:lnTo>
                  <a:pt x="19033" y="13776"/>
                </a:lnTo>
                <a:lnTo>
                  <a:pt x="9722" y="17038"/>
                </a:lnTo>
                <a:lnTo>
                  <a:pt x="6144" y="8994"/>
                </a:lnTo>
                <a:lnTo>
                  <a:pt x="15265" y="6302"/>
                </a:lnTo>
                <a:close/>
                <a:moveTo>
                  <a:pt x="125251" y="5416"/>
                </a:moveTo>
                <a:lnTo>
                  <a:pt x="134657" y="9406"/>
                </a:lnTo>
                <a:lnTo>
                  <a:pt x="133200" y="12636"/>
                </a:lnTo>
                <a:lnTo>
                  <a:pt x="131110" y="17228"/>
                </a:lnTo>
                <a:lnTo>
                  <a:pt x="121704" y="13238"/>
                </a:lnTo>
                <a:cubicBezTo>
                  <a:pt x="122908" y="10578"/>
                  <a:pt x="124111" y="7918"/>
                  <a:pt x="125251" y="5416"/>
                </a:cubicBezTo>
                <a:close/>
                <a:moveTo>
                  <a:pt x="61058" y="9343"/>
                </a:moveTo>
                <a:lnTo>
                  <a:pt x="64035" y="16151"/>
                </a:lnTo>
                <a:lnTo>
                  <a:pt x="61406" y="17545"/>
                </a:lnTo>
                <a:lnTo>
                  <a:pt x="58271" y="10388"/>
                </a:lnTo>
                <a:lnTo>
                  <a:pt x="61058" y="9343"/>
                </a:lnTo>
                <a:close/>
                <a:moveTo>
                  <a:pt x="246069" y="12953"/>
                </a:moveTo>
                <a:lnTo>
                  <a:pt x="259876" y="13555"/>
                </a:lnTo>
                <a:lnTo>
                  <a:pt x="267984" y="13903"/>
                </a:lnTo>
                <a:lnTo>
                  <a:pt x="283502" y="15075"/>
                </a:lnTo>
                <a:cubicBezTo>
                  <a:pt x="283502" y="15106"/>
                  <a:pt x="283502" y="15106"/>
                  <a:pt x="283502" y="15138"/>
                </a:cubicBezTo>
                <a:lnTo>
                  <a:pt x="283502" y="17608"/>
                </a:lnTo>
                <a:lnTo>
                  <a:pt x="269187" y="17133"/>
                </a:lnTo>
                <a:cubicBezTo>
                  <a:pt x="269155" y="17070"/>
                  <a:pt x="269060" y="17007"/>
                  <a:pt x="268997" y="17007"/>
                </a:cubicBezTo>
                <a:cubicBezTo>
                  <a:pt x="268902" y="17007"/>
                  <a:pt x="268839" y="17070"/>
                  <a:pt x="268807" y="17133"/>
                </a:cubicBezTo>
                <a:lnTo>
                  <a:pt x="246037" y="16373"/>
                </a:lnTo>
                <a:cubicBezTo>
                  <a:pt x="246069" y="15265"/>
                  <a:pt x="246069" y="14125"/>
                  <a:pt x="246069" y="12953"/>
                </a:cubicBezTo>
                <a:close/>
                <a:moveTo>
                  <a:pt x="39206" y="7221"/>
                </a:moveTo>
                <a:lnTo>
                  <a:pt x="43102" y="15708"/>
                </a:lnTo>
                <a:lnTo>
                  <a:pt x="37876" y="17672"/>
                </a:lnTo>
                <a:lnTo>
                  <a:pt x="34298" y="8931"/>
                </a:lnTo>
                <a:lnTo>
                  <a:pt x="39206" y="7221"/>
                </a:lnTo>
                <a:close/>
                <a:moveTo>
                  <a:pt x="7506" y="13206"/>
                </a:moveTo>
                <a:lnTo>
                  <a:pt x="9279" y="17197"/>
                </a:lnTo>
                <a:lnTo>
                  <a:pt x="7094" y="17957"/>
                </a:lnTo>
                <a:lnTo>
                  <a:pt x="4909" y="14536"/>
                </a:lnTo>
                <a:lnTo>
                  <a:pt x="7506" y="13206"/>
                </a:lnTo>
                <a:close/>
                <a:moveTo>
                  <a:pt x="71160" y="12953"/>
                </a:moveTo>
                <a:lnTo>
                  <a:pt x="72776" y="15043"/>
                </a:lnTo>
                <a:lnTo>
                  <a:pt x="65872" y="17988"/>
                </a:lnTo>
                <a:lnTo>
                  <a:pt x="65048" y="16151"/>
                </a:lnTo>
                <a:lnTo>
                  <a:pt x="71160" y="12953"/>
                </a:lnTo>
                <a:close/>
                <a:moveTo>
                  <a:pt x="208984" y="4212"/>
                </a:moveTo>
                <a:cubicBezTo>
                  <a:pt x="212753" y="4434"/>
                  <a:pt x="218358" y="4814"/>
                  <a:pt x="223995" y="5194"/>
                </a:cubicBezTo>
                <a:lnTo>
                  <a:pt x="222127" y="18115"/>
                </a:lnTo>
                <a:lnTo>
                  <a:pt x="208604" y="16880"/>
                </a:lnTo>
                <a:lnTo>
                  <a:pt x="208794" y="7538"/>
                </a:lnTo>
                <a:lnTo>
                  <a:pt x="208984" y="4212"/>
                </a:lnTo>
                <a:close/>
                <a:moveTo>
                  <a:pt x="57859" y="10546"/>
                </a:moveTo>
                <a:lnTo>
                  <a:pt x="60995" y="17767"/>
                </a:lnTo>
                <a:lnTo>
                  <a:pt x="60013" y="18273"/>
                </a:lnTo>
                <a:lnTo>
                  <a:pt x="56973" y="10894"/>
                </a:lnTo>
                <a:lnTo>
                  <a:pt x="57859" y="10546"/>
                </a:lnTo>
                <a:close/>
                <a:moveTo>
                  <a:pt x="224914" y="5257"/>
                </a:moveTo>
                <a:lnTo>
                  <a:pt x="232293" y="5764"/>
                </a:lnTo>
                <a:lnTo>
                  <a:pt x="230329" y="18843"/>
                </a:lnTo>
                <a:lnTo>
                  <a:pt x="223045" y="18178"/>
                </a:lnTo>
                <a:lnTo>
                  <a:pt x="224914" y="5257"/>
                </a:lnTo>
                <a:close/>
                <a:moveTo>
                  <a:pt x="133549" y="13016"/>
                </a:moveTo>
                <a:lnTo>
                  <a:pt x="136842" y="14441"/>
                </a:lnTo>
                <a:cubicBezTo>
                  <a:pt x="136304" y="15708"/>
                  <a:pt x="135670" y="17260"/>
                  <a:pt x="135005" y="18907"/>
                </a:cubicBezTo>
                <a:lnTo>
                  <a:pt x="131522" y="17418"/>
                </a:lnTo>
                <a:lnTo>
                  <a:pt x="133549" y="13016"/>
                </a:lnTo>
                <a:close/>
                <a:moveTo>
                  <a:pt x="106091" y="7063"/>
                </a:moveTo>
                <a:lnTo>
                  <a:pt x="111982" y="9564"/>
                </a:lnTo>
                <a:lnTo>
                  <a:pt x="108973" y="19192"/>
                </a:lnTo>
                <a:lnTo>
                  <a:pt x="103938" y="17862"/>
                </a:lnTo>
                <a:cubicBezTo>
                  <a:pt x="103938" y="17545"/>
                  <a:pt x="103906" y="16912"/>
                  <a:pt x="103875" y="16183"/>
                </a:cubicBezTo>
                <a:cubicBezTo>
                  <a:pt x="103811" y="14695"/>
                  <a:pt x="103685" y="11940"/>
                  <a:pt x="103906" y="11591"/>
                </a:cubicBezTo>
                <a:cubicBezTo>
                  <a:pt x="104223" y="11053"/>
                  <a:pt x="105711" y="7886"/>
                  <a:pt x="106091" y="7063"/>
                </a:cubicBezTo>
                <a:close/>
                <a:moveTo>
                  <a:pt x="87090" y="14821"/>
                </a:moveTo>
                <a:lnTo>
                  <a:pt x="88262" y="16848"/>
                </a:lnTo>
                <a:lnTo>
                  <a:pt x="83733" y="19413"/>
                </a:lnTo>
                <a:lnTo>
                  <a:pt x="82466" y="17418"/>
                </a:lnTo>
                <a:lnTo>
                  <a:pt x="87090" y="14821"/>
                </a:lnTo>
                <a:close/>
                <a:moveTo>
                  <a:pt x="4497" y="14726"/>
                </a:moveTo>
                <a:lnTo>
                  <a:pt x="6619" y="18115"/>
                </a:lnTo>
                <a:lnTo>
                  <a:pt x="2534" y="19540"/>
                </a:lnTo>
                <a:lnTo>
                  <a:pt x="887" y="16627"/>
                </a:lnTo>
                <a:lnTo>
                  <a:pt x="4497" y="14726"/>
                </a:lnTo>
                <a:close/>
                <a:moveTo>
                  <a:pt x="80281" y="14790"/>
                </a:moveTo>
                <a:lnTo>
                  <a:pt x="81833" y="17260"/>
                </a:lnTo>
                <a:lnTo>
                  <a:pt x="76259" y="19888"/>
                </a:lnTo>
                <a:lnTo>
                  <a:pt x="74929" y="17228"/>
                </a:lnTo>
                <a:lnTo>
                  <a:pt x="80281" y="14790"/>
                </a:lnTo>
                <a:close/>
                <a:moveTo>
                  <a:pt x="232736" y="5796"/>
                </a:moveTo>
                <a:cubicBezTo>
                  <a:pt x="237708" y="6144"/>
                  <a:pt x="241888" y="6429"/>
                  <a:pt x="243820" y="6587"/>
                </a:cubicBezTo>
                <a:cubicBezTo>
                  <a:pt x="243820" y="11021"/>
                  <a:pt x="243789" y="15930"/>
                  <a:pt x="243662" y="20078"/>
                </a:cubicBezTo>
                <a:lnTo>
                  <a:pt x="237993" y="19572"/>
                </a:lnTo>
                <a:cubicBezTo>
                  <a:pt x="237961" y="19540"/>
                  <a:pt x="237930" y="19508"/>
                  <a:pt x="237866" y="19508"/>
                </a:cubicBezTo>
                <a:cubicBezTo>
                  <a:pt x="237835" y="19508"/>
                  <a:pt x="237771" y="19508"/>
                  <a:pt x="237740" y="19540"/>
                </a:cubicBezTo>
                <a:lnTo>
                  <a:pt x="230804" y="18907"/>
                </a:lnTo>
                <a:lnTo>
                  <a:pt x="232736" y="5796"/>
                </a:lnTo>
                <a:close/>
                <a:moveTo>
                  <a:pt x="73061" y="15423"/>
                </a:moveTo>
                <a:lnTo>
                  <a:pt x="74264" y="17007"/>
                </a:lnTo>
                <a:lnTo>
                  <a:pt x="66790" y="20110"/>
                </a:lnTo>
                <a:lnTo>
                  <a:pt x="66062" y="18432"/>
                </a:lnTo>
                <a:lnTo>
                  <a:pt x="73061" y="15423"/>
                </a:lnTo>
                <a:close/>
                <a:moveTo>
                  <a:pt x="127468" y="475"/>
                </a:moveTo>
                <a:lnTo>
                  <a:pt x="149225" y="7791"/>
                </a:lnTo>
                <a:lnTo>
                  <a:pt x="151442" y="20205"/>
                </a:lnTo>
                <a:lnTo>
                  <a:pt x="137444" y="14220"/>
                </a:lnTo>
                <a:cubicBezTo>
                  <a:pt x="138267" y="12225"/>
                  <a:pt x="138806" y="10958"/>
                  <a:pt x="138837" y="10926"/>
                </a:cubicBezTo>
                <a:cubicBezTo>
                  <a:pt x="138869" y="10799"/>
                  <a:pt x="138806" y="10673"/>
                  <a:pt x="138711" y="10609"/>
                </a:cubicBezTo>
                <a:lnTo>
                  <a:pt x="125410" y="5004"/>
                </a:lnTo>
                <a:cubicBezTo>
                  <a:pt x="126138" y="3421"/>
                  <a:pt x="126835" y="1900"/>
                  <a:pt x="127468" y="475"/>
                </a:cubicBezTo>
                <a:close/>
                <a:moveTo>
                  <a:pt x="6904" y="18527"/>
                </a:moveTo>
                <a:lnTo>
                  <a:pt x="8234" y="20617"/>
                </a:lnTo>
                <a:cubicBezTo>
                  <a:pt x="6746" y="20458"/>
                  <a:pt x="4497" y="20205"/>
                  <a:pt x="2629" y="19983"/>
                </a:cubicBezTo>
                <a:lnTo>
                  <a:pt x="6904" y="18527"/>
                </a:lnTo>
                <a:close/>
                <a:moveTo>
                  <a:pt x="9501" y="17608"/>
                </a:moveTo>
                <a:lnTo>
                  <a:pt x="11084" y="21155"/>
                </a:lnTo>
                <a:lnTo>
                  <a:pt x="11084" y="21155"/>
                </a:lnTo>
                <a:lnTo>
                  <a:pt x="9722" y="20838"/>
                </a:lnTo>
                <a:cubicBezTo>
                  <a:pt x="9596" y="20807"/>
                  <a:pt x="9279" y="20743"/>
                  <a:pt x="8836" y="20680"/>
                </a:cubicBezTo>
                <a:lnTo>
                  <a:pt x="7347" y="18368"/>
                </a:lnTo>
                <a:lnTo>
                  <a:pt x="9501" y="17608"/>
                </a:lnTo>
                <a:close/>
                <a:moveTo>
                  <a:pt x="58081" y="14821"/>
                </a:moveTo>
                <a:lnTo>
                  <a:pt x="59601" y="18495"/>
                </a:lnTo>
                <a:lnTo>
                  <a:pt x="54059" y="21409"/>
                </a:lnTo>
                <a:lnTo>
                  <a:pt x="52349" y="17260"/>
                </a:lnTo>
                <a:lnTo>
                  <a:pt x="58081" y="14821"/>
                </a:lnTo>
                <a:close/>
                <a:moveTo>
                  <a:pt x="88515" y="17228"/>
                </a:moveTo>
                <a:lnTo>
                  <a:pt x="89465" y="18875"/>
                </a:lnTo>
                <a:lnTo>
                  <a:pt x="85000" y="21440"/>
                </a:lnTo>
                <a:lnTo>
                  <a:pt x="83955" y="19793"/>
                </a:lnTo>
                <a:lnTo>
                  <a:pt x="88515" y="17228"/>
                </a:lnTo>
                <a:close/>
                <a:moveTo>
                  <a:pt x="74486" y="17418"/>
                </a:moveTo>
                <a:lnTo>
                  <a:pt x="74992" y="18400"/>
                </a:lnTo>
                <a:lnTo>
                  <a:pt x="67455" y="21567"/>
                </a:lnTo>
                <a:lnTo>
                  <a:pt x="66980" y="20553"/>
                </a:lnTo>
                <a:lnTo>
                  <a:pt x="74486" y="17418"/>
                </a:lnTo>
                <a:close/>
                <a:moveTo>
                  <a:pt x="64225" y="16595"/>
                </a:moveTo>
                <a:lnTo>
                  <a:pt x="65935" y="20458"/>
                </a:lnTo>
                <a:lnTo>
                  <a:pt x="63212" y="21662"/>
                </a:lnTo>
                <a:lnTo>
                  <a:pt x="61596" y="17957"/>
                </a:lnTo>
                <a:lnTo>
                  <a:pt x="64225" y="16595"/>
                </a:lnTo>
                <a:close/>
                <a:moveTo>
                  <a:pt x="187164" y="15391"/>
                </a:moveTo>
                <a:lnTo>
                  <a:pt x="196032" y="16183"/>
                </a:lnTo>
                <a:lnTo>
                  <a:pt x="195588" y="22105"/>
                </a:lnTo>
                <a:lnTo>
                  <a:pt x="187006" y="17038"/>
                </a:lnTo>
                <a:lnTo>
                  <a:pt x="187164" y="15391"/>
                </a:lnTo>
                <a:close/>
                <a:moveTo>
                  <a:pt x="61185" y="18178"/>
                </a:moveTo>
                <a:lnTo>
                  <a:pt x="62768" y="21820"/>
                </a:lnTo>
                <a:lnTo>
                  <a:pt x="61660" y="22327"/>
                </a:lnTo>
                <a:lnTo>
                  <a:pt x="60203" y="18717"/>
                </a:lnTo>
                <a:lnTo>
                  <a:pt x="61185" y="18178"/>
                </a:lnTo>
                <a:close/>
                <a:moveTo>
                  <a:pt x="246005" y="16848"/>
                </a:moveTo>
                <a:lnTo>
                  <a:pt x="268744" y="17577"/>
                </a:lnTo>
                <a:lnTo>
                  <a:pt x="268649" y="22644"/>
                </a:lnTo>
                <a:lnTo>
                  <a:pt x="245942" y="20268"/>
                </a:lnTo>
                <a:cubicBezTo>
                  <a:pt x="245974" y="19192"/>
                  <a:pt x="246005" y="18020"/>
                  <a:pt x="246005" y="16848"/>
                </a:cubicBezTo>
                <a:close/>
                <a:moveTo>
                  <a:pt x="19223" y="14220"/>
                </a:moveTo>
                <a:cubicBezTo>
                  <a:pt x="19350" y="15170"/>
                  <a:pt x="19888" y="18685"/>
                  <a:pt x="20585" y="23277"/>
                </a:cubicBezTo>
                <a:lnTo>
                  <a:pt x="11591" y="21282"/>
                </a:lnTo>
                <a:lnTo>
                  <a:pt x="9912" y="17450"/>
                </a:lnTo>
                <a:lnTo>
                  <a:pt x="19223" y="14220"/>
                </a:lnTo>
                <a:close/>
                <a:moveTo>
                  <a:pt x="89687" y="19287"/>
                </a:moveTo>
                <a:lnTo>
                  <a:pt x="90732" y="21060"/>
                </a:lnTo>
                <a:lnTo>
                  <a:pt x="86267" y="23435"/>
                </a:lnTo>
                <a:lnTo>
                  <a:pt x="85253" y="21820"/>
                </a:lnTo>
                <a:lnTo>
                  <a:pt x="89687" y="19287"/>
                </a:lnTo>
                <a:close/>
                <a:moveTo>
                  <a:pt x="269219" y="17577"/>
                </a:moveTo>
                <a:lnTo>
                  <a:pt x="277168" y="17830"/>
                </a:lnTo>
                <a:lnTo>
                  <a:pt x="277009" y="23530"/>
                </a:lnTo>
                <a:lnTo>
                  <a:pt x="269092" y="22707"/>
                </a:lnTo>
                <a:lnTo>
                  <a:pt x="269219" y="17577"/>
                </a:lnTo>
                <a:close/>
                <a:moveTo>
                  <a:pt x="75214" y="18780"/>
                </a:moveTo>
                <a:lnTo>
                  <a:pt x="75847" y="20078"/>
                </a:lnTo>
                <a:lnTo>
                  <a:pt x="68342" y="23625"/>
                </a:lnTo>
                <a:lnTo>
                  <a:pt x="67614" y="21947"/>
                </a:lnTo>
                <a:lnTo>
                  <a:pt x="75214" y="18780"/>
                </a:lnTo>
                <a:close/>
                <a:moveTo>
                  <a:pt x="22960" y="12890"/>
                </a:moveTo>
                <a:lnTo>
                  <a:pt x="24195" y="24069"/>
                </a:lnTo>
                <a:lnTo>
                  <a:pt x="22992" y="23815"/>
                </a:lnTo>
                <a:cubicBezTo>
                  <a:pt x="22105" y="18052"/>
                  <a:pt x="21472" y="13745"/>
                  <a:pt x="21440" y="13650"/>
                </a:cubicBezTo>
                <a:cubicBezTo>
                  <a:pt x="21440" y="13555"/>
                  <a:pt x="21408" y="13491"/>
                  <a:pt x="21408" y="13428"/>
                </a:cubicBezTo>
                <a:lnTo>
                  <a:pt x="22960" y="12890"/>
                </a:lnTo>
                <a:close/>
                <a:moveTo>
                  <a:pt x="112394" y="9754"/>
                </a:moveTo>
                <a:lnTo>
                  <a:pt x="120691" y="13270"/>
                </a:lnTo>
                <a:cubicBezTo>
                  <a:pt x="119044" y="16975"/>
                  <a:pt x="117334" y="20775"/>
                  <a:pt x="115845" y="24195"/>
                </a:cubicBezTo>
                <a:lnTo>
                  <a:pt x="109702" y="21472"/>
                </a:lnTo>
                <a:lnTo>
                  <a:pt x="109353" y="19477"/>
                </a:lnTo>
                <a:lnTo>
                  <a:pt x="112394" y="9754"/>
                </a:lnTo>
                <a:close/>
                <a:moveTo>
                  <a:pt x="277643" y="17862"/>
                </a:moveTo>
                <a:lnTo>
                  <a:pt x="283502" y="18052"/>
                </a:lnTo>
                <a:lnTo>
                  <a:pt x="283502" y="24195"/>
                </a:lnTo>
                <a:lnTo>
                  <a:pt x="277453" y="23562"/>
                </a:lnTo>
                <a:lnTo>
                  <a:pt x="277643" y="17862"/>
                </a:lnTo>
                <a:close/>
                <a:moveTo>
                  <a:pt x="50291" y="13428"/>
                </a:moveTo>
                <a:lnTo>
                  <a:pt x="53679" y="21630"/>
                </a:lnTo>
                <a:lnTo>
                  <a:pt x="47852" y="24670"/>
                </a:lnTo>
                <a:lnTo>
                  <a:pt x="43767" y="15930"/>
                </a:lnTo>
                <a:lnTo>
                  <a:pt x="50291" y="13428"/>
                </a:lnTo>
                <a:close/>
                <a:moveTo>
                  <a:pt x="59791" y="18938"/>
                </a:moveTo>
                <a:lnTo>
                  <a:pt x="61248" y="22517"/>
                </a:lnTo>
                <a:lnTo>
                  <a:pt x="55548" y="24987"/>
                </a:lnTo>
                <a:lnTo>
                  <a:pt x="54249" y="21852"/>
                </a:lnTo>
                <a:lnTo>
                  <a:pt x="59791" y="18938"/>
                </a:lnTo>
                <a:close/>
                <a:moveTo>
                  <a:pt x="82055" y="17672"/>
                </a:moveTo>
                <a:lnTo>
                  <a:pt x="85031" y="22359"/>
                </a:lnTo>
                <a:lnTo>
                  <a:pt x="78919" y="25145"/>
                </a:lnTo>
                <a:lnTo>
                  <a:pt x="76449" y="20300"/>
                </a:lnTo>
                <a:lnTo>
                  <a:pt x="82055" y="17672"/>
                </a:lnTo>
                <a:close/>
                <a:moveTo>
                  <a:pt x="66125" y="20870"/>
                </a:moveTo>
                <a:lnTo>
                  <a:pt x="67518" y="24037"/>
                </a:lnTo>
                <a:lnTo>
                  <a:pt x="64795" y="25304"/>
                </a:lnTo>
                <a:lnTo>
                  <a:pt x="63370" y="22042"/>
                </a:lnTo>
                <a:lnTo>
                  <a:pt x="66125" y="20870"/>
                </a:lnTo>
                <a:close/>
                <a:moveTo>
                  <a:pt x="150238" y="8203"/>
                </a:moveTo>
                <a:lnTo>
                  <a:pt x="177569" y="20680"/>
                </a:lnTo>
                <a:lnTo>
                  <a:pt x="176555" y="22390"/>
                </a:lnTo>
                <a:lnTo>
                  <a:pt x="175035" y="25335"/>
                </a:lnTo>
                <a:lnTo>
                  <a:pt x="161639" y="20047"/>
                </a:lnTo>
                <a:cubicBezTo>
                  <a:pt x="161609" y="20039"/>
                  <a:pt x="161579" y="20035"/>
                  <a:pt x="161551" y="20035"/>
                </a:cubicBezTo>
                <a:cubicBezTo>
                  <a:pt x="161458" y="20035"/>
                  <a:pt x="161378" y="20077"/>
                  <a:pt x="161354" y="20173"/>
                </a:cubicBezTo>
                <a:lnTo>
                  <a:pt x="159295" y="24385"/>
                </a:lnTo>
                <a:lnTo>
                  <a:pt x="152423" y="20680"/>
                </a:lnTo>
                <a:cubicBezTo>
                  <a:pt x="152455" y="20617"/>
                  <a:pt x="152455" y="20585"/>
                  <a:pt x="152423" y="20522"/>
                </a:cubicBezTo>
                <a:lnTo>
                  <a:pt x="150238" y="8203"/>
                </a:lnTo>
                <a:close/>
                <a:moveTo>
                  <a:pt x="196507" y="16247"/>
                </a:moveTo>
                <a:lnTo>
                  <a:pt x="202555" y="16785"/>
                </a:lnTo>
                <a:lnTo>
                  <a:pt x="201732" y="25716"/>
                </a:lnTo>
                <a:lnTo>
                  <a:pt x="196032" y="22359"/>
                </a:lnTo>
                <a:lnTo>
                  <a:pt x="196507" y="16247"/>
                </a:lnTo>
                <a:close/>
                <a:moveTo>
                  <a:pt x="29009" y="10768"/>
                </a:moveTo>
                <a:lnTo>
                  <a:pt x="32968" y="20553"/>
                </a:lnTo>
                <a:lnTo>
                  <a:pt x="32302" y="25874"/>
                </a:lnTo>
                <a:lnTo>
                  <a:pt x="24670" y="24195"/>
                </a:lnTo>
                <a:lnTo>
                  <a:pt x="23403" y="12731"/>
                </a:lnTo>
                <a:lnTo>
                  <a:pt x="29009" y="10768"/>
                </a:lnTo>
                <a:close/>
                <a:moveTo>
                  <a:pt x="83765" y="4624"/>
                </a:moveTo>
                <a:lnTo>
                  <a:pt x="94659" y="15455"/>
                </a:lnTo>
                <a:lnTo>
                  <a:pt x="96686" y="24544"/>
                </a:lnTo>
                <a:lnTo>
                  <a:pt x="94057" y="25874"/>
                </a:lnTo>
                <a:lnTo>
                  <a:pt x="92949" y="23974"/>
                </a:lnTo>
                <a:lnTo>
                  <a:pt x="89940" y="18843"/>
                </a:lnTo>
                <a:lnTo>
                  <a:pt x="88768" y="16817"/>
                </a:lnTo>
                <a:lnTo>
                  <a:pt x="87343" y="14410"/>
                </a:lnTo>
                <a:cubicBezTo>
                  <a:pt x="87301" y="14325"/>
                  <a:pt x="87231" y="14283"/>
                  <a:pt x="87160" y="14283"/>
                </a:cubicBezTo>
                <a:cubicBezTo>
                  <a:pt x="87125" y="14283"/>
                  <a:pt x="87090" y="14294"/>
                  <a:pt x="87058" y="14315"/>
                </a:cubicBezTo>
                <a:lnTo>
                  <a:pt x="82213" y="17070"/>
                </a:lnTo>
                <a:lnTo>
                  <a:pt x="77494" y="9564"/>
                </a:lnTo>
                <a:lnTo>
                  <a:pt x="83765" y="4624"/>
                </a:lnTo>
                <a:close/>
                <a:moveTo>
                  <a:pt x="76037" y="20458"/>
                </a:moveTo>
                <a:lnTo>
                  <a:pt x="77051" y="22454"/>
                </a:lnTo>
                <a:lnTo>
                  <a:pt x="69355" y="25906"/>
                </a:lnTo>
                <a:lnTo>
                  <a:pt x="68532" y="24037"/>
                </a:lnTo>
                <a:lnTo>
                  <a:pt x="76037" y="20458"/>
                </a:lnTo>
                <a:close/>
                <a:moveTo>
                  <a:pt x="178329" y="21219"/>
                </a:moveTo>
                <a:cubicBezTo>
                  <a:pt x="179754" y="22675"/>
                  <a:pt x="181495" y="24480"/>
                  <a:pt x="182921" y="26032"/>
                </a:cubicBezTo>
                <a:lnTo>
                  <a:pt x="177569" y="22485"/>
                </a:lnTo>
                <a:lnTo>
                  <a:pt x="178329" y="21219"/>
                </a:lnTo>
                <a:close/>
                <a:moveTo>
                  <a:pt x="62990" y="22232"/>
                </a:moveTo>
                <a:lnTo>
                  <a:pt x="64415" y="25494"/>
                </a:lnTo>
                <a:lnTo>
                  <a:pt x="63212" y="26064"/>
                </a:lnTo>
                <a:lnTo>
                  <a:pt x="61850" y="22739"/>
                </a:lnTo>
                <a:lnTo>
                  <a:pt x="62990" y="22232"/>
                </a:lnTo>
                <a:close/>
                <a:moveTo>
                  <a:pt x="90954" y="21472"/>
                </a:moveTo>
                <a:lnTo>
                  <a:pt x="92442" y="24005"/>
                </a:lnTo>
                <a:lnTo>
                  <a:pt x="88198" y="26507"/>
                </a:lnTo>
                <a:lnTo>
                  <a:pt x="86488" y="23815"/>
                </a:lnTo>
                <a:lnTo>
                  <a:pt x="90954" y="21472"/>
                </a:lnTo>
                <a:close/>
                <a:moveTo>
                  <a:pt x="203474" y="16880"/>
                </a:moveTo>
                <a:lnTo>
                  <a:pt x="208161" y="17292"/>
                </a:lnTo>
                <a:lnTo>
                  <a:pt x="207971" y="26824"/>
                </a:lnTo>
                <a:lnTo>
                  <a:pt x="202587" y="26096"/>
                </a:lnTo>
                <a:lnTo>
                  <a:pt x="203474" y="16880"/>
                </a:lnTo>
                <a:close/>
                <a:moveTo>
                  <a:pt x="85285" y="22739"/>
                </a:moveTo>
                <a:lnTo>
                  <a:pt x="86520" y="24670"/>
                </a:lnTo>
                <a:lnTo>
                  <a:pt x="80091" y="27457"/>
                </a:lnTo>
                <a:lnTo>
                  <a:pt x="79109" y="25557"/>
                </a:lnTo>
                <a:lnTo>
                  <a:pt x="85285" y="22739"/>
                </a:lnTo>
                <a:close/>
                <a:moveTo>
                  <a:pt x="43292" y="16088"/>
                </a:moveTo>
                <a:lnTo>
                  <a:pt x="47409" y="24892"/>
                </a:lnTo>
                <a:lnTo>
                  <a:pt x="41993" y="27742"/>
                </a:lnTo>
                <a:lnTo>
                  <a:pt x="38035" y="18083"/>
                </a:lnTo>
                <a:lnTo>
                  <a:pt x="43292" y="16088"/>
                </a:lnTo>
                <a:close/>
                <a:moveTo>
                  <a:pt x="208604" y="17355"/>
                </a:moveTo>
                <a:lnTo>
                  <a:pt x="215318" y="17957"/>
                </a:lnTo>
                <a:lnTo>
                  <a:pt x="214938" y="27806"/>
                </a:lnTo>
                <a:lnTo>
                  <a:pt x="208414" y="26887"/>
                </a:lnTo>
                <a:lnTo>
                  <a:pt x="208604" y="17355"/>
                </a:lnTo>
                <a:close/>
                <a:moveTo>
                  <a:pt x="33443" y="9216"/>
                </a:moveTo>
                <a:lnTo>
                  <a:pt x="41043" y="27837"/>
                </a:lnTo>
                <a:lnTo>
                  <a:pt x="41043" y="27837"/>
                </a:lnTo>
                <a:lnTo>
                  <a:pt x="32714" y="25969"/>
                </a:lnTo>
                <a:lnTo>
                  <a:pt x="33379" y="20553"/>
                </a:lnTo>
                <a:cubicBezTo>
                  <a:pt x="33411" y="20522"/>
                  <a:pt x="33411" y="20490"/>
                  <a:pt x="33379" y="20458"/>
                </a:cubicBezTo>
                <a:lnTo>
                  <a:pt x="29421" y="10641"/>
                </a:lnTo>
                <a:lnTo>
                  <a:pt x="33443" y="9216"/>
                </a:lnTo>
                <a:close/>
                <a:moveTo>
                  <a:pt x="92664" y="24417"/>
                </a:moveTo>
                <a:lnTo>
                  <a:pt x="93645" y="26096"/>
                </a:lnTo>
                <a:lnTo>
                  <a:pt x="89307" y="28249"/>
                </a:lnTo>
                <a:lnTo>
                  <a:pt x="88452" y="26887"/>
                </a:lnTo>
                <a:lnTo>
                  <a:pt x="92664" y="24417"/>
                </a:lnTo>
                <a:close/>
                <a:moveTo>
                  <a:pt x="269092" y="23150"/>
                </a:moveTo>
                <a:lnTo>
                  <a:pt x="276978" y="23974"/>
                </a:lnTo>
                <a:lnTo>
                  <a:pt x="276851" y="28281"/>
                </a:lnTo>
                <a:lnTo>
                  <a:pt x="268997" y="28344"/>
                </a:lnTo>
                <a:lnTo>
                  <a:pt x="269092" y="23150"/>
                </a:lnTo>
                <a:close/>
                <a:moveTo>
                  <a:pt x="262885" y="22517"/>
                </a:moveTo>
                <a:lnTo>
                  <a:pt x="268649" y="23119"/>
                </a:lnTo>
                <a:lnTo>
                  <a:pt x="268522" y="28344"/>
                </a:lnTo>
                <a:lnTo>
                  <a:pt x="262885" y="28439"/>
                </a:lnTo>
                <a:lnTo>
                  <a:pt x="262885" y="22517"/>
                </a:lnTo>
                <a:close/>
                <a:moveTo>
                  <a:pt x="256805" y="21884"/>
                </a:moveTo>
                <a:lnTo>
                  <a:pt x="262410" y="22454"/>
                </a:lnTo>
                <a:lnTo>
                  <a:pt x="262410" y="28439"/>
                </a:lnTo>
                <a:lnTo>
                  <a:pt x="256678" y="28502"/>
                </a:lnTo>
                <a:lnTo>
                  <a:pt x="256678" y="28502"/>
                </a:lnTo>
                <a:lnTo>
                  <a:pt x="256805" y="21884"/>
                </a:lnTo>
                <a:close/>
                <a:moveTo>
                  <a:pt x="251009" y="21282"/>
                </a:moveTo>
                <a:lnTo>
                  <a:pt x="256361" y="21852"/>
                </a:lnTo>
                <a:lnTo>
                  <a:pt x="256203" y="28502"/>
                </a:lnTo>
                <a:lnTo>
                  <a:pt x="250724" y="28566"/>
                </a:lnTo>
                <a:cubicBezTo>
                  <a:pt x="250724" y="28534"/>
                  <a:pt x="250724" y="28534"/>
                  <a:pt x="250724" y="28534"/>
                </a:cubicBezTo>
                <a:lnTo>
                  <a:pt x="251009" y="21282"/>
                </a:lnTo>
                <a:close/>
                <a:moveTo>
                  <a:pt x="215761" y="17988"/>
                </a:moveTo>
                <a:lnTo>
                  <a:pt x="222064" y="18558"/>
                </a:lnTo>
                <a:lnTo>
                  <a:pt x="220575" y="28597"/>
                </a:lnTo>
                <a:lnTo>
                  <a:pt x="215413" y="27869"/>
                </a:lnTo>
                <a:lnTo>
                  <a:pt x="215761" y="17988"/>
                </a:lnTo>
                <a:close/>
                <a:moveTo>
                  <a:pt x="245942" y="20743"/>
                </a:moveTo>
                <a:lnTo>
                  <a:pt x="250597" y="21250"/>
                </a:lnTo>
                <a:lnTo>
                  <a:pt x="250281" y="28502"/>
                </a:lnTo>
                <a:cubicBezTo>
                  <a:pt x="250281" y="28534"/>
                  <a:pt x="250281" y="28534"/>
                  <a:pt x="250281" y="28566"/>
                </a:cubicBezTo>
                <a:lnTo>
                  <a:pt x="245467" y="28629"/>
                </a:lnTo>
                <a:cubicBezTo>
                  <a:pt x="245499" y="28376"/>
                  <a:pt x="245530" y="28154"/>
                  <a:pt x="245562" y="27932"/>
                </a:cubicBezTo>
                <a:cubicBezTo>
                  <a:pt x="245720" y="26222"/>
                  <a:pt x="245847" y="23689"/>
                  <a:pt x="245942" y="20743"/>
                </a:cubicBezTo>
                <a:close/>
                <a:moveTo>
                  <a:pt x="238056" y="20015"/>
                </a:moveTo>
                <a:lnTo>
                  <a:pt x="243630" y="20553"/>
                </a:lnTo>
                <a:cubicBezTo>
                  <a:pt x="243567" y="23499"/>
                  <a:pt x="243440" y="26032"/>
                  <a:pt x="243282" y="27711"/>
                </a:cubicBezTo>
                <a:cubicBezTo>
                  <a:pt x="243250" y="27996"/>
                  <a:pt x="243218" y="28312"/>
                  <a:pt x="243187" y="28661"/>
                </a:cubicBezTo>
                <a:lnTo>
                  <a:pt x="237550" y="28724"/>
                </a:lnTo>
                <a:lnTo>
                  <a:pt x="238056" y="20015"/>
                </a:lnTo>
                <a:close/>
                <a:moveTo>
                  <a:pt x="1583" y="20807"/>
                </a:moveTo>
                <a:lnTo>
                  <a:pt x="1583" y="20807"/>
                </a:lnTo>
                <a:cubicBezTo>
                  <a:pt x="5067" y="21187"/>
                  <a:pt x="9057" y="21630"/>
                  <a:pt x="9469" y="21725"/>
                </a:cubicBezTo>
                <a:lnTo>
                  <a:pt x="11401" y="22169"/>
                </a:lnTo>
                <a:lnTo>
                  <a:pt x="12383" y="27679"/>
                </a:lnTo>
                <a:lnTo>
                  <a:pt x="6556" y="28787"/>
                </a:lnTo>
                <a:cubicBezTo>
                  <a:pt x="6302" y="28122"/>
                  <a:pt x="6017" y="27521"/>
                  <a:pt x="5764" y="26982"/>
                </a:cubicBezTo>
                <a:cubicBezTo>
                  <a:pt x="5035" y="25462"/>
                  <a:pt x="3515" y="23309"/>
                  <a:pt x="1583" y="20807"/>
                </a:cubicBezTo>
                <a:close/>
                <a:moveTo>
                  <a:pt x="230709" y="19350"/>
                </a:moveTo>
                <a:lnTo>
                  <a:pt x="237613" y="19983"/>
                </a:lnTo>
                <a:lnTo>
                  <a:pt x="237106" y="28724"/>
                </a:lnTo>
                <a:lnTo>
                  <a:pt x="228017" y="28819"/>
                </a:lnTo>
                <a:lnTo>
                  <a:pt x="230709" y="19350"/>
                </a:lnTo>
                <a:close/>
                <a:moveTo>
                  <a:pt x="77273" y="22929"/>
                </a:moveTo>
                <a:lnTo>
                  <a:pt x="78476" y="25367"/>
                </a:lnTo>
                <a:lnTo>
                  <a:pt x="70654" y="28882"/>
                </a:lnTo>
                <a:lnTo>
                  <a:pt x="69514" y="26317"/>
                </a:lnTo>
                <a:lnTo>
                  <a:pt x="77273" y="22929"/>
                </a:lnTo>
                <a:close/>
                <a:moveTo>
                  <a:pt x="222950" y="18653"/>
                </a:moveTo>
                <a:lnTo>
                  <a:pt x="230234" y="19318"/>
                </a:lnTo>
                <a:lnTo>
                  <a:pt x="227542" y="28819"/>
                </a:lnTo>
                <a:lnTo>
                  <a:pt x="221462" y="28882"/>
                </a:lnTo>
                <a:lnTo>
                  <a:pt x="222950" y="18653"/>
                </a:lnTo>
                <a:close/>
                <a:moveTo>
                  <a:pt x="61406" y="22929"/>
                </a:moveTo>
                <a:lnTo>
                  <a:pt x="62768" y="26254"/>
                </a:lnTo>
                <a:lnTo>
                  <a:pt x="57131" y="28914"/>
                </a:lnTo>
                <a:lnTo>
                  <a:pt x="55674" y="25399"/>
                </a:lnTo>
                <a:lnTo>
                  <a:pt x="61406" y="22929"/>
                </a:lnTo>
                <a:close/>
                <a:moveTo>
                  <a:pt x="23151" y="24804"/>
                </a:moveTo>
                <a:lnTo>
                  <a:pt x="27774" y="25811"/>
                </a:lnTo>
                <a:lnTo>
                  <a:pt x="28154" y="28977"/>
                </a:lnTo>
                <a:lnTo>
                  <a:pt x="23752" y="28787"/>
                </a:lnTo>
                <a:cubicBezTo>
                  <a:pt x="23531" y="27397"/>
                  <a:pt x="23341" y="26100"/>
                  <a:pt x="23151" y="24804"/>
                </a:cubicBezTo>
                <a:close/>
                <a:moveTo>
                  <a:pt x="137285" y="14600"/>
                </a:moveTo>
                <a:lnTo>
                  <a:pt x="151473" y="20712"/>
                </a:lnTo>
                <a:lnTo>
                  <a:pt x="148623" y="28977"/>
                </a:lnTo>
                <a:lnTo>
                  <a:pt x="134024" y="22517"/>
                </a:lnTo>
                <a:cubicBezTo>
                  <a:pt x="135227" y="19572"/>
                  <a:pt x="136399" y="16753"/>
                  <a:pt x="137285" y="14600"/>
                </a:cubicBezTo>
                <a:close/>
                <a:moveTo>
                  <a:pt x="86742" y="25082"/>
                </a:moveTo>
                <a:lnTo>
                  <a:pt x="87407" y="26127"/>
                </a:lnTo>
                <a:lnTo>
                  <a:pt x="80915" y="29136"/>
                </a:lnTo>
                <a:lnTo>
                  <a:pt x="80281" y="27869"/>
                </a:lnTo>
                <a:lnTo>
                  <a:pt x="86742" y="25082"/>
                </a:lnTo>
                <a:close/>
                <a:moveTo>
                  <a:pt x="11908" y="22295"/>
                </a:moveTo>
                <a:lnTo>
                  <a:pt x="17481" y="23530"/>
                </a:lnTo>
                <a:lnTo>
                  <a:pt x="18241" y="28281"/>
                </a:lnTo>
                <a:lnTo>
                  <a:pt x="13111" y="29167"/>
                </a:lnTo>
                <a:lnTo>
                  <a:pt x="12889" y="27837"/>
                </a:lnTo>
                <a:lnTo>
                  <a:pt x="11908" y="22295"/>
                </a:lnTo>
                <a:close/>
                <a:moveTo>
                  <a:pt x="53806" y="22042"/>
                </a:moveTo>
                <a:lnTo>
                  <a:pt x="55738" y="26697"/>
                </a:lnTo>
                <a:lnTo>
                  <a:pt x="49974" y="29326"/>
                </a:lnTo>
                <a:lnTo>
                  <a:pt x="48010" y="25082"/>
                </a:lnTo>
                <a:lnTo>
                  <a:pt x="53806" y="22042"/>
                </a:lnTo>
                <a:close/>
                <a:moveTo>
                  <a:pt x="47599" y="25304"/>
                </a:moveTo>
                <a:lnTo>
                  <a:pt x="48517" y="27236"/>
                </a:lnTo>
                <a:lnTo>
                  <a:pt x="42785" y="29642"/>
                </a:lnTo>
                <a:lnTo>
                  <a:pt x="42215" y="28281"/>
                </a:lnTo>
                <a:lnTo>
                  <a:pt x="42152" y="28154"/>
                </a:lnTo>
                <a:lnTo>
                  <a:pt x="47599" y="25304"/>
                </a:lnTo>
                <a:close/>
                <a:moveTo>
                  <a:pt x="67709" y="24417"/>
                </a:moveTo>
                <a:lnTo>
                  <a:pt x="69514" y="28534"/>
                </a:lnTo>
                <a:lnTo>
                  <a:pt x="66727" y="29674"/>
                </a:lnTo>
                <a:lnTo>
                  <a:pt x="64985" y="25716"/>
                </a:lnTo>
                <a:lnTo>
                  <a:pt x="67709" y="24417"/>
                </a:lnTo>
                <a:close/>
                <a:moveTo>
                  <a:pt x="96527" y="25209"/>
                </a:moveTo>
                <a:lnTo>
                  <a:pt x="94532" y="30117"/>
                </a:lnTo>
                <a:lnTo>
                  <a:pt x="92790" y="27046"/>
                </a:lnTo>
                <a:lnTo>
                  <a:pt x="96527" y="25209"/>
                </a:lnTo>
                <a:close/>
                <a:moveTo>
                  <a:pt x="64573" y="25906"/>
                </a:moveTo>
                <a:lnTo>
                  <a:pt x="66283" y="29864"/>
                </a:lnTo>
                <a:lnTo>
                  <a:pt x="64985" y="30434"/>
                </a:lnTo>
                <a:lnTo>
                  <a:pt x="63370" y="26476"/>
                </a:lnTo>
                <a:lnTo>
                  <a:pt x="64573" y="25906"/>
                </a:lnTo>
                <a:close/>
                <a:moveTo>
                  <a:pt x="177125" y="23309"/>
                </a:moveTo>
                <a:lnTo>
                  <a:pt x="183364" y="27426"/>
                </a:lnTo>
                <a:lnTo>
                  <a:pt x="181717" y="30593"/>
                </a:lnTo>
                <a:lnTo>
                  <a:pt x="175257" y="27014"/>
                </a:lnTo>
                <a:lnTo>
                  <a:pt x="177125" y="23309"/>
                </a:lnTo>
                <a:close/>
                <a:moveTo>
                  <a:pt x="121546" y="13650"/>
                </a:moveTo>
                <a:lnTo>
                  <a:pt x="134847" y="19318"/>
                </a:lnTo>
                <a:cubicBezTo>
                  <a:pt x="133327" y="22992"/>
                  <a:pt x="131617" y="27172"/>
                  <a:pt x="130287" y="30624"/>
                </a:cubicBezTo>
                <a:lnTo>
                  <a:pt x="126360" y="28882"/>
                </a:lnTo>
                <a:lnTo>
                  <a:pt x="128735" y="24195"/>
                </a:lnTo>
                <a:cubicBezTo>
                  <a:pt x="128846" y="24040"/>
                  <a:pt x="128629" y="23868"/>
                  <a:pt x="128468" y="23868"/>
                </a:cubicBezTo>
                <a:cubicBezTo>
                  <a:pt x="128400" y="23868"/>
                  <a:pt x="128342" y="23899"/>
                  <a:pt x="128323" y="23974"/>
                </a:cubicBezTo>
                <a:lnTo>
                  <a:pt x="125980" y="28692"/>
                </a:lnTo>
                <a:lnTo>
                  <a:pt x="116669" y="24575"/>
                </a:lnTo>
                <a:cubicBezTo>
                  <a:pt x="118157" y="21219"/>
                  <a:pt x="119836" y="17450"/>
                  <a:pt x="121546" y="13650"/>
                </a:cubicBezTo>
                <a:close/>
                <a:moveTo>
                  <a:pt x="227416" y="29294"/>
                </a:moveTo>
                <a:lnTo>
                  <a:pt x="226941" y="30909"/>
                </a:lnTo>
                <a:lnTo>
                  <a:pt x="221145" y="30814"/>
                </a:lnTo>
                <a:lnTo>
                  <a:pt x="221399" y="29357"/>
                </a:lnTo>
                <a:lnTo>
                  <a:pt x="227416" y="29294"/>
                </a:lnTo>
                <a:close/>
                <a:moveTo>
                  <a:pt x="237075" y="29167"/>
                </a:moveTo>
                <a:lnTo>
                  <a:pt x="236948" y="31036"/>
                </a:lnTo>
                <a:lnTo>
                  <a:pt x="227416" y="30909"/>
                </a:lnTo>
                <a:lnTo>
                  <a:pt x="227891" y="29262"/>
                </a:lnTo>
                <a:lnTo>
                  <a:pt x="237075" y="29167"/>
                </a:lnTo>
                <a:close/>
                <a:moveTo>
                  <a:pt x="78698" y="25779"/>
                </a:moveTo>
                <a:lnTo>
                  <a:pt x="79648" y="27647"/>
                </a:lnTo>
                <a:lnTo>
                  <a:pt x="71635" y="31131"/>
                </a:lnTo>
                <a:lnTo>
                  <a:pt x="70844" y="29326"/>
                </a:lnTo>
                <a:lnTo>
                  <a:pt x="78698" y="25779"/>
                </a:lnTo>
                <a:close/>
                <a:moveTo>
                  <a:pt x="243123" y="29104"/>
                </a:moveTo>
                <a:lnTo>
                  <a:pt x="243123" y="29104"/>
                </a:lnTo>
                <a:cubicBezTo>
                  <a:pt x="243060" y="29706"/>
                  <a:pt x="242997" y="30402"/>
                  <a:pt x="242933" y="31131"/>
                </a:cubicBezTo>
                <a:lnTo>
                  <a:pt x="237423" y="31068"/>
                </a:lnTo>
                <a:lnTo>
                  <a:pt x="237518" y="29167"/>
                </a:lnTo>
                <a:lnTo>
                  <a:pt x="243123" y="29104"/>
                </a:lnTo>
                <a:close/>
                <a:moveTo>
                  <a:pt x="18305" y="28756"/>
                </a:moveTo>
                <a:lnTo>
                  <a:pt x="18590" y="30529"/>
                </a:lnTo>
                <a:lnTo>
                  <a:pt x="13523" y="31448"/>
                </a:lnTo>
                <a:lnTo>
                  <a:pt x="13206" y="29642"/>
                </a:lnTo>
                <a:lnTo>
                  <a:pt x="18305" y="28756"/>
                </a:lnTo>
                <a:close/>
                <a:moveTo>
                  <a:pt x="32619" y="26887"/>
                </a:moveTo>
                <a:lnTo>
                  <a:pt x="40125" y="28566"/>
                </a:lnTo>
                <a:lnTo>
                  <a:pt x="33316" y="31543"/>
                </a:lnTo>
                <a:lnTo>
                  <a:pt x="32366" y="28914"/>
                </a:lnTo>
                <a:lnTo>
                  <a:pt x="32619" y="26887"/>
                </a:lnTo>
                <a:close/>
                <a:moveTo>
                  <a:pt x="268522" y="28819"/>
                </a:moveTo>
                <a:lnTo>
                  <a:pt x="268459" y="31543"/>
                </a:lnTo>
                <a:lnTo>
                  <a:pt x="245245" y="31194"/>
                </a:lnTo>
                <a:lnTo>
                  <a:pt x="245435" y="29072"/>
                </a:lnTo>
                <a:lnTo>
                  <a:pt x="268522" y="28819"/>
                </a:lnTo>
                <a:close/>
                <a:moveTo>
                  <a:pt x="62926" y="26697"/>
                </a:moveTo>
                <a:lnTo>
                  <a:pt x="63972" y="29167"/>
                </a:lnTo>
                <a:lnTo>
                  <a:pt x="58271" y="31701"/>
                </a:lnTo>
                <a:lnTo>
                  <a:pt x="57289" y="29357"/>
                </a:lnTo>
                <a:lnTo>
                  <a:pt x="62926" y="26697"/>
                </a:lnTo>
                <a:close/>
                <a:moveTo>
                  <a:pt x="87660" y="26507"/>
                </a:moveTo>
                <a:lnTo>
                  <a:pt x="87913" y="26919"/>
                </a:lnTo>
                <a:lnTo>
                  <a:pt x="88863" y="28407"/>
                </a:lnTo>
                <a:lnTo>
                  <a:pt x="84905" y="30371"/>
                </a:lnTo>
                <a:lnTo>
                  <a:pt x="84810" y="30371"/>
                </a:lnTo>
                <a:cubicBezTo>
                  <a:pt x="84778" y="30402"/>
                  <a:pt x="84746" y="30434"/>
                  <a:pt x="84715" y="30466"/>
                </a:cubicBezTo>
                <a:lnTo>
                  <a:pt x="82213" y="31701"/>
                </a:lnTo>
                <a:lnTo>
                  <a:pt x="81136" y="29547"/>
                </a:lnTo>
                <a:lnTo>
                  <a:pt x="87660" y="26507"/>
                </a:lnTo>
                <a:close/>
                <a:moveTo>
                  <a:pt x="55896" y="27141"/>
                </a:moveTo>
                <a:lnTo>
                  <a:pt x="56719" y="29104"/>
                </a:lnTo>
                <a:lnTo>
                  <a:pt x="51114" y="31764"/>
                </a:lnTo>
                <a:lnTo>
                  <a:pt x="50164" y="29737"/>
                </a:lnTo>
                <a:lnTo>
                  <a:pt x="55896" y="27141"/>
                </a:lnTo>
                <a:close/>
                <a:moveTo>
                  <a:pt x="12509" y="28122"/>
                </a:moveTo>
                <a:lnTo>
                  <a:pt x="12731" y="29516"/>
                </a:lnTo>
                <a:lnTo>
                  <a:pt x="13079" y="31543"/>
                </a:lnTo>
                <a:lnTo>
                  <a:pt x="10799" y="31954"/>
                </a:lnTo>
                <a:lnTo>
                  <a:pt x="10007" y="28597"/>
                </a:lnTo>
                <a:lnTo>
                  <a:pt x="12509" y="28122"/>
                </a:lnTo>
                <a:close/>
                <a:moveTo>
                  <a:pt x="152297" y="21124"/>
                </a:moveTo>
                <a:lnTo>
                  <a:pt x="159105" y="24797"/>
                </a:lnTo>
                <a:lnTo>
                  <a:pt x="155559" y="32049"/>
                </a:lnTo>
                <a:lnTo>
                  <a:pt x="149478" y="29326"/>
                </a:lnTo>
                <a:lnTo>
                  <a:pt x="152297" y="21124"/>
                </a:lnTo>
                <a:close/>
                <a:moveTo>
                  <a:pt x="276851" y="28724"/>
                </a:moveTo>
                <a:lnTo>
                  <a:pt x="276724" y="32049"/>
                </a:lnTo>
                <a:lnTo>
                  <a:pt x="268934" y="31543"/>
                </a:lnTo>
                <a:lnTo>
                  <a:pt x="268997" y="28819"/>
                </a:lnTo>
                <a:lnTo>
                  <a:pt x="276851" y="28724"/>
                </a:lnTo>
                <a:close/>
                <a:moveTo>
                  <a:pt x="9532" y="28724"/>
                </a:moveTo>
                <a:lnTo>
                  <a:pt x="10324" y="32049"/>
                </a:lnTo>
                <a:lnTo>
                  <a:pt x="7917" y="32493"/>
                </a:lnTo>
                <a:cubicBezTo>
                  <a:pt x="7537" y="31321"/>
                  <a:pt x="7126" y="30212"/>
                  <a:pt x="6746" y="29262"/>
                </a:cubicBezTo>
                <a:lnTo>
                  <a:pt x="9532" y="28724"/>
                </a:lnTo>
                <a:close/>
                <a:moveTo>
                  <a:pt x="69672" y="28946"/>
                </a:moveTo>
                <a:lnTo>
                  <a:pt x="70780" y="31479"/>
                </a:lnTo>
                <a:lnTo>
                  <a:pt x="68025" y="32683"/>
                </a:lnTo>
                <a:lnTo>
                  <a:pt x="66885" y="30117"/>
                </a:lnTo>
                <a:lnTo>
                  <a:pt x="69672" y="28946"/>
                </a:lnTo>
                <a:close/>
                <a:moveTo>
                  <a:pt x="28249" y="25937"/>
                </a:moveTo>
                <a:lnTo>
                  <a:pt x="32144" y="26792"/>
                </a:lnTo>
                <a:lnTo>
                  <a:pt x="31891" y="28914"/>
                </a:lnTo>
                <a:cubicBezTo>
                  <a:pt x="31891" y="28946"/>
                  <a:pt x="31891" y="28977"/>
                  <a:pt x="31922" y="29009"/>
                </a:cubicBezTo>
                <a:lnTo>
                  <a:pt x="31891" y="29009"/>
                </a:lnTo>
                <a:lnTo>
                  <a:pt x="32873" y="31701"/>
                </a:lnTo>
                <a:lnTo>
                  <a:pt x="30244" y="32841"/>
                </a:lnTo>
                <a:lnTo>
                  <a:pt x="28629" y="29167"/>
                </a:lnTo>
                <a:lnTo>
                  <a:pt x="28249" y="25937"/>
                </a:lnTo>
                <a:close/>
                <a:moveTo>
                  <a:pt x="79869" y="28059"/>
                </a:moveTo>
                <a:lnTo>
                  <a:pt x="80598" y="29547"/>
                </a:lnTo>
                <a:lnTo>
                  <a:pt x="81801" y="31923"/>
                </a:lnTo>
                <a:lnTo>
                  <a:pt x="78919" y="33379"/>
                </a:lnTo>
                <a:lnTo>
                  <a:pt x="77209" y="29231"/>
                </a:lnTo>
                <a:lnTo>
                  <a:pt x="79869" y="28059"/>
                </a:lnTo>
                <a:close/>
                <a:moveTo>
                  <a:pt x="66473" y="30276"/>
                </a:moveTo>
                <a:lnTo>
                  <a:pt x="67614" y="32873"/>
                </a:lnTo>
                <a:lnTo>
                  <a:pt x="66220" y="33474"/>
                </a:lnTo>
                <a:lnTo>
                  <a:pt x="65143" y="30846"/>
                </a:lnTo>
                <a:lnTo>
                  <a:pt x="66473" y="30276"/>
                </a:lnTo>
                <a:close/>
                <a:moveTo>
                  <a:pt x="89117" y="28819"/>
                </a:moveTo>
                <a:lnTo>
                  <a:pt x="91555" y="32683"/>
                </a:lnTo>
                <a:lnTo>
                  <a:pt x="89560" y="33569"/>
                </a:lnTo>
                <a:lnTo>
                  <a:pt x="87438" y="29642"/>
                </a:lnTo>
                <a:lnTo>
                  <a:pt x="89117" y="28819"/>
                </a:lnTo>
                <a:close/>
                <a:moveTo>
                  <a:pt x="92379" y="27236"/>
                </a:moveTo>
                <a:lnTo>
                  <a:pt x="94311" y="30688"/>
                </a:lnTo>
                <a:lnTo>
                  <a:pt x="92949" y="34108"/>
                </a:lnTo>
                <a:lnTo>
                  <a:pt x="89529" y="28661"/>
                </a:lnTo>
                <a:lnTo>
                  <a:pt x="92379" y="27236"/>
                </a:lnTo>
                <a:close/>
                <a:moveTo>
                  <a:pt x="76798" y="29389"/>
                </a:moveTo>
                <a:lnTo>
                  <a:pt x="78539" y="33569"/>
                </a:lnTo>
                <a:lnTo>
                  <a:pt x="77874" y="33886"/>
                </a:lnTo>
                <a:lnTo>
                  <a:pt x="76354" y="34646"/>
                </a:lnTo>
                <a:lnTo>
                  <a:pt x="74486" y="30402"/>
                </a:lnTo>
                <a:lnTo>
                  <a:pt x="76798" y="29389"/>
                </a:lnTo>
                <a:close/>
                <a:moveTo>
                  <a:pt x="48707" y="27616"/>
                </a:moveTo>
                <a:lnTo>
                  <a:pt x="50702" y="31923"/>
                </a:lnTo>
                <a:lnTo>
                  <a:pt x="44875" y="34678"/>
                </a:lnTo>
                <a:cubicBezTo>
                  <a:pt x="44083" y="32809"/>
                  <a:pt x="43450" y="31194"/>
                  <a:pt x="42975" y="30054"/>
                </a:cubicBezTo>
                <a:lnTo>
                  <a:pt x="48707" y="27616"/>
                </a:lnTo>
                <a:close/>
                <a:moveTo>
                  <a:pt x="87027" y="29864"/>
                </a:moveTo>
                <a:lnTo>
                  <a:pt x="89148" y="33791"/>
                </a:lnTo>
                <a:lnTo>
                  <a:pt x="87058" y="34804"/>
                </a:lnTo>
                <a:lnTo>
                  <a:pt x="85222" y="30751"/>
                </a:lnTo>
                <a:lnTo>
                  <a:pt x="87027" y="29864"/>
                </a:lnTo>
                <a:close/>
                <a:moveTo>
                  <a:pt x="23815" y="29231"/>
                </a:moveTo>
                <a:lnTo>
                  <a:pt x="28249" y="29452"/>
                </a:lnTo>
                <a:lnTo>
                  <a:pt x="29832" y="32999"/>
                </a:lnTo>
                <a:lnTo>
                  <a:pt x="24765" y="35216"/>
                </a:lnTo>
                <a:cubicBezTo>
                  <a:pt x="24449" y="33221"/>
                  <a:pt x="24132" y="31194"/>
                  <a:pt x="23815" y="29231"/>
                </a:cubicBezTo>
                <a:close/>
                <a:moveTo>
                  <a:pt x="175035" y="27362"/>
                </a:moveTo>
                <a:lnTo>
                  <a:pt x="181527" y="30973"/>
                </a:lnTo>
                <a:lnTo>
                  <a:pt x="179310" y="35280"/>
                </a:lnTo>
                <a:lnTo>
                  <a:pt x="172850" y="31701"/>
                </a:lnTo>
                <a:lnTo>
                  <a:pt x="175035" y="27362"/>
                </a:lnTo>
                <a:close/>
                <a:moveTo>
                  <a:pt x="74074" y="30593"/>
                </a:moveTo>
                <a:lnTo>
                  <a:pt x="75942" y="34868"/>
                </a:lnTo>
                <a:lnTo>
                  <a:pt x="73757" y="35945"/>
                </a:lnTo>
                <a:lnTo>
                  <a:pt x="71825" y="31543"/>
                </a:lnTo>
                <a:lnTo>
                  <a:pt x="74074" y="30593"/>
                </a:lnTo>
                <a:close/>
                <a:moveTo>
                  <a:pt x="84810" y="30973"/>
                </a:moveTo>
                <a:lnTo>
                  <a:pt x="86615" y="34963"/>
                </a:lnTo>
                <a:lnTo>
                  <a:pt x="84366" y="36008"/>
                </a:lnTo>
                <a:lnTo>
                  <a:pt x="83480" y="34203"/>
                </a:lnTo>
                <a:lnTo>
                  <a:pt x="82435" y="32144"/>
                </a:lnTo>
                <a:lnTo>
                  <a:pt x="84810" y="30973"/>
                </a:lnTo>
                <a:close/>
                <a:moveTo>
                  <a:pt x="103906" y="18337"/>
                </a:moveTo>
                <a:lnTo>
                  <a:pt x="108942" y="19635"/>
                </a:lnTo>
                <a:lnTo>
                  <a:pt x="109290" y="21662"/>
                </a:lnTo>
                <a:cubicBezTo>
                  <a:pt x="109290" y="21725"/>
                  <a:pt x="109353" y="21789"/>
                  <a:pt x="109417" y="21820"/>
                </a:cubicBezTo>
                <a:lnTo>
                  <a:pt x="115655" y="24575"/>
                </a:lnTo>
                <a:cubicBezTo>
                  <a:pt x="113217" y="30117"/>
                  <a:pt x="111380" y="34551"/>
                  <a:pt x="111158" y="35501"/>
                </a:cubicBezTo>
                <a:cubicBezTo>
                  <a:pt x="111158" y="35596"/>
                  <a:pt x="111127" y="35723"/>
                  <a:pt x="111095" y="35850"/>
                </a:cubicBezTo>
                <a:lnTo>
                  <a:pt x="104540" y="35058"/>
                </a:lnTo>
                <a:lnTo>
                  <a:pt x="104413" y="35058"/>
                </a:lnTo>
                <a:lnTo>
                  <a:pt x="102703" y="36040"/>
                </a:lnTo>
                <a:lnTo>
                  <a:pt x="101974" y="31954"/>
                </a:lnTo>
                <a:cubicBezTo>
                  <a:pt x="102069" y="31099"/>
                  <a:pt x="103653" y="20268"/>
                  <a:pt x="103906" y="18337"/>
                </a:cubicBezTo>
                <a:close/>
                <a:moveTo>
                  <a:pt x="82023" y="32366"/>
                </a:moveTo>
                <a:lnTo>
                  <a:pt x="82941" y="34203"/>
                </a:lnTo>
                <a:lnTo>
                  <a:pt x="79046" y="36103"/>
                </a:lnTo>
                <a:lnTo>
                  <a:pt x="78254" y="34234"/>
                </a:lnTo>
                <a:lnTo>
                  <a:pt x="82023" y="32366"/>
                </a:lnTo>
                <a:close/>
                <a:moveTo>
                  <a:pt x="17956" y="23625"/>
                </a:moveTo>
                <a:lnTo>
                  <a:pt x="20743" y="24259"/>
                </a:lnTo>
                <a:cubicBezTo>
                  <a:pt x="21282" y="27806"/>
                  <a:pt x="21915" y="31954"/>
                  <a:pt x="22580" y="35976"/>
                </a:cubicBezTo>
                <a:lnTo>
                  <a:pt x="19952" y="36388"/>
                </a:lnTo>
                <a:lnTo>
                  <a:pt x="19065" y="30688"/>
                </a:lnTo>
                <a:lnTo>
                  <a:pt x="17956" y="23625"/>
                </a:lnTo>
                <a:close/>
                <a:moveTo>
                  <a:pt x="181971" y="15138"/>
                </a:moveTo>
                <a:lnTo>
                  <a:pt x="201542" y="26697"/>
                </a:lnTo>
                <a:lnTo>
                  <a:pt x="198660" y="36388"/>
                </a:lnTo>
                <a:lnTo>
                  <a:pt x="184536" y="27077"/>
                </a:lnTo>
                <a:cubicBezTo>
                  <a:pt x="182667" y="25019"/>
                  <a:pt x="179754" y="22010"/>
                  <a:pt x="178582" y="20807"/>
                </a:cubicBezTo>
                <a:lnTo>
                  <a:pt x="181971" y="15138"/>
                </a:lnTo>
                <a:close/>
                <a:moveTo>
                  <a:pt x="18653" y="30973"/>
                </a:moveTo>
                <a:lnTo>
                  <a:pt x="19508" y="36420"/>
                </a:lnTo>
                <a:lnTo>
                  <a:pt x="14536" y="37180"/>
                </a:lnTo>
                <a:lnTo>
                  <a:pt x="13618" y="31923"/>
                </a:lnTo>
                <a:lnTo>
                  <a:pt x="18653" y="30973"/>
                </a:lnTo>
                <a:close/>
                <a:moveTo>
                  <a:pt x="133865" y="22929"/>
                </a:moveTo>
                <a:lnTo>
                  <a:pt x="148465" y="29421"/>
                </a:lnTo>
                <a:lnTo>
                  <a:pt x="145709" y="37465"/>
                </a:lnTo>
                <a:lnTo>
                  <a:pt x="130698" y="30814"/>
                </a:lnTo>
                <a:cubicBezTo>
                  <a:pt x="131648" y="28439"/>
                  <a:pt x="132757" y="25652"/>
                  <a:pt x="133865" y="22929"/>
                </a:cubicBezTo>
                <a:close/>
                <a:moveTo>
                  <a:pt x="158567" y="33854"/>
                </a:moveTo>
                <a:lnTo>
                  <a:pt x="160277" y="34614"/>
                </a:lnTo>
                <a:lnTo>
                  <a:pt x="158947" y="37528"/>
                </a:lnTo>
                <a:lnTo>
                  <a:pt x="157079" y="36641"/>
                </a:lnTo>
                <a:lnTo>
                  <a:pt x="158567" y="33854"/>
                </a:lnTo>
                <a:close/>
                <a:moveTo>
                  <a:pt x="83163" y="34614"/>
                </a:moveTo>
                <a:lnTo>
                  <a:pt x="83955" y="36198"/>
                </a:lnTo>
                <a:lnTo>
                  <a:pt x="79806" y="37876"/>
                </a:lnTo>
                <a:lnTo>
                  <a:pt x="79204" y="36515"/>
                </a:lnTo>
                <a:lnTo>
                  <a:pt x="79236" y="36515"/>
                </a:lnTo>
                <a:lnTo>
                  <a:pt x="83163" y="34614"/>
                </a:lnTo>
                <a:close/>
                <a:moveTo>
                  <a:pt x="161671" y="20553"/>
                </a:moveTo>
                <a:lnTo>
                  <a:pt x="174845" y="25779"/>
                </a:lnTo>
                <a:lnTo>
                  <a:pt x="168701" y="37876"/>
                </a:lnTo>
                <a:lnTo>
                  <a:pt x="155970" y="32239"/>
                </a:lnTo>
                <a:lnTo>
                  <a:pt x="161671" y="20553"/>
                </a:lnTo>
                <a:close/>
                <a:moveTo>
                  <a:pt x="13174" y="32018"/>
                </a:moveTo>
                <a:lnTo>
                  <a:pt x="14093" y="37243"/>
                </a:lnTo>
                <a:lnTo>
                  <a:pt x="9627" y="37908"/>
                </a:lnTo>
                <a:cubicBezTo>
                  <a:pt x="9121" y="36135"/>
                  <a:pt x="8582" y="34456"/>
                  <a:pt x="8076" y="32936"/>
                </a:cubicBezTo>
                <a:lnTo>
                  <a:pt x="13174" y="32018"/>
                </a:lnTo>
                <a:close/>
                <a:moveTo>
                  <a:pt x="183744" y="27679"/>
                </a:moveTo>
                <a:lnTo>
                  <a:pt x="185327" y="28724"/>
                </a:lnTo>
                <a:cubicBezTo>
                  <a:pt x="185454" y="28851"/>
                  <a:pt x="185581" y="29009"/>
                  <a:pt x="185676" y="29199"/>
                </a:cubicBezTo>
                <a:cubicBezTo>
                  <a:pt x="185771" y="29452"/>
                  <a:pt x="186626" y="32303"/>
                  <a:pt x="187703" y="36071"/>
                </a:cubicBezTo>
                <a:lnTo>
                  <a:pt x="183617" y="38003"/>
                </a:lnTo>
                <a:lnTo>
                  <a:pt x="181052" y="32873"/>
                </a:lnTo>
                <a:lnTo>
                  <a:pt x="182034" y="31004"/>
                </a:lnTo>
                <a:lnTo>
                  <a:pt x="183744" y="27679"/>
                </a:lnTo>
                <a:close/>
                <a:moveTo>
                  <a:pt x="91809" y="33063"/>
                </a:moveTo>
                <a:lnTo>
                  <a:pt x="94532" y="37401"/>
                </a:lnTo>
                <a:lnTo>
                  <a:pt x="91999" y="38098"/>
                </a:lnTo>
                <a:lnTo>
                  <a:pt x="89782" y="34013"/>
                </a:lnTo>
                <a:lnTo>
                  <a:pt x="91809" y="33063"/>
                </a:lnTo>
                <a:close/>
                <a:moveTo>
                  <a:pt x="70970" y="31923"/>
                </a:moveTo>
                <a:lnTo>
                  <a:pt x="72902" y="36293"/>
                </a:lnTo>
                <a:lnTo>
                  <a:pt x="68120" y="38130"/>
                </a:lnTo>
                <a:lnTo>
                  <a:pt x="66378" y="33886"/>
                </a:lnTo>
                <a:lnTo>
                  <a:pt x="67994" y="33221"/>
                </a:lnTo>
                <a:lnTo>
                  <a:pt x="70970" y="31923"/>
                </a:lnTo>
                <a:close/>
                <a:moveTo>
                  <a:pt x="149320" y="29769"/>
                </a:moveTo>
                <a:lnTo>
                  <a:pt x="155368" y="32461"/>
                </a:lnTo>
                <a:lnTo>
                  <a:pt x="152360" y="38605"/>
                </a:lnTo>
                <a:lnTo>
                  <a:pt x="146564" y="37718"/>
                </a:lnTo>
                <a:lnTo>
                  <a:pt x="149320" y="29769"/>
                </a:lnTo>
                <a:close/>
                <a:moveTo>
                  <a:pt x="64130" y="29579"/>
                </a:moveTo>
                <a:lnTo>
                  <a:pt x="64637" y="30814"/>
                </a:lnTo>
                <a:lnTo>
                  <a:pt x="67012" y="36578"/>
                </a:lnTo>
                <a:lnTo>
                  <a:pt x="61153" y="38731"/>
                </a:lnTo>
                <a:lnTo>
                  <a:pt x="58429" y="32113"/>
                </a:lnTo>
                <a:lnTo>
                  <a:pt x="64130" y="29579"/>
                </a:lnTo>
                <a:close/>
                <a:moveTo>
                  <a:pt x="89370" y="34203"/>
                </a:moveTo>
                <a:lnTo>
                  <a:pt x="91524" y="38161"/>
                </a:lnTo>
                <a:lnTo>
                  <a:pt x="88895" y="38858"/>
                </a:lnTo>
                <a:lnTo>
                  <a:pt x="87248" y="35185"/>
                </a:lnTo>
                <a:lnTo>
                  <a:pt x="89370" y="34203"/>
                </a:lnTo>
                <a:close/>
                <a:moveTo>
                  <a:pt x="56878" y="29547"/>
                </a:moveTo>
                <a:lnTo>
                  <a:pt x="59918" y="36926"/>
                </a:lnTo>
                <a:lnTo>
                  <a:pt x="54503" y="39048"/>
                </a:lnTo>
                <a:lnTo>
                  <a:pt x="51304" y="32176"/>
                </a:lnTo>
                <a:lnTo>
                  <a:pt x="56878" y="29547"/>
                </a:lnTo>
                <a:close/>
                <a:moveTo>
                  <a:pt x="180799" y="33348"/>
                </a:moveTo>
                <a:lnTo>
                  <a:pt x="183237" y="38193"/>
                </a:lnTo>
                <a:lnTo>
                  <a:pt x="181242" y="39143"/>
                </a:lnTo>
                <a:lnTo>
                  <a:pt x="179659" y="35596"/>
                </a:lnTo>
                <a:lnTo>
                  <a:pt x="180799" y="33348"/>
                </a:lnTo>
                <a:close/>
                <a:moveTo>
                  <a:pt x="102925" y="21979"/>
                </a:moveTo>
                <a:cubicBezTo>
                  <a:pt x="102323" y="26064"/>
                  <a:pt x="101499" y="31828"/>
                  <a:pt x="101468" y="31923"/>
                </a:cubicBezTo>
                <a:cubicBezTo>
                  <a:pt x="101468" y="31954"/>
                  <a:pt x="101468" y="31986"/>
                  <a:pt x="101468" y="31986"/>
                </a:cubicBezTo>
                <a:lnTo>
                  <a:pt x="102259" y="36325"/>
                </a:lnTo>
                <a:lnTo>
                  <a:pt x="96781" y="39460"/>
                </a:lnTo>
                <a:lnTo>
                  <a:pt x="95039" y="37401"/>
                </a:lnTo>
                <a:lnTo>
                  <a:pt x="93265" y="34551"/>
                </a:lnTo>
                <a:lnTo>
                  <a:pt x="97161" y="24765"/>
                </a:lnTo>
                <a:lnTo>
                  <a:pt x="97161" y="24734"/>
                </a:lnTo>
                <a:lnTo>
                  <a:pt x="97161" y="24702"/>
                </a:lnTo>
                <a:lnTo>
                  <a:pt x="97161" y="24670"/>
                </a:lnTo>
                <a:lnTo>
                  <a:pt x="96622" y="22327"/>
                </a:lnTo>
                <a:lnTo>
                  <a:pt x="102925" y="21979"/>
                </a:lnTo>
                <a:close/>
                <a:moveTo>
                  <a:pt x="160689" y="34804"/>
                </a:moveTo>
                <a:lnTo>
                  <a:pt x="164679" y="36578"/>
                </a:lnTo>
                <a:lnTo>
                  <a:pt x="163222" y="39555"/>
                </a:lnTo>
                <a:lnTo>
                  <a:pt x="159359" y="37686"/>
                </a:lnTo>
                <a:lnTo>
                  <a:pt x="160689" y="34804"/>
                </a:lnTo>
                <a:close/>
                <a:moveTo>
                  <a:pt x="202429" y="26982"/>
                </a:moveTo>
                <a:lnTo>
                  <a:pt x="220448" y="29516"/>
                </a:lnTo>
                <a:lnTo>
                  <a:pt x="218770" y="39555"/>
                </a:lnTo>
                <a:lnTo>
                  <a:pt x="199610" y="36990"/>
                </a:lnTo>
                <a:lnTo>
                  <a:pt x="199452" y="36895"/>
                </a:lnTo>
                <a:lnTo>
                  <a:pt x="202429" y="26982"/>
                </a:lnTo>
                <a:close/>
                <a:moveTo>
                  <a:pt x="86837" y="35375"/>
                </a:moveTo>
                <a:lnTo>
                  <a:pt x="88483" y="38985"/>
                </a:lnTo>
                <a:lnTo>
                  <a:pt x="86172" y="39586"/>
                </a:lnTo>
                <a:lnTo>
                  <a:pt x="84588" y="36420"/>
                </a:lnTo>
                <a:lnTo>
                  <a:pt x="86837" y="35375"/>
                </a:lnTo>
                <a:close/>
                <a:moveTo>
                  <a:pt x="84145" y="36610"/>
                </a:moveTo>
                <a:lnTo>
                  <a:pt x="85665" y="39618"/>
                </a:lnTo>
                <a:lnTo>
                  <a:pt x="80598" y="39745"/>
                </a:lnTo>
                <a:cubicBezTo>
                  <a:pt x="80598" y="39713"/>
                  <a:pt x="80598" y="39681"/>
                  <a:pt x="80598" y="39681"/>
                </a:cubicBezTo>
                <a:lnTo>
                  <a:pt x="79996" y="38320"/>
                </a:lnTo>
                <a:lnTo>
                  <a:pt x="84145" y="36610"/>
                </a:lnTo>
                <a:close/>
                <a:moveTo>
                  <a:pt x="77811" y="34424"/>
                </a:moveTo>
                <a:lnTo>
                  <a:pt x="80059" y="39745"/>
                </a:lnTo>
                <a:lnTo>
                  <a:pt x="75277" y="39840"/>
                </a:lnTo>
                <a:cubicBezTo>
                  <a:pt x="75182" y="39428"/>
                  <a:pt x="75151" y="39175"/>
                  <a:pt x="75151" y="39143"/>
                </a:cubicBezTo>
                <a:cubicBezTo>
                  <a:pt x="75151" y="39111"/>
                  <a:pt x="75119" y="39080"/>
                  <a:pt x="75119" y="39048"/>
                </a:cubicBezTo>
                <a:lnTo>
                  <a:pt x="73916" y="36356"/>
                </a:lnTo>
                <a:lnTo>
                  <a:pt x="77811" y="34424"/>
                </a:lnTo>
                <a:close/>
                <a:moveTo>
                  <a:pt x="221050" y="31258"/>
                </a:moveTo>
                <a:lnTo>
                  <a:pt x="237170" y="31511"/>
                </a:lnTo>
                <a:lnTo>
                  <a:pt x="242870" y="31606"/>
                </a:lnTo>
                <a:cubicBezTo>
                  <a:pt x="242648" y="33854"/>
                  <a:pt x="242363" y="36673"/>
                  <a:pt x="242047" y="39840"/>
                </a:cubicBezTo>
                <a:lnTo>
                  <a:pt x="219657" y="39808"/>
                </a:lnTo>
                <a:lnTo>
                  <a:pt x="221050" y="31258"/>
                </a:lnTo>
                <a:close/>
                <a:moveTo>
                  <a:pt x="73092" y="36705"/>
                </a:moveTo>
                <a:lnTo>
                  <a:pt x="74264" y="39365"/>
                </a:lnTo>
                <a:lnTo>
                  <a:pt x="74327" y="39871"/>
                </a:lnTo>
                <a:lnTo>
                  <a:pt x="68880" y="39967"/>
                </a:lnTo>
                <a:lnTo>
                  <a:pt x="68310" y="38541"/>
                </a:lnTo>
                <a:lnTo>
                  <a:pt x="73092" y="36705"/>
                </a:lnTo>
                <a:close/>
                <a:moveTo>
                  <a:pt x="116511" y="24987"/>
                </a:moveTo>
                <a:lnTo>
                  <a:pt x="125758" y="29104"/>
                </a:lnTo>
                <a:lnTo>
                  <a:pt x="120247" y="40062"/>
                </a:lnTo>
                <a:lnTo>
                  <a:pt x="111982" y="36135"/>
                </a:lnTo>
                <a:cubicBezTo>
                  <a:pt x="112014" y="35976"/>
                  <a:pt x="112045" y="35818"/>
                  <a:pt x="112077" y="35723"/>
                </a:cubicBezTo>
                <a:cubicBezTo>
                  <a:pt x="112235" y="34836"/>
                  <a:pt x="114040" y="30561"/>
                  <a:pt x="116511" y="24987"/>
                </a:cubicBezTo>
                <a:close/>
                <a:moveTo>
                  <a:pt x="50892" y="32366"/>
                </a:moveTo>
                <a:lnTo>
                  <a:pt x="53267" y="37433"/>
                </a:lnTo>
                <a:lnTo>
                  <a:pt x="47155" y="40093"/>
                </a:lnTo>
                <a:cubicBezTo>
                  <a:pt x="46427" y="38383"/>
                  <a:pt x="45730" y="36673"/>
                  <a:pt x="45065" y="35121"/>
                </a:cubicBezTo>
                <a:lnTo>
                  <a:pt x="50892" y="32366"/>
                </a:lnTo>
                <a:close/>
                <a:moveTo>
                  <a:pt x="67170" y="37021"/>
                </a:moveTo>
                <a:lnTo>
                  <a:pt x="68405" y="39998"/>
                </a:lnTo>
                <a:lnTo>
                  <a:pt x="61945" y="40442"/>
                </a:lnTo>
                <a:lnTo>
                  <a:pt x="61723" y="40157"/>
                </a:lnTo>
                <a:lnTo>
                  <a:pt x="61311" y="39143"/>
                </a:lnTo>
                <a:lnTo>
                  <a:pt x="67170" y="37021"/>
                </a:lnTo>
                <a:close/>
                <a:moveTo>
                  <a:pt x="104888" y="35596"/>
                </a:moveTo>
                <a:lnTo>
                  <a:pt x="111000" y="36293"/>
                </a:lnTo>
                <a:cubicBezTo>
                  <a:pt x="110778" y="37180"/>
                  <a:pt x="110493" y="38478"/>
                  <a:pt x="110113" y="39967"/>
                </a:cubicBezTo>
                <a:lnTo>
                  <a:pt x="107200" y="40853"/>
                </a:lnTo>
                <a:lnTo>
                  <a:pt x="104888" y="35596"/>
                </a:lnTo>
                <a:close/>
                <a:moveTo>
                  <a:pt x="60076" y="37338"/>
                </a:moveTo>
                <a:lnTo>
                  <a:pt x="61311" y="40378"/>
                </a:lnTo>
                <a:cubicBezTo>
                  <a:pt x="61311" y="40378"/>
                  <a:pt x="61343" y="40410"/>
                  <a:pt x="61343" y="40410"/>
                </a:cubicBezTo>
                <a:lnTo>
                  <a:pt x="61375" y="40473"/>
                </a:lnTo>
                <a:lnTo>
                  <a:pt x="55358" y="40885"/>
                </a:lnTo>
                <a:lnTo>
                  <a:pt x="54693" y="39460"/>
                </a:lnTo>
                <a:lnTo>
                  <a:pt x="60076" y="37338"/>
                </a:lnTo>
                <a:close/>
                <a:moveTo>
                  <a:pt x="155812" y="32651"/>
                </a:moveTo>
                <a:lnTo>
                  <a:pt x="158155" y="33696"/>
                </a:lnTo>
                <a:lnTo>
                  <a:pt x="156572" y="36641"/>
                </a:lnTo>
                <a:cubicBezTo>
                  <a:pt x="156540" y="36673"/>
                  <a:pt x="156540" y="36736"/>
                  <a:pt x="156572" y="36800"/>
                </a:cubicBezTo>
                <a:cubicBezTo>
                  <a:pt x="156572" y="36863"/>
                  <a:pt x="156635" y="36926"/>
                  <a:pt x="156699" y="36958"/>
                </a:cubicBezTo>
                <a:lnTo>
                  <a:pt x="158789" y="37940"/>
                </a:lnTo>
                <a:lnTo>
                  <a:pt x="157332" y="41107"/>
                </a:lnTo>
                <a:lnTo>
                  <a:pt x="152803" y="38763"/>
                </a:lnTo>
                <a:lnTo>
                  <a:pt x="155812" y="32651"/>
                </a:lnTo>
                <a:close/>
                <a:moveTo>
                  <a:pt x="186183" y="29262"/>
                </a:moveTo>
                <a:lnTo>
                  <a:pt x="198185" y="37180"/>
                </a:lnTo>
                <a:lnTo>
                  <a:pt x="189698" y="41170"/>
                </a:lnTo>
                <a:cubicBezTo>
                  <a:pt x="188114" y="35691"/>
                  <a:pt x="186531" y="30402"/>
                  <a:pt x="186183" y="29262"/>
                </a:cubicBezTo>
                <a:close/>
                <a:moveTo>
                  <a:pt x="104445" y="35628"/>
                </a:moveTo>
                <a:lnTo>
                  <a:pt x="106756" y="40980"/>
                </a:lnTo>
                <a:lnTo>
                  <a:pt x="105743" y="41265"/>
                </a:lnTo>
                <a:lnTo>
                  <a:pt x="102861" y="36515"/>
                </a:lnTo>
                <a:lnTo>
                  <a:pt x="104445" y="35628"/>
                </a:lnTo>
                <a:close/>
                <a:moveTo>
                  <a:pt x="179405" y="36135"/>
                </a:moveTo>
                <a:lnTo>
                  <a:pt x="180862" y="39333"/>
                </a:lnTo>
                <a:lnTo>
                  <a:pt x="176713" y="41328"/>
                </a:lnTo>
                <a:lnTo>
                  <a:pt x="179405" y="36135"/>
                </a:lnTo>
                <a:close/>
                <a:moveTo>
                  <a:pt x="53426" y="37845"/>
                </a:moveTo>
                <a:lnTo>
                  <a:pt x="54883" y="40917"/>
                </a:lnTo>
                <a:lnTo>
                  <a:pt x="47694" y="41392"/>
                </a:lnTo>
                <a:cubicBezTo>
                  <a:pt x="47567" y="41107"/>
                  <a:pt x="47440" y="40790"/>
                  <a:pt x="47314" y="40505"/>
                </a:cubicBezTo>
                <a:lnTo>
                  <a:pt x="53426" y="37845"/>
                </a:lnTo>
                <a:close/>
                <a:moveTo>
                  <a:pt x="172660" y="32144"/>
                </a:moveTo>
                <a:lnTo>
                  <a:pt x="179120" y="35691"/>
                </a:lnTo>
                <a:lnTo>
                  <a:pt x="176112" y="41518"/>
                </a:lnTo>
                <a:lnTo>
                  <a:pt x="169556" y="38256"/>
                </a:lnTo>
                <a:lnTo>
                  <a:pt x="172660" y="32144"/>
                </a:lnTo>
                <a:close/>
                <a:moveTo>
                  <a:pt x="40885" y="28756"/>
                </a:moveTo>
                <a:lnTo>
                  <a:pt x="41455" y="28882"/>
                </a:lnTo>
                <a:cubicBezTo>
                  <a:pt x="41962" y="30117"/>
                  <a:pt x="44337" y="35818"/>
                  <a:pt x="46744" y="41455"/>
                </a:cubicBezTo>
                <a:lnTo>
                  <a:pt x="42817" y="41708"/>
                </a:lnTo>
                <a:lnTo>
                  <a:pt x="38225" y="29896"/>
                </a:lnTo>
                <a:lnTo>
                  <a:pt x="40885" y="28756"/>
                </a:lnTo>
                <a:close/>
                <a:moveTo>
                  <a:pt x="165091" y="36768"/>
                </a:moveTo>
                <a:lnTo>
                  <a:pt x="168543" y="38288"/>
                </a:lnTo>
                <a:lnTo>
                  <a:pt x="167909" y="41708"/>
                </a:lnTo>
                <a:lnTo>
                  <a:pt x="163666" y="39713"/>
                </a:lnTo>
                <a:lnTo>
                  <a:pt x="165091" y="36768"/>
                </a:lnTo>
                <a:close/>
                <a:moveTo>
                  <a:pt x="199515" y="37908"/>
                </a:moveTo>
                <a:lnTo>
                  <a:pt x="203791" y="38478"/>
                </a:lnTo>
                <a:lnTo>
                  <a:pt x="204994" y="42025"/>
                </a:lnTo>
                <a:lnTo>
                  <a:pt x="201162" y="41740"/>
                </a:lnTo>
                <a:lnTo>
                  <a:pt x="199515" y="37908"/>
                </a:lnTo>
                <a:close/>
                <a:moveTo>
                  <a:pt x="19572" y="36895"/>
                </a:moveTo>
                <a:lnTo>
                  <a:pt x="20268" y="41233"/>
                </a:lnTo>
                <a:lnTo>
                  <a:pt x="15423" y="42057"/>
                </a:lnTo>
                <a:lnTo>
                  <a:pt x="14631" y="37623"/>
                </a:lnTo>
                <a:lnTo>
                  <a:pt x="19572" y="36895"/>
                </a:lnTo>
                <a:close/>
                <a:moveTo>
                  <a:pt x="37813" y="30086"/>
                </a:moveTo>
                <a:lnTo>
                  <a:pt x="42342" y="41772"/>
                </a:lnTo>
                <a:lnTo>
                  <a:pt x="34456" y="42310"/>
                </a:lnTo>
                <a:lnTo>
                  <a:pt x="30466" y="33253"/>
                </a:lnTo>
                <a:lnTo>
                  <a:pt x="37813" y="30086"/>
                </a:lnTo>
                <a:close/>
                <a:moveTo>
                  <a:pt x="82910" y="40125"/>
                </a:moveTo>
                <a:lnTo>
                  <a:pt x="83005" y="42753"/>
                </a:lnTo>
                <a:lnTo>
                  <a:pt x="75784" y="42753"/>
                </a:lnTo>
                <a:cubicBezTo>
                  <a:pt x="75626" y="41740"/>
                  <a:pt x="75467" y="40917"/>
                  <a:pt x="75341" y="40283"/>
                </a:cubicBezTo>
                <a:lnTo>
                  <a:pt x="82910" y="40125"/>
                </a:lnTo>
                <a:close/>
                <a:moveTo>
                  <a:pt x="14188" y="37686"/>
                </a:moveTo>
                <a:lnTo>
                  <a:pt x="14980" y="42152"/>
                </a:lnTo>
                <a:lnTo>
                  <a:pt x="11053" y="42817"/>
                </a:lnTo>
                <a:cubicBezTo>
                  <a:pt x="10641" y="41297"/>
                  <a:pt x="10197" y="39808"/>
                  <a:pt x="9754" y="38351"/>
                </a:cubicBezTo>
                <a:lnTo>
                  <a:pt x="14188" y="37686"/>
                </a:lnTo>
                <a:close/>
                <a:moveTo>
                  <a:pt x="30022" y="33443"/>
                </a:moveTo>
                <a:lnTo>
                  <a:pt x="33949" y="42310"/>
                </a:lnTo>
                <a:lnTo>
                  <a:pt x="26000" y="42880"/>
                </a:lnTo>
                <a:cubicBezTo>
                  <a:pt x="25652" y="40600"/>
                  <a:pt x="25240" y="38161"/>
                  <a:pt x="24860" y="35691"/>
                </a:cubicBezTo>
                <a:lnTo>
                  <a:pt x="30022" y="33443"/>
                </a:lnTo>
                <a:close/>
                <a:moveTo>
                  <a:pt x="187861" y="36515"/>
                </a:moveTo>
                <a:cubicBezTo>
                  <a:pt x="188304" y="38035"/>
                  <a:pt x="188779" y="39713"/>
                  <a:pt x="189286" y="41392"/>
                </a:cubicBezTo>
                <a:lnTo>
                  <a:pt x="186087" y="42880"/>
                </a:lnTo>
                <a:lnTo>
                  <a:pt x="183839" y="38415"/>
                </a:lnTo>
                <a:lnTo>
                  <a:pt x="187861" y="36515"/>
                </a:lnTo>
                <a:close/>
                <a:moveTo>
                  <a:pt x="102449" y="36768"/>
                </a:moveTo>
                <a:lnTo>
                  <a:pt x="105331" y="41487"/>
                </a:lnTo>
                <a:lnTo>
                  <a:pt x="103115" y="42975"/>
                </a:lnTo>
                <a:lnTo>
                  <a:pt x="100043" y="38161"/>
                </a:lnTo>
                <a:lnTo>
                  <a:pt x="102449" y="36768"/>
                </a:lnTo>
                <a:close/>
                <a:moveTo>
                  <a:pt x="204297" y="38541"/>
                </a:moveTo>
                <a:lnTo>
                  <a:pt x="218548" y="40473"/>
                </a:lnTo>
                <a:lnTo>
                  <a:pt x="217757" y="42975"/>
                </a:lnTo>
                <a:lnTo>
                  <a:pt x="205469" y="42057"/>
                </a:lnTo>
                <a:lnTo>
                  <a:pt x="204297" y="38541"/>
                </a:lnTo>
                <a:close/>
                <a:moveTo>
                  <a:pt x="159169" y="38130"/>
                </a:moveTo>
                <a:lnTo>
                  <a:pt x="163032" y="39967"/>
                </a:lnTo>
                <a:lnTo>
                  <a:pt x="161449" y="43228"/>
                </a:lnTo>
                <a:lnTo>
                  <a:pt x="157712" y="41297"/>
                </a:lnTo>
                <a:lnTo>
                  <a:pt x="159169" y="38130"/>
                </a:lnTo>
                <a:close/>
                <a:moveTo>
                  <a:pt x="126170" y="29294"/>
                </a:moveTo>
                <a:lnTo>
                  <a:pt x="130128" y="31036"/>
                </a:lnTo>
                <a:cubicBezTo>
                  <a:pt x="128893" y="34139"/>
                  <a:pt x="128006" y="36546"/>
                  <a:pt x="127911" y="37211"/>
                </a:cubicBezTo>
                <a:cubicBezTo>
                  <a:pt x="127595" y="39143"/>
                  <a:pt x="127595" y="42437"/>
                  <a:pt x="127626" y="43577"/>
                </a:cubicBezTo>
                <a:lnTo>
                  <a:pt x="120659" y="40252"/>
                </a:lnTo>
                <a:lnTo>
                  <a:pt x="126170" y="29294"/>
                </a:lnTo>
                <a:close/>
                <a:moveTo>
                  <a:pt x="169430" y="38700"/>
                </a:moveTo>
                <a:lnTo>
                  <a:pt x="175700" y="41803"/>
                </a:lnTo>
                <a:lnTo>
                  <a:pt x="172185" y="43735"/>
                </a:lnTo>
                <a:lnTo>
                  <a:pt x="168765" y="42120"/>
                </a:lnTo>
                <a:lnTo>
                  <a:pt x="169430" y="38700"/>
                </a:lnTo>
                <a:close/>
                <a:moveTo>
                  <a:pt x="183396" y="38636"/>
                </a:moveTo>
                <a:lnTo>
                  <a:pt x="185676" y="43102"/>
                </a:lnTo>
                <a:lnTo>
                  <a:pt x="183459" y="44115"/>
                </a:lnTo>
                <a:lnTo>
                  <a:pt x="181432" y="39586"/>
                </a:lnTo>
                <a:lnTo>
                  <a:pt x="183396" y="38636"/>
                </a:lnTo>
                <a:close/>
                <a:moveTo>
                  <a:pt x="219562" y="40252"/>
                </a:moveTo>
                <a:lnTo>
                  <a:pt x="236758" y="40283"/>
                </a:lnTo>
                <a:lnTo>
                  <a:pt x="236473" y="44337"/>
                </a:lnTo>
                <a:lnTo>
                  <a:pt x="218675" y="43038"/>
                </a:lnTo>
                <a:lnTo>
                  <a:pt x="219562" y="40252"/>
                </a:lnTo>
                <a:close/>
                <a:moveTo>
                  <a:pt x="99663" y="38351"/>
                </a:moveTo>
                <a:lnTo>
                  <a:pt x="102766" y="43228"/>
                </a:lnTo>
                <a:lnTo>
                  <a:pt x="100961" y="44432"/>
                </a:lnTo>
                <a:lnTo>
                  <a:pt x="97097" y="39808"/>
                </a:lnTo>
                <a:lnTo>
                  <a:pt x="99663" y="38351"/>
                </a:lnTo>
                <a:close/>
                <a:moveTo>
                  <a:pt x="130540" y="31226"/>
                </a:moveTo>
                <a:lnTo>
                  <a:pt x="145551" y="37908"/>
                </a:lnTo>
                <a:lnTo>
                  <a:pt x="143271" y="44495"/>
                </a:lnTo>
                <a:lnTo>
                  <a:pt x="128070" y="43703"/>
                </a:lnTo>
                <a:cubicBezTo>
                  <a:pt x="128070" y="42785"/>
                  <a:pt x="128070" y="39238"/>
                  <a:pt x="128355" y="37275"/>
                </a:cubicBezTo>
                <a:cubicBezTo>
                  <a:pt x="128481" y="36641"/>
                  <a:pt x="129337" y="34298"/>
                  <a:pt x="130540" y="31226"/>
                </a:cubicBezTo>
                <a:close/>
                <a:moveTo>
                  <a:pt x="94786" y="37813"/>
                </a:moveTo>
                <a:lnTo>
                  <a:pt x="100613" y="44749"/>
                </a:lnTo>
                <a:lnTo>
                  <a:pt x="88578" y="45065"/>
                </a:lnTo>
                <a:lnTo>
                  <a:pt x="86393" y="39998"/>
                </a:lnTo>
                <a:lnTo>
                  <a:pt x="94786" y="37813"/>
                </a:lnTo>
                <a:close/>
                <a:moveTo>
                  <a:pt x="244485" y="40283"/>
                </a:moveTo>
                <a:lnTo>
                  <a:pt x="252022" y="40315"/>
                </a:lnTo>
                <a:lnTo>
                  <a:pt x="252909" y="43545"/>
                </a:lnTo>
                <a:lnTo>
                  <a:pt x="246195" y="45160"/>
                </a:lnTo>
                <a:lnTo>
                  <a:pt x="244485" y="40283"/>
                </a:lnTo>
                <a:close/>
                <a:moveTo>
                  <a:pt x="85918" y="40062"/>
                </a:moveTo>
                <a:lnTo>
                  <a:pt x="88040" y="45097"/>
                </a:lnTo>
                <a:lnTo>
                  <a:pt x="83575" y="45192"/>
                </a:lnTo>
                <a:lnTo>
                  <a:pt x="83385" y="40125"/>
                </a:lnTo>
                <a:lnTo>
                  <a:pt x="85918" y="40062"/>
                </a:lnTo>
                <a:close/>
                <a:moveTo>
                  <a:pt x="83036" y="43197"/>
                </a:moveTo>
                <a:lnTo>
                  <a:pt x="83100" y="45224"/>
                </a:lnTo>
                <a:lnTo>
                  <a:pt x="76259" y="45414"/>
                </a:lnTo>
                <a:cubicBezTo>
                  <a:pt x="76101" y="44622"/>
                  <a:pt x="75974" y="43893"/>
                  <a:pt x="75847" y="43197"/>
                </a:cubicBezTo>
                <a:close/>
                <a:moveTo>
                  <a:pt x="74422" y="40315"/>
                </a:moveTo>
                <a:cubicBezTo>
                  <a:pt x="74612" y="41392"/>
                  <a:pt x="74929" y="43197"/>
                  <a:pt x="75309" y="45445"/>
                </a:cubicBezTo>
                <a:cubicBezTo>
                  <a:pt x="72301" y="45509"/>
                  <a:pt x="69165" y="45604"/>
                  <a:pt x="66062" y="45699"/>
                </a:cubicBezTo>
                <a:lnTo>
                  <a:pt x="62293" y="40885"/>
                </a:lnTo>
                <a:lnTo>
                  <a:pt x="68754" y="40442"/>
                </a:lnTo>
                <a:lnTo>
                  <a:pt x="74422" y="40315"/>
                </a:lnTo>
                <a:close/>
                <a:moveTo>
                  <a:pt x="168670" y="42563"/>
                </a:moveTo>
                <a:lnTo>
                  <a:pt x="171678" y="44020"/>
                </a:lnTo>
                <a:lnTo>
                  <a:pt x="168004" y="45984"/>
                </a:lnTo>
                <a:lnTo>
                  <a:pt x="168670" y="42563"/>
                </a:lnTo>
                <a:close/>
                <a:moveTo>
                  <a:pt x="111855" y="36610"/>
                </a:moveTo>
                <a:lnTo>
                  <a:pt x="119962" y="40473"/>
                </a:lnTo>
                <a:lnTo>
                  <a:pt x="114705" y="46079"/>
                </a:lnTo>
                <a:lnTo>
                  <a:pt x="110525" y="42247"/>
                </a:lnTo>
                <a:cubicBezTo>
                  <a:pt x="111063" y="39903"/>
                  <a:pt x="111570" y="37876"/>
                  <a:pt x="111855" y="36610"/>
                </a:cubicBezTo>
                <a:close/>
                <a:moveTo>
                  <a:pt x="163444" y="40157"/>
                </a:moveTo>
                <a:lnTo>
                  <a:pt x="167814" y="42215"/>
                </a:lnTo>
                <a:lnTo>
                  <a:pt x="167054" y="46142"/>
                </a:lnTo>
                <a:lnTo>
                  <a:pt x="161829" y="43450"/>
                </a:lnTo>
                <a:lnTo>
                  <a:pt x="163444" y="40157"/>
                </a:lnTo>
                <a:close/>
                <a:moveTo>
                  <a:pt x="61755" y="40948"/>
                </a:moveTo>
                <a:lnTo>
                  <a:pt x="65492" y="45730"/>
                </a:lnTo>
                <a:cubicBezTo>
                  <a:pt x="59950" y="45889"/>
                  <a:pt x="54534" y="46079"/>
                  <a:pt x="49752" y="46237"/>
                </a:cubicBezTo>
                <a:cubicBezTo>
                  <a:pt x="49155" y="44853"/>
                  <a:pt x="48526" y="43375"/>
                  <a:pt x="47897" y="41866"/>
                </a:cubicBezTo>
                <a:lnTo>
                  <a:pt x="47897" y="41866"/>
                </a:lnTo>
                <a:lnTo>
                  <a:pt x="61755" y="40948"/>
                </a:lnTo>
                <a:close/>
                <a:moveTo>
                  <a:pt x="146438" y="38161"/>
                </a:moveTo>
                <a:lnTo>
                  <a:pt x="152423" y="39080"/>
                </a:lnTo>
                <a:lnTo>
                  <a:pt x="154260" y="40030"/>
                </a:lnTo>
                <a:lnTo>
                  <a:pt x="151283" y="46269"/>
                </a:lnTo>
                <a:lnTo>
                  <a:pt x="144791" y="42943"/>
                </a:lnTo>
                <a:lnTo>
                  <a:pt x="146438" y="38161"/>
                </a:lnTo>
                <a:close/>
                <a:moveTo>
                  <a:pt x="154672" y="40252"/>
                </a:moveTo>
                <a:lnTo>
                  <a:pt x="157300" y="41613"/>
                </a:lnTo>
                <a:lnTo>
                  <a:pt x="159074" y="42532"/>
                </a:lnTo>
                <a:lnTo>
                  <a:pt x="157269" y="46300"/>
                </a:lnTo>
                <a:lnTo>
                  <a:pt x="152708" y="44463"/>
                </a:lnTo>
                <a:lnTo>
                  <a:pt x="154672" y="40252"/>
                </a:lnTo>
                <a:close/>
                <a:moveTo>
                  <a:pt x="181020" y="39745"/>
                </a:moveTo>
                <a:lnTo>
                  <a:pt x="183047" y="44305"/>
                </a:lnTo>
                <a:lnTo>
                  <a:pt x="178360" y="46522"/>
                </a:lnTo>
                <a:lnTo>
                  <a:pt x="176492" y="41930"/>
                </a:lnTo>
                <a:lnTo>
                  <a:pt x="181020" y="39745"/>
                </a:lnTo>
                <a:close/>
                <a:moveTo>
                  <a:pt x="46934" y="41930"/>
                </a:moveTo>
                <a:cubicBezTo>
                  <a:pt x="47567" y="43387"/>
                  <a:pt x="48200" y="44875"/>
                  <a:pt x="48802" y="46269"/>
                </a:cubicBezTo>
                <a:cubicBezTo>
                  <a:pt x="43292" y="46459"/>
                  <a:pt x="38826" y="46649"/>
                  <a:pt x="36419" y="46775"/>
                </a:cubicBezTo>
                <a:lnTo>
                  <a:pt x="34678" y="42753"/>
                </a:lnTo>
                <a:lnTo>
                  <a:pt x="46934" y="41930"/>
                </a:lnTo>
                <a:close/>
                <a:moveTo>
                  <a:pt x="189413" y="41835"/>
                </a:moveTo>
                <a:lnTo>
                  <a:pt x="191186" y="47915"/>
                </a:lnTo>
                <a:lnTo>
                  <a:pt x="191186" y="47915"/>
                </a:lnTo>
                <a:lnTo>
                  <a:pt x="177759" y="47314"/>
                </a:lnTo>
                <a:lnTo>
                  <a:pt x="178170" y="47155"/>
                </a:lnTo>
                <a:cubicBezTo>
                  <a:pt x="178202" y="47187"/>
                  <a:pt x="178234" y="47219"/>
                  <a:pt x="178297" y="47219"/>
                </a:cubicBezTo>
                <a:cubicBezTo>
                  <a:pt x="178424" y="47219"/>
                  <a:pt x="178550" y="47092"/>
                  <a:pt x="178519" y="46965"/>
                </a:cubicBezTo>
                <a:lnTo>
                  <a:pt x="189413" y="41835"/>
                </a:lnTo>
                <a:close/>
                <a:moveTo>
                  <a:pt x="34171" y="42785"/>
                </a:moveTo>
                <a:lnTo>
                  <a:pt x="35944" y="46807"/>
                </a:lnTo>
                <a:lnTo>
                  <a:pt x="35596" y="46807"/>
                </a:lnTo>
                <a:cubicBezTo>
                  <a:pt x="33759" y="46965"/>
                  <a:pt x="30656" y="47440"/>
                  <a:pt x="26887" y="48105"/>
                </a:cubicBezTo>
                <a:cubicBezTo>
                  <a:pt x="26634" y="46680"/>
                  <a:pt x="26349" y="45065"/>
                  <a:pt x="26064" y="43323"/>
                </a:cubicBezTo>
                <a:lnTo>
                  <a:pt x="34171" y="42785"/>
                </a:lnTo>
                <a:close/>
                <a:moveTo>
                  <a:pt x="198248" y="37655"/>
                </a:moveTo>
                <a:lnTo>
                  <a:pt x="195113" y="48105"/>
                </a:lnTo>
                <a:lnTo>
                  <a:pt x="191661" y="47947"/>
                </a:lnTo>
                <a:cubicBezTo>
                  <a:pt x="191091" y="45984"/>
                  <a:pt x="190458" y="43798"/>
                  <a:pt x="189824" y="41613"/>
                </a:cubicBezTo>
                <a:lnTo>
                  <a:pt x="198248" y="37655"/>
                </a:lnTo>
                <a:close/>
                <a:moveTo>
                  <a:pt x="176080" y="42120"/>
                </a:moveTo>
                <a:lnTo>
                  <a:pt x="177949" y="46744"/>
                </a:lnTo>
                <a:lnTo>
                  <a:pt x="174497" y="48359"/>
                </a:lnTo>
                <a:lnTo>
                  <a:pt x="172470" y="44115"/>
                </a:lnTo>
                <a:lnTo>
                  <a:pt x="176080" y="42120"/>
                </a:lnTo>
                <a:close/>
                <a:moveTo>
                  <a:pt x="199072" y="38035"/>
                </a:moveTo>
                <a:lnTo>
                  <a:pt x="200814" y="42025"/>
                </a:lnTo>
                <a:cubicBezTo>
                  <a:pt x="200814" y="42057"/>
                  <a:pt x="200814" y="42057"/>
                  <a:pt x="200845" y="42088"/>
                </a:cubicBezTo>
                <a:cubicBezTo>
                  <a:pt x="202334" y="44020"/>
                  <a:pt x="203537" y="46205"/>
                  <a:pt x="204424" y="48485"/>
                </a:cubicBezTo>
                <a:lnTo>
                  <a:pt x="196063" y="48105"/>
                </a:lnTo>
                <a:lnTo>
                  <a:pt x="199072" y="38035"/>
                </a:lnTo>
                <a:close/>
                <a:moveTo>
                  <a:pt x="201510" y="42215"/>
                </a:moveTo>
                <a:lnTo>
                  <a:pt x="205152" y="42468"/>
                </a:lnTo>
                <a:lnTo>
                  <a:pt x="207211" y="48644"/>
                </a:lnTo>
                <a:lnTo>
                  <a:pt x="204931" y="48549"/>
                </a:lnTo>
                <a:cubicBezTo>
                  <a:pt x="204076" y="46300"/>
                  <a:pt x="202935" y="44147"/>
                  <a:pt x="201510" y="42215"/>
                </a:cubicBezTo>
                <a:close/>
                <a:moveTo>
                  <a:pt x="22612" y="36420"/>
                </a:moveTo>
                <a:cubicBezTo>
                  <a:pt x="23340" y="40885"/>
                  <a:pt x="24037" y="45224"/>
                  <a:pt x="24639" y="48517"/>
                </a:cubicBezTo>
                <a:cubicBezTo>
                  <a:pt x="23752" y="48675"/>
                  <a:pt x="22865" y="48865"/>
                  <a:pt x="21947" y="49024"/>
                </a:cubicBezTo>
                <a:lnTo>
                  <a:pt x="20015" y="36800"/>
                </a:lnTo>
                <a:lnTo>
                  <a:pt x="22612" y="36420"/>
                </a:lnTo>
                <a:close/>
                <a:moveTo>
                  <a:pt x="205627" y="42500"/>
                </a:moveTo>
                <a:lnTo>
                  <a:pt x="217598" y="43387"/>
                </a:lnTo>
                <a:lnTo>
                  <a:pt x="215825" y="49055"/>
                </a:lnTo>
                <a:lnTo>
                  <a:pt x="207686" y="48644"/>
                </a:lnTo>
                <a:lnTo>
                  <a:pt x="205627" y="42500"/>
                </a:lnTo>
                <a:close/>
                <a:moveTo>
                  <a:pt x="152487" y="44875"/>
                </a:moveTo>
                <a:lnTo>
                  <a:pt x="157047" y="46712"/>
                </a:lnTo>
                <a:lnTo>
                  <a:pt x="155717" y="49531"/>
                </a:lnTo>
                <a:lnTo>
                  <a:pt x="151157" y="47694"/>
                </a:lnTo>
                <a:lnTo>
                  <a:pt x="152487" y="44875"/>
                </a:lnTo>
                <a:close/>
                <a:moveTo>
                  <a:pt x="120406" y="40663"/>
                </a:moveTo>
                <a:lnTo>
                  <a:pt x="122338" y="41582"/>
                </a:lnTo>
                <a:lnTo>
                  <a:pt x="122433" y="49594"/>
                </a:lnTo>
                <a:lnTo>
                  <a:pt x="117144" y="44147"/>
                </a:lnTo>
                <a:lnTo>
                  <a:pt x="120406" y="40663"/>
                </a:lnTo>
                <a:close/>
                <a:moveTo>
                  <a:pt x="218548" y="43513"/>
                </a:moveTo>
                <a:lnTo>
                  <a:pt x="236441" y="44812"/>
                </a:lnTo>
                <a:lnTo>
                  <a:pt x="236093" y="49942"/>
                </a:lnTo>
                <a:lnTo>
                  <a:pt x="216775" y="49055"/>
                </a:lnTo>
                <a:lnTo>
                  <a:pt x="218548" y="43513"/>
                </a:lnTo>
                <a:close/>
                <a:moveTo>
                  <a:pt x="20332" y="41677"/>
                </a:moveTo>
                <a:lnTo>
                  <a:pt x="21535" y="49150"/>
                </a:lnTo>
                <a:cubicBezTo>
                  <a:pt x="20015" y="49436"/>
                  <a:pt x="18463" y="49752"/>
                  <a:pt x="16880" y="50069"/>
                </a:cubicBezTo>
                <a:lnTo>
                  <a:pt x="15518" y="42500"/>
                </a:lnTo>
                <a:lnTo>
                  <a:pt x="20332" y="41677"/>
                </a:lnTo>
                <a:close/>
                <a:moveTo>
                  <a:pt x="242015" y="40283"/>
                </a:moveTo>
                <a:cubicBezTo>
                  <a:pt x="241698" y="43323"/>
                  <a:pt x="241350" y="46680"/>
                  <a:pt x="241002" y="50164"/>
                </a:cubicBezTo>
                <a:lnTo>
                  <a:pt x="236568" y="49942"/>
                </a:lnTo>
                <a:lnTo>
                  <a:pt x="237233" y="40283"/>
                </a:lnTo>
                <a:close/>
                <a:moveTo>
                  <a:pt x="244105" y="42057"/>
                </a:moveTo>
                <a:lnTo>
                  <a:pt x="247082" y="50417"/>
                </a:lnTo>
                <a:lnTo>
                  <a:pt x="243282" y="50259"/>
                </a:lnTo>
                <a:cubicBezTo>
                  <a:pt x="243567" y="47409"/>
                  <a:pt x="243852" y="44622"/>
                  <a:pt x="244105" y="42057"/>
                </a:cubicBezTo>
                <a:close/>
                <a:moveTo>
                  <a:pt x="109987" y="40505"/>
                </a:moveTo>
                <a:cubicBezTo>
                  <a:pt x="109227" y="43640"/>
                  <a:pt x="108277" y="47567"/>
                  <a:pt x="107517" y="50639"/>
                </a:cubicBezTo>
                <a:lnTo>
                  <a:pt x="101468" y="45097"/>
                </a:lnTo>
                <a:cubicBezTo>
                  <a:pt x="101436" y="45065"/>
                  <a:pt x="101404" y="45034"/>
                  <a:pt x="101373" y="45002"/>
                </a:cubicBezTo>
                <a:lnTo>
                  <a:pt x="101214" y="44812"/>
                </a:lnTo>
                <a:lnTo>
                  <a:pt x="105743" y="41772"/>
                </a:lnTo>
                <a:lnTo>
                  <a:pt x="109987" y="40505"/>
                </a:lnTo>
                <a:close/>
                <a:moveTo>
                  <a:pt x="253068" y="43957"/>
                </a:moveTo>
                <a:lnTo>
                  <a:pt x="254936" y="50766"/>
                </a:lnTo>
                <a:lnTo>
                  <a:pt x="248096" y="50481"/>
                </a:lnTo>
                <a:lnTo>
                  <a:pt x="246354" y="45604"/>
                </a:lnTo>
                <a:lnTo>
                  <a:pt x="253068" y="43957"/>
                </a:lnTo>
                <a:close/>
                <a:moveTo>
                  <a:pt x="15043" y="42595"/>
                </a:moveTo>
                <a:lnTo>
                  <a:pt x="16405" y="50164"/>
                </a:lnTo>
                <a:lnTo>
                  <a:pt x="13238" y="50797"/>
                </a:lnTo>
                <a:cubicBezTo>
                  <a:pt x="12604" y="48390"/>
                  <a:pt x="11908" y="45825"/>
                  <a:pt x="11179" y="43260"/>
                </a:cubicBezTo>
                <a:lnTo>
                  <a:pt x="15043" y="42595"/>
                </a:lnTo>
                <a:close/>
                <a:moveTo>
                  <a:pt x="137602" y="44654"/>
                </a:moveTo>
                <a:lnTo>
                  <a:pt x="143208" y="44939"/>
                </a:lnTo>
                <a:lnTo>
                  <a:pt x="143841" y="50639"/>
                </a:lnTo>
                <a:lnTo>
                  <a:pt x="138172" y="50829"/>
                </a:lnTo>
                <a:lnTo>
                  <a:pt x="137602" y="44654"/>
                </a:lnTo>
                <a:close/>
                <a:moveTo>
                  <a:pt x="134340" y="44463"/>
                </a:moveTo>
                <a:lnTo>
                  <a:pt x="137159" y="44622"/>
                </a:lnTo>
                <a:lnTo>
                  <a:pt x="137697" y="50829"/>
                </a:lnTo>
                <a:lnTo>
                  <a:pt x="134562" y="50924"/>
                </a:lnTo>
                <a:lnTo>
                  <a:pt x="134340" y="44463"/>
                </a:lnTo>
                <a:close/>
                <a:moveTo>
                  <a:pt x="252529" y="40347"/>
                </a:moveTo>
                <a:lnTo>
                  <a:pt x="257945" y="40568"/>
                </a:lnTo>
                <a:lnTo>
                  <a:pt x="260383" y="51019"/>
                </a:lnTo>
                <a:lnTo>
                  <a:pt x="255443" y="50797"/>
                </a:lnTo>
                <a:lnTo>
                  <a:pt x="252529" y="40347"/>
                </a:lnTo>
                <a:close/>
                <a:moveTo>
                  <a:pt x="131205" y="44305"/>
                </a:moveTo>
                <a:lnTo>
                  <a:pt x="133865" y="44432"/>
                </a:lnTo>
                <a:lnTo>
                  <a:pt x="134087" y="50924"/>
                </a:lnTo>
                <a:lnTo>
                  <a:pt x="131458" y="51051"/>
                </a:lnTo>
                <a:lnTo>
                  <a:pt x="131205" y="44305"/>
                </a:lnTo>
                <a:close/>
                <a:moveTo>
                  <a:pt x="128101" y="44178"/>
                </a:moveTo>
                <a:lnTo>
                  <a:pt x="130762" y="44305"/>
                </a:lnTo>
                <a:lnTo>
                  <a:pt x="130983" y="51082"/>
                </a:lnTo>
                <a:lnTo>
                  <a:pt x="128481" y="51146"/>
                </a:lnTo>
                <a:lnTo>
                  <a:pt x="128101" y="44178"/>
                </a:lnTo>
                <a:close/>
                <a:moveTo>
                  <a:pt x="258420" y="40568"/>
                </a:moveTo>
                <a:lnTo>
                  <a:pt x="262948" y="40790"/>
                </a:lnTo>
                <a:lnTo>
                  <a:pt x="265514" y="51241"/>
                </a:lnTo>
                <a:lnTo>
                  <a:pt x="260858" y="51051"/>
                </a:lnTo>
                <a:lnTo>
                  <a:pt x="258420" y="40568"/>
                </a:lnTo>
                <a:close/>
                <a:moveTo>
                  <a:pt x="263423" y="40822"/>
                </a:moveTo>
                <a:lnTo>
                  <a:pt x="266749" y="40948"/>
                </a:lnTo>
                <a:lnTo>
                  <a:pt x="269757" y="51431"/>
                </a:lnTo>
                <a:lnTo>
                  <a:pt x="265989" y="51272"/>
                </a:lnTo>
                <a:lnTo>
                  <a:pt x="263423" y="40822"/>
                </a:lnTo>
                <a:close/>
                <a:moveTo>
                  <a:pt x="267255" y="40980"/>
                </a:moveTo>
                <a:lnTo>
                  <a:pt x="269662" y="41075"/>
                </a:lnTo>
                <a:lnTo>
                  <a:pt x="272861" y="51589"/>
                </a:lnTo>
                <a:lnTo>
                  <a:pt x="270232" y="51462"/>
                </a:lnTo>
                <a:lnTo>
                  <a:pt x="267255" y="40980"/>
                </a:lnTo>
                <a:close/>
                <a:moveTo>
                  <a:pt x="150903" y="48105"/>
                </a:moveTo>
                <a:lnTo>
                  <a:pt x="155527" y="49942"/>
                </a:lnTo>
                <a:lnTo>
                  <a:pt x="154608" y="51779"/>
                </a:lnTo>
                <a:lnTo>
                  <a:pt x="150016" y="49974"/>
                </a:lnTo>
                <a:lnTo>
                  <a:pt x="150903" y="48105"/>
                </a:lnTo>
                <a:close/>
                <a:moveTo>
                  <a:pt x="172090" y="44337"/>
                </a:moveTo>
                <a:lnTo>
                  <a:pt x="174085" y="48549"/>
                </a:lnTo>
                <a:lnTo>
                  <a:pt x="166864" y="51969"/>
                </a:lnTo>
                <a:lnTo>
                  <a:pt x="166864" y="51969"/>
                </a:lnTo>
                <a:lnTo>
                  <a:pt x="167909" y="46617"/>
                </a:lnTo>
                <a:lnTo>
                  <a:pt x="172090" y="44337"/>
                </a:lnTo>
                <a:close/>
                <a:moveTo>
                  <a:pt x="110367" y="42753"/>
                </a:moveTo>
                <a:lnTo>
                  <a:pt x="114389" y="46395"/>
                </a:lnTo>
                <a:lnTo>
                  <a:pt x="109100" y="52064"/>
                </a:lnTo>
                <a:lnTo>
                  <a:pt x="108277" y="51304"/>
                </a:lnTo>
                <a:cubicBezTo>
                  <a:pt x="108878" y="48802"/>
                  <a:pt x="109670" y="45635"/>
                  <a:pt x="110367" y="42753"/>
                </a:cubicBezTo>
                <a:close/>
                <a:moveTo>
                  <a:pt x="159422" y="42722"/>
                </a:moveTo>
                <a:lnTo>
                  <a:pt x="161417" y="43735"/>
                </a:lnTo>
                <a:lnTo>
                  <a:pt x="166896" y="46585"/>
                </a:lnTo>
                <a:lnTo>
                  <a:pt x="154672" y="52729"/>
                </a:lnTo>
                <a:lnTo>
                  <a:pt x="154672" y="52729"/>
                </a:lnTo>
                <a:lnTo>
                  <a:pt x="159422" y="42722"/>
                </a:lnTo>
                <a:close/>
                <a:moveTo>
                  <a:pt x="144633" y="43387"/>
                </a:moveTo>
                <a:lnTo>
                  <a:pt x="151093" y="46680"/>
                </a:lnTo>
                <a:lnTo>
                  <a:pt x="148085" y="53014"/>
                </a:lnTo>
                <a:lnTo>
                  <a:pt x="144791" y="50861"/>
                </a:lnTo>
                <a:lnTo>
                  <a:pt x="144158" y="44812"/>
                </a:lnTo>
                <a:lnTo>
                  <a:pt x="144633" y="43387"/>
                </a:lnTo>
                <a:close/>
                <a:moveTo>
                  <a:pt x="116827" y="44463"/>
                </a:moveTo>
                <a:lnTo>
                  <a:pt x="122433" y="50259"/>
                </a:lnTo>
                <a:lnTo>
                  <a:pt x="122464" y="53141"/>
                </a:lnTo>
                <a:lnTo>
                  <a:pt x="115054" y="46364"/>
                </a:lnTo>
                <a:lnTo>
                  <a:pt x="116827" y="44463"/>
                </a:lnTo>
                <a:close/>
                <a:moveTo>
                  <a:pt x="192358" y="50259"/>
                </a:moveTo>
                <a:lnTo>
                  <a:pt x="194448" y="50354"/>
                </a:lnTo>
                <a:lnTo>
                  <a:pt x="193403" y="53869"/>
                </a:lnTo>
                <a:cubicBezTo>
                  <a:pt x="193150" y="53046"/>
                  <a:pt x="192801" y="51779"/>
                  <a:pt x="192358" y="50259"/>
                </a:cubicBezTo>
                <a:close/>
                <a:moveTo>
                  <a:pt x="187829" y="50069"/>
                </a:moveTo>
                <a:lnTo>
                  <a:pt x="191851" y="50259"/>
                </a:lnTo>
                <a:cubicBezTo>
                  <a:pt x="192231" y="51526"/>
                  <a:pt x="192548" y="52634"/>
                  <a:pt x="192801" y="53457"/>
                </a:cubicBezTo>
                <a:lnTo>
                  <a:pt x="192801" y="53489"/>
                </a:lnTo>
                <a:lnTo>
                  <a:pt x="189349" y="54629"/>
                </a:lnTo>
                <a:lnTo>
                  <a:pt x="187829" y="50069"/>
                </a:lnTo>
                <a:close/>
                <a:moveTo>
                  <a:pt x="149858" y="50417"/>
                </a:moveTo>
                <a:lnTo>
                  <a:pt x="154450" y="52191"/>
                </a:lnTo>
                <a:lnTo>
                  <a:pt x="154038" y="53077"/>
                </a:lnTo>
                <a:lnTo>
                  <a:pt x="150745" y="54724"/>
                </a:lnTo>
                <a:lnTo>
                  <a:pt x="148496" y="53299"/>
                </a:lnTo>
                <a:lnTo>
                  <a:pt x="149858" y="50417"/>
                </a:lnTo>
                <a:close/>
                <a:moveTo>
                  <a:pt x="183396" y="49879"/>
                </a:moveTo>
                <a:lnTo>
                  <a:pt x="187354" y="50069"/>
                </a:lnTo>
                <a:lnTo>
                  <a:pt x="188906" y="54819"/>
                </a:lnTo>
                <a:lnTo>
                  <a:pt x="185327" y="55991"/>
                </a:lnTo>
                <a:lnTo>
                  <a:pt x="183396" y="49879"/>
                </a:lnTo>
                <a:close/>
                <a:moveTo>
                  <a:pt x="176935" y="49879"/>
                </a:moveTo>
                <a:lnTo>
                  <a:pt x="178487" y="54534"/>
                </a:lnTo>
                <a:lnTo>
                  <a:pt x="174022" y="56656"/>
                </a:lnTo>
                <a:lnTo>
                  <a:pt x="171710" y="52571"/>
                </a:lnTo>
                <a:cubicBezTo>
                  <a:pt x="174085" y="51399"/>
                  <a:pt x="175922" y="50417"/>
                  <a:pt x="176935" y="49879"/>
                </a:cubicBezTo>
                <a:close/>
                <a:moveTo>
                  <a:pt x="199230" y="50576"/>
                </a:moveTo>
                <a:lnTo>
                  <a:pt x="205247" y="50829"/>
                </a:lnTo>
                <a:cubicBezTo>
                  <a:pt x="205627" y="52222"/>
                  <a:pt x="205944" y="53679"/>
                  <a:pt x="206102" y="55104"/>
                </a:cubicBezTo>
                <a:cubicBezTo>
                  <a:pt x="206102" y="55326"/>
                  <a:pt x="206134" y="55548"/>
                  <a:pt x="206166" y="55738"/>
                </a:cubicBezTo>
                <a:lnTo>
                  <a:pt x="201289" y="57289"/>
                </a:lnTo>
                <a:lnTo>
                  <a:pt x="199230" y="50576"/>
                </a:lnTo>
                <a:close/>
                <a:moveTo>
                  <a:pt x="144886" y="51431"/>
                </a:moveTo>
                <a:lnTo>
                  <a:pt x="150238" y="54978"/>
                </a:lnTo>
                <a:lnTo>
                  <a:pt x="145488" y="57353"/>
                </a:lnTo>
                <a:lnTo>
                  <a:pt x="144886" y="51431"/>
                </a:lnTo>
                <a:close/>
                <a:moveTo>
                  <a:pt x="177790" y="49626"/>
                </a:moveTo>
                <a:lnTo>
                  <a:pt x="182889" y="49847"/>
                </a:lnTo>
                <a:lnTo>
                  <a:pt x="184884" y="56149"/>
                </a:lnTo>
                <a:lnTo>
                  <a:pt x="180545" y="57606"/>
                </a:lnTo>
                <a:lnTo>
                  <a:pt x="177790" y="49626"/>
                </a:lnTo>
                <a:close/>
                <a:moveTo>
                  <a:pt x="143873" y="51082"/>
                </a:moveTo>
                <a:lnTo>
                  <a:pt x="144569" y="57638"/>
                </a:lnTo>
                <a:lnTo>
                  <a:pt x="138837" y="58113"/>
                </a:lnTo>
                <a:lnTo>
                  <a:pt x="138204" y="51272"/>
                </a:lnTo>
                <a:lnTo>
                  <a:pt x="143873" y="51082"/>
                </a:lnTo>
                <a:close/>
                <a:moveTo>
                  <a:pt x="137729" y="51304"/>
                </a:moveTo>
                <a:lnTo>
                  <a:pt x="138394" y="58144"/>
                </a:lnTo>
                <a:lnTo>
                  <a:pt x="134847" y="58461"/>
                </a:lnTo>
                <a:lnTo>
                  <a:pt x="134562" y="51431"/>
                </a:lnTo>
                <a:lnTo>
                  <a:pt x="137729" y="51304"/>
                </a:lnTo>
                <a:close/>
                <a:moveTo>
                  <a:pt x="216395" y="51367"/>
                </a:moveTo>
                <a:lnTo>
                  <a:pt x="237170" y="52286"/>
                </a:lnTo>
                <a:lnTo>
                  <a:pt x="219340" y="58493"/>
                </a:lnTo>
                <a:lnTo>
                  <a:pt x="216395" y="51367"/>
                </a:lnTo>
                <a:close/>
                <a:moveTo>
                  <a:pt x="122813" y="41803"/>
                </a:moveTo>
                <a:lnTo>
                  <a:pt x="127658" y="44083"/>
                </a:lnTo>
                <a:lnTo>
                  <a:pt x="128481" y="58683"/>
                </a:lnTo>
                <a:lnTo>
                  <a:pt x="128481" y="58683"/>
                </a:lnTo>
                <a:lnTo>
                  <a:pt x="122939" y="53584"/>
                </a:lnTo>
                <a:lnTo>
                  <a:pt x="122908" y="50164"/>
                </a:lnTo>
                <a:lnTo>
                  <a:pt x="122813" y="41803"/>
                </a:lnTo>
                <a:close/>
                <a:moveTo>
                  <a:pt x="134119" y="51399"/>
                </a:moveTo>
                <a:lnTo>
                  <a:pt x="134372" y="58493"/>
                </a:lnTo>
                <a:lnTo>
                  <a:pt x="131712" y="58714"/>
                </a:lnTo>
                <a:lnTo>
                  <a:pt x="131458" y="51494"/>
                </a:lnTo>
                <a:lnTo>
                  <a:pt x="134119" y="51399"/>
                </a:lnTo>
                <a:close/>
                <a:moveTo>
                  <a:pt x="91112" y="47314"/>
                </a:moveTo>
                <a:lnTo>
                  <a:pt x="91397" y="58968"/>
                </a:lnTo>
                <a:lnTo>
                  <a:pt x="91397" y="58968"/>
                </a:lnTo>
                <a:lnTo>
                  <a:pt x="78634" y="58809"/>
                </a:lnTo>
                <a:cubicBezTo>
                  <a:pt x="77971" y="55116"/>
                  <a:pt x="77277" y="51138"/>
                  <a:pt x="76676" y="47725"/>
                </a:cubicBezTo>
                <a:lnTo>
                  <a:pt x="76676" y="47725"/>
                </a:lnTo>
                <a:cubicBezTo>
                  <a:pt x="82026" y="47567"/>
                  <a:pt x="87060" y="47440"/>
                  <a:pt x="91112" y="47314"/>
                </a:cubicBezTo>
                <a:close/>
                <a:moveTo>
                  <a:pt x="130983" y="51526"/>
                </a:moveTo>
                <a:lnTo>
                  <a:pt x="131268" y="58778"/>
                </a:lnTo>
                <a:lnTo>
                  <a:pt x="128956" y="58968"/>
                </a:lnTo>
                <a:lnTo>
                  <a:pt x="128513" y="51621"/>
                </a:lnTo>
                <a:lnTo>
                  <a:pt x="130983" y="51526"/>
                </a:lnTo>
                <a:close/>
                <a:moveTo>
                  <a:pt x="100296" y="47029"/>
                </a:moveTo>
                <a:lnTo>
                  <a:pt x="106883" y="53172"/>
                </a:lnTo>
                <a:lnTo>
                  <a:pt x="106313" y="55484"/>
                </a:lnTo>
                <a:cubicBezTo>
                  <a:pt x="106313" y="55516"/>
                  <a:pt x="106313" y="55548"/>
                  <a:pt x="106313" y="55579"/>
                </a:cubicBezTo>
                <a:lnTo>
                  <a:pt x="106060" y="59126"/>
                </a:lnTo>
                <a:lnTo>
                  <a:pt x="91872" y="58936"/>
                </a:lnTo>
                <a:lnTo>
                  <a:pt x="91587" y="47282"/>
                </a:lnTo>
                <a:lnTo>
                  <a:pt x="100296" y="47029"/>
                </a:lnTo>
                <a:close/>
                <a:moveTo>
                  <a:pt x="195398" y="50386"/>
                </a:moveTo>
                <a:lnTo>
                  <a:pt x="198755" y="50544"/>
                </a:lnTo>
                <a:lnTo>
                  <a:pt x="200845" y="57416"/>
                </a:lnTo>
                <a:lnTo>
                  <a:pt x="195303" y="59158"/>
                </a:lnTo>
                <a:lnTo>
                  <a:pt x="193973" y="55073"/>
                </a:lnTo>
                <a:lnTo>
                  <a:pt x="195398" y="50386"/>
                </a:lnTo>
                <a:close/>
                <a:moveTo>
                  <a:pt x="75721" y="47757"/>
                </a:moveTo>
                <a:cubicBezTo>
                  <a:pt x="76323" y="51146"/>
                  <a:pt x="77051" y="55136"/>
                  <a:pt x="77716" y="58841"/>
                </a:cubicBezTo>
                <a:lnTo>
                  <a:pt x="68120" y="59190"/>
                </a:lnTo>
                <a:lnTo>
                  <a:pt x="67012" y="48010"/>
                </a:lnTo>
                <a:lnTo>
                  <a:pt x="75721" y="47757"/>
                </a:lnTo>
                <a:close/>
                <a:moveTo>
                  <a:pt x="114737" y="46712"/>
                </a:moveTo>
                <a:lnTo>
                  <a:pt x="122338" y="53711"/>
                </a:lnTo>
                <a:lnTo>
                  <a:pt x="117017" y="59348"/>
                </a:lnTo>
                <a:lnTo>
                  <a:pt x="109448" y="52381"/>
                </a:lnTo>
                <a:lnTo>
                  <a:pt x="114737" y="46712"/>
                </a:lnTo>
                <a:close/>
                <a:moveTo>
                  <a:pt x="206229" y="56244"/>
                </a:moveTo>
                <a:cubicBezTo>
                  <a:pt x="206292" y="56909"/>
                  <a:pt x="206324" y="57543"/>
                  <a:pt x="206387" y="58176"/>
                </a:cubicBezTo>
                <a:lnTo>
                  <a:pt x="206419" y="58176"/>
                </a:lnTo>
                <a:lnTo>
                  <a:pt x="201985" y="59570"/>
                </a:lnTo>
                <a:lnTo>
                  <a:pt x="201447" y="57733"/>
                </a:lnTo>
                <a:lnTo>
                  <a:pt x="206229" y="56244"/>
                </a:lnTo>
                <a:close/>
                <a:moveTo>
                  <a:pt x="66537" y="47979"/>
                </a:moveTo>
                <a:lnTo>
                  <a:pt x="66537" y="48010"/>
                </a:lnTo>
                <a:lnTo>
                  <a:pt x="67677" y="59190"/>
                </a:lnTo>
                <a:lnTo>
                  <a:pt x="54851" y="59665"/>
                </a:lnTo>
                <a:cubicBezTo>
                  <a:pt x="54122" y="56624"/>
                  <a:pt x="53426" y="54218"/>
                  <a:pt x="52919" y="53267"/>
                </a:cubicBezTo>
                <a:cubicBezTo>
                  <a:pt x="52539" y="52507"/>
                  <a:pt x="51747" y="50734"/>
                  <a:pt x="50734" y="48485"/>
                </a:cubicBezTo>
                <a:cubicBezTo>
                  <a:pt x="55548" y="48327"/>
                  <a:pt x="61026" y="48137"/>
                  <a:pt x="66537" y="47979"/>
                </a:cubicBezTo>
                <a:close/>
                <a:moveTo>
                  <a:pt x="178677" y="54946"/>
                </a:moveTo>
                <a:lnTo>
                  <a:pt x="179690" y="57923"/>
                </a:lnTo>
                <a:lnTo>
                  <a:pt x="175890" y="59950"/>
                </a:lnTo>
                <a:lnTo>
                  <a:pt x="174243" y="57036"/>
                </a:lnTo>
                <a:lnTo>
                  <a:pt x="178677" y="54946"/>
                </a:lnTo>
                <a:close/>
                <a:moveTo>
                  <a:pt x="185042" y="56561"/>
                </a:moveTo>
                <a:lnTo>
                  <a:pt x="185771" y="58841"/>
                </a:lnTo>
                <a:lnTo>
                  <a:pt x="181369" y="60013"/>
                </a:lnTo>
                <a:lnTo>
                  <a:pt x="180672" y="58018"/>
                </a:lnTo>
                <a:lnTo>
                  <a:pt x="185042" y="56561"/>
                </a:lnTo>
                <a:close/>
                <a:moveTo>
                  <a:pt x="49752" y="48517"/>
                </a:moveTo>
                <a:cubicBezTo>
                  <a:pt x="50829" y="50956"/>
                  <a:pt x="51684" y="52856"/>
                  <a:pt x="52127" y="53711"/>
                </a:cubicBezTo>
                <a:cubicBezTo>
                  <a:pt x="52571" y="54534"/>
                  <a:pt x="53236" y="56846"/>
                  <a:pt x="53932" y="59728"/>
                </a:cubicBezTo>
                <a:lnTo>
                  <a:pt x="40948" y="60235"/>
                </a:lnTo>
                <a:lnTo>
                  <a:pt x="40726" y="56244"/>
                </a:lnTo>
                <a:cubicBezTo>
                  <a:pt x="40726" y="56213"/>
                  <a:pt x="40726" y="56181"/>
                  <a:pt x="40726" y="56149"/>
                </a:cubicBezTo>
                <a:lnTo>
                  <a:pt x="37433" y="48992"/>
                </a:lnTo>
                <a:cubicBezTo>
                  <a:pt x="40093" y="48865"/>
                  <a:pt x="44495" y="48675"/>
                  <a:pt x="49752" y="48517"/>
                </a:cubicBezTo>
                <a:close/>
                <a:moveTo>
                  <a:pt x="171298" y="52761"/>
                </a:moveTo>
                <a:lnTo>
                  <a:pt x="173610" y="56846"/>
                </a:lnTo>
                <a:lnTo>
                  <a:pt x="166294" y="60361"/>
                </a:lnTo>
                <a:lnTo>
                  <a:pt x="166073" y="55453"/>
                </a:lnTo>
                <a:cubicBezTo>
                  <a:pt x="166136" y="55389"/>
                  <a:pt x="166199" y="55326"/>
                  <a:pt x="166231" y="55263"/>
                </a:cubicBezTo>
                <a:cubicBezTo>
                  <a:pt x="168068" y="54376"/>
                  <a:pt x="169778" y="53521"/>
                  <a:pt x="171298" y="52761"/>
                </a:cubicBezTo>
                <a:close/>
                <a:moveTo>
                  <a:pt x="189033" y="55231"/>
                </a:moveTo>
                <a:lnTo>
                  <a:pt x="190394" y="59316"/>
                </a:lnTo>
                <a:lnTo>
                  <a:pt x="186721" y="60361"/>
                </a:lnTo>
                <a:lnTo>
                  <a:pt x="185454" y="56434"/>
                </a:lnTo>
                <a:lnTo>
                  <a:pt x="189033" y="55231"/>
                </a:lnTo>
                <a:close/>
                <a:moveTo>
                  <a:pt x="192928" y="53901"/>
                </a:moveTo>
                <a:cubicBezTo>
                  <a:pt x="193023" y="54218"/>
                  <a:pt x="193086" y="54471"/>
                  <a:pt x="193150" y="54693"/>
                </a:cubicBezTo>
                <a:lnTo>
                  <a:pt x="193055" y="54978"/>
                </a:lnTo>
                <a:cubicBezTo>
                  <a:pt x="193023" y="55041"/>
                  <a:pt x="193023" y="55136"/>
                  <a:pt x="193055" y="55231"/>
                </a:cubicBezTo>
                <a:lnTo>
                  <a:pt x="194448" y="59443"/>
                </a:lnTo>
                <a:lnTo>
                  <a:pt x="191250" y="60425"/>
                </a:lnTo>
                <a:lnTo>
                  <a:pt x="189476" y="55041"/>
                </a:lnTo>
                <a:lnTo>
                  <a:pt x="192928" y="53901"/>
                </a:lnTo>
                <a:close/>
                <a:moveTo>
                  <a:pt x="256076" y="53109"/>
                </a:moveTo>
                <a:lnTo>
                  <a:pt x="277231" y="54059"/>
                </a:lnTo>
                <a:cubicBezTo>
                  <a:pt x="271151" y="56181"/>
                  <a:pt x="264722" y="58398"/>
                  <a:pt x="258166" y="60646"/>
                </a:cubicBezTo>
                <a:lnTo>
                  <a:pt x="256076" y="53109"/>
                </a:lnTo>
                <a:close/>
                <a:moveTo>
                  <a:pt x="215951" y="51557"/>
                </a:moveTo>
                <a:lnTo>
                  <a:pt x="218897" y="58651"/>
                </a:lnTo>
                <a:lnTo>
                  <a:pt x="213070" y="60678"/>
                </a:lnTo>
                <a:lnTo>
                  <a:pt x="215951" y="51557"/>
                </a:lnTo>
                <a:close/>
                <a:moveTo>
                  <a:pt x="122686" y="53996"/>
                </a:moveTo>
                <a:lnTo>
                  <a:pt x="124143" y="55326"/>
                </a:lnTo>
                <a:lnTo>
                  <a:pt x="118632" y="60868"/>
                </a:lnTo>
                <a:lnTo>
                  <a:pt x="117302" y="59633"/>
                </a:lnTo>
                <a:lnTo>
                  <a:pt x="122686" y="53996"/>
                </a:lnTo>
                <a:close/>
                <a:moveTo>
                  <a:pt x="208478" y="50987"/>
                </a:moveTo>
                <a:lnTo>
                  <a:pt x="215096" y="51304"/>
                </a:lnTo>
                <a:lnTo>
                  <a:pt x="211961" y="61058"/>
                </a:lnTo>
                <a:lnTo>
                  <a:pt x="211866" y="61090"/>
                </a:lnTo>
                <a:lnTo>
                  <a:pt x="208478" y="50987"/>
                </a:lnTo>
                <a:close/>
                <a:moveTo>
                  <a:pt x="166864" y="47124"/>
                </a:moveTo>
                <a:lnTo>
                  <a:pt x="165724" y="52951"/>
                </a:lnTo>
                <a:cubicBezTo>
                  <a:pt x="159675" y="55864"/>
                  <a:pt x="152107" y="59253"/>
                  <a:pt x="145868" y="61248"/>
                </a:cubicBezTo>
                <a:lnTo>
                  <a:pt x="145519" y="57859"/>
                </a:lnTo>
                <a:lnTo>
                  <a:pt x="166864" y="47124"/>
                </a:lnTo>
                <a:close/>
                <a:moveTo>
                  <a:pt x="36926" y="49024"/>
                </a:moveTo>
                <a:lnTo>
                  <a:pt x="40283" y="56308"/>
                </a:lnTo>
                <a:lnTo>
                  <a:pt x="40473" y="60266"/>
                </a:lnTo>
                <a:lnTo>
                  <a:pt x="36419" y="60425"/>
                </a:lnTo>
                <a:lnTo>
                  <a:pt x="36388" y="60425"/>
                </a:lnTo>
                <a:lnTo>
                  <a:pt x="32366" y="61375"/>
                </a:lnTo>
                <a:cubicBezTo>
                  <a:pt x="30307" y="59095"/>
                  <a:pt x="28787" y="56371"/>
                  <a:pt x="27932" y="53426"/>
                </a:cubicBezTo>
                <a:cubicBezTo>
                  <a:pt x="27774" y="52856"/>
                  <a:pt x="27552" y="51779"/>
                  <a:pt x="27299" y="50354"/>
                </a:cubicBezTo>
                <a:cubicBezTo>
                  <a:pt x="31004" y="49689"/>
                  <a:pt x="34013" y="49245"/>
                  <a:pt x="35754" y="49119"/>
                </a:cubicBezTo>
                <a:cubicBezTo>
                  <a:pt x="36071" y="49087"/>
                  <a:pt x="36451" y="49055"/>
                  <a:pt x="36926" y="49024"/>
                </a:cubicBezTo>
                <a:close/>
                <a:moveTo>
                  <a:pt x="107643" y="53869"/>
                </a:moveTo>
                <a:lnTo>
                  <a:pt x="114357" y="60013"/>
                </a:lnTo>
                <a:lnTo>
                  <a:pt x="112900" y="61850"/>
                </a:lnTo>
                <a:lnTo>
                  <a:pt x="110778" y="59728"/>
                </a:lnTo>
                <a:cubicBezTo>
                  <a:pt x="110747" y="59696"/>
                  <a:pt x="110683" y="59665"/>
                  <a:pt x="110652" y="59665"/>
                </a:cubicBezTo>
                <a:lnTo>
                  <a:pt x="106946" y="59190"/>
                </a:lnTo>
                <a:lnTo>
                  <a:pt x="107200" y="55674"/>
                </a:lnTo>
                <a:cubicBezTo>
                  <a:pt x="107232" y="55516"/>
                  <a:pt x="107422" y="54851"/>
                  <a:pt x="107643" y="53869"/>
                </a:cubicBezTo>
                <a:close/>
                <a:moveTo>
                  <a:pt x="248919" y="52792"/>
                </a:moveTo>
                <a:lnTo>
                  <a:pt x="255601" y="53109"/>
                </a:lnTo>
                <a:lnTo>
                  <a:pt x="257723" y="60773"/>
                </a:lnTo>
                <a:lnTo>
                  <a:pt x="252371" y="62610"/>
                </a:lnTo>
                <a:lnTo>
                  <a:pt x="251642" y="60488"/>
                </a:lnTo>
                <a:lnTo>
                  <a:pt x="248919" y="52792"/>
                </a:lnTo>
                <a:close/>
                <a:moveTo>
                  <a:pt x="124459" y="55611"/>
                </a:moveTo>
                <a:lnTo>
                  <a:pt x="128101" y="58936"/>
                </a:lnTo>
                <a:cubicBezTo>
                  <a:pt x="127975" y="58928"/>
                  <a:pt x="127836" y="58923"/>
                  <a:pt x="127689" y="58923"/>
                </a:cubicBezTo>
                <a:cubicBezTo>
                  <a:pt x="126659" y="58923"/>
                  <a:pt x="125231" y="59166"/>
                  <a:pt x="124871" y="60330"/>
                </a:cubicBezTo>
                <a:cubicBezTo>
                  <a:pt x="124650" y="61121"/>
                  <a:pt x="124459" y="61945"/>
                  <a:pt x="124333" y="62768"/>
                </a:cubicBezTo>
                <a:cubicBezTo>
                  <a:pt x="122718" y="62515"/>
                  <a:pt x="121103" y="62166"/>
                  <a:pt x="119551" y="61723"/>
                </a:cubicBezTo>
                <a:lnTo>
                  <a:pt x="118981" y="61185"/>
                </a:lnTo>
                <a:lnTo>
                  <a:pt x="124459" y="55611"/>
                </a:lnTo>
                <a:close/>
                <a:moveTo>
                  <a:pt x="205691" y="50892"/>
                </a:moveTo>
                <a:lnTo>
                  <a:pt x="208002" y="50987"/>
                </a:lnTo>
                <a:lnTo>
                  <a:pt x="211454" y="61248"/>
                </a:lnTo>
                <a:lnTo>
                  <a:pt x="207084" y="62768"/>
                </a:lnTo>
                <a:cubicBezTo>
                  <a:pt x="207052" y="60615"/>
                  <a:pt x="206862" y="58176"/>
                  <a:pt x="206546" y="55073"/>
                </a:cubicBezTo>
                <a:cubicBezTo>
                  <a:pt x="206387" y="53647"/>
                  <a:pt x="206102" y="52254"/>
                  <a:pt x="205691" y="50892"/>
                </a:cubicBezTo>
                <a:close/>
                <a:moveTo>
                  <a:pt x="144664" y="58113"/>
                </a:moveTo>
                <a:lnTo>
                  <a:pt x="144981" y="61533"/>
                </a:lnTo>
                <a:cubicBezTo>
                  <a:pt x="143429" y="62040"/>
                  <a:pt x="141814" y="62420"/>
                  <a:pt x="140199" y="62705"/>
                </a:cubicBezTo>
                <a:cubicBezTo>
                  <a:pt x="139787" y="62800"/>
                  <a:pt x="139407" y="62831"/>
                  <a:pt x="138996" y="62895"/>
                </a:cubicBezTo>
                <a:lnTo>
                  <a:pt x="138901" y="58588"/>
                </a:lnTo>
                <a:lnTo>
                  <a:pt x="144664" y="58113"/>
                </a:lnTo>
                <a:close/>
                <a:moveTo>
                  <a:pt x="127702" y="59355"/>
                </a:moveTo>
                <a:cubicBezTo>
                  <a:pt x="128053" y="59355"/>
                  <a:pt x="128358" y="59384"/>
                  <a:pt x="128545" y="59411"/>
                </a:cubicBezTo>
                <a:lnTo>
                  <a:pt x="128766" y="63243"/>
                </a:lnTo>
                <a:cubicBezTo>
                  <a:pt x="127310" y="63148"/>
                  <a:pt x="125980" y="63021"/>
                  <a:pt x="124808" y="62831"/>
                </a:cubicBezTo>
                <a:cubicBezTo>
                  <a:pt x="124903" y="62040"/>
                  <a:pt x="125093" y="61248"/>
                  <a:pt x="125315" y="60456"/>
                </a:cubicBezTo>
                <a:cubicBezTo>
                  <a:pt x="125610" y="59546"/>
                  <a:pt x="126806" y="59355"/>
                  <a:pt x="127702" y="59355"/>
                </a:cubicBezTo>
                <a:close/>
                <a:moveTo>
                  <a:pt x="238373" y="52317"/>
                </a:moveTo>
                <a:lnTo>
                  <a:pt x="240748" y="52444"/>
                </a:lnTo>
                <a:cubicBezTo>
                  <a:pt x="240527" y="54756"/>
                  <a:pt x="240305" y="57131"/>
                  <a:pt x="240052" y="59506"/>
                </a:cubicBezTo>
                <a:lnTo>
                  <a:pt x="228429" y="63338"/>
                </a:lnTo>
                <a:lnTo>
                  <a:pt x="226212" y="56561"/>
                </a:lnTo>
                <a:lnTo>
                  <a:pt x="238373" y="52317"/>
                </a:lnTo>
                <a:close/>
                <a:moveTo>
                  <a:pt x="138394" y="58619"/>
                </a:moveTo>
                <a:lnTo>
                  <a:pt x="138489" y="62926"/>
                </a:lnTo>
                <a:cubicBezTo>
                  <a:pt x="136353" y="63213"/>
                  <a:pt x="134201" y="63361"/>
                  <a:pt x="132045" y="63361"/>
                </a:cubicBezTo>
                <a:cubicBezTo>
                  <a:pt x="131101" y="63361"/>
                  <a:pt x="130155" y="63333"/>
                  <a:pt x="129210" y="63275"/>
                </a:cubicBezTo>
                <a:lnTo>
                  <a:pt x="128988" y="59411"/>
                </a:lnTo>
                <a:lnTo>
                  <a:pt x="138394" y="58619"/>
                </a:lnTo>
                <a:close/>
                <a:moveTo>
                  <a:pt x="190553" y="59728"/>
                </a:moveTo>
                <a:lnTo>
                  <a:pt x="191376" y="62198"/>
                </a:lnTo>
                <a:lnTo>
                  <a:pt x="187703" y="63433"/>
                </a:lnTo>
                <a:lnTo>
                  <a:pt x="186848" y="60805"/>
                </a:lnTo>
                <a:lnTo>
                  <a:pt x="190553" y="59728"/>
                </a:lnTo>
                <a:close/>
                <a:moveTo>
                  <a:pt x="165598" y="55579"/>
                </a:moveTo>
                <a:lnTo>
                  <a:pt x="165819" y="60551"/>
                </a:lnTo>
                <a:lnTo>
                  <a:pt x="155590" y="63813"/>
                </a:lnTo>
                <a:lnTo>
                  <a:pt x="154608" y="60456"/>
                </a:lnTo>
                <a:cubicBezTo>
                  <a:pt x="158377" y="58936"/>
                  <a:pt x="162177" y="57194"/>
                  <a:pt x="165598" y="55579"/>
                </a:cubicBezTo>
                <a:close/>
                <a:moveTo>
                  <a:pt x="206419" y="58651"/>
                </a:moveTo>
                <a:cubicBezTo>
                  <a:pt x="206577" y="60235"/>
                  <a:pt x="206641" y="61596"/>
                  <a:pt x="206641" y="62895"/>
                </a:cubicBezTo>
                <a:lnTo>
                  <a:pt x="203347" y="64035"/>
                </a:lnTo>
                <a:lnTo>
                  <a:pt x="202112" y="59981"/>
                </a:lnTo>
                <a:lnTo>
                  <a:pt x="206419" y="58651"/>
                </a:lnTo>
                <a:close/>
                <a:moveTo>
                  <a:pt x="106915" y="59633"/>
                </a:moveTo>
                <a:lnTo>
                  <a:pt x="110525" y="60108"/>
                </a:lnTo>
                <a:lnTo>
                  <a:pt x="112615" y="62230"/>
                </a:lnTo>
                <a:lnTo>
                  <a:pt x="110968" y="64542"/>
                </a:lnTo>
                <a:lnTo>
                  <a:pt x="106598" y="64162"/>
                </a:lnTo>
                <a:lnTo>
                  <a:pt x="106915" y="59633"/>
                </a:lnTo>
                <a:close/>
                <a:moveTo>
                  <a:pt x="173832" y="57258"/>
                </a:moveTo>
                <a:lnTo>
                  <a:pt x="175478" y="60171"/>
                </a:lnTo>
                <a:lnTo>
                  <a:pt x="166484" y="64922"/>
                </a:lnTo>
                <a:lnTo>
                  <a:pt x="166326" y="60868"/>
                </a:lnTo>
                <a:lnTo>
                  <a:pt x="173832" y="57258"/>
                </a:lnTo>
                <a:close/>
                <a:moveTo>
                  <a:pt x="185897" y="59253"/>
                </a:moveTo>
                <a:lnTo>
                  <a:pt x="187259" y="63560"/>
                </a:lnTo>
                <a:lnTo>
                  <a:pt x="183047" y="64953"/>
                </a:lnTo>
                <a:lnTo>
                  <a:pt x="181527" y="60456"/>
                </a:lnTo>
                <a:lnTo>
                  <a:pt x="185897" y="59253"/>
                </a:lnTo>
                <a:close/>
                <a:moveTo>
                  <a:pt x="225801" y="56719"/>
                </a:moveTo>
                <a:lnTo>
                  <a:pt x="227986" y="63465"/>
                </a:lnTo>
                <a:lnTo>
                  <a:pt x="222222" y="65397"/>
                </a:lnTo>
                <a:lnTo>
                  <a:pt x="219530" y="58905"/>
                </a:lnTo>
                <a:lnTo>
                  <a:pt x="225801" y="56719"/>
                </a:lnTo>
                <a:close/>
                <a:moveTo>
                  <a:pt x="201004" y="57859"/>
                </a:moveTo>
                <a:lnTo>
                  <a:pt x="201605" y="59918"/>
                </a:lnTo>
                <a:lnTo>
                  <a:pt x="202935" y="64225"/>
                </a:lnTo>
                <a:lnTo>
                  <a:pt x="197552" y="66062"/>
                </a:lnTo>
                <a:lnTo>
                  <a:pt x="195462" y="59601"/>
                </a:lnTo>
                <a:lnTo>
                  <a:pt x="201004" y="57859"/>
                </a:lnTo>
                <a:close/>
                <a:moveTo>
                  <a:pt x="154165" y="60646"/>
                </a:moveTo>
                <a:lnTo>
                  <a:pt x="155559" y="65270"/>
                </a:lnTo>
                <a:lnTo>
                  <a:pt x="152170" y="66188"/>
                </a:lnTo>
                <a:lnTo>
                  <a:pt x="150713" y="61976"/>
                </a:lnTo>
                <a:cubicBezTo>
                  <a:pt x="151853" y="61565"/>
                  <a:pt x="153025" y="61121"/>
                  <a:pt x="154165" y="60646"/>
                </a:cubicBezTo>
                <a:close/>
                <a:moveTo>
                  <a:pt x="243060" y="52539"/>
                </a:moveTo>
                <a:lnTo>
                  <a:pt x="247906" y="52761"/>
                </a:lnTo>
                <a:lnTo>
                  <a:pt x="250756" y="60805"/>
                </a:lnTo>
                <a:lnTo>
                  <a:pt x="251484" y="62926"/>
                </a:lnTo>
                <a:lnTo>
                  <a:pt x="241667" y="66283"/>
                </a:lnTo>
                <a:cubicBezTo>
                  <a:pt x="242110" y="61818"/>
                  <a:pt x="242585" y="57099"/>
                  <a:pt x="243060" y="52539"/>
                </a:cubicBezTo>
                <a:close/>
                <a:moveTo>
                  <a:pt x="175605" y="60615"/>
                </a:moveTo>
                <a:lnTo>
                  <a:pt x="176048" y="64700"/>
                </a:lnTo>
                <a:lnTo>
                  <a:pt x="171076" y="66537"/>
                </a:lnTo>
                <a:lnTo>
                  <a:pt x="170063" y="63528"/>
                </a:lnTo>
                <a:lnTo>
                  <a:pt x="175605" y="60615"/>
                </a:lnTo>
                <a:close/>
                <a:moveTo>
                  <a:pt x="114674" y="60330"/>
                </a:moveTo>
                <a:lnTo>
                  <a:pt x="117081" y="62546"/>
                </a:lnTo>
                <a:lnTo>
                  <a:pt x="116226" y="66568"/>
                </a:lnTo>
                <a:lnTo>
                  <a:pt x="111412" y="64700"/>
                </a:lnTo>
                <a:lnTo>
                  <a:pt x="113090" y="62293"/>
                </a:lnTo>
                <a:lnTo>
                  <a:pt x="114674" y="60330"/>
                </a:lnTo>
                <a:close/>
                <a:moveTo>
                  <a:pt x="219087" y="59063"/>
                </a:moveTo>
                <a:lnTo>
                  <a:pt x="221779" y="65523"/>
                </a:lnTo>
                <a:lnTo>
                  <a:pt x="217915" y="66790"/>
                </a:lnTo>
                <a:lnTo>
                  <a:pt x="215666" y="60266"/>
                </a:lnTo>
                <a:lnTo>
                  <a:pt x="219087" y="59063"/>
                </a:lnTo>
                <a:close/>
                <a:moveTo>
                  <a:pt x="40473" y="60710"/>
                </a:moveTo>
                <a:lnTo>
                  <a:pt x="40758" y="66853"/>
                </a:lnTo>
                <a:cubicBezTo>
                  <a:pt x="39016" y="66062"/>
                  <a:pt x="37465" y="65333"/>
                  <a:pt x="36388" y="64732"/>
                </a:cubicBezTo>
                <a:cubicBezTo>
                  <a:pt x="35026" y="63940"/>
                  <a:pt x="33791" y="62926"/>
                  <a:pt x="32714" y="61755"/>
                </a:cubicBezTo>
                <a:lnTo>
                  <a:pt x="36451" y="60868"/>
                </a:lnTo>
                <a:lnTo>
                  <a:pt x="40473" y="60710"/>
                </a:lnTo>
                <a:close/>
                <a:moveTo>
                  <a:pt x="179849" y="58366"/>
                </a:moveTo>
                <a:lnTo>
                  <a:pt x="182192" y="65238"/>
                </a:lnTo>
                <a:lnTo>
                  <a:pt x="176777" y="67043"/>
                </a:lnTo>
                <a:lnTo>
                  <a:pt x="176017" y="60361"/>
                </a:lnTo>
                <a:lnTo>
                  <a:pt x="179849" y="58366"/>
                </a:lnTo>
                <a:close/>
                <a:moveTo>
                  <a:pt x="263328" y="61280"/>
                </a:moveTo>
                <a:lnTo>
                  <a:pt x="264880" y="65777"/>
                </a:lnTo>
                <a:lnTo>
                  <a:pt x="260066" y="67392"/>
                </a:lnTo>
                <a:lnTo>
                  <a:pt x="258800" y="62831"/>
                </a:lnTo>
                <a:lnTo>
                  <a:pt x="263328" y="61280"/>
                </a:lnTo>
                <a:close/>
                <a:moveTo>
                  <a:pt x="194575" y="59886"/>
                </a:moveTo>
                <a:lnTo>
                  <a:pt x="196697" y="66378"/>
                </a:lnTo>
                <a:lnTo>
                  <a:pt x="193561" y="67487"/>
                </a:lnTo>
                <a:lnTo>
                  <a:pt x="191408" y="60900"/>
                </a:lnTo>
                <a:lnTo>
                  <a:pt x="194575" y="59886"/>
                </a:lnTo>
                <a:close/>
                <a:moveTo>
                  <a:pt x="150270" y="62135"/>
                </a:moveTo>
                <a:lnTo>
                  <a:pt x="151727" y="66283"/>
                </a:lnTo>
                <a:lnTo>
                  <a:pt x="146311" y="67772"/>
                </a:lnTo>
                <a:lnTo>
                  <a:pt x="146311" y="67772"/>
                </a:lnTo>
                <a:lnTo>
                  <a:pt x="146374" y="67297"/>
                </a:lnTo>
                <a:cubicBezTo>
                  <a:pt x="146501" y="66030"/>
                  <a:pt x="146438" y="64763"/>
                  <a:pt x="146184" y="63528"/>
                </a:cubicBezTo>
                <a:cubicBezTo>
                  <a:pt x="147515" y="63148"/>
                  <a:pt x="148876" y="62641"/>
                  <a:pt x="150270" y="62135"/>
                </a:cubicBezTo>
                <a:close/>
                <a:moveTo>
                  <a:pt x="165819" y="61026"/>
                </a:moveTo>
                <a:lnTo>
                  <a:pt x="166009" y="65112"/>
                </a:lnTo>
                <a:lnTo>
                  <a:pt x="156794" y="67803"/>
                </a:lnTo>
                <a:lnTo>
                  <a:pt x="155717" y="64225"/>
                </a:lnTo>
                <a:lnTo>
                  <a:pt x="165819" y="61026"/>
                </a:lnTo>
                <a:close/>
                <a:moveTo>
                  <a:pt x="166041" y="65587"/>
                </a:moveTo>
                <a:lnTo>
                  <a:pt x="166168" y="68595"/>
                </a:lnTo>
                <a:lnTo>
                  <a:pt x="162272" y="68469"/>
                </a:lnTo>
                <a:lnTo>
                  <a:pt x="162557" y="66695"/>
                </a:lnTo>
                <a:cubicBezTo>
                  <a:pt x="162557" y="66663"/>
                  <a:pt x="162557" y="66632"/>
                  <a:pt x="162557" y="66600"/>
                </a:cubicBezTo>
                <a:lnTo>
                  <a:pt x="166041" y="65587"/>
                </a:lnTo>
                <a:close/>
                <a:moveTo>
                  <a:pt x="176080" y="65175"/>
                </a:moveTo>
                <a:lnTo>
                  <a:pt x="176302" y="67202"/>
                </a:lnTo>
                <a:lnTo>
                  <a:pt x="171805" y="68690"/>
                </a:lnTo>
                <a:lnTo>
                  <a:pt x="171235" y="66980"/>
                </a:lnTo>
                <a:lnTo>
                  <a:pt x="176080" y="65175"/>
                </a:lnTo>
                <a:close/>
                <a:moveTo>
                  <a:pt x="272069" y="58271"/>
                </a:moveTo>
                <a:cubicBezTo>
                  <a:pt x="272734" y="60076"/>
                  <a:pt x="274444" y="64542"/>
                  <a:pt x="275521" y="67550"/>
                </a:cubicBezTo>
                <a:lnTo>
                  <a:pt x="272386" y="68690"/>
                </a:lnTo>
                <a:lnTo>
                  <a:pt x="271562" y="67012"/>
                </a:lnTo>
                <a:lnTo>
                  <a:pt x="268997" y="59348"/>
                </a:lnTo>
                <a:lnTo>
                  <a:pt x="272069" y="58271"/>
                </a:lnTo>
                <a:close/>
                <a:moveTo>
                  <a:pt x="117461" y="62895"/>
                </a:moveTo>
                <a:lnTo>
                  <a:pt x="118157" y="63528"/>
                </a:lnTo>
                <a:cubicBezTo>
                  <a:pt x="118284" y="63655"/>
                  <a:pt x="118411" y="63718"/>
                  <a:pt x="118569" y="63782"/>
                </a:cubicBezTo>
                <a:cubicBezTo>
                  <a:pt x="119867" y="64193"/>
                  <a:pt x="121198" y="64542"/>
                  <a:pt x="122559" y="64795"/>
                </a:cubicBezTo>
                <a:lnTo>
                  <a:pt x="121673" y="68722"/>
                </a:lnTo>
                <a:lnTo>
                  <a:pt x="116669" y="66727"/>
                </a:lnTo>
                <a:lnTo>
                  <a:pt x="117461" y="62895"/>
                </a:lnTo>
                <a:close/>
                <a:moveTo>
                  <a:pt x="155685" y="65682"/>
                </a:moveTo>
                <a:lnTo>
                  <a:pt x="156350" y="67930"/>
                </a:lnTo>
                <a:lnTo>
                  <a:pt x="153120" y="68880"/>
                </a:lnTo>
                <a:lnTo>
                  <a:pt x="152328" y="66600"/>
                </a:lnTo>
                <a:lnTo>
                  <a:pt x="155685" y="65682"/>
                </a:lnTo>
                <a:close/>
                <a:moveTo>
                  <a:pt x="191503" y="62641"/>
                </a:moveTo>
                <a:lnTo>
                  <a:pt x="193150" y="67613"/>
                </a:lnTo>
                <a:lnTo>
                  <a:pt x="189444" y="68912"/>
                </a:lnTo>
                <a:lnTo>
                  <a:pt x="187829" y="63845"/>
                </a:lnTo>
                <a:lnTo>
                  <a:pt x="191503" y="62641"/>
                </a:lnTo>
                <a:close/>
                <a:moveTo>
                  <a:pt x="228112" y="63940"/>
                </a:moveTo>
                <a:lnTo>
                  <a:pt x="229189" y="67297"/>
                </a:lnTo>
                <a:lnTo>
                  <a:pt x="223774" y="69134"/>
                </a:lnTo>
                <a:lnTo>
                  <a:pt x="222380" y="65808"/>
                </a:lnTo>
                <a:lnTo>
                  <a:pt x="228112" y="63940"/>
                </a:lnTo>
                <a:close/>
                <a:moveTo>
                  <a:pt x="280113" y="55516"/>
                </a:moveTo>
                <a:cubicBezTo>
                  <a:pt x="281063" y="58651"/>
                  <a:pt x="283375" y="65967"/>
                  <a:pt x="283945" y="67740"/>
                </a:cubicBezTo>
                <a:lnTo>
                  <a:pt x="281760" y="69672"/>
                </a:lnTo>
                <a:lnTo>
                  <a:pt x="279606" y="66948"/>
                </a:lnTo>
                <a:lnTo>
                  <a:pt x="275648" y="57068"/>
                </a:lnTo>
                <a:lnTo>
                  <a:pt x="280113" y="55516"/>
                </a:lnTo>
                <a:close/>
                <a:moveTo>
                  <a:pt x="240020" y="59981"/>
                </a:moveTo>
                <a:lnTo>
                  <a:pt x="240020" y="59981"/>
                </a:lnTo>
                <a:cubicBezTo>
                  <a:pt x="239798" y="62388"/>
                  <a:pt x="239545" y="64795"/>
                  <a:pt x="239292" y="67107"/>
                </a:cubicBezTo>
                <a:lnTo>
                  <a:pt x="230583" y="70084"/>
                </a:lnTo>
                <a:lnTo>
                  <a:pt x="229727" y="67360"/>
                </a:lnTo>
                <a:lnTo>
                  <a:pt x="228556" y="63782"/>
                </a:lnTo>
                <a:lnTo>
                  <a:pt x="240020" y="59981"/>
                </a:lnTo>
                <a:close/>
                <a:moveTo>
                  <a:pt x="258356" y="62990"/>
                </a:moveTo>
                <a:lnTo>
                  <a:pt x="259623" y="67582"/>
                </a:lnTo>
                <a:lnTo>
                  <a:pt x="255063" y="70369"/>
                </a:lnTo>
                <a:lnTo>
                  <a:pt x="253131" y="64795"/>
                </a:lnTo>
                <a:lnTo>
                  <a:pt x="258356" y="62990"/>
                </a:lnTo>
                <a:close/>
                <a:moveTo>
                  <a:pt x="169651" y="63750"/>
                </a:moveTo>
                <a:lnTo>
                  <a:pt x="171393" y="68817"/>
                </a:lnTo>
                <a:lnTo>
                  <a:pt x="166674" y="70400"/>
                </a:lnTo>
                <a:lnTo>
                  <a:pt x="166484" y="65428"/>
                </a:lnTo>
                <a:lnTo>
                  <a:pt x="169651" y="63750"/>
                </a:lnTo>
                <a:close/>
                <a:moveTo>
                  <a:pt x="187386" y="64003"/>
                </a:moveTo>
                <a:lnTo>
                  <a:pt x="189001" y="69070"/>
                </a:lnTo>
                <a:lnTo>
                  <a:pt x="184916" y="70464"/>
                </a:lnTo>
                <a:lnTo>
                  <a:pt x="183174" y="65397"/>
                </a:lnTo>
                <a:lnTo>
                  <a:pt x="187386" y="64003"/>
                </a:lnTo>
                <a:close/>
                <a:moveTo>
                  <a:pt x="268554" y="59475"/>
                </a:moveTo>
                <a:lnTo>
                  <a:pt x="271151" y="67170"/>
                </a:lnTo>
                <a:lnTo>
                  <a:pt x="271942" y="68849"/>
                </a:lnTo>
                <a:lnTo>
                  <a:pt x="267097" y="70622"/>
                </a:lnTo>
                <a:lnTo>
                  <a:pt x="265387" y="65840"/>
                </a:lnTo>
                <a:lnTo>
                  <a:pt x="263772" y="61153"/>
                </a:lnTo>
                <a:lnTo>
                  <a:pt x="268554" y="59475"/>
                </a:lnTo>
                <a:close/>
                <a:moveTo>
                  <a:pt x="151885" y="66727"/>
                </a:moveTo>
                <a:lnTo>
                  <a:pt x="152677" y="69007"/>
                </a:lnTo>
                <a:lnTo>
                  <a:pt x="151727" y="69260"/>
                </a:lnTo>
                <a:lnTo>
                  <a:pt x="145773" y="71002"/>
                </a:lnTo>
                <a:cubicBezTo>
                  <a:pt x="145963" y="69830"/>
                  <a:pt x="146121" y="68912"/>
                  <a:pt x="146216" y="68278"/>
                </a:cubicBezTo>
                <a:lnTo>
                  <a:pt x="151885" y="66727"/>
                </a:lnTo>
                <a:close/>
                <a:moveTo>
                  <a:pt x="78729" y="59221"/>
                </a:moveTo>
                <a:lnTo>
                  <a:pt x="91429" y="59380"/>
                </a:lnTo>
                <a:lnTo>
                  <a:pt x="91745" y="71287"/>
                </a:lnTo>
                <a:lnTo>
                  <a:pt x="80915" y="71160"/>
                </a:lnTo>
                <a:cubicBezTo>
                  <a:pt x="80851" y="70780"/>
                  <a:pt x="80820" y="70527"/>
                  <a:pt x="80788" y="70432"/>
                </a:cubicBezTo>
                <a:cubicBezTo>
                  <a:pt x="80629" y="69894"/>
                  <a:pt x="79743" y="65017"/>
                  <a:pt x="78729" y="59253"/>
                </a:cubicBezTo>
                <a:lnTo>
                  <a:pt x="78729" y="59221"/>
                </a:lnTo>
                <a:close/>
                <a:moveTo>
                  <a:pt x="275679" y="67962"/>
                </a:moveTo>
                <a:cubicBezTo>
                  <a:pt x="275996" y="68754"/>
                  <a:pt x="276218" y="69450"/>
                  <a:pt x="276344" y="69894"/>
                </a:cubicBezTo>
                <a:lnTo>
                  <a:pt x="273684" y="71382"/>
                </a:lnTo>
                <a:lnTo>
                  <a:pt x="272576" y="69102"/>
                </a:lnTo>
                <a:lnTo>
                  <a:pt x="275679" y="67962"/>
                </a:lnTo>
                <a:close/>
                <a:moveTo>
                  <a:pt x="91872" y="59411"/>
                </a:moveTo>
                <a:lnTo>
                  <a:pt x="105996" y="59601"/>
                </a:lnTo>
                <a:lnTo>
                  <a:pt x="105141" y="71477"/>
                </a:lnTo>
                <a:lnTo>
                  <a:pt x="92157" y="71319"/>
                </a:lnTo>
                <a:lnTo>
                  <a:pt x="91872" y="59411"/>
                </a:lnTo>
                <a:close/>
                <a:moveTo>
                  <a:pt x="106535" y="64605"/>
                </a:moveTo>
                <a:lnTo>
                  <a:pt x="110810" y="64985"/>
                </a:lnTo>
                <a:lnTo>
                  <a:pt x="110398" y="71540"/>
                </a:lnTo>
                <a:lnTo>
                  <a:pt x="106028" y="71509"/>
                </a:lnTo>
                <a:lnTo>
                  <a:pt x="106535" y="64605"/>
                </a:lnTo>
                <a:close/>
                <a:moveTo>
                  <a:pt x="111285" y="65112"/>
                </a:moveTo>
                <a:lnTo>
                  <a:pt x="116131" y="67012"/>
                </a:lnTo>
                <a:lnTo>
                  <a:pt x="115149" y="71604"/>
                </a:lnTo>
                <a:lnTo>
                  <a:pt x="110842" y="71540"/>
                </a:lnTo>
                <a:lnTo>
                  <a:pt x="111285" y="65112"/>
                </a:lnTo>
                <a:close/>
                <a:moveTo>
                  <a:pt x="116574" y="67170"/>
                </a:moveTo>
                <a:lnTo>
                  <a:pt x="121578" y="69165"/>
                </a:lnTo>
                <a:lnTo>
                  <a:pt x="121198" y="71667"/>
                </a:lnTo>
                <a:lnTo>
                  <a:pt x="115624" y="71604"/>
                </a:lnTo>
                <a:lnTo>
                  <a:pt x="116574" y="67170"/>
                </a:lnTo>
                <a:close/>
                <a:moveTo>
                  <a:pt x="162082" y="66727"/>
                </a:moveTo>
                <a:lnTo>
                  <a:pt x="161322" y="71699"/>
                </a:lnTo>
                <a:lnTo>
                  <a:pt x="156509" y="71255"/>
                </a:lnTo>
                <a:lnTo>
                  <a:pt x="156857" y="68247"/>
                </a:lnTo>
                <a:lnTo>
                  <a:pt x="162082" y="66727"/>
                </a:lnTo>
                <a:close/>
                <a:moveTo>
                  <a:pt x="206641" y="63370"/>
                </a:moveTo>
                <a:cubicBezTo>
                  <a:pt x="206641" y="66188"/>
                  <a:pt x="206292" y="68975"/>
                  <a:pt x="205691" y="71699"/>
                </a:cubicBezTo>
                <a:lnTo>
                  <a:pt x="203474" y="64478"/>
                </a:lnTo>
                <a:lnTo>
                  <a:pt x="206641" y="63370"/>
                </a:lnTo>
                <a:close/>
                <a:moveTo>
                  <a:pt x="215223" y="60393"/>
                </a:moveTo>
                <a:lnTo>
                  <a:pt x="217567" y="67138"/>
                </a:lnTo>
                <a:cubicBezTo>
                  <a:pt x="217567" y="67233"/>
                  <a:pt x="217662" y="67297"/>
                  <a:pt x="217757" y="67297"/>
                </a:cubicBezTo>
                <a:lnTo>
                  <a:pt x="217820" y="67297"/>
                </a:lnTo>
                <a:lnTo>
                  <a:pt x="221937" y="65967"/>
                </a:lnTo>
                <a:lnTo>
                  <a:pt x="223330" y="69292"/>
                </a:lnTo>
                <a:lnTo>
                  <a:pt x="215508" y="71889"/>
                </a:lnTo>
                <a:lnTo>
                  <a:pt x="212404" y="62705"/>
                </a:lnTo>
                <a:lnTo>
                  <a:pt x="212880" y="61216"/>
                </a:lnTo>
                <a:lnTo>
                  <a:pt x="215223" y="60393"/>
                </a:lnTo>
                <a:close/>
                <a:moveTo>
                  <a:pt x="229316" y="67740"/>
                </a:moveTo>
                <a:lnTo>
                  <a:pt x="230107" y="70242"/>
                </a:lnTo>
                <a:lnTo>
                  <a:pt x="224945" y="72015"/>
                </a:lnTo>
                <a:lnTo>
                  <a:pt x="223932" y="69577"/>
                </a:lnTo>
                <a:lnTo>
                  <a:pt x="229316" y="67740"/>
                </a:lnTo>
                <a:close/>
                <a:moveTo>
                  <a:pt x="265038" y="66220"/>
                </a:moveTo>
                <a:lnTo>
                  <a:pt x="266654" y="70812"/>
                </a:lnTo>
                <a:lnTo>
                  <a:pt x="263170" y="72079"/>
                </a:lnTo>
                <a:lnTo>
                  <a:pt x="260256" y="67803"/>
                </a:lnTo>
                <a:lnTo>
                  <a:pt x="265038" y="66220"/>
                </a:lnTo>
                <a:close/>
                <a:moveTo>
                  <a:pt x="162209" y="68912"/>
                </a:moveTo>
                <a:lnTo>
                  <a:pt x="166168" y="69070"/>
                </a:lnTo>
                <a:lnTo>
                  <a:pt x="166294" y="72142"/>
                </a:lnTo>
                <a:lnTo>
                  <a:pt x="161734" y="71730"/>
                </a:lnTo>
                <a:lnTo>
                  <a:pt x="162209" y="68912"/>
                </a:lnTo>
                <a:close/>
                <a:moveTo>
                  <a:pt x="203062" y="64637"/>
                </a:moveTo>
                <a:lnTo>
                  <a:pt x="204709" y="70084"/>
                </a:lnTo>
                <a:lnTo>
                  <a:pt x="199642" y="72395"/>
                </a:lnTo>
                <a:lnTo>
                  <a:pt x="197710" y="66505"/>
                </a:lnTo>
                <a:lnTo>
                  <a:pt x="203062" y="64637"/>
                </a:lnTo>
                <a:close/>
                <a:moveTo>
                  <a:pt x="275204" y="57194"/>
                </a:moveTo>
                <a:lnTo>
                  <a:pt x="279163" y="67170"/>
                </a:lnTo>
                <a:cubicBezTo>
                  <a:pt x="279163" y="67170"/>
                  <a:pt x="279163" y="67202"/>
                  <a:pt x="279195" y="67233"/>
                </a:cubicBezTo>
                <a:lnTo>
                  <a:pt x="281380" y="69957"/>
                </a:lnTo>
                <a:lnTo>
                  <a:pt x="278466" y="72522"/>
                </a:lnTo>
                <a:cubicBezTo>
                  <a:pt x="277548" y="71224"/>
                  <a:pt x="276946" y="70305"/>
                  <a:pt x="276851" y="69925"/>
                </a:cubicBezTo>
                <a:cubicBezTo>
                  <a:pt x="276313" y="68120"/>
                  <a:pt x="273462" y="60615"/>
                  <a:pt x="272481" y="58144"/>
                </a:cubicBezTo>
                <a:lnTo>
                  <a:pt x="275204" y="57194"/>
                </a:lnTo>
                <a:close/>
                <a:moveTo>
                  <a:pt x="123003" y="64890"/>
                </a:moveTo>
                <a:cubicBezTo>
                  <a:pt x="126011" y="65428"/>
                  <a:pt x="129052" y="65682"/>
                  <a:pt x="132092" y="65682"/>
                </a:cubicBezTo>
                <a:lnTo>
                  <a:pt x="131173" y="72807"/>
                </a:lnTo>
                <a:lnTo>
                  <a:pt x="121673" y="71730"/>
                </a:lnTo>
                <a:lnTo>
                  <a:pt x="122053" y="69070"/>
                </a:lnTo>
                <a:lnTo>
                  <a:pt x="123003" y="64890"/>
                </a:lnTo>
                <a:close/>
                <a:moveTo>
                  <a:pt x="252244" y="65112"/>
                </a:moveTo>
                <a:lnTo>
                  <a:pt x="254208" y="70780"/>
                </a:lnTo>
                <a:lnTo>
                  <a:pt x="247430" y="72997"/>
                </a:lnTo>
                <a:lnTo>
                  <a:pt x="246639" y="67012"/>
                </a:lnTo>
                <a:lnTo>
                  <a:pt x="252244" y="65112"/>
                </a:lnTo>
                <a:close/>
                <a:moveTo>
                  <a:pt x="182319" y="65682"/>
                </a:moveTo>
                <a:lnTo>
                  <a:pt x="184061" y="70780"/>
                </a:lnTo>
                <a:lnTo>
                  <a:pt x="177442" y="73092"/>
                </a:lnTo>
                <a:lnTo>
                  <a:pt x="176808" y="67518"/>
                </a:lnTo>
                <a:lnTo>
                  <a:pt x="182319" y="65682"/>
                </a:lnTo>
                <a:close/>
                <a:moveTo>
                  <a:pt x="77811" y="59221"/>
                </a:moveTo>
                <a:cubicBezTo>
                  <a:pt x="78856" y="65080"/>
                  <a:pt x="79774" y="70084"/>
                  <a:pt x="79901" y="70654"/>
                </a:cubicBezTo>
                <a:cubicBezTo>
                  <a:pt x="79933" y="70812"/>
                  <a:pt x="80028" y="71319"/>
                  <a:pt x="80154" y="72142"/>
                </a:cubicBezTo>
                <a:lnTo>
                  <a:pt x="69545" y="73251"/>
                </a:lnTo>
                <a:lnTo>
                  <a:pt x="68184" y="59601"/>
                </a:lnTo>
                <a:lnTo>
                  <a:pt x="77811" y="59221"/>
                </a:lnTo>
                <a:close/>
                <a:moveTo>
                  <a:pt x="139756" y="65080"/>
                </a:moveTo>
                <a:cubicBezTo>
                  <a:pt x="139882" y="66093"/>
                  <a:pt x="140072" y="67360"/>
                  <a:pt x="140167" y="67740"/>
                </a:cubicBezTo>
                <a:cubicBezTo>
                  <a:pt x="140231" y="68120"/>
                  <a:pt x="139566" y="71509"/>
                  <a:pt x="139059" y="73662"/>
                </a:cubicBezTo>
                <a:lnTo>
                  <a:pt x="137412" y="73504"/>
                </a:lnTo>
                <a:lnTo>
                  <a:pt x="131680" y="72839"/>
                </a:lnTo>
                <a:lnTo>
                  <a:pt x="132567" y="65682"/>
                </a:lnTo>
                <a:cubicBezTo>
                  <a:pt x="134942" y="65650"/>
                  <a:pt x="137349" y="65428"/>
                  <a:pt x="139724" y="65080"/>
                </a:cubicBezTo>
                <a:close/>
                <a:moveTo>
                  <a:pt x="145329" y="63813"/>
                </a:moveTo>
                <a:cubicBezTo>
                  <a:pt x="145551" y="64922"/>
                  <a:pt x="145583" y="66030"/>
                  <a:pt x="145488" y="67138"/>
                </a:cubicBezTo>
                <a:cubicBezTo>
                  <a:pt x="145424" y="67550"/>
                  <a:pt x="144949" y="70242"/>
                  <a:pt x="144253" y="74264"/>
                </a:cubicBezTo>
                <a:lnTo>
                  <a:pt x="139471" y="73726"/>
                </a:lnTo>
                <a:cubicBezTo>
                  <a:pt x="139787" y="72395"/>
                  <a:pt x="140706" y="68247"/>
                  <a:pt x="140579" y="67645"/>
                </a:cubicBezTo>
                <a:cubicBezTo>
                  <a:pt x="140516" y="67297"/>
                  <a:pt x="140326" y="66030"/>
                  <a:pt x="140167" y="65017"/>
                </a:cubicBezTo>
                <a:lnTo>
                  <a:pt x="140547" y="64953"/>
                </a:lnTo>
                <a:cubicBezTo>
                  <a:pt x="142162" y="64668"/>
                  <a:pt x="143746" y="64288"/>
                  <a:pt x="145329" y="63813"/>
                </a:cubicBezTo>
                <a:close/>
                <a:moveTo>
                  <a:pt x="239007" y="69640"/>
                </a:moveTo>
                <a:lnTo>
                  <a:pt x="239007" y="69640"/>
                </a:lnTo>
                <a:cubicBezTo>
                  <a:pt x="238911" y="70464"/>
                  <a:pt x="238816" y="71287"/>
                  <a:pt x="238753" y="72110"/>
                </a:cubicBezTo>
                <a:lnTo>
                  <a:pt x="231976" y="74327"/>
                </a:lnTo>
                <a:lnTo>
                  <a:pt x="231311" y="72269"/>
                </a:lnTo>
                <a:lnTo>
                  <a:pt x="239007" y="69640"/>
                </a:lnTo>
                <a:close/>
                <a:moveTo>
                  <a:pt x="176397" y="67645"/>
                </a:moveTo>
                <a:lnTo>
                  <a:pt x="176967" y="73251"/>
                </a:lnTo>
                <a:lnTo>
                  <a:pt x="173768" y="74391"/>
                </a:lnTo>
                <a:lnTo>
                  <a:pt x="171963" y="69134"/>
                </a:lnTo>
                <a:lnTo>
                  <a:pt x="176397" y="67645"/>
                </a:lnTo>
                <a:close/>
                <a:moveTo>
                  <a:pt x="67740" y="59633"/>
                </a:moveTo>
                <a:lnTo>
                  <a:pt x="69102" y="73346"/>
                </a:lnTo>
                <a:lnTo>
                  <a:pt x="58081" y="74486"/>
                </a:lnTo>
                <a:cubicBezTo>
                  <a:pt x="57258" y="70305"/>
                  <a:pt x="56054" y="64637"/>
                  <a:pt x="54978" y="60140"/>
                </a:cubicBezTo>
                <a:lnTo>
                  <a:pt x="67740" y="59633"/>
                </a:lnTo>
                <a:close/>
                <a:moveTo>
                  <a:pt x="259813" y="67993"/>
                </a:moveTo>
                <a:lnTo>
                  <a:pt x="262727" y="72237"/>
                </a:lnTo>
                <a:lnTo>
                  <a:pt x="256488" y="74517"/>
                </a:lnTo>
                <a:lnTo>
                  <a:pt x="255189" y="70812"/>
                </a:lnTo>
                <a:lnTo>
                  <a:pt x="259813" y="67993"/>
                </a:lnTo>
                <a:close/>
                <a:moveTo>
                  <a:pt x="276503" y="70337"/>
                </a:moveTo>
                <a:cubicBezTo>
                  <a:pt x="277009" y="71192"/>
                  <a:pt x="277548" y="72015"/>
                  <a:pt x="278118" y="72807"/>
                </a:cubicBezTo>
                <a:lnTo>
                  <a:pt x="276154" y="74549"/>
                </a:lnTo>
                <a:lnTo>
                  <a:pt x="273969" y="71762"/>
                </a:lnTo>
                <a:lnTo>
                  <a:pt x="276503" y="70337"/>
                </a:lnTo>
                <a:close/>
                <a:moveTo>
                  <a:pt x="223489" y="69704"/>
                </a:moveTo>
                <a:lnTo>
                  <a:pt x="224502" y="72142"/>
                </a:lnTo>
                <a:lnTo>
                  <a:pt x="216490" y="74834"/>
                </a:lnTo>
                <a:lnTo>
                  <a:pt x="215666" y="72332"/>
                </a:lnTo>
                <a:lnTo>
                  <a:pt x="223489" y="69704"/>
                </a:lnTo>
                <a:close/>
                <a:moveTo>
                  <a:pt x="151537" y="69799"/>
                </a:moveTo>
                <a:lnTo>
                  <a:pt x="150903" y="75024"/>
                </a:lnTo>
                <a:lnTo>
                  <a:pt x="145171" y="74391"/>
                </a:lnTo>
                <a:cubicBezTo>
                  <a:pt x="145361" y="73314"/>
                  <a:pt x="145519" y="72364"/>
                  <a:pt x="145678" y="71509"/>
                </a:cubicBezTo>
                <a:lnTo>
                  <a:pt x="151537" y="69799"/>
                </a:lnTo>
                <a:close/>
                <a:moveTo>
                  <a:pt x="246195" y="67170"/>
                </a:moveTo>
                <a:lnTo>
                  <a:pt x="246987" y="73124"/>
                </a:lnTo>
                <a:lnTo>
                  <a:pt x="240717" y="75182"/>
                </a:lnTo>
                <a:cubicBezTo>
                  <a:pt x="240938" y="73187"/>
                  <a:pt x="241160" y="71034"/>
                  <a:pt x="241382" y="68817"/>
                </a:cubicBezTo>
                <a:lnTo>
                  <a:pt x="246195" y="67170"/>
                </a:lnTo>
                <a:close/>
                <a:moveTo>
                  <a:pt x="156350" y="68405"/>
                </a:moveTo>
                <a:lnTo>
                  <a:pt x="155559" y="75562"/>
                </a:lnTo>
                <a:lnTo>
                  <a:pt x="151378" y="75087"/>
                </a:lnTo>
                <a:lnTo>
                  <a:pt x="152012" y="69672"/>
                </a:lnTo>
                <a:lnTo>
                  <a:pt x="156350" y="68405"/>
                </a:lnTo>
                <a:close/>
                <a:moveTo>
                  <a:pt x="106028" y="71952"/>
                </a:moveTo>
                <a:lnTo>
                  <a:pt x="110367" y="72015"/>
                </a:lnTo>
                <a:lnTo>
                  <a:pt x="110113" y="75816"/>
                </a:lnTo>
                <a:lnTo>
                  <a:pt x="105806" y="75087"/>
                </a:lnTo>
                <a:lnTo>
                  <a:pt x="106028" y="71952"/>
                </a:lnTo>
                <a:close/>
                <a:moveTo>
                  <a:pt x="272132" y="69260"/>
                </a:moveTo>
                <a:lnTo>
                  <a:pt x="273304" y="71604"/>
                </a:lnTo>
                <a:lnTo>
                  <a:pt x="265735" y="75847"/>
                </a:lnTo>
                <a:lnTo>
                  <a:pt x="263423" y="72459"/>
                </a:lnTo>
                <a:lnTo>
                  <a:pt x="272132" y="69260"/>
                </a:lnTo>
                <a:close/>
                <a:moveTo>
                  <a:pt x="156445" y="71730"/>
                </a:moveTo>
                <a:lnTo>
                  <a:pt x="161227" y="72142"/>
                </a:lnTo>
                <a:lnTo>
                  <a:pt x="160626" y="76132"/>
                </a:lnTo>
                <a:lnTo>
                  <a:pt x="156002" y="75594"/>
                </a:lnTo>
                <a:lnTo>
                  <a:pt x="156445" y="71730"/>
                </a:lnTo>
                <a:close/>
                <a:moveTo>
                  <a:pt x="230836" y="72395"/>
                </a:moveTo>
                <a:lnTo>
                  <a:pt x="231533" y="74486"/>
                </a:lnTo>
                <a:lnTo>
                  <a:pt x="226434" y="76196"/>
                </a:lnTo>
                <a:lnTo>
                  <a:pt x="225801" y="74169"/>
                </a:lnTo>
                <a:lnTo>
                  <a:pt x="230836" y="72395"/>
                </a:lnTo>
                <a:close/>
                <a:moveTo>
                  <a:pt x="110810" y="72015"/>
                </a:moveTo>
                <a:lnTo>
                  <a:pt x="115054" y="72047"/>
                </a:lnTo>
                <a:lnTo>
                  <a:pt x="114135" y="76481"/>
                </a:lnTo>
                <a:lnTo>
                  <a:pt x="110557" y="75879"/>
                </a:lnTo>
                <a:lnTo>
                  <a:pt x="110810" y="72015"/>
                </a:lnTo>
                <a:close/>
                <a:moveTo>
                  <a:pt x="161702" y="72174"/>
                </a:moveTo>
                <a:lnTo>
                  <a:pt x="166326" y="72585"/>
                </a:lnTo>
                <a:lnTo>
                  <a:pt x="166516" y="76766"/>
                </a:lnTo>
                <a:lnTo>
                  <a:pt x="161069" y="76164"/>
                </a:lnTo>
                <a:lnTo>
                  <a:pt x="161702" y="72174"/>
                </a:lnTo>
                <a:close/>
                <a:moveTo>
                  <a:pt x="171551" y="69292"/>
                </a:moveTo>
                <a:lnTo>
                  <a:pt x="173325" y="74517"/>
                </a:lnTo>
                <a:lnTo>
                  <a:pt x="171425" y="75182"/>
                </a:lnTo>
                <a:lnTo>
                  <a:pt x="166959" y="76766"/>
                </a:lnTo>
                <a:lnTo>
                  <a:pt x="166706" y="70875"/>
                </a:lnTo>
                <a:lnTo>
                  <a:pt x="171551" y="69292"/>
                </a:lnTo>
                <a:close/>
                <a:moveTo>
                  <a:pt x="180165" y="72617"/>
                </a:moveTo>
                <a:lnTo>
                  <a:pt x="181432" y="76544"/>
                </a:lnTo>
                <a:lnTo>
                  <a:pt x="178835" y="77367"/>
                </a:lnTo>
                <a:lnTo>
                  <a:pt x="177537" y="73536"/>
                </a:lnTo>
                <a:lnTo>
                  <a:pt x="180165" y="72617"/>
                </a:lnTo>
                <a:close/>
                <a:moveTo>
                  <a:pt x="115529" y="72047"/>
                </a:moveTo>
                <a:lnTo>
                  <a:pt x="121134" y="72142"/>
                </a:lnTo>
                <a:lnTo>
                  <a:pt x="120343" y="77526"/>
                </a:lnTo>
                <a:lnTo>
                  <a:pt x="117524" y="77051"/>
                </a:lnTo>
                <a:lnTo>
                  <a:pt x="114579" y="76544"/>
                </a:lnTo>
                <a:lnTo>
                  <a:pt x="115529" y="72047"/>
                </a:lnTo>
                <a:close/>
                <a:moveTo>
                  <a:pt x="254366" y="71224"/>
                </a:moveTo>
                <a:lnTo>
                  <a:pt x="255633" y="74834"/>
                </a:lnTo>
                <a:lnTo>
                  <a:pt x="248032" y="77589"/>
                </a:lnTo>
                <a:lnTo>
                  <a:pt x="247494" y="73441"/>
                </a:lnTo>
                <a:lnTo>
                  <a:pt x="254366" y="71224"/>
                </a:lnTo>
                <a:close/>
                <a:moveTo>
                  <a:pt x="54059" y="60171"/>
                </a:moveTo>
                <a:cubicBezTo>
                  <a:pt x="55421" y="65808"/>
                  <a:pt x="57004" y="73536"/>
                  <a:pt x="57796" y="77621"/>
                </a:cubicBezTo>
                <a:cubicBezTo>
                  <a:pt x="55136" y="74802"/>
                  <a:pt x="53236" y="72839"/>
                  <a:pt x="52919" y="72522"/>
                </a:cubicBezTo>
                <a:cubicBezTo>
                  <a:pt x="52191" y="71794"/>
                  <a:pt x="49910" y="70749"/>
                  <a:pt x="44875" y="68595"/>
                </a:cubicBezTo>
                <a:cubicBezTo>
                  <a:pt x="43672" y="68088"/>
                  <a:pt x="42437" y="67550"/>
                  <a:pt x="41265" y="67012"/>
                </a:cubicBezTo>
                <a:lnTo>
                  <a:pt x="40980" y="60678"/>
                </a:lnTo>
                <a:lnTo>
                  <a:pt x="54059" y="60171"/>
                </a:lnTo>
                <a:close/>
                <a:moveTo>
                  <a:pt x="238690" y="72585"/>
                </a:moveTo>
                <a:lnTo>
                  <a:pt x="238690" y="72585"/>
                </a:lnTo>
                <a:cubicBezTo>
                  <a:pt x="238563" y="73757"/>
                  <a:pt x="238436" y="74897"/>
                  <a:pt x="238341" y="75974"/>
                </a:cubicBezTo>
                <a:lnTo>
                  <a:pt x="233084" y="77684"/>
                </a:lnTo>
                <a:lnTo>
                  <a:pt x="232103" y="74771"/>
                </a:lnTo>
                <a:lnTo>
                  <a:pt x="238690" y="72585"/>
                </a:lnTo>
                <a:close/>
                <a:moveTo>
                  <a:pt x="212183" y="63433"/>
                </a:moveTo>
                <a:lnTo>
                  <a:pt x="216078" y="74992"/>
                </a:lnTo>
                <a:lnTo>
                  <a:pt x="207591" y="77842"/>
                </a:lnTo>
                <a:lnTo>
                  <a:pt x="212183" y="63433"/>
                </a:lnTo>
                <a:close/>
                <a:moveTo>
                  <a:pt x="278688" y="73536"/>
                </a:moveTo>
                <a:cubicBezTo>
                  <a:pt x="279321" y="74454"/>
                  <a:pt x="280050" y="75436"/>
                  <a:pt x="280873" y="76512"/>
                </a:cubicBezTo>
                <a:lnTo>
                  <a:pt x="278910" y="78096"/>
                </a:lnTo>
                <a:lnTo>
                  <a:pt x="276693" y="75277"/>
                </a:lnTo>
                <a:lnTo>
                  <a:pt x="278688" y="73536"/>
                </a:lnTo>
                <a:close/>
                <a:moveTo>
                  <a:pt x="184219" y="71224"/>
                </a:moveTo>
                <a:lnTo>
                  <a:pt x="186183" y="76987"/>
                </a:lnTo>
                <a:lnTo>
                  <a:pt x="182446" y="78128"/>
                </a:lnTo>
                <a:lnTo>
                  <a:pt x="180577" y="72490"/>
                </a:lnTo>
                <a:lnTo>
                  <a:pt x="184219" y="71224"/>
                </a:lnTo>
                <a:close/>
                <a:moveTo>
                  <a:pt x="145108" y="74834"/>
                </a:moveTo>
                <a:lnTo>
                  <a:pt x="155527" y="76006"/>
                </a:lnTo>
                <a:lnTo>
                  <a:pt x="155210" y="78571"/>
                </a:lnTo>
                <a:lnTo>
                  <a:pt x="144759" y="76892"/>
                </a:lnTo>
                <a:cubicBezTo>
                  <a:pt x="144854" y="76164"/>
                  <a:pt x="144981" y="75499"/>
                  <a:pt x="145108" y="74834"/>
                </a:cubicBezTo>
                <a:close/>
                <a:moveTo>
                  <a:pt x="225325" y="74264"/>
                </a:moveTo>
                <a:lnTo>
                  <a:pt x="225991" y="76291"/>
                </a:lnTo>
                <a:lnTo>
                  <a:pt x="217883" y="78983"/>
                </a:lnTo>
                <a:lnTo>
                  <a:pt x="217250" y="77019"/>
                </a:lnTo>
                <a:lnTo>
                  <a:pt x="225325" y="74264"/>
                </a:lnTo>
                <a:close/>
                <a:moveTo>
                  <a:pt x="211581" y="61660"/>
                </a:moveTo>
                <a:lnTo>
                  <a:pt x="211676" y="61976"/>
                </a:lnTo>
                <a:lnTo>
                  <a:pt x="206514" y="78254"/>
                </a:lnTo>
                <a:lnTo>
                  <a:pt x="204107" y="79046"/>
                </a:lnTo>
                <a:cubicBezTo>
                  <a:pt x="205089" y="75784"/>
                  <a:pt x="205786" y="73314"/>
                  <a:pt x="206039" y="72269"/>
                </a:cubicBezTo>
                <a:cubicBezTo>
                  <a:pt x="206736" y="69292"/>
                  <a:pt x="207116" y="66283"/>
                  <a:pt x="207116" y="63211"/>
                </a:cubicBezTo>
                <a:lnTo>
                  <a:pt x="211581" y="61660"/>
                </a:lnTo>
                <a:close/>
                <a:moveTo>
                  <a:pt x="231691" y="74929"/>
                </a:moveTo>
                <a:lnTo>
                  <a:pt x="232641" y="77874"/>
                </a:lnTo>
                <a:lnTo>
                  <a:pt x="227511" y="79553"/>
                </a:lnTo>
                <a:lnTo>
                  <a:pt x="226592" y="76639"/>
                </a:lnTo>
                <a:lnTo>
                  <a:pt x="231691" y="74929"/>
                </a:lnTo>
                <a:close/>
                <a:moveTo>
                  <a:pt x="131585" y="73314"/>
                </a:moveTo>
                <a:lnTo>
                  <a:pt x="137095" y="73916"/>
                </a:lnTo>
                <a:lnTo>
                  <a:pt x="136209" y="79711"/>
                </a:lnTo>
                <a:lnTo>
                  <a:pt x="130857" y="78856"/>
                </a:lnTo>
                <a:lnTo>
                  <a:pt x="131585" y="73314"/>
                </a:lnTo>
                <a:close/>
                <a:moveTo>
                  <a:pt x="204836" y="70527"/>
                </a:moveTo>
                <a:lnTo>
                  <a:pt x="205469" y="72585"/>
                </a:lnTo>
                <a:cubicBezTo>
                  <a:pt x="205152" y="73852"/>
                  <a:pt x="204487" y="76196"/>
                  <a:pt x="203537" y="79236"/>
                </a:cubicBezTo>
                <a:lnTo>
                  <a:pt x="202017" y="79743"/>
                </a:lnTo>
                <a:lnTo>
                  <a:pt x="199769" y="72839"/>
                </a:lnTo>
                <a:lnTo>
                  <a:pt x="204836" y="70527"/>
                </a:lnTo>
                <a:close/>
                <a:moveTo>
                  <a:pt x="114484" y="77019"/>
                </a:moveTo>
                <a:lnTo>
                  <a:pt x="117239" y="77462"/>
                </a:lnTo>
                <a:lnTo>
                  <a:pt x="116891" y="79838"/>
                </a:lnTo>
                <a:lnTo>
                  <a:pt x="113945" y="79521"/>
                </a:lnTo>
                <a:lnTo>
                  <a:pt x="114484" y="77019"/>
                </a:lnTo>
                <a:close/>
                <a:moveTo>
                  <a:pt x="262980" y="72617"/>
                </a:moveTo>
                <a:lnTo>
                  <a:pt x="265355" y="76101"/>
                </a:lnTo>
                <a:lnTo>
                  <a:pt x="260827" y="78666"/>
                </a:lnTo>
                <a:lnTo>
                  <a:pt x="258420" y="80028"/>
                </a:lnTo>
                <a:lnTo>
                  <a:pt x="256646" y="74961"/>
                </a:lnTo>
                <a:lnTo>
                  <a:pt x="262980" y="72617"/>
                </a:lnTo>
                <a:close/>
                <a:moveTo>
                  <a:pt x="117682" y="77557"/>
                </a:moveTo>
                <a:lnTo>
                  <a:pt x="120279" y="77969"/>
                </a:lnTo>
                <a:lnTo>
                  <a:pt x="119962" y="80218"/>
                </a:lnTo>
                <a:lnTo>
                  <a:pt x="117334" y="79901"/>
                </a:lnTo>
                <a:lnTo>
                  <a:pt x="117682" y="77557"/>
                </a:lnTo>
                <a:close/>
                <a:moveTo>
                  <a:pt x="247050" y="73599"/>
                </a:moveTo>
                <a:lnTo>
                  <a:pt x="247589" y="77747"/>
                </a:lnTo>
                <a:lnTo>
                  <a:pt x="240178" y="80503"/>
                </a:lnTo>
                <a:cubicBezTo>
                  <a:pt x="240337" y="79014"/>
                  <a:pt x="240527" y="77399"/>
                  <a:pt x="240685" y="75689"/>
                </a:cubicBezTo>
                <a:lnTo>
                  <a:pt x="247050" y="73599"/>
                </a:lnTo>
                <a:close/>
                <a:moveTo>
                  <a:pt x="281158" y="76892"/>
                </a:moveTo>
                <a:cubicBezTo>
                  <a:pt x="281633" y="77494"/>
                  <a:pt x="282140" y="78159"/>
                  <a:pt x="282678" y="78824"/>
                </a:cubicBezTo>
                <a:lnTo>
                  <a:pt x="280778" y="80534"/>
                </a:lnTo>
                <a:lnTo>
                  <a:pt x="279195" y="78476"/>
                </a:lnTo>
                <a:lnTo>
                  <a:pt x="281158" y="76892"/>
                </a:lnTo>
                <a:close/>
                <a:moveTo>
                  <a:pt x="273557" y="72015"/>
                </a:moveTo>
                <a:lnTo>
                  <a:pt x="275774" y="74866"/>
                </a:lnTo>
                <a:lnTo>
                  <a:pt x="269060" y="80756"/>
                </a:lnTo>
                <a:lnTo>
                  <a:pt x="265989" y="76259"/>
                </a:lnTo>
                <a:lnTo>
                  <a:pt x="273557" y="72015"/>
                </a:lnTo>
                <a:close/>
                <a:moveTo>
                  <a:pt x="137570" y="73947"/>
                </a:moveTo>
                <a:lnTo>
                  <a:pt x="144221" y="74707"/>
                </a:lnTo>
                <a:cubicBezTo>
                  <a:pt x="143904" y="76544"/>
                  <a:pt x="143556" y="78603"/>
                  <a:pt x="143176" y="80851"/>
                </a:cubicBezTo>
                <a:lnTo>
                  <a:pt x="136652" y="79774"/>
                </a:lnTo>
                <a:lnTo>
                  <a:pt x="137570" y="73947"/>
                </a:lnTo>
                <a:close/>
                <a:moveTo>
                  <a:pt x="196823" y="66790"/>
                </a:moveTo>
                <a:lnTo>
                  <a:pt x="201162" y="80028"/>
                </a:lnTo>
                <a:lnTo>
                  <a:pt x="198058" y="81073"/>
                </a:lnTo>
                <a:lnTo>
                  <a:pt x="193688" y="67898"/>
                </a:lnTo>
                <a:lnTo>
                  <a:pt x="196823" y="66790"/>
                </a:lnTo>
                <a:close/>
                <a:moveTo>
                  <a:pt x="186341" y="77399"/>
                </a:moveTo>
                <a:lnTo>
                  <a:pt x="187228" y="80028"/>
                </a:lnTo>
                <a:lnTo>
                  <a:pt x="183459" y="81263"/>
                </a:lnTo>
                <a:lnTo>
                  <a:pt x="182572" y="78571"/>
                </a:lnTo>
                <a:lnTo>
                  <a:pt x="186341" y="77399"/>
                </a:lnTo>
                <a:close/>
                <a:moveTo>
                  <a:pt x="101658" y="71889"/>
                </a:moveTo>
                <a:lnTo>
                  <a:pt x="105141" y="71952"/>
                </a:lnTo>
                <a:lnTo>
                  <a:pt x="104413" y="81769"/>
                </a:lnTo>
                <a:lnTo>
                  <a:pt x="100803" y="81928"/>
                </a:lnTo>
                <a:lnTo>
                  <a:pt x="100803" y="81928"/>
                </a:lnTo>
                <a:lnTo>
                  <a:pt x="101658" y="71889"/>
                </a:lnTo>
                <a:close/>
                <a:moveTo>
                  <a:pt x="105775" y="75562"/>
                </a:moveTo>
                <a:lnTo>
                  <a:pt x="110082" y="76259"/>
                </a:lnTo>
                <a:lnTo>
                  <a:pt x="109702" y="82244"/>
                </a:lnTo>
                <a:cubicBezTo>
                  <a:pt x="108372" y="82054"/>
                  <a:pt x="107137" y="81896"/>
                  <a:pt x="105933" y="81706"/>
                </a:cubicBezTo>
                <a:lnTo>
                  <a:pt x="105300" y="81706"/>
                </a:lnTo>
                <a:lnTo>
                  <a:pt x="105775" y="75562"/>
                </a:lnTo>
                <a:close/>
                <a:moveTo>
                  <a:pt x="92220" y="71730"/>
                </a:moveTo>
                <a:lnTo>
                  <a:pt x="101214" y="71857"/>
                </a:lnTo>
                <a:lnTo>
                  <a:pt x="100328" y="81928"/>
                </a:lnTo>
                <a:lnTo>
                  <a:pt x="92474" y="82308"/>
                </a:lnTo>
                <a:lnTo>
                  <a:pt x="92220" y="71730"/>
                </a:lnTo>
                <a:close/>
                <a:moveTo>
                  <a:pt x="226117" y="76766"/>
                </a:moveTo>
                <a:lnTo>
                  <a:pt x="227036" y="79679"/>
                </a:lnTo>
                <a:lnTo>
                  <a:pt x="219023" y="82308"/>
                </a:lnTo>
                <a:lnTo>
                  <a:pt x="218042" y="79394"/>
                </a:lnTo>
                <a:lnTo>
                  <a:pt x="226117" y="76766"/>
                </a:lnTo>
                <a:close/>
                <a:moveTo>
                  <a:pt x="80186" y="72617"/>
                </a:moveTo>
                <a:cubicBezTo>
                  <a:pt x="80503" y="74707"/>
                  <a:pt x="80978" y="78286"/>
                  <a:pt x="81516" y="82371"/>
                </a:cubicBezTo>
                <a:lnTo>
                  <a:pt x="60140" y="80091"/>
                </a:lnTo>
                <a:lnTo>
                  <a:pt x="58968" y="78856"/>
                </a:lnTo>
                <a:cubicBezTo>
                  <a:pt x="58778" y="77906"/>
                  <a:pt x="58524" y="76544"/>
                  <a:pt x="58176" y="74961"/>
                </a:cubicBezTo>
                <a:lnTo>
                  <a:pt x="69260" y="73789"/>
                </a:lnTo>
                <a:lnTo>
                  <a:pt x="69324" y="73789"/>
                </a:lnTo>
                <a:cubicBezTo>
                  <a:pt x="69355" y="73757"/>
                  <a:pt x="69387" y="73757"/>
                  <a:pt x="69419" y="73757"/>
                </a:cubicBezTo>
                <a:lnTo>
                  <a:pt x="80186" y="72617"/>
                </a:lnTo>
                <a:close/>
                <a:moveTo>
                  <a:pt x="86837" y="71730"/>
                </a:moveTo>
                <a:lnTo>
                  <a:pt x="91714" y="71794"/>
                </a:lnTo>
                <a:lnTo>
                  <a:pt x="91999" y="82339"/>
                </a:lnTo>
                <a:lnTo>
                  <a:pt x="88420" y="82498"/>
                </a:lnTo>
                <a:lnTo>
                  <a:pt x="86837" y="71730"/>
                </a:lnTo>
                <a:close/>
                <a:moveTo>
                  <a:pt x="193276" y="68057"/>
                </a:moveTo>
                <a:lnTo>
                  <a:pt x="197615" y="81231"/>
                </a:lnTo>
                <a:lnTo>
                  <a:pt x="193751" y="82498"/>
                </a:lnTo>
                <a:lnTo>
                  <a:pt x="189571" y="69355"/>
                </a:lnTo>
                <a:lnTo>
                  <a:pt x="193276" y="68057"/>
                </a:lnTo>
                <a:close/>
                <a:moveTo>
                  <a:pt x="238310" y="76481"/>
                </a:moveTo>
                <a:lnTo>
                  <a:pt x="238310" y="76481"/>
                </a:lnTo>
                <a:cubicBezTo>
                  <a:pt x="238120" y="78223"/>
                  <a:pt x="237961" y="79869"/>
                  <a:pt x="237803" y="81358"/>
                </a:cubicBezTo>
                <a:lnTo>
                  <a:pt x="234668" y="82498"/>
                </a:lnTo>
                <a:lnTo>
                  <a:pt x="233243" y="78128"/>
                </a:lnTo>
                <a:lnTo>
                  <a:pt x="238310" y="76481"/>
                </a:lnTo>
                <a:close/>
                <a:moveTo>
                  <a:pt x="80978" y="71604"/>
                </a:moveTo>
                <a:lnTo>
                  <a:pt x="86425" y="71667"/>
                </a:lnTo>
                <a:lnTo>
                  <a:pt x="88008" y="82466"/>
                </a:lnTo>
                <a:lnTo>
                  <a:pt x="84113" y="82624"/>
                </a:lnTo>
                <a:lnTo>
                  <a:pt x="82466" y="82466"/>
                </a:lnTo>
                <a:cubicBezTo>
                  <a:pt x="81865" y="77779"/>
                  <a:pt x="81295" y="73599"/>
                  <a:pt x="80978" y="71604"/>
                </a:cubicBezTo>
                <a:close/>
                <a:moveTo>
                  <a:pt x="110557" y="76322"/>
                </a:moveTo>
                <a:lnTo>
                  <a:pt x="114040" y="76924"/>
                </a:lnTo>
                <a:lnTo>
                  <a:pt x="112805" y="82688"/>
                </a:lnTo>
                <a:lnTo>
                  <a:pt x="110145" y="82308"/>
                </a:lnTo>
                <a:lnTo>
                  <a:pt x="110557" y="76322"/>
                </a:lnTo>
                <a:close/>
                <a:moveTo>
                  <a:pt x="144664" y="77336"/>
                </a:moveTo>
                <a:lnTo>
                  <a:pt x="155178" y="79014"/>
                </a:lnTo>
                <a:lnTo>
                  <a:pt x="154735" y="82815"/>
                </a:lnTo>
                <a:lnTo>
                  <a:pt x="144031" y="81009"/>
                </a:lnTo>
                <a:cubicBezTo>
                  <a:pt x="144253" y="79743"/>
                  <a:pt x="144474" y="78508"/>
                  <a:pt x="144664" y="77336"/>
                </a:cubicBezTo>
                <a:close/>
                <a:moveTo>
                  <a:pt x="113850" y="79964"/>
                </a:moveTo>
                <a:lnTo>
                  <a:pt x="116827" y="80313"/>
                </a:lnTo>
                <a:lnTo>
                  <a:pt x="116384" y="83195"/>
                </a:lnTo>
                <a:lnTo>
                  <a:pt x="113249" y="82751"/>
                </a:lnTo>
                <a:lnTo>
                  <a:pt x="113850" y="79964"/>
                </a:lnTo>
                <a:close/>
                <a:moveTo>
                  <a:pt x="155970" y="76069"/>
                </a:moveTo>
                <a:lnTo>
                  <a:pt x="160562" y="76576"/>
                </a:lnTo>
                <a:lnTo>
                  <a:pt x="159454" y="83575"/>
                </a:lnTo>
                <a:lnTo>
                  <a:pt x="155210" y="82878"/>
                </a:lnTo>
                <a:lnTo>
                  <a:pt x="155970" y="76069"/>
                </a:lnTo>
                <a:close/>
                <a:moveTo>
                  <a:pt x="117271" y="80376"/>
                </a:moveTo>
                <a:lnTo>
                  <a:pt x="119867" y="80693"/>
                </a:lnTo>
                <a:lnTo>
                  <a:pt x="119456" y="83638"/>
                </a:lnTo>
                <a:lnTo>
                  <a:pt x="116859" y="83258"/>
                </a:lnTo>
                <a:lnTo>
                  <a:pt x="117271" y="80376"/>
                </a:lnTo>
                <a:close/>
                <a:moveTo>
                  <a:pt x="255823" y="75277"/>
                </a:moveTo>
                <a:lnTo>
                  <a:pt x="257565" y="80439"/>
                </a:lnTo>
                <a:lnTo>
                  <a:pt x="249742" y="83733"/>
                </a:lnTo>
                <a:lnTo>
                  <a:pt x="248159" y="78064"/>
                </a:lnTo>
                <a:lnTo>
                  <a:pt x="255823" y="75277"/>
                </a:lnTo>
                <a:close/>
                <a:moveTo>
                  <a:pt x="265609" y="76481"/>
                </a:moveTo>
                <a:lnTo>
                  <a:pt x="268712" y="81041"/>
                </a:lnTo>
                <a:lnTo>
                  <a:pt x="268174" y="81516"/>
                </a:lnTo>
                <a:lnTo>
                  <a:pt x="263360" y="83828"/>
                </a:lnTo>
                <a:lnTo>
                  <a:pt x="261175" y="78983"/>
                </a:lnTo>
                <a:lnTo>
                  <a:pt x="265609" y="76481"/>
                </a:lnTo>
                <a:close/>
                <a:moveTo>
                  <a:pt x="189128" y="69482"/>
                </a:moveTo>
                <a:lnTo>
                  <a:pt x="193308" y="82656"/>
                </a:lnTo>
                <a:lnTo>
                  <a:pt x="189539" y="83923"/>
                </a:lnTo>
                <a:lnTo>
                  <a:pt x="185106" y="70907"/>
                </a:lnTo>
                <a:lnTo>
                  <a:pt x="189128" y="69482"/>
                </a:lnTo>
                <a:close/>
                <a:moveTo>
                  <a:pt x="161006" y="76639"/>
                </a:moveTo>
                <a:lnTo>
                  <a:pt x="162874" y="76829"/>
                </a:lnTo>
                <a:lnTo>
                  <a:pt x="162874" y="84145"/>
                </a:lnTo>
                <a:lnTo>
                  <a:pt x="162811" y="84145"/>
                </a:lnTo>
                <a:lnTo>
                  <a:pt x="159897" y="83670"/>
                </a:lnTo>
                <a:lnTo>
                  <a:pt x="161006" y="76639"/>
                </a:lnTo>
                <a:close/>
                <a:moveTo>
                  <a:pt x="276344" y="75562"/>
                </a:moveTo>
                <a:lnTo>
                  <a:pt x="278530" y="78381"/>
                </a:lnTo>
                <a:lnTo>
                  <a:pt x="271404" y="84176"/>
                </a:lnTo>
                <a:lnTo>
                  <a:pt x="269567" y="81516"/>
                </a:lnTo>
                <a:lnTo>
                  <a:pt x="276344" y="75562"/>
                </a:lnTo>
                <a:close/>
                <a:moveTo>
                  <a:pt x="136557" y="80281"/>
                </a:moveTo>
                <a:lnTo>
                  <a:pt x="143049" y="81358"/>
                </a:lnTo>
                <a:cubicBezTo>
                  <a:pt x="142891" y="82276"/>
                  <a:pt x="142733" y="83258"/>
                  <a:pt x="142543" y="84240"/>
                </a:cubicBezTo>
                <a:lnTo>
                  <a:pt x="136050" y="83480"/>
                </a:lnTo>
                <a:lnTo>
                  <a:pt x="136557" y="80281"/>
                </a:lnTo>
                <a:close/>
                <a:moveTo>
                  <a:pt x="163317" y="76892"/>
                </a:moveTo>
                <a:lnTo>
                  <a:pt x="166484" y="77241"/>
                </a:lnTo>
                <a:lnTo>
                  <a:pt x="165566" y="84271"/>
                </a:lnTo>
                <a:cubicBezTo>
                  <a:pt x="165154" y="84271"/>
                  <a:pt x="164109" y="84271"/>
                  <a:pt x="163317" y="84208"/>
                </a:cubicBezTo>
                <a:lnTo>
                  <a:pt x="163317" y="76892"/>
                </a:lnTo>
                <a:close/>
                <a:moveTo>
                  <a:pt x="232768" y="78286"/>
                </a:moveTo>
                <a:lnTo>
                  <a:pt x="234224" y="82688"/>
                </a:lnTo>
                <a:lnTo>
                  <a:pt x="229094" y="84556"/>
                </a:lnTo>
                <a:lnTo>
                  <a:pt x="227637" y="79996"/>
                </a:lnTo>
                <a:lnTo>
                  <a:pt x="232768" y="78286"/>
                </a:lnTo>
                <a:close/>
                <a:moveTo>
                  <a:pt x="121609" y="72174"/>
                </a:moveTo>
                <a:lnTo>
                  <a:pt x="131110" y="73251"/>
                </a:lnTo>
                <a:lnTo>
                  <a:pt x="129590" y="85063"/>
                </a:lnTo>
                <a:lnTo>
                  <a:pt x="119899" y="83701"/>
                </a:lnTo>
                <a:lnTo>
                  <a:pt x="120374" y="80503"/>
                </a:lnTo>
                <a:lnTo>
                  <a:pt x="121609" y="72174"/>
                </a:lnTo>
                <a:close/>
                <a:moveTo>
                  <a:pt x="216775" y="77209"/>
                </a:moveTo>
                <a:lnTo>
                  <a:pt x="217503" y="79363"/>
                </a:lnTo>
                <a:lnTo>
                  <a:pt x="218548" y="82466"/>
                </a:lnTo>
                <a:lnTo>
                  <a:pt x="209839" y="85316"/>
                </a:lnTo>
                <a:lnTo>
                  <a:pt x="207971" y="80186"/>
                </a:lnTo>
                <a:lnTo>
                  <a:pt x="216775" y="77209"/>
                </a:lnTo>
                <a:close/>
                <a:moveTo>
                  <a:pt x="260795" y="79204"/>
                </a:moveTo>
                <a:lnTo>
                  <a:pt x="262948" y="84018"/>
                </a:lnTo>
                <a:lnTo>
                  <a:pt x="260225" y="85348"/>
                </a:lnTo>
                <a:lnTo>
                  <a:pt x="258546" y="80471"/>
                </a:lnTo>
                <a:lnTo>
                  <a:pt x="260795" y="79204"/>
                </a:lnTo>
                <a:close/>
                <a:moveTo>
                  <a:pt x="149383" y="82403"/>
                </a:moveTo>
                <a:lnTo>
                  <a:pt x="154672" y="83290"/>
                </a:lnTo>
                <a:lnTo>
                  <a:pt x="154450" y="85443"/>
                </a:lnTo>
                <a:lnTo>
                  <a:pt x="149130" y="84651"/>
                </a:lnTo>
                <a:lnTo>
                  <a:pt x="149383" y="82403"/>
                </a:lnTo>
                <a:close/>
                <a:moveTo>
                  <a:pt x="187386" y="80471"/>
                </a:moveTo>
                <a:lnTo>
                  <a:pt x="188653" y="84208"/>
                </a:lnTo>
                <a:lnTo>
                  <a:pt x="184852" y="85475"/>
                </a:lnTo>
                <a:lnTo>
                  <a:pt x="183617" y="81706"/>
                </a:lnTo>
                <a:lnTo>
                  <a:pt x="187386" y="80471"/>
                </a:lnTo>
                <a:close/>
                <a:moveTo>
                  <a:pt x="130793" y="79299"/>
                </a:moveTo>
                <a:lnTo>
                  <a:pt x="136114" y="80186"/>
                </a:lnTo>
                <a:lnTo>
                  <a:pt x="135227" y="85855"/>
                </a:lnTo>
                <a:lnTo>
                  <a:pt x="130033" y="85126"/>
                </a:lnTo>
                <a:lnTo>
                  <a:pt x="130793" y="79299"/>
                </a:lnTo>
                <a:close/>
                <a:moveTo>
                  <a:pt x="205627" y="80978"/>
                </a:moveTo>
                <a:lnTo>
                  <a:pt x="204044" y="85950"/>
                </a:lnTo>
                <a:lnTo>
                  <a:pt x="202967" y="82656"/>
                </a:lnTo>
                <a:lnTo>
                  <a:pt x="203252" y="81769"/>
                </a:lnTo>
                <a:lnTo>
                  <a:pt x="205627" y="80978"/>
                </a:lnTo>
                <a:close/>
                <a:moveTo>
                  <a:pt x="181559" y="76987"/>
                </a:moveTo>
                <a:lnTo>
                  <a:pt x="184377" y="85633"/>
                </a:lnTo>
                <a:lnTo>
                  <a:pt x="181939" y="86425"/>
                </a:lnTo>
                <a:lnTo>
                  <a:pt x="178994" y="77811"/>
                </a:lnTo>
                <a:lnTo>
                  <a:pt x="181559" y="76987"/>
                </a:lnTo>
                <a:close/>
                <a:moveTo>
                  <a:pt x="135987" y="83955"/>
                </a:moveTo>
                <a:lnTo>
                  <a:pt x="142479" y="84715"/>
                </a:lnTo>
                <a:cubicBezTo>
                  <a:pt x="142353" y="85411"/>
                  <a:pt x="142226" y="86108"/>
                  <a:pt x="142099" y="86805"/>
                </a:cubicBezTo>
                <a:lnTo>
                  <a:pt x="135670" y="85918"/>
                </a:lnTo>
                <a:lnTo>
                  <a:pt x="135987" y="83955"/>
                </a:lnTo>
                <a:close/>
                <a:moveTo>
                  <a:pt x="207559" y="80313"/>
                </a:moveTo>
                <a:lnTo>
                  <a:pt x="209396" y="85475"/>
                </a:lnTo>
                <a:lnTo>
                  <a:pt x="204677" y="86995"/>
                </a:lnTo>
                <a:lnTo>
                  <a:pt x="206736" y="80598"/>
                </a:lnTo>
                <a:lnTo>
                  <a:pt x="207559" y="80313"/>
                </a:lnTo>
                <a:close/>
                <a:moveTo>
                  <a:pt x="278815" y="78761"/>
                </a:moveTo>
                <a:lnTo>
                  <a:pt x="280430" y="80851"/>
                </a:lnTo>
                <a:lnTo>
                  <a:pt x="273399" y="87121"/>
                </a:lnTo>
                <a:lnTo>
                  <a:pt x="271657" y="84556"/>
                </a:lnTo>
                <a:lnTo>
                  <a:pt x="278815" y="78761"/>
                </a:lnTo>
                <a:close/>
                <a:moveTo>
                  <a:pt x="227194" y="80123"/>
                </a:moveTo>
                <a:lnTo>
                  <a:pt x="228651" y="84715"/>
                </a:lnTo>
                <a:lnTo>
                  <a:pt x="220797" y="87597"/>
                </a:lnTo>
                <a:lnTo>
                  <a:pt x="219150" y="82751"/>
                </a:lnTo>
                <a:lnTo>
                  <a:pt x="227194" y="80123"/>
                </a:lnTo>
                <a:close/>
                <a:moveTo>
                  <a:pt x="143968" y="81484"/>
                </a:moveTo>
                <a:lnTo>
                  <a:pt x="148940" y="82308"/>
                </a:lnTo>
                <a:lnTo>
                  <a:pt x="148655" y="84778"/>
                </a:lnTo>
                <a:lnTo>
                  <a:pt x="148686" y="84778"/>
                </a:lnTo>
                <a:lnTo>
                  <a:pt x="148338" y="87660"/>
                </a:lnTo>
                <a:lnTo>
                  <a:pt x="143049" y="86931"/>
                </a:lnTo>
                <a:cubicBezTo>
                  <a:pt x="143366" y="85031"/>
                  <a:pt x="143683" y="83226"/>
                  <a:pt x="143968" y="81484"/>
                </a:cubicBezTo>
                <a:close/>
                <a:moveTo>
                  <a:pt x="237740" y="81896"/>
                </a:moveTo>
                <a:lnTo>
                  <a:pt x="237740" y="81896"/>
                </a:lnTo>
                <a:cubicBezTo>
                  <a:pt x="237518" y="83891"/>
                  <a:pt x="237360" y="85760"/>
                  <a:pt x="237233" y="87502"/>
                </a:cubicBezTo>
                <a:lnTo>
                  <a:pt x="237265" y="87502"/>
                </a:lnTo>
                <a:lnTo>
                  <a:pt x="236410" y="87787"/>
                </a:lnTo>
                <a:lnTo>
                  <a:pt x="234826" y="82941"/>
                </a:lnTo>
                <a:lnTo>
                  <a:pt x="237740" y="81896"/>
                </a:lnTo>
                <a:close/>
                <a:moveTo>
                  <a:pt x="247716" y="78223"/>
                </a:moveTo>
                <a:lnTo>
                  <a:pt x="249331" y="83891"/>
                </a:lnTo>
                <a:lnTo>
                  <a:pt x="239513" y="88040"/>
                </a:lnTo>
                <a:cubicBezTo>
                  <a:pt x="239640" y="86171"/>
                  <a:pt x="239798" y="84176"/>
                  <a:pt x="240020" y="82023"/>
                </a:cubicBezTo>
                <a:cubicBezTo>
                  <a:pt x="240052" y="81706"/>
                  <a:pt x="240115" y="81358"/>
                  <a:pt x="240147" y="81009"/>
                </a:cubicBezTo>
                <a:lnTo>
                  <a:pt x="247716" y="78223"/>
                </a:lnTo>
                <a:close/>
                <a:moveTo>
                  <a:pt x="177093" y="73694"/>
                </a:moveTo>
                <a:lnTo>
                  <a:pt x="178487" y="77716"/>
                </a:lnTo>
                <a:lnTo>
                  <a:pt x="181527" y="86551"/>
                </a:lnTo>
                <a:cubicBezTo>
                  <a:pt x="179469" y="87216"/>
                  <a:pt x="177632" y="87818"/>
                  <a:pt x="176048" y="88293"/>
                </a:cubicBezTo>
                <a:lnTo>
                  <a:pt x="171773" y="75562"/>
                </a:lnTo>
                <a:lnTo>
                  <a:pt x="177093" y="73694"/>
                </a:lnTo>
                <a:close/>
                <a:moveTo>
                  <a:pt x="149098" y="85095"/>
                </a:moveTo>
                <a:lnTo>
                  <a:pt x="154387" y="85886"/>
                </a:lnTo>
                <a:lnTo>
                  <a:pt x="154102" y="88452"/>
                </a:lnTo>
                <a:lnTo>
                  <a:pt x="148781" y="87723"/>
                </a:lnTo>
                <a:lnTo>
                  <a:pt x="149098" y="85095"/>
                </a:lnTo>
                <a:close/>
                <a:moveTo>
                  <a:pt x="104255" y="84050"/>
                </a:moveTo>
                <a:lnTo>
                  <a:pt x="103970" y="88008"/>
                </a:lnTo>
                <a:lnTo>
                  <a:pt x="92632" y="88642"/>
                </a:lnTo>
                <a:lnTo>
                  <a:pt x="92537" y="84556"/>
                </a:lnTo>
                <a:lnTo>
                  <a:pt x="104255" y="84050"/>
                </a:lnTo>
                <a:close/>
                <a:moveTo>
                  <a:pt x="201859" y="82213"/>
                </a:moveTo>
                <a:lnTo>
                  <a:pt x="202270" y="83416"/>
                </a:lnTo>
                <a:cubicBezTo>
                  <a:pt x="201732" y="85095"/>
                  <a:pt x="201162" y="86900"/>
                  <a:pt x="200592" y="88737"/>
                </a:cubicBezTo>
                <a:lnTo>
                  <a:pt x="198755" y="83258"/>
                </a:lnTo>
                <a:lnTo>
                  <a:pt x="201859" y="82213"/>
                </a:lnTo>
                <a:close/>
                <a:moveTo>
                  <a:pt x="92062" y="84620"/>
                </a:moveTo>
                <a:lnTo>
                  <a:pt x="92157" y="88705"/>
                </a:lnTo>
                <a:lnTo>
                  <a:pt x="89402" y="88863"/>
                </a:lnTo>
                <a:lnTo>
                  <a:pt x="88768" y="84746"/>
                </a:lnTo>
                <a:lnTo>
                  <a:pt x="92062" y="84620"/>
                </a:lnTo>
                <a:close/>
                <a:moveTo>
                  <a:pt x="155147" y="83353"/>
                </a:moveTo>
                <a:lnTo>
                  <a:pt x="159390" y="84050"/>
                </a:lnTo>
                <a:lnTo>
                  <a:pt x="158630" y="89022"/>
                </a:lnTo>
                <a:lnTo>
                  <a:pt x="154577" y="88483"/>
                </a:lnTo>
                <a:lnTo>
                  <a:pt x="154862" y="85728"/>
                </a:lnTo>
                <a:lnTo>
                  <a:pt x="155147" y="83353"/>
                </a:lnTo>
                <a:close/>
                <a:moveTo>
                  <a:pt x="159834" y="84113"/>
                </a:moveTo>
                <a:lnTo>
                  <a:pt x="162747" y="84588"/>
                </a:lnTo>
                <a:lnTo>
                  <a:pt x="162874" y="84588"/>
                </a:lnTo>
                <a:lnTo>
                  <a:pt x="162874" y="89592"/>
                </a:lnTo>
                <a:lnTo>
                  <a:pt x="159074" y="89085"/>
                </a:lnTo>
                <a:lnTo>
                  <a:pt x="159834" y="84113"/>
                </a:lnTo>
                <a:close/>
                <a:moveTo>
                  <a:pt x="257723" y="80851"/>
                </a:moveTo>
                <a:lnTo>
                  <a:pt x="259401" y="85728"/>
                </a:lnTo>
                <a:lnTo>
                  <a:pt x="251421" y="89592"/>
                </a:lnTo>
                <a:lnTo>
                  <a:pt x="249869" y="84176"/>
                </a:lnTo>
                <a:lnTo>
                  <a:pt x="257723" y="80851"/>
                </a:lnTo>
                <a:close/>
                <a:moveTo>
                  <a:pt x="234383" y="83131"/>
                </a:moveTo>
                <a:lnTo>
                  <a:pt x="235966" y="87945"/>
                </a:lnTo>
                <a:lnTo>
                  <a:pt x="230741" y="89750"/>
                </a:lnTo>
                <a:lnTo>
                  <a:pt x="229221" y="85000"/>
                </a:lnTo>
                <a:lnTo>
                  <a:pt x="234383" y="83131"/>
                </a:lnTo>
                <a:close/>
                <a:moveTo>
                  <a:pt x="163317" y="84683"/>
                </a:moveTo>
                <a:cubicBezTo>
                  <a:pt x="164077" y="84746"/>
                  <a:pt x="165059" y="84746"/>
                  <a:pt x="165503" y="84746"/>
                </a:cubicBezTo>
                <a:lnTo>
                  <a:pt x="164869" y="89813"/>
                </a:lnTo>
                <a:cubicBezTo>
                  <a:pt x="164394" y="89750"/>
                  <a:pt x="163856" y="89687"/>
                  <a:pt x="163317" y="89623"/>
                </a:cubicBezTo>
                <a:lnTo>
                  <a:pt x="163317" y="84683"/>
                </a:lnTo>
                <a:close/>
                <a:moveTo>
                  <a:pt x="189508" y="86330"/>
                </a:moveTo>
                <a:lnTo>
                  <a:pt x="190363" y="88863"/>
                </a:lnTo>
                <a:lnTo>
                  <a:pt x="186373" y="90162"/>
                </a:lnTo>
                <a:lnTo>
                  <a:pt x="185549" y="87628"/>
                </a:lnTo>
                <a:lnTo>
                  <a:pt x="189508" y="86330"/>
                </a:lnTo>
                <a:close/>
                <a:moveTo>
                  <a:pt x="171330" y="75689"/>
                </a:moveTo>
                <a:lnTo>
                  <a:pt x="175605" y="88452"/>
                </a:lnTo>
                <a:cubicBezTo>
                  <a:pt x="172026" y="89560"/>
                  <a:pt x="169778" y="90225"/>
                  <a:pt x="169240" y="90288"/>
                </a:cubicBezTo>
                <a:cubicBezTo>
                  <a:pt x="168796" y="90288"/>
                  <a:pt x="167403" y="90130"/>
                  <a:pt x="165313" y="89877"/>
                </a:cubicBezTo>
                <a:lnTo>
                  <a:pt x="166959" y="77209"/>
                </a:lnTo>
                <a:lnTo>
                  <a:pt x="171330" y="75689"/>
                </a:lnTo>
                <a:close/>
                <a:moveTo>
                  <a:pt x="105743" y="83986"/>
                </a:moveTo>
                <a:cubicBezTo>
                  <a:pt x="106756" y="84145"/>
                  <a:pt x="112014" y="84905"/>
                  <a:pt x="119076" y="85886"/>
                </a:cubicBezTo>
                <a:lnTo>
                  <a:pt x="118284" y="90320"/>
                </a:lnTo>
                <a:lnTo>
                  <a:pt x="104856" y="88072"/>
                </a:lnTo>
                <a:lnTo>
                  <a:pt x="105141" y="84018"/>
                </a:lnTo>
                <a:lnTo>
                  <a:pt x="105743" y="83986"/>
                </a:lnTo>
                <a:close/>
                <a:moveTo>
                  <a:pt x="228777" y="85158"/>
                </a:moveTo>
                <a:lnTo>
                  <a:pt x="229474" y="87311"/>
                </a:lnTo>
                <a:lnTo>
                  <a:pt x="221779" y="90320"/>
                </a:lnTo>
                <a:cubicBezTo>
                  <a:pt x="221747" y="90320"/>
                  <a:pt x="221715" y="90352"/>
                  <a:pt x="221715" y="90352"/>
                </a:cubicBezTo>
                <a:lnTo>
                  <a:pt x="220923" y="88008"/>
                </a:lnTo>
                <a:lnTo>
                  <a:pt x="228777" y="85158"/>
                </a:lnTo>
                <a:close/>
                <a:moveTo>
                  <a:pt x="269219" y="81801"/>
                </a:moveTo>
                <a:lnTo>
                  <a:pt x="273019" y="87375"/>
                </a:lnTo>
                <a:lnTo>
                  <a:pt x="266400" y="90573"/>
                </a:lnTo>
                <a:lnTo>
                  <a:pt x="263740" y="84683"/>
                </a:lnTo>
                <a:lnTo>
                  <a:pt x="268649" y="82308"/>
                </a:lnTo>
                <a:cubicBezTo>
                  <a:pt x="268680" y="82276"/>
                  <a:pt x="268712" y="82244"/>
                  <a:pt x="268744" y="82213"/>
                </a:cubicBezTo>
                <a:lnTo>
                  <a:pt x="269219" y="81801"/>
                </a:lnTo>
                <a:close/>
                <a:moveTo>
                  <a:pt x="218738" y="82878"/>
                </a:moveTo>
                <a:lnTo>
                  <a:pt x="220385" y="87755"/>
                </a:lnTo>
                <a:lnTo>
                  <a:pt x="211866" y="90858"/>
                </a:lnTo>
                <a:lnTo>
                  <a:pt x="210029" y="85760"/>
                </a:lnTo>
                <a:lnTo>
                  <a:pt x="218738" y="82878"/>
                </a:lnTo>
                <a:close/>
                <a:moveTo>
                  <a:pt x="119519" y="85950"/>
                </a:moveTo>
                <a:lnTo>
                  <a:pt x="125251" y="86741"/>
                </a:lnTo>
                <a:lnTo>
                  <a:pt x="124301" y="91302"/>
                </a:lnTo>
                <a:lnTo>
                  <a:pt x="118759" y="90383"/>
                </a:lnTo>
                <a:lnTo>
                  <a:pt x="119519" y="85950"/>
                </a:lnTo>
                <a:close/>
                <a:moveTo>
                  <a:pt x="185106" y="87787"/>
                </a:moveTo>
                <a:lnTo>
                  <a:pt x="185929" y="90288"/>
                </a:lnTo>
                <a:lnTo>
                  <a:pt x="182034" y="91587"/>
                </a:lnTo>
                <a:lnTo>
                  <a:pt x="182224" y="88705"/>
                </a:lnTo>
                <a:lnTo>
                  <a:pt x="185106" y="87787"/>
                </a:lnTo>
                <a:close/>
                <a:moveTo>
                  <a:pt x="125726" y="86836"/>
                </a:moveTo>
                <a:lnTo>
                  <a:pt x="129305" y="87343"/>
                </a:lnTo>
                <a:lnTo>
                  <a:pt x="128671" y="92062"/>
                </a:lnTo>
                <a:lnTo>
                  <a:pt x="124745" y="91397"/>
                </a:lnTo>
                <a:lnTo>
                  <a:pt x="125726" y="86836"/>
                </a:lnTo>
                <a:close/>
                <a:moveTo>
                  <a:pt x="263328" y="84873"/>
                </a:moveTo>
                <a:lnTo>
                  <a:pt x="265989" y="90763"/>
                </a:lnTo>
                <a:lnTo>
                  <a:pt x="262663" y="92379"/>
                </a:lnTo>
                <a:lnTo>
                  <a:pt x="260510" y="86203"/>
                </a:lnTo>
                <a:lnTo>
                  <a:pt x="263328" y="84873"/>
                </a:lnTo>
                <a:close/>
                <a:moveTo>
                  <a:pt x="229632" y="87755"/>
                </a:moveTo>
                <a:lnTo>
                  <a:pt x="230298" y="89908"/>
                </a:lnTo>
                <a:lnTo>
                  <a:pt x="222475" y="92600"/>
                </a:lnTo>
                <a:lnTo>
                  <a:pt x="221842" y="90763"/>
                </a:lnTo>
                <a:lnTo>
                  <a:pt x="221937" y="90763"/>
                </a:lnTo>
                <a:lnTo>
                  <a:pt x="229632" y="87755"/>
                </a:lnTo>
                <a:close/>
                <a:moveTo>
                  <a:pt x="202492" y="84176"/>
                </a:moveTo>
                <a:lnTo>
                  <a:pt x="203569" y="87438"/>
                </a:lnTo>
                <a:lnTo>
                  <a:pt x="201890" y="92727"/>
                </a:lnTo>
                <a:lnTo>
                  <a:pt x="200814" y="89497"/>
                </a:lnTo>
                <a:cubicBezTo>
                  <a:pt x="201415" y="87628"/>
                  <a:pt x="201985" y="85855"/>
                  <a:pt x="202492" y="84176"/>
                </a:cubicBezTo>
                <a:close/>
                <a:moveTo>
                  <a:pt x="209586" y="85886"/>
                </a:moveTo>
                <a:lnTo>
                  <a:pt x="211423" y="91017"/>
                </a:lnTo>
                <a:lnTo>
                  <a:pt x="206451" y="92854"/>
                </a:lnTo>
                <a:cubicBezTo>
                  <a:pt x="205501" y="90130"/>
                  <a:pt x="204867" y="88262"/>
                  <a:pt x="204582" y="87533"/>
                </a:cubicBezTo>
                <a:lnTo>
                  <a:pt x="209586" y="85886"/>
                </a:lnTo>
                <a:close/>
                <a:moveTo>
                  <a:pt x="129748" y="87407"/>
                </a:moveTo>
                <a:lnTo>
                  <a:pt x="134879" y="88135"/>
                </a:lnTo>
                <a:lnTo>
                  <a:pt x="134119" y="92949"/>
                </a:lnTo>
                <a:lnTo>
                  <a:pt x="129147" y="92125"/>
                </a:lnTo>
                <a:lnTo>
                  <a:pt x="129748" y="87407"/>
                </a:lnTo>
                <a:close/>
                <a:moveTo>
                  <a:pt x="103906" y="88483"/>
                </a:moveTo>
                <a:lnTo>
                  <a:pt x="103558" y="93012"/>
                </a:lnTo>
                <a:lnTo>
                  <a:pt x="92727" y="93202"/>
                </a:lnTo>
                <a:lnTo>
                  <a:pt x="92600" y="89117"/>
                </a:lnTo>
                <a:lnTo>
                  <a:pt x="103906" y="88483"/>
                </a:lnTo>
                <a:close/>
                <a:moveTo>
                  <a:pt x="92157" y="89180"/>
                </a:moveTo>
                <a:lnTo>
                  <a:pt x="92284" y="93234"/>
                </a:lnTo>
                <a:lnTo>
                  <a:pt x="90035" y="93265"/>
                </a:lnTo>
                <a:lnTo>
                  <a:pt x="89465" y="89307"/>
                </a:lnTo>
                <a:lnTo>
                  <a:pt x="92157" y="89180"/>
                </a:lnTo>
                <a:close/>
                <a:moveTo>
                  <a:pt x="181749" y="88863"/>
                </a:moveTo>
                <a:lnTo>
                  <a:pt x="181590" y="91745"/>
                </a:lnTo>
                <a:lnTo>
                  <a:pt x="175478" y="93740"/>
                </a:lnTo>
                <a:lnTo>
                  <a:pt x="175478" y="93740"/>
                </a:lnTo>
                <a:lnTo>
                  <a:pt x="176080" y="90668"/>
                </a:lnTo>
                <a:cubicBezTo>
                  <a:pt x="177727" y="90162"/>
                  <a:pt x="179659" y="89560"/>
                  <a:pt x="181749" y="88863"/>
                </a:cubicBezTo>
                <a:close/>
                <a:moveTo>
                  <a:pt x="194005" y="84841"/>
                </a:moveTo>
                <a:lnTo>
                  <a:pt x="196412" y="92727"/>
                </a:lnTo>
                <a:lnTo>
                  <a:pt x="192548" y="93867"/>
                </a:lnTo>
                <a:lnTo>
                  <a:pt x="190870" y="88927"/>
                </a:lnTo>
                <a:lnTo>
                  <a:pt x="189919" y="86203"/>
                </a:lnTo>
                <a:lnTo>
                  <a:pt x="194005" y="84841"/>
                </a:lnTo>
                <a:close/>
                <a:moveTo>
                  <a:pt x="135322" y="88167"/>
                </a:moveTo>
                <a:lnTo>
                  <a:pt x="141719" y="89053"/>
                </a:lnTo>
                <a:cubicBezTo>
                  <a:pt x="141434" y="90700"/>
                  <a:pt x="141149" y="92379"/>
                  <a:pt x="140864" y="94057"/>
                </a:cubicBezTo>
                <a:lnTo>
                  <a:pt x="134562" y="93012"/>
                </a:lnTo>
                <a:lnTo>
                  <a:pt x="135322" y="88167"/>
                </a:lnTo>
                <a:close/>
                <a:moveTo>
                  <a:pt x="25050" y="50797"/>
                </a:moveTo>
                <a:cubicBezTo>
                  <a:pt x="25335" y="52286"/>
                  <a:pt x="25557" y="53426"/>
                  <a:pt x="25715" y="54027"/>
                </a:cubicBezTo>
                <a:cubicBezTo>
                  <a:pt x="27077" y="59000"/>
                  <a:pt x="31099" y="64352"/>
                  <a:pt x="35279" y="66727"/>
                </a:cubicBezTo>
                <a:cubicBezTo>
                  <a:pt x="37275" y="67835"/>
                  <a:pt x="40663" y="69292"/>
                  <a:pt x="43957" y="70717"/>
                </a:cubicBezTo>
                <a:cubicBezTo>
                  <a:pt x="46807" y="71952"/>
                  <a:pt x="50734" y="73599"/>
                  <a:pt x="51272" y="74137"/>
                </a:cubicBezTo>
                <a:cubicBezTo>
                  <a:pt x="51684" y="74517"/>
                  <a:pt x="54598" y="77589"/>
                  <a:pt x="58398" y="81611"/>
                </a:cubicBezTo>
                <a:lnTo>
                  <a:pt x="57448" y="94184"/>
                </a:lnTo>
                <a:lnTo>
                  <a:pt x="52602" y="83955"/>
                </a:lnTo>
                <a:cubicBezTo>
                  <a:pt x="52507" y="83733"/>
                  <a:pt x="52317" y="83543"/>
                  <a:pt x="52096" y="83448"/>
                </a:cubicBezTo>
                <a:cubicBezTo>
                  <a:pt x="36008" y="75024"/>
                  <a:pt x="18241" y="65143"/>
                  <a:pt x="17006" y="63401"/>
                </a:cubicBezTo>
                <a:cubicBezTo>
                  <a:pt x="16468" y="62546"/>
                  <a:pt x="15201" y="57923"/>
                  <a:pt x="13871" y="53046"/>
                </a:cubicBezTo>
                <a:cubicBezTo>
                  <a:pt x="17766" y="52254"/>
                  <a:pt x="21630" y="51462"/>
                  <a:pt x="25050" y="50797"/>
                </a:cubicBezTo>
                <a:close/>
                <a:moveTo>
                  <a:pt x="104825" y="88547"/>
                </a:moveTo>
                <a:lnTo>
                  <a:pt x="118221" y="90763"/>
                </a:lnTo>
                <a:lnTo>
                  <a:pt x="117461" y="95102"/>
                </a:lnTo>
                <a:lnTo>
                  <a:pt x="104508" y="93075"/>
                </a:lnTo>
                <a:lnTo>
                  <a:pt x="104825" y="88547"/>
                </a:lnTo>
                <a:close/>
                <a:moveTo>
                  <a:pt x="190489" y="89307"/>
                </a:moveTo>
                <a:lnTo>
                  <a:pt x="192073" y="93994"/>
                </a:lnTo>
                <a:lnTo>
                  <a:pt x="188019" y="95229"/>
                </a:lnTo>
                <a:lnTo>
                  <a:pt x="186531" y="90605"/>
                </a:lnTo>
                <a:lnTo>
                  <a:pt x="190489" y="89307"/>
                </a:lnTo>
                <a:close/>
                <a:moveTo>
                  <a:pt x="186056" y="90732"/>
                </a:moveTo>
                <a:lnTo>
                  <a:pt x="187544" y="95260"/>
                </a:lnTo>
                <a:lnTo>
                  <a:pt x="181844" y="95039"/>
                </a:lnTo>
                <a:lnTo>
                  <a:pt x="182002" y="92062"/>
                </a:lnTo>
                <a:lnTo>
                  <a:pt x="186056" y="90732"/>
                </a:lnTo>
                <a:close/>
                <a:moveTo>
                  <a:pt x="249457" y="84335"/>
                </a:moveTo>
                <a:lnTo>
                  <a:pt x="251009" y="89782"/>
                </a:lnTo>
                <a:lnTo>
                  <a:pt x="239323" y="95419"/>
                </a:lnTo>
                <a:cubicBezTo>
                  <a:pt x="239292" y="93455"/>
                  <a:pt x="239323" y="91143"/>
                  <a:pt x="239482" y="88547"/>
                </a:cubicBezTo>
                <a:lnTo>
                  <a:pt x="239513" y="88547"/>
                </a:lnTo>
                <a:lnTo>
                  <a:pt x="249457" y="84335"/>
                </a:lnTo>
                <a:close/>
                <a:moveTo>
                  <a:pt x="220512" y="88198"/>
                </a:moveTo>
                <a:lnTo>
                  <a:pt x="222064" y="92727"/>
                </a:lnTo>
                <a:lnTo>
                  <a:pt x="213576" y="95672"/>
                </a:lnTo>
                <a:lnTo>
                  <a:pt x="212024" y="91302"/>
                </a:lnTo>
                <a:lnTo>
                  <a:pt x="220512" y="88198"/>
                </a:lnTo>
                <a:close/>
                <a:moveTo>
                  <a:pt x="118664" y="90827"/>
                </a:moveTo>
                <a:lnTo>
                  <a:pt x="123129" y="91587"/>
                </a:lnTo>
                <a:lnTo>
                  <a:pt x="122496" y="95894"/>
                </a:lnTo>
                <a:lnTo>
                  <a:pt x="117904" y="95165"/>
                </a:lnTo>
                <a:lnTo>
                  <a:pt x="118664" y="90827"/>
                </a:lnTo>
                <a:close/>
                <a:moveTo>
                  <a:pt x="230456" y="90320"/>
                </a:moveTo>
                <a:lnTo>
                  <a:pt x="231406" y="93392"/>
                </a:lnTo>
                <a:lnTo>
                  <a:pt x="223584" y="95894"/>
                </a:lnTo>
                <a:lnTo>
                  <a:pt x="222634" y="93012"/>
                </a:lnTo>
                <a:lnTo>
                  <a:pt x="230456" y="90320"/>
                </a:lnTo>
                <a:close/>
                <a:moveTo>
                  <a:pt x="198312" y="83416"/>
                </a:moveTo>
                <a:lnTo>
                  <a:pt x="200339" y="89497"/>
                </a:lnTo>
                <a:cubicBezTo>
                  <a:pt x="199610" y="91808"/>
                  <a:pt x="198850" y="94184"/>
                  <a:pt x="198090" y="96559"/>
                </a:cubicBezTo>
                <a:lnTo>
                  <a:pt x="194416" y="84715"/>
                </a:lnTo>
                <a:lnTo>
                  <a:pt x="198312" y="83416"/>
                </a:lnTo>
                <a:close/>
                <a:moveTo>
                  <a:pt x="259686" y="86615"/>
                </a:moveTo>
                <a:lnTo>
                  <a:pt x="261840" y="92790"/>
                </a:lnTo>
                <a:lnTo>
                  <a:pt x="253859" y="96654"/>
                </a:lnTo>
                <a:lnTo>
                  <a:pt x="251706" y="90478"/>
                </a:lnTo>
                <a:lnTo>
                  <a:pt x="259686" y="86615"/>
                </a:lnTo>
                <a:close/>
                <a:moveTo>
                  <a:pt x="123604" y="91650"/>
                </a:moveTo>
                <a:lnTo>
                  <a:pt x="128608" y="92505"/>
                </a:lnTo>
                <a:lnTo>
                  <a:pt x="128101" y="96780"/>
                </a:lnTo>
                <a:lnTo>
                  <a:pt x="122939" y="95989"/>
                </a:lnTo>
                <a:lnTo>
                  <a:pt x="123604" y="91650"/>
                </a:lnTo>
                <a:close/>
                <a:moveTo>
                  <a:pt x="175605" y="90827"/>
                </a:moveTo>
                <a:lnTo>
                  <a:pt x="174972" y="93899"/>
                </a:lnTo>
                <a:lnTo>
                  <a:pt x="170000" y="95514"/>
                </a:lnTo>
                <a:cubicBezTo>
                  <a:pt x="169905" y="95545"/>
                  <a:pt x="169841" y="95640"/>
                  <a:pt x="169841" y="95735"/>
                </a:cubicBezTo>
                <a:lnTo>
                  <a:pt x="169841" y="96875"/>
                </a:lnTo>
                <a:lnTo>
                  <a:pt x="164521" y="96210"/>
                </a:lnTo>
                <a:lnTo>
                  <a:pt x="165028" y="92157"/>
                </a:lnTo>
                <a:cubicBezTo>
                  <a:pt x="167276" y="92410"/>
                  <a:pt x="168765" y="92569"/>
                  <a:pt x="169240" y="92569"/>
                </a:cubicBezTo>
                <a:cubicBezTo>
                  <a:pt x="169715" y="92569"/>
                  <a:pt x="172026" y="91935"/>
                  <a:pt x="175605" y="90827"/>
                </a:cubicBezTo>
                <a:close/>
                <a:moveTo>
                  <a:pt x="129083" y="92600"/>
                </a:moveTo>
                <a:lnTo>
                  <a:pt x="131712" y="93012"/>
                </a:lnTo>
                <a:lnTo>
                  <a:pt x="131047" y="97256"/>
                </a:lnTo>
                <a:lnTo>
                  <a:pt x="128513" y="96875"/>
                </a:lnTo>
                <a:lnTo>
                  <a:pt x="129083" y="92600"/>
                </a:lnTo>
                <a:close/>
                <a:moveTo>
                  <a:pt x="174877" y="94405"/>
                </a:moveTo>
                <a:lnTo>
                  <a:pt x="174243" y="97414"/>
                </a:lnTo>
                <a:lnTo>
                  <a:pt x="170285" y="96939"/>
                </a:lnTo>
                <a:lnTo>
                  <a:pt x="170285" y="95894"/>
                </a:lnTo>
                <a:lnTo>
                  <a:pt x="174877" y="94405"/>
                </a:lnTo>
                <a:close/>
                <a:moveTo>
                  <a:pt x="211581" y="91460"/>
                </a:moveTo>
                <a:lnTo>
                  <a:pt x="213165" y="95799"/>
                </a:lnTo>
                <a:lnTo>
                  <a:pt x="208066" y="97572"/>
                </a:lnTo>
                <a:cubicBezTo>
                  <a:pt x="207496" y="95989"/>
                  <a:pt x="207021" y="94564"/>
                  <a:pt x="206577" y="93297"/>
                </a:cubicBezTo>
                <a:lnTo>
                  <a:pt x="211581" y="91460"/>
                </a:lnTo>
                <a:close/>
                <a:moveTo>
                  <a:pt x="132187" y="93075"/>
                </a:moveTo>
                <a:lnTo>
                  <a:pt x="134055" y="93392"/>
                </a:lnTo>
                <a:lnTo>
                  <a:pt x="133390" y="97604"/>
                </a:lnTo>
                <a:lnTo>
                  <a:pt x="131490" y="97319"/>
                </a:lnTo>
                <a:lnTo>
                  <a:pt x="132187" y="93075"/>
                </a:lnTo>
                <a:close/>
                <a:moveTo>
                  <a:pt x="88357" y="84746"/>
                </a:moveTo>
                <a:lnTo>
                  <a:pt x="89624" y="93487"/>
                </a:lnTo>
                <a:cubicBezTo>
                  <a:pt x="89655" y="93614"/>
                  <a:pt x="89750" y="93677"/>
                  <a:pt x="89877" y="93677"/>
                </a:cubicBezTo>
                <a:lnTo>
                  <a:pt x="92315" y="93645"/>
                </a:lnTo>
                <a:lnTo>
                  <a:pt x="92410" y="97636"/>
                </a:lnTo>
                <a:lnTo>
                  <a:pt x="84461" y="97446"/>
                </a:lnTo>
                <a:cubicBezTo>
                  <a:pt x="83986" y="93930"/>
                  <a:pt x="83353" y="89275"/>
                  <a:pt x="82783" y="84810"/>
                </a:cubicBezTo>
                <a:lnTo>
                  <a:pt x="82783" y="84810"/>
                </a:lnTo>
                <a:lnTo>
                  <a:pt x="83955" y="84936"/>
                </a:lnTo>
                <a:lnTo>
                  <a:pt x="84113" y="84936"/>
                </a:lnTo>
                <a:lnTo>
                  <a:pt x="88357" y="84746"/>
                </a:lnTo>
                <a:close/>
                <a:moveTo>
                  <a:pt x="103526" y="93455"/>
                </a:moveTo>
                <a:lnTo>
                  <a:pt x="103241" y="97382"/>
                </a:lnTo>
                <a:lnTo>
                  <a:pt x="92822" y="97667"/>
                </a:lnTo>
                <a:lnTo>
                  <a:pt x="92727" y="93645"/>
                </a:lnTo>
                <a:lnTo>
                  <a:pt x="103526" y="93455"/>
                </a:lnTo>
                <a:close/>
                <a:moveTo>
                  <a:pt x="142638" y="89180"/>
                </a:moveTo>
                <a:lnTo>
                  <a:pt x="145614" y="89560"/>
                </a:lnTo>
                <a:lnTo>
                  <a:pt x="144221" y="97731"/>
                </a:lnTo>
                <a:lnTo>
                  <a:pt x="141244" y="97351"/>
                </a:lnTo>
                <a:cubicBezTo>
                  <a:pt x="141719" y="94595"/>
                  <a:pt x="142194" y="91840"/>
                  <a:pt x="142638" y="89180"/>
                </a:cubicBezTo>
                <a:close/>
                <a:moveTo>
                  <a:pt x="237201" y="88008"/>
                </a:moveTo>
                <a:cubicBezTo>
                  <a:pt x="237011" y="91270"/>
                  <a:pt x="236980" y="94089"/>
                  <a:pt x="237043" y="96400"/>
                </a:cubicBezTo>
                <a:lnTo>
                  <a:pt x="233274" y="97731"/>
                </a:lnTo>
                <a:lnTo>
                  <a:pt x="231913" y="93455"/>
                </a:lnTo>
                <a:lnTo>
                  <a:pt x="230868" y="90193"/>
                </a:lnTo>
                <a:lnTo>
                  <a:pt x="237201" y="88008"/>
                </a:lnTo>
                <a:close/>
                <a:moveTo>
                  <a:pt x="146058" y="89655"/>
                </a:moveTo>
                <a:lnTo>
                  <a:pt x="148053" y="89908"/>
                </a:lnTo>
                <a:lnTo>
                  <a:pt x="146723" y="98142"/>
                </a:lnTo>
                <a:lnTo>
                  <a:pt x="144696" y="97857"/>
                </a:lnTo>
                <a:lnTo>
                  <a:pt x="146058" y="89655"/>
                </a:lnTo>
                <a:close/>
                <a:moveTo>
                  <a:pt x="181559" y="92220"/>
                </a:moveTo>
                <a:lnTo>
                  <a:pt x="181147" y="98301"/>
                </a:lnTo>
                <a:lnTo>
                  <a:pt x="174687" y="97509"/>
                </a:lnTo>
                <a:lnTo>
                  <a:pt x="175352" y="94247"/>
                </a:lnTo>
                <a:lnTo>
                  <a:pt x="181559" y="92220"/>
                </a:lnTo>
                <a:close/>
                <a:moveTo>
                  <a:pt x="148496" y="89972"/>
                </a:moveTo>
                <a:lnTo>
                  <a:pt x="150238" y="90225"/>
                </a:lnTo>
                <a:lnTo>
                  <a:pt x="148908" y="98396"/>
                </a:lnTo>
                <a:lnTo>
                  <a:pt x="147198" y="98174"/>
                </a:lnTo>
                <a:lnTo>
                  <a:pt x="148496" y="89972"/>
                </a:lnTo>
                <a:close/>
                <a:moveTo>
                  <a:pt x="273272" y="87755"/>
                </a:moveTo>
                <a:lnTo>
                  <a:pt x="276946" y="92822"/>
                </a:lnTo>
                <a:lnTo>
                  <a:pt x="266052" y="98396"/>
                </a:lnTo>
                <a:lnTo>
                  <a:pt x="263582" y="95039"/>
                </a:lnTo>
                <a:lnTo>
                  <a:pt x="262822" y="92822"/>
                </a:lnTo>
                <a:lnTo>
                  <a:pt x="273272" y="87755"/>
                </a:lnTo>
                <a:close/>
                <a:moveTo>
                  <a:pt x="134499" y="93455"/>
                </a:moveTo>
                <a:lnTo>
                  <a:pt x="140801" y="94532"/>
                </a:lnTo>
                <a:cubicBezTo>
                  <a:pt x="140547" y="95894"/>
                  <a:pt x="140326" y="97287"/>
                  <a:pt x="140072" y="98681"/>
                </a:cubicBezTo>
                <a:lnTo>
                  <a:pt x="133834" y="97699"/>
                </a:lnTo>
                <a:lnTo>
                  <a:pt x="134499" y="93455"/>
                </a:lnTo>
                <a:close/>
                <a:moveTo>
                  <a:pt x="104476" y="93519"/>
                </a:moveTo>
                <a:lnTo>
                  <a:pt x="117397" y="95577"/>
                </a:lnTo>
                <a:lnTo>
                  <a:pt x="116827" y="98744"/>
                </a:lnTo>
                <a:lnTo>
                  <a:pt x="108150" y="97256"/>
                </a:lnTo>
                <a:lnTo>
                  <a:pt x="108118" y="97256"/>
                </a:lnTo>
                <a:lnTo>
                  <a:pt x="104191" y="97351"/>
                </a:lnTo>
                <a:lnTo>
                  <a:pt x="104476" y="93519"/>
                </a:lnTo>
                <a:close/>
                <a:moveTo>
                  <a:pt x="150681" y="90288"/>
                </a:moveTo>
                <a:lnTo>
                  <a:pt x="153817" y="90700"/>
                </a:lnTo>
                <a:lnTo>
                  <a:pt x="152487" y="98934"/>
                </a:lnTo>
                <a:lnTo>
                  <a:pt x="149351" y="98491"/>
                </a:lnTo>
                <a:lnTo>
                  <a:pt x="150681" y="90288"/>
                </a:lnTo>
                <a:close/>
                <a:moveTo>
                  <a:pt x="261967" y="93234"/>
                </a:moveTo>
                <a:lnTo>
                  <a:pt x="262663" y="95229"/>
                </a:lnTo>
                <a:lnTo>
                  <a:pt x="254683" y="99029"/>
                </a:lnTo>
                <a:lnTo>
                  <a:pt x="253986" y="97097"/>
                </a:lnTo>
                <a:lnTo>
                  <a:pt x="261967" y="93234"/>
                </a:lnTo>
                <a:close/>
                <a:moveTo>
                  <a:pt x="154292" y="90763"/>
                </a:moveTo>
                <a:cubicBezTo>
                  <a:pt x="155654" y="90953"/>
                  <a:pt x="156952" y="91112"/>
                  <a:pt x="158187" y="91270"/>
                </a:cubicBezTo>
                <a:lnTo>
                  <a:pt x="156857" y="99536"/>
                </a:lnTo>
                <a:lnTo>
                  <a:pt x="152962" y="98966"/>
                </a:lnTo>
                <a:lnTo>
                  <a:pt x="154292" y="90763"/>
                </a:lnTo>
                <a:close/>
                <a:moveTo>
                  <a:pt x="158630" y="91365"/>
                </a:moveTo>
                <a:cubicBezTo>
                  <a:pt x="159770" y="91492"/>
                  <a:pt x="160816" y="91650"/>
                  <a:pt x="161829" y="91745"/>
                </a:cubicBezTo>
                <a:lnTo>
                  <a:pt x="160626" y="100074"/>
                </a:lnTo>
                <a:lnTo>
                  <a:pt x="157300" y="99599"/>
                </a:lnTo>
                <a:lnTo>
                  <a:pt x="158630" y="91365"/>
                </a:lnTo>
                <a:close/>
                <a:moveTo>
                  <a:pt x="277231" y="93202"/>
                </a:moveTo>
                <a:lnTo>
                  <a:pt x="279511" y="96432"/>
                </a:lnTo>
                <a:lnTo>
                  <a:pt x="274381" y="100074"/>
                </a:lnTo>
                <a:lnTo>
                  <a:pt x="271594" y="96084"/>
                </a:lnTo>
                <a:lnTo>
                  <a:pt x="277231" y="93202"/>
                </a:lnTo>
                <a:close/>
                <a:moveTo>
                  <a:pt x="251262" y="90637"/>
                </a:moveTo>
                <a:lnTo>
                  <a:pt x="252688" y="94754"/>
                </a:lnTo>
                <a:lnTo>
                  <a:pt x="239545" y="100359"/>
                </a:lnTo>
                <a:cubicBezTo>
                  <a:pt x="239450" y="99282"/>
                  <a:pt x="239387" y="97952"/>
                  <a:pt x="239355" y="96432"/>
                </a:cubicBezTo>
                <a:lnTo>
                  <a:pt x="251262" y="90637"/>
                </a:lnTo>
                <a:close/>
                <a:moveTo>
                  <a:pt x="162272" y="91840"/>
                </a:moveTo>
                <a:lnTo>
                  <a:pt x="164553" y="92093"/>
                </a:lnTo>
                <a:lnTo>
                  <a:pt x="163476" y="100486"/>
                </a:lnTo>
                <a:lnTo>
                  <a:pt x="161101" y="100137"/>
                </a:lnTo>
                <a:lnTo>
                  <a:pt x="162272" y="91840"/>
                </a:lnTo>
                <a:close/>
                <a:moveTo>
                  <a:pt x="117809" y="95640"/>
                </a:moveTo>
                <a:lnTo>
                  <a:pt x="128006" y="97256"/>
                </a:lnTo>
                <a:lnTo>
                  <a:pt x="127595" y="100549"/>
                </a:lnTo>
                <a:lnTo>
                  <a:pt x="117271" y="98807"/>
                </a:lnTo>
                <a:lnTo>
                  <a:pt x="117809" y="95640"/>
                </a:lnTo>
                <a:close/>
                <a:moveTo>
                  <a:pt x="231564" y="93835"/>
                </a:moveTo>
                <a:lnTo>
                  <a:pt x="232831" y="97889"/>
                </a:lnTo>
                <a:lnTo>
                  <a:pt x="225167" y="100612"/>
                </a:lnTo>
                <a:lnTo>
                  <a:pt x="224249" y="97857"/>
                </a:lnTo>
                <a:lnTo>
                  <a:pt x="223742" y="96337"/>
                </a:lnTo>
                <a:lnTo>
                  <a:pt x="231564" y="93835"/>
                </a:lnTo>
                <a:close/>
                <a:moveTo>
                  <a:pt x="200592" y="90225"/>
                </a:moveTo>
                <a:lnTo>
                  <a:pt x="201669" y="93487"/>
                </a:lnTo>
                <a:lnTo>
                  <a:pt x="199357" y="100676"/>
                </a:lnTo>
                <a:lnTo>
                  <a:pt x="198343" y="97351"/>
                </a:lnTo>
                <a:cubicBezTo>
                  <a:pt x="199103" y="94944"/>
                  <a:pt x="199864" y="92537"/>
                  <a:pt x="200592" y="90225"/>
                </a:cubicBezTo>
                <a:close/>
                <a:moveTo>
                  <a:pt x="222190" y="93170"/>
                </a:moveTo>
                <a:lnTo>
                  <a:pt x="223742" y="97794"/>
                </a:lnTo>
                <a:lnTo>
                  <a:pt x="215413" y="100739"/>
                </a:lnTo>
                <a:lnTo>
                  <a:pt x="213735" y="96084"/>
                </a:lnTo>
                <a:lnTo>
                  <a:pt x="222190" y="93170"/>
                </a:lnTo>
                <a:close/>
                <a:moveTo>
                  <a:pt x="164426" y="96685"/>
                </a:moveTo>
                <a:lnTo>
                  <a:pt x="169810" y="97351"/>
                </a:lnTo>
                <a:lnTo>
                  <a:pt x="169113" y="101246"/>
                </a:lnTo>
                <a:lnTo>
                  <a:pt x="163919" y="100549"/>
                </a:lnTo>
                <a:lnTo>
                  <a:pt x="164426" y="96685"/>
                </a:lnTo>
                <a:close/>
                <a:moveTo>
                  <a:pt x="128481" y="97319"/>
                </a:moveTo>
                <a:lnTo>
                  <a:pt x="133295" y="98079"/>
                </a:lnTo>
                <a:lnTo>
                  <a:pt x="132788" y="101436"/>
                </a:lnTo>
                <a:lnTo>
                  <a:pt x="128038" y="100612"/>
                </a:lnTo>
                <a:lnTo>
                  <a:pt x="128481" y="97319"/>
                </a:lnTo>
                <a:close/>
                <a:moveTo>
                  <a:pt x="170253" y="97414"/>
                </a:moveTo>
                <a:lnTo>
                  <a:pt x="174148" y="97889"/>
                </a:lnTo>
                <a:lnTo>
                  <a:pt x="173357" y="101848"/>
                </a:lnTo>
                <a:lnTo>
                  <a:pt x="169556" y="101309"/>
                </a:lnTo>
                <a:lnTo>
                  <a:pt x="170253" y="97414"/>
                </a:lnTo>
                <a:close/>
                <a:moveTo>
                  <a:pt x="62610" y="82624"/>
                </a:moveTo>
                <a:lnTo>
                  <a:pt x="81865" y="84683"/>
                </a:lnTo>
                <a:cubicBezTo>
                  <a:pt x="82623" y="90592"/>
                  <a:pt x="83476" y="97194"/>
                  <a:pt x="84109" y="102163"/>
                </a:cubicBezTo>
                <a:lnTo>
                  <a:pt x="84109" y="102163"/>
                </a:lnTo>
                <a:cubicBezTo>
                  <a:pt x="82732" y="102100"/>
                  <a:pt x="81638" y="102038"/>
                  <a:pt x="81073" y="102038"/>
                </a:cubicBezTo>
                <a:cubicBezTo>
                  <a:pt x="79141" y="100011"/>
                  <a:pt x="69989" y="90383"/>
                  <a:pt x="62610" y="82624"/>
                </a:cubicBezTo>
                <a:close/>
                <a:moveTo>
                  <a:pt x="108087" y="97731"/>
                </a:moveTo>
                <a:lnTo>
                  <a:pt x="116732" y="99187"/>
                </a:lnTo>
                <a:lnTo>
                  <a:pt x="116131" y="102544"/>
                </a:lnTo>
                <a:lnTo>
                  <a:pt x="112964" y="102069"/>
                </a:lnTo>
                <a:lnTo>
                  <a:pt x="112900" y="102069"/>
                </a:lnTo>
                <a:lnTo>
                  <a:pt x="110082" y="102354"/>
                </a:lnTo>
                <a:lnTo>
                  <a:pt x="104603" y="97826"/>
                </a:lnTo>
                <a:lnTo>
                  <a:pt x="108087" y="97731"/>
                </a:lnTo>
                <a:close/>
                <a:moveTo>
                  <a:pt x="133770" y="98142"/>
                </a:moveTo>
                <a:lnTo>
                  <a:pt x="140009" y="99124"/>
                </a:lnTo>
                <a:cubicBezTo>
                  <a:pt x="139787" y="100264"/>
                  <a:pt x="139597" y="101404"/>
                  <a:pt x="139407" y="102544"/>
                </a:cubicBezTo>
                <a:lnTo>
                  <a:pt x="133232" y="101499"/>
                </a:lnTo>
                <a:lnTo>
                  <a:pt x="133770" y="98142"/>
                </a:lnTo>
                <a:close/>
                <a:moveTo>
                  <a:pt x="262885" y="95640"/>
                </a:moveTo>
                <a:lnTo>
                  <a:pt x="265197" y="98776"/>
                </a:lnTo>
                <a:lnTo>
                  <a:pt x="255949" y="102734"/>
                </a:lnTo>
                <a:lnTo>
                  <a:pt x="254809" y="99472"/>
                </a:lnTo>
                <a:lnTo>
                  <a:pt x="262885" y="95640"/>
                </a:lnTo>
                <a:close/>
                <a:moveTo>
                  <a:pt x="174623" y="97952"/>
                </a:moveTo>
                <a:lnTo>
                  <a:pt x="181147" y="98744"/>
                </a:lnTo>
                <a:lnTo>
                  <a:pt x="180862" y="102893"/>
                </a:lnTo>
                <a:lnTo>
                  <a:pt x="173800" y="101911"/>
                </a:lnTo>
                <a:lnTo>
                  <a:pt x="174623" y="97952"/>
                </a:lnTo>
                <a:close/>
                <a:moveTo>
                  <a:pt x="271182" y="96274"/>
                </a:moveTo>
                <a:lnTo>
                  <a:pt x="274001" y="100359"/>
                </a:lnTo>
                <a:lnTo>
                  <a:pt x="269694" y="103399"/>
                </a:lnTo>
                <a:lnTo>
                  <a:pt x="266305" y="98776"/>
                </a:lnTo>
                <a:lnTo>
                  <a:pt x="271182" y="96274"/>
                </a:lnTo>
                <a:close/>
                <a:moveTo>
                  <a:pt x="252846" y="95197"/>
                </a:moveTo>
                <a:lnTo>
                  <a:pt x="253416" y="96844"/>
                </a:lnTo>
                <a:lnTo>
                  <a:pt x="239862" y="103431"/>
                </a:lnTo>
                <a:cubicBezTo>
                  <a:pt x="239798" y="102861"/>
                  <a:pt x="239672" y="102006"/>
                  <a:pt x="239577" y="100834"/>
                </a:cubicBezTo>
                <a:lnTo>
                  <a:pt x="252846" y="95197"/>
                </a:lnTo>
                <a:close/>
                <a:moveTo>
                  <a:pt x="196570" y="93139"/>
                </a:moveTo>
                <a:lnTo>
                  <a:pt x="197837" y="97351"/>
                </a:lnTo>
                <a:cubicBezTo>
                  <a:pt x="197172" y="99441"/>
                  <a:pt x="196507" y="101531"/>
                  <a:pt x="195842" y="103589"/>
                </a:cubicBezTo>
                <a:lnTo>
                  <a:pt x="195683" y="103083"/>
                </a:lnTo>
                <a:lnTo>
                  <a:pt x="192675" y="94310"/>
                </a:lnTo>
                <a:lnTo>
                  <a:pt x="196570" y="93139"/>
                </a:lnTo>
                <a:close/>
                <a:moveTo>
                  <a:pt x="181812" y="95482"/>
                </a:moveTo>
                <a:lnTo>
                  <a:pt x="186563" y="95672"/>
                </a:lnTo>
                <a:lnTo>
                  <a:pt x="186024" y="103621"/>
                </a:lnTo>
                <a:lnTo>
                  <a:pt x="181337" y="102956"/>
                </a:lnTo>
                <a:lnTo>
                  <a:pt x="181812" y="95482"/>
                </a:lnTo>
                <a:close/>
                <a:moveTo>
                  <a:pt x="223869" y="98237"/>
                </a:moveTo>
                <a:lnTo>
                  <a:pt x="224724" y="100771"/>
                </a:lnTo>
                <a:lnTo>
                  <a:pt x="216458" y="103684"/>
                </a:lnTo>
                <a:lnTo>
                  <a:pt x="215571" y="101182"/>
                </a:lnTo>
                <a:lnTo>
                  <a:pt x="223869" y="98237"/>
                </a:lnTo>
                <a:close/>
                <a:moveTo>
                  <a:pt x="103210" y="97857"/>
                </a:moveTo>
                <a:lnTo>
                  <a:pt x="103115" y="103748"/>
                </a:lnTo>
                <a:cubicBezTo>
                  <a:pt x="98998" y="103019"/>
                  <a:pt x="90352" y="102481"/>
                  <a:pt x="85031" y="102228"/>
                </a:cubicBezTo>
                <a:lnTo>
                  <a:pt x="84493" y="97921"/>
                </a:lnTo>
                <a:lnTo>
                  <a:pt x="92600" y="98111"/>
                </a:lnTo>
                <a:lnTo>
                  <a:pt x="103210" y="97857"/>
                </a:lnTo>
                <a:close/>
                <a:moveTo>
                  <a:pt x="117207" y="99251"/>
                </a:moveTo>
                <a:lnTo>
                  <a:pt x="127531" y="100992"/>
                </a:lnTo>
                <a:lnTo>
                  <a:pt x="127120" y="104191"/>
                </a:lnTo>
                <a:lnTo>
                  <a:pt x="116606" y="102608"/>
                </a:lnTo>
                <a:lnTo>
                  <a:pt x="117207" y="99251"/>
                </a:lnTo>
                <a:close/>
                <a:moveTo>
                  <a:pt x="187038" y="95672"/>
                </a:moveTo>
                <a:lnTo>
                  <a:pt x="187703" y="95704"/>
                </a:lnTo>
                <a:lnTo>
                  <a:pt x="190489" y="104254"/>
                </a:lnTo>
                <a:lnTo>
                  <a:pt x="186499" y="103684"/>
                </a:lnTo>
                <a:lnTo>
                  <a:pt x="187038" y="95672"/>
                </a:lnTo>
                <a:close/>
                <a:moveTo>
                  <a:pt x="192231" y="94437"/>
                </a:moveTo>
                <a:lnTo>
                  <a:pt x="195145" y="102988"/>
                </a:lnTo>
                <a:lnTo>
                  <a:pt x="190996" y="104254"/>
                </a:lnTo>
                <a:lnTo>
                  <a:pt x="188178" y="95640"/>
                </a:lnTo>
                <a:lnTo>
                  <a:pt x="192231" y="94437"/>
                </a:lnTo>
                <a:close/>
                <a:moveTo>
                  <a:pt x="279796" y="96780"/>
                </a:moveTo>
                <a:lnTo>
                  <a:pt x="282583" y="100676"/>
                </a:lnTo>
                <a:cubicBezTo>
                  <a:pt x="280968" y="101911"/>
                  <a:pt x="279226" y="103178"/>
                  <a:pt x="277421" y="104508"/>
                </a:cubicBezTo>
                <a:lnTo>
                  <a:pt x="274603" y="100454"/>
                </a:lnTo>
                <a:lnTo>
                  <a:pt x="279796" y="96780"/>
                </a:lnTo>
                <a:close/>
                <a:moveTo>
                  <a:pt x="127975" y="101087"/>
                </a:moveTo>
                <a:lnTo>
                  <a:pt x="132725" y="101879"/>
                </a:lnTo>
                <a:lnTo>
                  <a:pt x="132250" y="104951"/>
                </a:lnTo>
                <a:lnTo>
                  <a:pt x="127595" y="104254"/>
                </a:lnTo>
                <a:lnTo>
                  <a:pt x="127975" y="101087"/>
                </a:lnTo>
                <a:close/>
                <a:moveTo>
                  <a:pt x="213291" y="96274"/>
                </a:moveTo>
                <a:lnTo>
                  <a:pt x="216046" y="103843"/>
                </a:lnTo>
                <a:lnTo>
                  <a:pt x="210884" y="105648"/>
                </a:lnTo>
                <a:cubicBezTo>
                  <a:pt x="209907" y="102872"/>
                  <a:pt x="209023" y="100317"/>
                  <a:pt x="208234" y="98012"/>
                </a:cubicBezTo>
                <a:lnTo>
                  <a:pt x="208234" y="98012"/>
                </a:lnTo>
                <a:lnTo>
                  <a:pt x="213291" y="96274"/>
                </a:lnTo>
                <a:close/>
                <a:moveTo>
                  <a:pt x="237075" y="97351"/>
                </a:moveTo>
                <a:cubicBezTo>
                  <a:pt x="237138" y="98934"/>
                  <a:pt x="237233" y="100232"/>
                  <a:pt x="237328" y="101309"/>
                </a:cubicBezTo>
                <a:lnTo>
                  <a:pt x="226909" y="105743"/>
                </a:lnTo>
                <a:lnTo>
                  <a:pt x="226624" y="104888"/>
                </a:lnTo>
                <a:lnTo>
                  <a:pt x="225484" y="101467"/>
                </a:lnTo>
                <a:lnTo>
                  <a:pt x="237075" y="97351"/>
                </a:lnTo>
                <a:close/>
                <a:moveTo>
                  <a:pt x="253574" y="97287"/>
                </a:moveTo>
                <a:lnTo>
                  <a:pt x="254239" y="99219"/>
                </a:lnTo>
                <a:lnTo>
                  <a:pt x="240527" y="105743"/>
                </a:lnTo>
                <a:lnTo>
                  <a:pt x="239988" y="104128"/>
                </a:lnTo>
                <a:cubicBezTo>
                  <a:pt x="239988" y="104096"/>
                  <a:pt x="239988" y="104001"/>
                  <a:pt x="239925" y="103906"/>
                </a:cubicBezTo>
                <a:lnTo>
                  <a:pt x="253574" y="97287"/>
                </a:lnTo>
                <a:close/>
                <a:moveTo>
                  <a:pt x="133168" y="101943"/>
                </a:moveTo>
                <a:lnTo>
                  <a:pt x="139344" y="102988"/>
                </a:lnTo>
                <a:cubicBezTo>
                  <a:pt x="139154" y="104001"/>
                  <a:pt x="138996" y="104951"/>
                  <a:pt x="138806" y="105933"/>
                </a:cubicBezTo>
                <a:lnTo>
                  <a:pt x="132693" y="105014"/>
                </a:lnTo>
                <a:lnTo>
                  <a:pt x="133168" y="101943"/>
                </a:lnTo>
                <a:close/>
                <a:moveTo>
                  <a:pt x="173737" y="102354"/>
                </a:moveTo>
                <a:lnTo>
                  <a:pt x="180862" y="103368"/>
                </a:lnTo>
                <a:lnTo>
                  <a:pt x="180672" y="106123"/>
                </a:lnTo>
                <a:lnTo>
                  <a:pt x="173135" y="105236"/>
                </a:lnTo>
                <a:lnTo>
                  <a:pt x="173737" y="102354"/>
                </a:lnTo>
                <a:close/>
                <a:moveTo>
                  <a:pt x="141149" y="97794"/>
                </a:moveTo>
                <a:lnTo>
                  <a:pt x="144158" y="98206"/>
                </a:lnTo>
                <a:lnTo>
                  <a:pt x="142764" y="106503"/>
                </a:lnTo>
                <a:lnTo>
                  <a:pt x="139724" y="106059"/>
                </a:lnTo>
                <a:cubicBezTo>
                  <a:pt x="140199" y="103431"/>
                  <a:pt x="140674" y="100612"/>
                  <a:pt x="141149" y="97794"/>
                </a:cubicBezTo>
                <a:close/>
                <a:moveTo>
                  <a:pt x="181305" y="103399"/>
                </a:moveTo>
                <a:lnTo>
                  <a:pt x="185992" y="104064"/>
                </a:lnTo>
                <a:lnTo>
                  <a:pt x="185834" y="106693"/>
                </a:lnTo>
                <a:lnTo>
                  <a:pt x="181115" y="106186"/>
                </a:lnTo>
                <a:lnTo>
                  <a:pt x="181305" y="103399"/>
                </a:lnTo>
                <a:close/>
                <a:moveTo>
                  <a:pt x="112932" y="102513"/>
                </a:moveTo>
                <a:lnTo>
                  <a:pt x="116067" y="102988"/>
                </a:lnTo>
                <a:lnTo>
                  <a:pt x="115434" y="106756"/>
                </a:lnTo>
                <a:lnTo>
                  <a:pt x="110588" y="102766"/>
                </a:lnTo>
                <a:lnTo>
                  <a:pt x="112932" y="102513"/>
                </a:lnTo>
                <a:close/>
                <a:moveTo>
                  <a:pt x="144601" y="98269"/>
                </a:moveTo>
                <a:lnTo>
                  <a:pt x="146660" y="98554"/>
                </a:lnTo>
                <a:lnTo>
                  <a:pt x="145298" y="106915"/>
                </a:lnTo>
                <a:lnTo>
                  <a:pt x="143208" y="106598"/>
                </a:lnTo>
                <a:lnTo>
                  <a:pt x="144601" y="98269"/>
                </a:lnTo>
                <a:close/>
                <a:moveTo>
                  <a:pt x="204107" y="88895"/>
                </a:moveTo>
                <a:cubicBezTo>
                  <a:pt x="204994" y="91523"/>
                  <a:pt x="207211" y="97826"/>
                  <a:pt x="209998" y="105933"/>
                </a:cubicBezTo>
                <a:lnTo>
                  <a:pt x="206641" y="107136"/>
                </a:lnTo>
                <a:lnTo>
                  <a:pt x="202397" y="94215"/>
                </a:lnTo>
                <a:lnTo>
                  <a:pt x="204107" y="88895"/>
                </a:lnTo>
                <a:close/>
                <a:moveTo>
                  <a:pt x="147103" y="98617"/>
                </a:moveTo>
                <a:lnTo>
                  <a:pt x="148845" y="98871"/>
                </a:lnTo>
                <a:lnTo>
                  <a:pt x="147483" y="107263"/>
                </a:lnTo>
                <a:lnTo>
                  <a:pt x="145741" y="107010"/>
                </a:lnTo>
                <a:lnTo>
                  <a:pt x="147103" y="98617"/>
                </a:lnTo>
                <a:close/>
                <a:moveTo>
                  <a:pt x="186468" y="104159"/>
                </a:moveTo>
                <a:lnTo>
                  <a:pt x="190648" y="104729"/>
                </a:lnTo>
                <a:lnTo>
                  <a:pt x="191535" y="107390"/>
                </a:lnTo>
                <a:lnTo>
                  <a:pt x="191535" y="107390"/>
                </a:lnTo>
                <a:lnTo>
                  <a:pt x="186278" y="106756"/>
                </a:lnTo>
                <a:lnTo>
                  <a:pt x="186468" y="104159"/>
                </a:lnTo>
                <a:close/>
                <a:moveTo>
                  <a:pt x="198090" y="98079"/>
                </a:moveTo>
                <a:lnTo>
                  <a:pt x="199135" y="101436"/>
                </a:lnTo>
                <a:lnTo>
                  <a:pt x="197203" y="107516"/>
                </a:lnTo>
                <a:lnTo>
                  <a:pt x="196095" y="104286"/>
                </a:lnTo>
                <a:cubicBezTo>
                  <a:pt x="196728" y="102259"/>
                  <a:pt x="197425" y="100169"/>
                  <a:pt x="198090" y="98079"/>
                </a:cubicBezTo>
                <a:close/>
                <a:moveTo>
                  <a:pt x="274254" y="100707"/>
                </a:moveTo>
                <a:lnTo>
                  <a:pt x="277041" y="104761"/>
                </a:lnTo>
                <a:cubicBezTo>
                  <a:pt x="275679" y="105743"/>
                  <a:pt x="274286" y="106756"/>
                  <a:pt x="272892" y="107738"/>
                </a:cubicBezTo>
                <a:lnTo>
                  <a:pt x="269979" y="103748"/>
                </a:lnTo>
                <a:lnTo>
                  <a:pt x="274254" y="100707"/>
                </a:lnTo>
                <a:close/>
                <a:moveTo>
                  <a:pt x="149288" y="98934"/>
                </a:moveTo>
                <a:lnTo>
                  <a:pt x="152392" y="99346"/>
                </a:lnTo>
                <a:lnTo>
                  <a:pt x="151062" y="107801"/>
                </a:lnTo>
                <a:lnTo>
                  <a:pt x="147958" y="107326"/>
                </a:lnTo>
                <a:lnTo>
                  <a:pt x="149288" y="98934"/>
                </a:lnTo>
                <a:close/>
                <a:moveTo>
                  <a:pt x="152835" y="99409"/>
                </a:moveTo>
                <a:lnTo>
                  <a:pt x="156762" y="99979"/>
                </a:lnTo>
                <a:lnTo>
                  <a:pt x="155432" y="108435"/>
                </a:lnTo>
                <a:lnTo>
                  <a:pt x="151473" y="107833"/>
                </a:lnTo>
                <a:lnTo>
                  <a:pt x="152835" y="99409"/>
                </a:lnTo>
                <a:close/>
                <a:moveTo>
                  <a:pt x="237360" y="101784"/>
                </a:moveTo>
                <a:cubicBezTo>
                  <a:pt x="237518" y="103114"/>
                  <a:pt x="237645" y="104001"/>
                  <a:pt x="237708" y="104381"/>
                </a:cubicBezTo>
                <a:lnTo>
                  <a:pt x="227827" y="108466"/>
                </a:lnTo>
                <a:lnTo>
                  <a:pt x="227036" y="106154"/>
                </a:lnTo>
                <a:lnTo>
                  <a:pt x="237360" y="101784"/>
                </a:lnTo>
                <a:close/>
                <a:moveTo>
                  <a:pt x="254398" y="99662"/>
                </a:moveTo>
                <a:lnTo>
                  <a:pt x="255538" y="102893"/>
                </a:lnTo>
                <a:lnTo>
                  <a:pt x="241603" y="108815"/>
                </a:lnTo>
                <a:lnTo>
                  <a:pt x="240685" y="106186"/>
                </a:lnTo>
                <a:lnTo>
                  <a:pt x="254398" y="99662"/>
                </a:lnTo>
                <a:close/>
                <a:moveTo>
                  <a:pt x="157237" y="100042"/>
                </a:moveTo>
                <a:lnTo>
                  <a:pt x="160594" y="100517"/>
                </a:lnTo>
                <a:lnTo>
                  <a:pt x="159359" y="109036"/>
                </a:lnTo>
                <a:lnTo>
                  <a:pt x="155907" y="108530"/>
                </a:lnTo>
                <a:lnTo>
                  <a:pt x="157237" y="100042"/>
                </a:lnTo>
                <a:close/>
                <a:moveTo>
                  <a:pt x="127500" y="104729"/>
                </a:moveTo>
                <a:lnTo>
                  <a:pt x="133295" y="105584"/>
                </a:lnTo>
                <a:lnTo>
                  <a:pt x="132693" y="109068"/>
                </a:lnTo>
                <a:lnTo>
                  <a:pt x="127088" y="107991"/>
                </a:lnTo>
                <a:lnTo>
                  <a:pt x="127500" y="104729"/>
                </a:lnTo>
                <a:close/>
                <a:moveTo>
                  <a:pt x="161037" y="100581"/>
                </a:moveTo>
                <a:lnTo>
                  <a:pt x="163444" y="100897"/>
                </a:lnTo>
                <a:lnTo>
                  <a:pt x="162304" y="109480"/>
                </a:lnTo>
                <a:lnTo>
                  <a:pt x="159802" y="109100"/>
                </a:lnTo>
                <a:lnTo>
                  <a:pt x="161037" y="100581"/>
                </a:lnTo>
                <a:close/>
                <a:moveTo>
                  <a:pt x="225009" y="101594"/>
                </a:moveTo>
                <a:lnTo>
                  <a:pt x="226086" y="104793"/>
                </a:lnTo>
                <a:lnTo>
                  <a:pt x="212278" y="109543"/>
                </a:lnTo>
                <a:cubicBezTo>
                  <a:pt x="212246" y="109543"/>
                  <a:pt x="212246" y="109543"/>
                  <a:pt x="212214" y="109575"/>
                </a:cubicBezTo>
                <a:lnTo>
                  <a:pt x="212214" y="109543"/>
                </a:lnTo>
                <a:cubicBezTo>
                  <a:pt x="211866" y="108530"/>
                  <a:pt x="211518" y="107485"/>
                  <a:pt x="211169" y="106503"/>
                </a:cubicBezTo>
                <a:lnTo>
                  <a:pt x="225009" y="101594"/>
                </a:lnTo>
                <a:close/>
                <a:moveTo>
                  <a:pt x="255664" y="103336"/>
                </a:moveTo>
                <a:lnTo>
                  <a:pt x="257058" y="107326"/>
                </a:lnTo>
                <a:lnTo>
                  <a:pt x="251136" y="109796"/>
                </a:lnTo>
                <a:lnTo>
                  <a:pt x="249806" y="105964"/>
                </a:lnTo>
                <a:cubicBezTo>
                  <a:pt x="249774" y="105933"/>
                  <a:pt x="249742" y="105901"/>
                  <a:pt x="249711" y="105869"/>
                </a:cubicBezTo>
                <a:lnTo>
                  <a:pt x="255664" y="103336"/>
                </a:lnTo>
                <a:close/>
                <a:moveTo>
                  <a:pt x="133770" y="105648"/>
                </a:moveTo>
                <a:lnTo>
                  <a:pt x="138742" y="106408"/>
                </a:lnTo>
                <a:cubicBezTo>
                  <a:pt x="138521" y="107675"/>
                  <a:pt x="138331" y="108910"/>
                  <a:pt x="138109" y="110113"/>
                </a:cubicBezTo>
                <a:lnTo>
                  <a:pt x="133137" y="109131"/>
                </a:lnTo>
                <a:lnTo>
                  <a:pt x="133770" y="105648"/>
                </a:lnTo>
                <a:close/>
                <a:moveTo>
                  <a:pt x="202144" y="94975"/>
                </a:moveTo>
                <a:lnTo>
                  <a:pt x="206197" y="107295"/>
                </a:lnTo>
                <a:lnTo>
                  <a:pt x="198090" y="110145"/>
                </a:lnTo>
                <a:lnTo>
                  <a:pt x="197678" y="108973"/>
                </a:lnTo>
                <a:lnTo>
                  <a:pt x="202144" y="94975"/>
                </a:lnTo>
                <a:close/>
                <a:moveTo>
                  <a:pt x="163856" y="100992"/>
                </a:moveTo>
                <a:lnTo>
                  <a:pt x="169018" y="101721"/>
                </a:lnTo>
                <a:lnTo>
                  <a:pt x="167466" y="110176"/>
                </a:lnTo>
                <a:lnTo>
                  <a:pt x="162747" y="109575"/>
                </a:lnTo>
                <a:lnTo>
                  <a:pt x="163856" y="100992"/>
                </a:lnTo>
                <a:close/>
                <a:moveTo>
                  <a:pt x="197457" y="109701"/>
                </a:moveTo>
                <a:lnTo>
                  <a:pt x="197647" y="110303"/>
                </a:lnTo>
                <a:lnTo>
                  <a:pt x="197203" y="110461"/>
                </a:lnTo>
                <a:lnTo>
                  <a:pt x="197457" y="109701"/>
                </a:lnTo>
                <a:close/>
                <a:moveTo>
                  <a:pt x="237803" y="104856"/>
                </a:moveTo>
                <a:lnTo>
                  <a:pt x="238436" y="106693"/>
                </a:lnTo>
                <a:lnTo>
                  <a:pt x="228524" y="110651"/>
                </a:lnTo>
                <a:lnTo>
                  <a:pt x="227954" y="108910"/>
                </a:lnTo>
                <a:lnTo>
                  <a:pt x="237803" y="104856"/>
                </a:lnTo>
                <a:close/>
                <a:moveTo>
                  <a:pt x="169461" y="101753"/>
                </a:moveTo>
                <a:lnTo>
                  <a:pt x="173262" y="102291"/>
                </a:lnTo>
                <a:lnTo>
                  <a:pt x="171551" y="110715"/>
                </a:lnTo>
                <a:lnTo>
                  <a:pt x="167941" y="110240"/>
                </a:lnTo>
                <a:lnTo>
                  <a:pt x="169461" y="101753"/>
                </a:lnTo>
                <a:close/>
                <a:moveTo>
                  <a:pt x="116511" y="103051"/>
                </a:moveTo>
                <a:lnTo>
                  <a:pt x="127056" y="104634"/>
                </a:lnTo>
                <a:lnTo>
                  <a:pt x="126201" y="111348"/>
                </a:lnTo>
                <a:lnTo>
                  <a:pt x="117714" y="108656"/>
                </a:lnTo>
                <a:lnTo>
                  <a:pt x="115814" y="107073"/>
                </a:lnTo>
                <a:lnTo>
                  <a:pt x="116511" y="103051"/>
                </a:lnTo>
                <a:close/>
                <a:moveTo>
                  <a:pt x="60551" y="83828"/>
                </a:moveTo>
                <a:cubicBezTo>
                  <a:pt x="68785" y="92505"/>
                  <a:pt x="79521" y="103779"/>
                  <a:pt x="79711" y="103969"/>
                </a:cubicBezTo>
                <a:cubicBezTo>
                  <a:pt x="79901" y="104191"/>
                  <a:pt x="80186" y="104318"/>
                  <a:pt x="80503" y="104318"/>
                </a:cubicBezTo>
                <a:cubicBezTo>
                  <a:pt x="80534" y="104318"/>
                  <a:pt x="81991" y="104381"/>
                  <a:pt x="84145" y="104476"/>
                </a:cubicBezTo>
                <a:lnTo>
                  <a:pt x="83385" y="111380"/>
                </a:lnTo>
                <a:cubicBezTo>
                  <a:pt x="77051" y="109701"/>
                  <a:pt x="70559" y="108561"/>
                  <a:pt x="64035" y="107991"/>
                </a:cubicBezTo>
                <a:lnTo>
                  <a:pt x="59443" y="98332"/>
                </a:lnTo>
                <a:lnTo>
                  <a:pt x="60551" y="83828"/>
                </a:lnTo>
                <a:close/>
                <a:moveTo>
                  <a:pt x="195303" y="103399"/>
                </a:moveTo>
                <a:lnTo>
                  <a:pt x="195588" y="104286"/>
                </a:lnTo>
                <a:cubicBezTo>
                  <a:pt x="194796" y="106788"/>
                  <a:pt x="194005" y="109163"/>
                  <a:pt x="193308" y="111380"/>
                </a:cubicBezTo>
                <a:lnTo>
                  <a:pt x="191123" y="104698"/>
                </a:lnTo>
                <a:lnTo>
                  <a:pt x="195303" y="103399"/>
                </a:lnTo>
                <a:close/>
                <a:moveTo>
                  <a:pt x="195842" y="105014"/>
                </a:moveTo>
                <a:lnTo>
                  <a:pt x="196950" y="108276"/>
                </a:lnTo>
                <a:lnTo>
                  <a:pt x="196127" y="110841"/>
                </a:lnTo>
                <a:lnTo>
                  <a:pt x="193688" y="111697"/>
                </a:lnTo>
                <a:cubicBezTo>
                  <a:pt x="194353" y="109638"/>
                  <a:pt x="195082" y="107358"/>
                  <a:pt x="195842" y="105014"/>
                </a:cubicBezTo>
                <a:close/>
                <a:moveTo>
                  <a:pt x="173040" y="105711"/>
                </a:moveTo>
                <a:lnTo>
                  <a:pt x="180640" y="106566"/>
                </a:lnTo>
                <a:lnTo>
                  <a:pt x="180324" y="111855"/>
                </a:lnTo>
                <a:lnTo>
                  <a:pt x="172026" y="110778"/>
                </a:lnTo>
                <a:lnTo>
                  <a:pt x="173040" y="105711"/>
                </a:lnTo>
                <a:close/>
                <a:moveTo>
                  <a:pt x="181115" y="106630"/>
                </a:moveTo>
                <a:lnTo>
                  <a:pt x="185802" y="107168"/>
                </a:lnTo>
                <a:lnTo>
                  <a:pt x="185422" y="112520"/>
                </a:lnTo>
                <a:lnTo>
                  <a:pt x="180767" y="111918"/>
                </a:lnTo>
                <a:lnTo>
                  <a:pt x="181115" y="106630"/>
                </a:lnTo>
                <a:close/>
                <a:moveTo>
                  <a:pt x="186246" y="107231"/>
                </a:moveTo>
                <a:lnTo>
                  <a:pt x="191693" y="107865"/>
                </a:lnTo>
                <a:lnTo>
                  <a:pt x="193023" y="111950"/>
                </a:lnTo>
                <a:lnTo>
                  <a:pt x="189761" y="113090"/>
                </a:lnTo>
                <a:lnTo>
                  <a:pt x="185897" y="112583"/>
                </a:lnTo>
                <a:lnTo>
                  <a:pt x="186246" y="107231"/>
                </a:lnTo>
                <a:close/>
                <a:moveTo>
                  <a:pt x="249331" y="106028"/>
                </a:moveTo>
                <a:cubicBezTo>
                  <a:pt x="249331" y="106059"/>
                  <a:pt x="249331" y="106091"/>
                  <a:pt x="249331" y="106123"/>
                </a:cubicBezTo>
                <a:lnTo>
                  <a:pt x="250692" y="109955"/>
                </a:lnTo>
                <a:lnTo>
                  <a:pt x="243060" y="113122"/>
                </a:lnTo>
                <a:lnTo>
                  <a:pt x="241730" y="109258"/>
                </a:lnTo>
                <a:lnTo>
                  <a:pt x="249331" y="106028"/>
                </a:lnTo>
                <a:close/>
                <a:moveTo>
                  <a:pt x="277548" y="105489"/>
                </a:moveTo>
                <a:lnTo>
                  <a:pt x="280810" y="110176"/>
                </a:lnTo>
                <a:lnTo>
                  <a:pt x="276756" y="113533"/>
                </a:lnTo>
                <a:lnTo>
                  <a:pt x="273399" y="108498"/>
                </a:lnTo>
                <a:cubicBezTo>
                  <a:pt x="274793" y="107485"/>
                  <a:pt x="276154" y="106503"/>
                  <a:pt x="277548" y="105489"/>
                </a:cubicBezTo>
                <a:close/>
                <a:moveTo>
                  <a:pt x="162716" y="110018"/>
                </a:moveTo>
                <a:lnTo>
                  <a:pt x="171456" y="111158"/>
                </a:lnTo>
                <a:lnTo>
                  <a:pt x="170918" y="113882"/>
                </a:lnTo>
                <a:lnTo>
                  <a:pt x="162399" y="112425"/>
                </a:lnTo>
                <a:lnTo>
                  <a:pt x="162716" y="110018"/>
                </a:lnTo>
                <a:close/>
                <a:moveTo>
                  <a:pt x="127025" y="108435"/>
                </a:moveTo>
                <a:lnTo>
                  <a:pt x="132630" y="109511"/>
                </a:lnTo>
                <a:lnTo>
                  <a:pt x="131838" y="113913"/>
                </a:lnTo>
                <a:cubicBezTo>
                  <a:pt x="129780" y="112963"/>
                  <a:pt x="127848" y="112077"/>
                  <a:pt x="126645" y="111475"/>
                </a:cubicBezTo>
                <a:lnTo>
                  <a:pt x="127025" y="108435"/>
                </a:lnTo>
                <a:close/>
                <a:moveTo>
                  <a:pt x="238563" y="107105"/>
                </a:moveTo>
                <a:lnTo>
                  <a:pt x="239482" y="109733"/>
                </a:lnTo>
                <a:lnTo>
                  <a:pt x="229632" y="113913"/>
                </a:lnTo>
                <a:lnTo>
                  <a:pt x="228682" y="111063"/>
                </a:lnTo>
                <a:lnTo>
                  <a:pt x="238563" y="107105"/>
                </a:lnTo>
                <a:close/>
                <a:moveTo>
                  <a:pt x="226244" y="105236"/>
                </a:moveTo>
                <a:lnTo>
                  <a:pt x="227384" y="108625"/>
                </a:lnTo>
                <a:lnTo>
                  <a:pt x="213830" y="114198"/>
                </a:lnTo>
                <a:cubicBezTo>
                  <a:pt x="213323" y="112773"/>
                  <a:pt x="212848" y="111348"/>
                  <a:pt x="212373" y="109986"/>
                </a:cubicBezTo>
                <a:lnTo>
                  <a:pt x="212404" y="109986"/>
                </a:lnTo>
                <a:lnTo>
                  <a:pt x="226244" y="105236"/>
                </a:lnTo>
                <a:close/>
                <a:moveTo>
                  <a:pt x="171900" y="111190"/>
                </a:moveTo>
                <a:lnTo>
                  <a:pt x="180260" y="112298"/>
                </a:lnTo>
                <a:lnTo>
                  <a:pt x="180070" y="115402"/>
                </a:lnTo>
                <a:lnTo>
                  <a:pt x="171361" y="113945"/>
                </a:lnTo>
                <a:lnTo>
                  <a:pt x="171900" y="111190"/>
                </a:lnTo>
                <a:close/>
                <a:moveTo>
                  <a:pt x="210283" y="106820"/>
                </a:moveTo>
                <a:lnTo>
                  <a:pt x="211834" y="111222"/>
                </a:lnTo>
                <a:lnTo>
                  <a:pt x="199832" y="115402"/>
                </a:lnTo>
                <a:lnTo>
                  <a:pt x="198375" y="111031"/>
                </a:lnTo>
                <a:lnTo>
                  <a:pt x="210283" y="106820"/>
                </a:lnTo>
                <a:close/>
                <a:moveTo>
                  <a:pt x="133073" y="109575"/>
                </a:moveTo>
                <a:lnTo>
                  <a:pt x="138046" y="110525"/>
                </a:lnTo>
                <a:cubicBezTo>
                  <a:pt x="137697" y="112552"/>
                  <a:pt x="137380" y="114452"/>
                  <a:pt x="137095" y="116162"/>
                </a:cubicBezTo>
                <a:cubicBezTo>
                  <a:pt x="135544" y="115560"/>
                  <a:pt x="133897" y="114832"/>
                  <a:pt x="132282" y="114103"/>
                </a:cubicBezTo>
                <a:lnTo>
                  <a:pt x="132282" y="114072"/>
                </a:lnTo>
                <a:lnTo>
                  <a:pt x="133073" y="109575"/>
                </a:lnTo>
                <a:close/>
                <a:moveTo>
                  <a:pt x="227511" y="109068"/>
                </a:moveTo>
                <a:lnTo>
                  <a:pt x="228112" y="110778"/>
                </a:lnTo>
                <a:lnTo>
                  <a:pt x="214526" y="116194"/>
                </a:lnTo>
                <a:cubicBezTo>
                  <a:pt x="214336" y="115687"/>
                  <a:pt x="214146" y="115148"/>
                  <a:pt x="213988" y="114642"/>
                </a:cubicBezTo>
                <a:lnTo>
                  <a:pt x="227511" y="109068"/>
                </a:lnTo>
                <a:close/>
                <a:moveTo>
                  <a:pt x="265450" y="99156"/>
                </a:moveTo>
                <a:lnTo>
                  <a:pt x="272132" y="108276"/>
                </a:lnTo>
                <a:cubicBezTo>
                  <a:pt x="267730" y="111380"/>
                  <a:pt x="263518" y="114293"/>
                  <a:pt x="260636" y="116194"/>
                </a:cubicBezTo>
                <a:lnTo>
                  <a:pt x="257628" y="107580"/>
                </a:lnTo>
                <a:lnTo>
                  <a:pt x="257691" y="107580"/>
                </a:lnTo>
                <a:cubicBezTo>
                  <a:pt x="257786" y="107548"/>
                  <a:pt x="257850" y="107390"/>
                  <a:pt x="257818" y="107295"/>
                </a:cubicBezTo>
                <a:cubicBezTo>
                  <a:pt x="257772" y="107202"/>
                  <a:pt x="257691" y="107143"/>
                  <a:pt x="257602" y="107143"/>
                </a:cubicBezTo>
                <a:cubicBezTo>
                  <a:pt x="257569" y="107143"/>
                  <a:pt x="257535" y="107151"/>
                  <a:pt x="257501" y="107168"/>
                </a:cubicBezTo>
                <a:lnTo>
                  <a:pt x="256108" y="103178"/>
                </a:lnTo>
                <a:lnTo>
                  <a:pt x="265450" y="99156"/>
                </a:lnTo>
                <a:close/>
                <a:moveTo>
                  <a:pt x="155812" y="108973"/>
                </a:moveTo>
                <a:lnTo>
                  <a:pt x="159264" y="109480"/>
                </a:lnTo>
                <a:lnTo>
                  <a:pt x="158250" y="116605"/>
                </a:lnTo>
                <a:lnTo>
                  <a:pt x="154735" y="115718"/>
                </a:lnTo>
                <a:lnTo>
                  <a:pt x="155812" y="108973"/>
                </a:lnTo>
                <a:close/>
                <a:moveTo>
                  <a:pt x="162304" y="112868"/>
                </a:moveTo>
                <a:lnTo>
                  <a:pt x="170855" y="114325"/>
                </a:lnTo>
                <a:lnTo>
                  <a:pt x="170316" y="116890"/>
                </a:lnTo>
                <a:lnTo>
                  <a:pt x="162051" y="115243"/>
                </a:lnTo>
                <a:lnTo>
                  <a:pt x="162304" y="112868"/>
                </a:lnTo>
                <a:close/>
                <a:moveTo>
                  <a:pt x="159707" y="109543"/>
                </a:moveTo>
                <a:lnTo>
                  <a:pt x="162241" y="109955"/>
                </a:lnTo>
                <a:lnTo>
                  <a:pt x="161259" y="117397"/>
                </a:lnTo>
                <a:lnTo>
                  <a:pt x="158725" y="116732"/>
                </a:lnTo>
                <a:lnTo>
                  <a:pt x="159707" y="109543"/>
                </a:lnTo>
                <a:close/>
                <a:moveTo>
                  <a:pt x="139661" y="106503"/>
                </a:moveTo>
                <a:lnTo>
                  <a:pt x="142701" y="106946"/>
                </a:lnTo>
                <a:lnTo>
                  <a:pt x="140896" y="117650"/>
                </a:lnTo>
                <a:cubicBezTo>
                  <a:pt x="140167" y="117397"/>
                  <a:pt x="139122" y="117017"/>
                  <a:pt x="137951" y="116510"/>
                </a:cubicBezTo>
                <a:cubicBezTo>
                  <a:pt x="138426" y="113692"/>
                  <a:pt x="139027" y="110240"/>
                  <a:pt x="139661" y="106535"/>
                </a:cubicBezTo>
                <a:lnTo>
                  <a:pt x="139661" y="106503"/>
                </a:lnTo>
                <a:close/>
                <a:moveTo>
                  <a:pt x="281063" y="110556"/>
                </a:moveTo>
                <a:lnTo>
                  <a:pt x="283723" y="114388"/>
                </a:lnTo>
                <a:lnTo>
                  <a:pt x="279575" y="117840"/>
                </a:lnTo>
                <a:lnTo>
                  <a:pt x="277009" y="113913"/>
                </a:lnTo>
                <a:lnTo>
                  <a:pt x="281063" y="110556"/>
                </a:lnTo>
                <a:close/>
                <a:moveTo>
                  <a:pt x="239640" y="110176"/>
                </a:moveTo>
                <a:lnTo>
                  <a:pt x="240938" y="114008"/>
                </a:lnTo>
                <a:lnTo>
                  <a:pt x="231058" y="118125"/>
                </a:lnTo>
                <a:lnTo>
                  <a:pt x="229791" y="114357"/>
                </a:lnTo>
                <a:lnTo>
                  <a:pt x="239640" y="110176"/>
                </a:lnTo>
                <a:close/>
                <a:moveTo>
                  <a:pt x="143144" y="107010"/>
                </a:moveTo>
                <a:lnTo>
                  <a:pt x="145266" y="107326"/>
                </a:lnTo>
                <a:lnTo>
                  <a:pt x="143524" y="118189"/>
                </a:lnTo>
                <a:cubicBezTo>
                  <a:pt x="142701" y="118062"/>
                  <a:pt x="142131" y="117967"/>
                  <a:pt x="141909" y="117935"/>
                </a:cubicBezTo>
                <a:cubicBezTo>
                  <a:pt x="141719" y="117904"/>
                  <a:pt x="141529" y="117872"/>
                  <a:pt x="141339" y="117809"/>
                </a:cubicBezTo>
                <a:lnTo>
                  <a:pt x="143144" y="107010"/>
                </a:lnTo>
                <a:close/>
                <a:moveTo>
                  <a:pt x="145709" y="107421"/>
                </a:moveTo>
                <a:lnTo>
                  <a:pt x="147451" y="107675"/>
                </a:lnTo>
                <a:lnTo>
                  <a:pt x="145709" y="118600"/>
                </a:lnTo>
                <a:lnTo>
                  <a:pt x="143999" y="118252"/>
                </a:lnTo>
                <a:lnTo>
                  <a:pt x="145709" y="107421"/>
                </a:lnTo>
                <a:close/>
                <a:moveTo>
                  <a:pt x="171266" y="114388"/>
                </a:moveTo>
                <a:lnTo>
                  <a:pt x="180039" y="115877"/>
                </a:lnTo>
                <a:lnTo>
                  <a:pt x="179849" y="118759"/>
                </a:lnTo>
                <a:lnTo>
                  <a:pt x="170760" y="116954"/>
                </a:lnTo>
                <a:lnTo>
                  <a:pt x="171266" y="114388"/>
                </a:lnTo>
                <a:close/>
                <a:moveTo>
                  <a:pt x="147895" y="107738"/>
                </a:moveTo>
                <a:lnTo>
                  <a:pt x="150998" y="108213"/>
                </a:lnTo>
                <a:lnTo>
                  <a:pt x="149193" y="119297"/>
                </a:lnTo>
                <a:lnTo>
                  <a:pt x="146121" y="118727"/>
                </a:lnTo>
                <a:lnTo>
                  <a:pt x="147895" y="107738"/>
                </a:lnTo>
                <a:close/>
                <a:moveTo>
                  <a:pt x="211993" y="111665"/>
                </a:moveTo>
                <a:cubicBezTo>
                  <a:pt x="212309" y="112615"/>
                  <a:pt x="212658" y="113565"/>
                  <a:pt x="212975" y="114547"/>
                </a:cubicBezTo>
                <a:lnTo>
                  <a:pt x="201162" y="119424"/>
                </a:lnTo>
                <a:lnTo>
                  <a:pt x="199990" y="115845"/>
                </a:lnTo>
                <a:lnTo>
                  <a:pt x="211993" y="111665"/>
                </a:lnTo>
                <a:close/>
                <a:moveTo>
                  <a:pt x="257216" y="107770"/>
                </a:moveTo>
                <a:lnTo>
                  <a:pt x="260225" y="116479"/>
                </a:lnTo>
                <a:cubicBezTo>
                  <a:pt x="259148" y="117239"/>
                  <a:pt x="258040" y="117904"/>
                  <a:pt x="256900" y="118537"/>
                </a:cubicBezTo>
                <a:cubicBezTo>
                  <a:pt x="256836" y="118537"/>
                  <a:pt x="255949" y="118885"/>
                  <a:pt x="254461" y="119455"/>
                </a:cubicBezTo>
                <a:lnTo>
                  <a:pt x="251262" y="110240"/>
                </a:lnTo>
                <a:lnTo>
                  <a:pt x="257216" y="107770"/>
                </a:lnTo>
                <a:close/>
                <a:moveTo>
                  <a:pt x="228239" y="111222"/>
                </a:moveTo>
                <a:lnTo>
                  <a:pt x="229221" y="114103"/>
                </a:lnTo>
                <a:lnTo>
                  <a:pt x="221303" y="117460"/>
                </a:lnTo>
                <a:lnTo>
                  <a:pt x="215698" y="119709"/>
                </a:lnTo>
                <a:cubicBezTo>
                  <a:pt x="215381" y="118664"/>
                  <a:pt x="215033" y="117650"/>
                  <a:pt x="214685" y="116637"/>
                </a:cubicBezTo>
                <a:lnTo>
                  <a:pt x="214653" y="116637"/>
                </a:lnTo>
                <a:lnTo>
                  <a:pt x="228239" y="111222"/>
                </a:lnTo>
                <a:close/>
                <a:moveTo>
                  <a:pt x="151473" y="108276"/>
                </a:moveTo>
                <a:lnTo>
                  <a:pt x="155432" y="108878"/>
                </a:lnTo>
                <a:lnTo>
                  <a:pt x="153627" y="120184"/>
                </a:lnTo>
                <a:cubicBezTo>
                  <a:pt x="152233" y="119899"/>
                  <a:pt x="150903" y="119645"/>
                  <a:pt x="149668" y="119392"/>
                </a:cubicBezTo>
                <a:lnTo>
                  <a:pt x="151473" y="108276"/>
                </a:lnTo>
                <a:close/>
                <a:moveTo>
                  <a:pt x="213133" y="114990"/>
                </a:moveTo>
                <a:cubicBezTo>
                  <a:pt x="213323" y="115497"/>
                  <a:pt x="213481" y="116004"/>
                  <a:pt x="213671" y="116542"/>
                </a:cubicBezTo>
                <a:lnTo>
                  <a:pt x="201795" y="121292"/>
                </a:lnTo>
                <a:lnTo>
                  <a:pt x="201320" y="119867"/>
                </a:lnTo>
                <a:lnTo>
                  <a:pt x="213133" y="114990"/>
                </a:lnTo>
                <a:close/>
                <a:moveTo>
                  <a:pt x="180735" y="112393"/>
                </a:moveTo>
                <a:lnTo>
                  <a:pt x="189286" y="113502"/>
                </a:lnTo>
                <a:lnTo>
                  <a:pt x="180165" y="121387"/>
                </a:lnTo>
                <a:lnTo>
                  <a:pt x="180735" y="112393"/>
                </a:lnTo>
                <a:close/>
                <a:moveTo>
                  <a:pt x="229347" y="114547"/>
                </a:moveTo>
                <a:lnTo>
                  <a:pt x="230614" y="118315"/>
                </a:lnTo>
                <a:lnTo>
                  <a:pt x="222919" y="121514"/>
                </a:lnTo>
                <a:lnTo>
                  <a:pt x="221684" y="117809"/>
                </a:lnTo>
                <a:lnTo>
                  <a:pt x="229347" y="114547"/>
                </a:lnTo>
                <a:close/>
                <a:moveTo>
                  <a:pt x="154703" y="116130"/>
                </a:moveTo>
                <a:lnTo>
                  <a:pt x="161259" y="117809"/>
                </a:lnTo>
                <a:lnTo>
                  <a:pt x="160752" y="121704"/>
                </a:lnTo>
                <a:cubicBezTo>
                  <a:pt x="158504" y="121229"/>
                  <a:pt x="156224" y="120754"/>
                  <a:pt x="154038" y="120279"/>
                </a:cubicBezTo>
                <a:lnTo>
                  <a:pt x="154703" y="116130"/>
                </a:lnTo>
                <a:close/>
                <a:moveTo>
                  <a:pt x="250851" y="110398"/>
                </a:moveTo>
                <a:lnTo>
                  <a:pt x="254049" y="119582"/>
                </a:lnTo>
                <a:lnTo>
                  <a:pt x="246290" y="122496"/>
                </a:lnTo>
                <a:lnTo>
                  <a:pt x="243218" y="113565"/>
                </a:lnTo>
                <a:lnTo>
                  <a:pt x="250851" y="110398"/>
                </a:lnTo>
                <a:close/>
                <a:moveTo>
                  <a:pt x="197932" y="111158"/>
                </a:moveTo>
                <a:lnTo>
                  <a:pt x="200750" y="119582"/>
                </a:lnTo>
                <a:lnTo>
                  <a:pt x="193340" y="122622"/>
                </a:lnTo>
                <a:lnTo>
                  <a:pt x="196855" y="111570"/>
                </a:lnTo>
                <a:lnTo>
                  <a:pt x="197932" y="111158"/>
                </a:lnTo>
                <a:close/>
                <a:moveTo>
                  <a:pt x="85063" y="104508"/>
                </a:moveTo>
                <a:cubicBezTo>
                  <a:pt x="90542" y="104793"/>
                  <a:pt x="99409" y="105331"/>
                  <a:pt x="103083" y="106091"/>
                </a:cubicBezTo>
                <a:lnTo>
                  <a:pt x="102766" y="122939"/>
                </a:lnTo>
                <a:lnTo>
                  <a:pt x="94691" y="115022"/>
                </a:lnTo>
                <a:cubicBezTo>
                  <a:pt x="94564" y="114895"/>
                  <a:pt x="94437" y="114800"/>
                  <a:pt x="94311" y="114768"/>
                </a:cubicBezTo>
                <a:cubicBezTo>
                  <a:pt x="94216" y="114737"/>
                  <a:pt x="90289" y="113217"/>
                  <a:pt x="84271" y="111602"/>
                </a:cubicBezTo>
                <a:lnTo>
                  <a:pt x="85063" y="104508"/>
                </a:lnTo>
                <a:close/>
                <a:moveTo>
                  <a:pt x="104160" y="98617"/>
                </a:moveTo>
                <a:lnTo>
                  <a:pt x="117239" y="109416"/>
                </a:lnTo>
                <a:cubicBezTo>
                  <a:pt x="117271" y="109448"/>
                  <a:pt x="117334" y="109480"/>
                  <a:pt x="117366" y="109480"/>
                </a:cubicBezTo>
                <a:lnTo>
                  <a:pt x="126265" y="112298"/>
                </a:lnTo>
                <a:cubicBezTo>
                  <a:pt x="126835" y="112552"/>
                  <a:pt x="132503" y="115243"/>
                  <a:pt x="136937" y="117080"/>
                </a:cubicBezTo>
                <a:cubicBezTo>
                  <a:pt x="136430" y="119867"/>
                  <a:pt x="136082" y="122052"/>
                  <a:pt x="135860" y="123351"/>
                </a:cubicBezTo>
                <a:cubicBezTo>
                  <a:pt x="134974" y="122907"/>
                  <a:pt x="134182" y="122274"/>
                  <a:pt x="133549" y="121514"/>
                </a:cubicBezTo>
                <a:cubicBezTo>
                  <a:pt x="129083" y="115687"/>
                  <a:pt x="124966" y="114388"/>
                  <a:pt x="120976" y="113122"/>
                </a:cubicBezTo>
                <a:cubicBezTo>
                  <a:pt x="120026" y="112805"/>
                  <a:pt x="119012" y="112488"/>
                  <a:pt x="118031" y="112140"/>
                </a:cubicBezTo>
                <a:cubicBezTo>
                  <a:pt x="115782" y="111253"/>
                  <a:pt x="113724" y="109701"/>
                  <a:pt x="111729" y="108213"/>
                </a:cubicBezTo>
                <a:cubicBezTo>
                  <a:pt x="109417" y="106471"/>
                  <a:pt x="107041" y="104666"/>
                  <a:pt x="104318" y="103969"/>
                </a:cubicBezTo>
                <a:lnTo>
                  <a:pt x="104065" y="103906"/>
                </a:lnTo>
                <a:lnTo>
                  <a:pt x="104160" y="98617"/>
                </a:lnTo>
                <a:close/>
                <a:moveTo>
                  <a:pt x="162019" y="115655"/>
                </a:moveTo>
                <a:lnTo>
                  <a:pt x="170253" y="117302"/>
                </a:lnTo>
                <a:lnTo>
                  <a:pt x="169018" y="123446"/>
                </a:lnTo>
                <a:lnTo>
                  <a:pt x="161227" y="121799"/>
                </a:lnTo>
                <a:lnTo>
                  <a:pt x="162019" y="115655"/>
                </a:lnTo>
                <a:close/>
                <a:moveTo>
                  <a:pt x="221240" y="117999"/>
                </a:moveTo>
                <a:lnTo>
                  <a:pt x="222507" y="121704"/>
                </a:lnTo>
                <a:lnTo>
                  <a:pt x="217187" y="123921"/>
                </a:lnTo>
                <a:cubicBezTo>
                  <a:pt x="216743" y="122654"/>
                  <a:pt x="216300" y="121387"/>
                  <a:pt x="215888" y="120152"/>
                </a:cubicBezTo>
                <a:lnTo>
                  <a:pt x="221240" y="117999"/>
                </a:lnTo>
                <a:close/>
                <a:moveTo>
                  <a:pt x="195778" y="111950"/>
                </a:moveTo>
                <a:lnTo>
                  <a:pt x="192200" y="123097"/>
                </a:lnTo>
                <a:lnTo>
                  <a:pt x="189634" y="124174"/>
                </a:lnTo>
                <a:lnTo>
                  <a:pt x="189888" y="123287"/>
                </a:lnTo>
                <a:cubicBezTo>
                  <a:pt x="189951" y="123129"/>
                  <a:pt x="191376" y="118854"/>
                  <a:pt x="193340" y="112805"/>
                </a:cubicBezTo>
                <a:lnTo>
                  <a:pt x="195778" y="111950"/>
                </a:lnTo>
                <a:close/>
                <a:moveTo>
                  <a:pt x="272639" y="109005"/>
                </a:moveTo>
                <a:lnTo>
                  <a:pt x="276028" y="114135"/>
                </a:lnTo>
                <a:lnTo>
                  <a:pt x="263297" y="124712"/>
                </a:lnTo>
                <a:lnTo>
                  <a:pt x="260922" y="117112"/>
                </a:lnTo>
                <a:cubicBezTo>
                  <a:pt x="263867" y="115148"/>
                  <a:pt x="268174" y="112172"/>
                  <a:pt x="272639" y="109005"/>
                </a:cubicBezTo>
                <a:close/>
                <a:moveTo>
                  <a:pt x="213798" y="116954"/>
                </a:moveTo>
                <a:cubicBezTo>
                  <a:pt x="214146" y="117967"/>
                  <a:pt x="214495" y="119012"/>
                  <a:pt x="214875" y="120057"/>
                </a:cubicBezTo>
                <a:lnTo>
                  <a:pt x="202935" y="124839"/>
                </a:lnTo>
                <a:lnTo>
                  <a:pt x="201922" y="121704"/>
                </a:lnTo>
                <a:lnTo>
                  <a:pt x="213798" y="116954"/>
                </a:lnTo>
                <a:close/>
                <a:moveTo>
                  <a:pt x="200877" y="120025"/>
                </a:moveTo>
                <a:lnTo>
                  <a:pt x="201352" y="121451"/>
                </a:lnTo>
                <a:lnTo>
                  <a:pt x="192611" y="124934"/>
                </a:lnTo>
                <a:lnTo>
                  <a:pt x="193150" y="123192"/>
                </a:lnTo>
                <a:lnTo>
                  <a:pt x="200877" y="120025"/>
                </a:lnTo>
                <a:close/>
                <a:moveTo>
                  <a:pt x="170728" y="117397"/>
                </a:moveTo>
                <a:lnTo>
                  <a:pt x="179880" y="119202"/>
                </a:lnTo>
                <a:lnTo>
                  <a:pt x="179722" y="121767"/>
                </a:lnTo>
                <a:lnTo>
                  <a:pt x="175985" y="124997"/>
                </a:lnTo>
                <a:lnTo>
                  <a:pt x="169398" y="123572"/>
                </a:lnTo>
                <a:lnTo>
                  <a:pt x="170728" y="117397"/>
                </a:lnTo>
                <a:close/>
                <a:moveTo>
                  <a:pt x="192041" y="123667"/>
                </a:moveTo>
                <a:lnTo>
                  <a:pt x="191503" y="125378"/>
                </a:lnTo>
                <a:lnTo>
                  <a:pt x="188938" y="126391"/>
                </a:lnTo>
                <a:lnTo>
                  <a:pt x="189444" y="124744"/>
                </a:lnTo>
                <a:lnTo>
                  <a:pt x="192041" y="123667"/>
                </a:lnTo>
                <a:close/>
                <a:moveTo>
                  <a:pt x="241097" y="114452"/>
                </a:moveTo>
                <a:lnTo>
                  <a:pt x="244137" y="123351"/>
                </a:lnTo>
                <a:lnTo>
                  <a:pt x="234098" y="127151"/>
                </a:lnTo>
                <a:lnTo>
                  <a:pt x="231216" y="118569"/>
                </a:lnTo>
                <a:lnTo>
                  <a:pt x="241097" y="114452"/>
                </a:lnTo>
                <a:close/>
                <a:moveTo>
                  <a:pt x="260510" y="117365"/>
                </a:moveTo>
                <a:lnTo>
                  <a:pt x="262885" y="124966"/>
                </a:lnTo>
                <a:lnTo>
                  <a:pt x="257216" y="127309"/>
                </a:lnTo>
                <a:lnTo>
                  <a:pt x="254778" y="120310"/>
                </a:lnTo>
                <a:cubicBezTo>
                  <a:pt x="256234" y="119740"/>
                  <a:pt x="257121" y="119424"/>
                  <a:pt x="257185" y="119392"/>
                </a:cubicBezTo>
                <a:cubicBezTo>
                  <a:pt x="258325" y="118790"/>
                  <a:pt x="259465" y="118125"/>
                  <a:pt x="260510" y="117365"/>
                </a:cubicBezTo>
                <a:close/>
                <a:moveTo>
                  <a:pt x="192833" y="112963"/>
                </a:moveTo>
                <a:cubicBezTo>
                  <a:pt x="190933" y="118822"/>
                  <a:pt x="189571" y="122971"/>
                  <a:pt x="189539" y="123097"/>
                </a:cubicBezTo>
                <a:lnTo>
                  <a:pt x="189128" y="124332"/>
                </a:lnTo>
                <a:lnTo>
                  <a:pt x="179722" y="128228"/>
                </a:lnTo>
                <a:cubicBezTo>
                  <a:pt x="178899" y="127183"/>
                  <a:pt x="177949" y="126233"/>
                  <a:pt x="176935" y="125409"/>
                </a:cubicBezTo>
                <a:lnTo>
                  <a:pt x="179944" y="122812"/>
                </a:lnTo>
                <a:cubicBezTo>
                  <a:pt x="180039" y="122781"/>
                  <a:pt x="180102" y="122717"/>
                  <a:pt x="180134" y="122622"/>
                </a:cubicBezTo>
                <a:lnTo>
                  <a:pt x="190204" y="113882"/>
                </a:lnTo>
                <a:lnTo>
                  <a:pt x="192833" y="112963"/>
                </a:lnTo>
                <a:close/>
                <a:moveTo>
                  <a:pt x="215096" y="120437"/>
                </a:moveTo>
                <a:cubicBezTo>
                  <a:pt x="215508" y="121672"/>
                  <a:pt x="215951" y="122939"/>
                  <a:pt x="216395" y="124206"/>
                </a:cubicBezTo>
                <a:lnTo>
                  <a:pt x="204456" y="129178"/>
                </a:lnTo>
                <a:lnTo>
                  <a:pt x="203157" y="125219"/>
                </a:lnTo>
                <a:lnTo>
                  <a:pt x="215096" y="120437"/>
                </a:lnTo>
                <a:close/>
                <a:moveTo>
                  <a:pt x="276281" y="114515"/>
                </a:moveTo>
                <a:lnTo>
                  <a:pt x="278878" y="118410"/>
                </a:lnTo>
                <a:lnTo>
                  <a:pt x="265007" y="129399"/>
                </a:lnTo>
                <a:lnTo>
                  <a:pt x="263423" y="125187"/>
                </a:lnTo>
                <a:lnTo>
                  <a:pt x="276281" y="114515"/>
                </a:lnTo>
                <a:close/>
                <a:moveTo>
                  <a:pt x="201510" y="121894"/>
                </a:moveTo>
                <a:lnTo>
                  <a:pt x="202524" y="124997"/>
                </a:lnTo>
                <a:lnTo>
                  <a:pt x="191123" y="129589"/>
                </a:lnTo>
                <a:lnTo>
                  <a:pt x="192421" y="125504"/>
                </a:lnTo>
                <a:lnTo>
                  <a:pt x="201510" y="121894"/>
                </a:lnTo>
                <a:close/>
                <a:moveTo>
                  <a:pt x="188969" y="124902"/>
                </a:moveTo>
                <a:lnTo>
                  <a:pt x="188368" y="126644"/>
                </a:lnTo>
                <a:lnTo>
                  <a:pt x="180799" y="129653"/>
                </a:lnTo>
                <a:cubicBezTo>
                  <a:pt x="180514" y="129304"/>
                  <a:pt x="180260" y="128956"/>
                  <a:pt x="179975" y="128639"/>
                </a:cubicBezTo>
                <a:lnTo>
                  <a:pt x="188969" y="124902"/>
                </a:lnTo>
                <a:close/>
                <a:moveTo>
                  <a:pt x="137760" y="117492"/>
                </a:moveTo>
                <a:cubicBezTo>
                  <a:pt x="139629" y="118252"/>
                  <a:pt x="141149" y="118790"/>
                  <a:pt x="141814" y="118854"/>
                </a:cubicBezTo>
                <a:cubicBezTo>
                  <a:pt x="142923" y="118949"/>
                  <a:pt x="152075" y="120849"/>
                  <a:pt x="160594" y="122654"/>
                </a:cubicBezTo>
                <a:lnTo>
                  <a:pt x="159675" y="129938"/>
                </a:lnTo>
                <a:cubicBezTo>
                  <a:pt x="155337" y="128608"/>
                  <a:pt x="151188" y="127689"/>
                  <a:pt x="147388" y="126834"/>
                </a:cubicBezTo>
                <a:cubicBezTo>
                  <a:pt x="143049" y="125884"/>
                  <a:pt x="139312" y="125061"/>
                  <a:pt x="136684" y="123826"/>
                </a:cubicBezTo>
                <a:cubicBezTo>
                  <a:pt x="136874" y="122622"/>
                  <a:pt x="137285" y="120374"/>
                  <a:pt x="137760" y="117492"/>
                </a:cubicBezTo>
                <a:close/>
                <a:moveTo>
                  <a:pt x="230773" y="118759"/>
                </a:moveTo>
                <a:lnTo>
                  <a:pt x="233654" y="127309"/>
                </a:lnTo>
                <a:lnTo>
                  <a:pt x="225896" y="130286"/>
                </a:lnTo>
                <a:lnTo>
                  <a:pt x="223077" y="121989"/>
                </a:lnTo>
                <a:lnTo>
                  <a:pt x="230773" y="118759"/>
                </a:lnTo>
                <a:close/>
                <a:moveTo>
                  <a:pt x="254334" y="120469"/>
                </a:moveTo>
                <a:lnTo>
                  <a:pt x="256773" y="127468"/>
                </a:lnTo>
                <a:lnTo>
                  <a:pt x="249077" y="130603"/>
                </a:lnTo>
                <a:lnTo>
                  <a:pt x="246607" y="123382"/>
                </a:lnTo>
                <a:lnTo>
                  <a:pt x="254334" y="120469"/>
                </a:lnTo>
                <a:close/>
                <a:moveTo>
                  <a:pt x="191313" y="125948"/>
                </a:moveTo>
                <a:lnTo>
                  <a:pt x="190014" y="130064"/>
                </a:lnTo>
                <a:lnTo>
                  <a:pt x="187418" y="131078"/>
                </a:lnTo>
                <a:lnTo>
                  <a:pt x="188748" y="126961"/>
                </a:lnTo>
                <a:lnTo>
                  <a:pt x="191313" y="125948"/>
                </a:lnTo>
                <a:close/>
                <a:moveTo>
                  <a:pt x="263043" y="125409"/>
                </a:moveTo>
                <a:lnTo>
                  <a:pt x="264627" y="129684"/>
                </a:lnTo>
                <a:lnTo>
                  <a:pt x="264500" y="129811"/>
                </a:lnTo>
                <a:lnTo>
                  <a:pt x="258863" y="132091"/>
                </a:lnTo>
                <a:lnTo>
                  <a:pt x="257375" y="127721"/>
                </a:lnTo>
                <a:lnTo>
                  <a:pt x="263043" y="125409"/>
                </a:lnTo>
                <a:close/>
                <a:moveTo>
                  <a:pt x="222697" y="122084"/>
                </a:moveTo>
                <a:lnTo>
                  <a:pt x="225515" y="130413"/>
                </a:lnTo>
                <a:lnTo>
                  <a:pt x="220195" y="132440"/>
                </a:lnTo>
                <a:cubicBezTo>
                  <a:pt x="219213" y="129748"/>
                  <a:pt x="218263" y="127024"/>
                  <a:pt x="217345" y="124332"/>
                </a:cubicBezTo>
                <a:lnTo>
                  <a:pt x="217377" y="124301"/>
                </a:lnTo>
                <a:lnTo>
                  <a:pt x="222697" y="122084"/>
                </a:lnTo>
                <a:close/>
                <a:moveTo>
                  <a:pt x="188241" y="127151"/>
                </a:moveTo>
                <a:lnTo>
                  <a:pt x="186943" y="131268"/>
                </a:lnTo>
                <a:lnTo>
                  <a:pt x="183269" y="132725"/>
                </a:lnTo>
                <a:cubicBezTo>
                  <a:pt x="182541" y="131743"/>
                  <a:pt x="181844" y="130825"/>
                  <a:pt x="181179" y="129969"/>
                </a:cubicBezTo>
                <a:lnTo>
                  <a:pt x="188241" y="127151"/>
                </a:lnTo>
                <a:close/>
                <a:moveTo>
                  <a:pt x="279100" y="118790"/>
                </a:moveTo>
                <a:lnTo>
                  <a:pt x="281918" y="123034"/>
                </a:lnTo>
                <a:lnTo>
                  <a:pt x="266242" y="132788"/>
                </a:lnTo>
                <a:lnTo>
                  <a:pt x="265165" y="129843"/>
                </a:lnTo>
                <a:lnTo>
                  <a:pt x="279100" y="118790"/>
                </a:lnTo>
                <a:close/>
                <a:moveTo>
                  <a:pt x="256931" y="127911"/>
                </a:moveTo>
                <a:lnTo>
                  <a:pt x="258451" y="132250"/>
                </a:lnTo>
                <a:lnTo>
                  <a:pt x="250724" y="135385"/>
                </a:lnTo>
                <a:lnTo>
                  <a:pt x="249236" y="131046"/>
                </a:lnTo>
                <a:lnTo>
                  <a:pt x="256931" y="127911"/>
                </a:lnTo>
                <a:close/>
                <a:moveTo>
                  <a:pt x="244454" y="124206"/>
                </a:moveTo>
                <a:lnTo>
                  <a:pt x="246955" y="131458"/>
                </a:lnTo>
                <a:lnTo>
                  <a:pt x="236885" y="135480"/>
                </a:lnTo>
                <a:lnTo>
                  <a:pt x="234383" y="128038"/>
                </a:lnTo>
                <a:lnTo>
                  <a:pt x="244454" y="124206"/>
                </a:lnTo>
                <a:close/>
                <a:moveTo>
                  <a:pt x="202682" y="125441"/>
                </a:moveTo>
                <a:lnTo>
                  <a:pt x="203981" y="129399"/>
                </a:lnTo>
                <a:lnTo>
                  <a:pt x="189223" y="135543"/>
                </a:lnTo>
                <a:lnTo>
                  <a:pt x="190996" y="130128"/>
                </a:lnTo>
                <a:lnTo>
                  <a:pt x="202682" y="125441"/>
                </a:lnTo>
                <a:close/>
                <a:moveTo>
                  <a:pt x="186753" y="131838"/>
                </a:moveTo>
                <a:lnTo>
                  <a:pt x="185486" y="135828"/>
                </a:lnTo>
                <a:cubicBezTo>
                  <a:pt x="184821" y="134878"/>
                  <a:pt x="184187" y="133960"/>
                  <a:pt x="183554" y="133105"/>
                </a:cubicBezTo>
                <a:lnTo>
                  <a:pt x="186753" y="131838"/>
                </a:lnTo>
                <a:close/>
                <a:moveTo>
                  <a:pt x="103970" y="106313"/>
                </a:moveTo>
                <a:cubicBezTo>
                  <a:pt x="106155" y="106946"/>
                  <a:pt x="108182" y="108466"/>
                  <a:pt x="110303" y="110081"/>
                </a:cubicBezTo>
                <a:cubicBezTo>
                  <a:pt x="112457" y="111697"/>
                  <a:pt x="114610" y="113343"/>
                  <a:pt x="117207" y="114293"/>
                </a:cubicBezTo>
                <a:cubicBezTo>
                  <a:pt x="118252" y="114705"/>
                  <a:pt x="119266" y="115022"/>
                  <a:pt x="120247" y="115338"/>
                </a:cubicBezTo>
                <a:cubicBezTo>
                  <a:pt x="124238" y="116605"/>
                  <a:pt x="127690" y="117714"/>
                  <a:pt x="131712" y="122939"/>
                </a:cubicBezTo>
                <a:cubicBezTo>
                  <a:pt x="132535" y="123984"/>
                  <a:pt x="133580" y="124807"/>
                  <a:pt x="134752" y="125409"/>
                </a:cubicBezTo>
                <a:lnTo>
                  <a:pt x="133739" y="130001"/>
                </a:lnTo>
                <a:lnTo>
                  <a:pt x="114959" y="127246"/>
                </a:lnTo>
                <a:cubicBezTo>
                  <a:pt x="114895" y="127246"/>
                  <a:pt x="114832" y="127246"/>
                  <a:pt x="114769" y="127278"/>
                </a:cubicBezTo>
                <a:cubicBezTo>
                  <a:pt x="114737" y="127341"/>
                  <a:pt x="114705" y="127373"/>
                  <a:pt x="114674" y="127436"/>
                </a:cubicBezTo>
                <a:lnTo>
                  <a:pt x="113502" y="136177"/>
                </a:lnTo>
                <a:lnTo>
                  <a:pt x="107485" y="135575"/>
                </a:lnTo>
                <a:lnTo>
                  <a:pt x="104286" y="124617"/>
                </a:lnTo>
                <a:cubicBezTo>
                  <a:pt x="104223" y="124427"/>
                  <a:pt x="104128" y="124269"/>
                  <a:pt x="103970" y="124111"/>
                </a:cubicBezTo>
                <a:lnTo>
                  <a:pt x="103653" y="123794"/>
                </a:lnTo>
                <a:lnTo>
                  <a:pt x="103970" y="106313"/>
                </a:lnTo>
                <a:close/>
                <a:moveTo>
                  <a:pt x="216521" y="124649"/>
                </a:moveTo>
                <a:cubicBezTo>
                  <a:pt x="217472" y="127341"/>
                  <a:pt x="218422" y="130064"/>
                  <a:pt x="219340" y="132756"/>
                </a:cubicBezTo>
                <a:cubicBezTo>
                  <a:pt x="215065" y="134403"/>
                  <a:pt x="210916" y="136018"/>
                  <a:pt x="207211" y="137475"/>
                </a:cubicBezTo>
                <a:lnTo>
                  <a:pt x="204614" y="129621"/>
                </a:lnTo>
                <a:lnTo>
                  <a:pt x="216521" y="124649"/>
                </a:lnTo>
                <a:close/>
                <a:moveTo>
                  <a:pt x="115085" y="127721"/>
                </a:moveTo>
                <a:lnTo>
                  <a:pt x="133644" y="130445"/>
                </a:lnTo>
                <a:lnTo>
                  <a:pt x="131997" y="138077"/>
                </a:lnTo>
                <a:lnTo>
                  <a:pt x="113945" y="136240"/>
                </a:lnTo>
                <a:lnTo>
                  <a:pt x="115085" y="127721"/>
                </a:lnTo>
                <a:close/>
                <a:moveTo>
                  <a:pt x="264785" y="130128"/>
                </a:moveTo>
                <a:lnTo>
                  <a:pt x="267002" y="136145"/>
                </a:lnTo>
                <a:cubicBezTo>
                  <a:pt x="267002" y="136145"/>
                  <a:pt x="267034" y="136177"/>
                  <a:pt x="267034" y="136177"/>
                </a:cubicBezTo>
                <a:lnTo>
                  <a:pt x="261112" y="138520"/>
                </a:lnTo>
                <a:lnTo>
                  <a:pt x="259021" y="132503"/>
                </a:lnTo>
                <a:lnTo>
                  <a:pt x="264690" y="130191"/>
                </a:lnTo>
                <a:lnTo>
                  <a:pt x="264753" y="130160"/>
                </a:lnTo>
                <a:lnTo>
                  <a:pt x="264785" y="130128"/>
                </a:lnTo>
                <a:close/>
                <a:moveTo>
                  <a:pt x="189856" y="130603"/>
                </a:moveTo>
                <a:lnTo>
                  <a:pt x="187291" y="138552"/>
                </a:lnTo>
                <a:cubicBezTo>
                  <a:pt x="186784" y="137792"/>
                  <a:pt x="186278" y="137032"/>
                  <a:pt x="185771" y="136303"/>
                </a:cubicBezTo>
                <a:lnTo>
                  <a:pt x="187323" y="131616"/>
                </a:lnTo>
                <a:lnTo>
                  <a:pt x="189856" y="130603"/>
                </a:lnTo>
                <a:close/>
                <a:moveTo>
                  <a:pt x="234003" y="128133"/>
                </a:moveTo>
                <a:lnTo>
                  <a:pt x="236505" y="135607"/>
                </a:lnTo>
                <a:lnTo>
                  <a:pt x="228777" y="138678"/>
                </a:lnTo>
                <a:lnTo>
                  <a:pt x="226212" y="131110"/>
                </a:lnTo>
                <a:cubicBezTo>
                  <a:pt x="228841" y="130096"/>
                  <a:pt x="231469" y="129114"/>
                  <a:pt x="234003" y="128133"/>
                </a:cubicBezTo>
                <a:close/>
                <a:moveTo>
                  <a:pt x="247082" y="131901"/>
                </a:moveTo>
                <a:lnTo>
                  <a:pt x="248602" y="136272"/>
                </a:lnTo>
                <a:lnTo>
                  <a:pt x="238531" y="140325"/>
                </a:lnTo>
                <a:lnTo>
                  <a:pt x="237043" y="135923"/>
                </a:lnTo>
                <a:lnTo>
                  <a:pt x="247082" y="131901"/>
                </a:lnTo>
                <a:close/>
                <a:moveTo>
                  <a:pt x="225801" y="131268"/>
                </a:moveTo>
                <a:lnTo>
                  <a:pt x="228302" y="138900"/>
                </a:lnTo>
                <a:lnTo>
                  <a:pt x="223109" y="140990"/>
                </a:lnTo>
                <a:cubicBezTo>
                  <a:pt x="222222" y="138457"/>
                  <a:pt x="221335" y="135923"/>
                  <a:pt x="220448" y="133326"/>
                </a:cubicBezTo>
                <a:lnTo>
                  <a:pt x="225801" y="131268"/>
                </a:lnTo>
                <a:close/>
                <a:moveTo>
                  <a:pt x="258578" y="132661"/>
                </a:moveTo>
                <a:lnTo>
                  <a:pt x="260668" y="138678"/>
                </a:lnTo>
                <a:lnTo>
                  <a:pt x="252878" y="141719"/>
                </a:lnTo>
                <a:lnTo>
                  <a:pt x="250851" y="135828"/>
                </a:lnTo>
                <a:lnTo>
                  <a:pt x="258578" y="132661"/>
                </a:lnTo>
                <a:close/>
                <a:moveTo>
                  <a:pt x="280715" y="131300"/>
                </a:moveTo>
                <a:lnTo>
                  <a:pt x="284230" y="140610"/>
                </a:lnTo>
                <a:lnTo>
                  <a:pt x="280493" y="141909"/>
                </a:lnTo>
                <a:lnTo>
                  <a:pt x="277389" y="132598"/>
                </a:lnTo>
                <a:lnTo>
                  <a:pt x="280715" y="131300"/>
                </a:lnTo>
                <a:close/>
                <a:moveTo>
                  <a:pt x="161069" y="122749"/>
                </a:moveTo>
                <a:cubicBezTo>
                  <a:pt x="168448" y="124301"/>
                  <a:pt x="175320" y="125789"/>
                  <a:pt x="175985" y="125916"/>
                </a:cubicBezTo>
                <a:cubicBezTo>
                  <a:pt x="177315" y="126549"/>
                  <a:pt x="181020" y="131110"/>
                  <a:pt x="185074" y="136968"/>
                </a:cubicBezTo>
                <a:lnTo>
                  <a:pt x="183016" y="143460"/>
                </a:lnTo>
                <a:cubicBezTo>
                  <a:pt x="181369" y="141845"/>
                  <a:pt x="179659" y="140357"/>
                  <a:pt x="177822" y="138995"/>
                </a:cubicBezTo>
                <a:cubicBezTo>
                  <a:pt x="172026" y="134656"/>
                  <a:pt x="165946" y="131965"/>
                  <a:pt x="160119" y="130096"/>
                </a:cubicBezTo>
                <a:lnTo>
                  <a:pt x="161069" y="122749"/>
                </a:lnTo>
                <a:close/>
                <a:moveTo>
                  <a:pt x="236663" y="136050"/>
                </a:moveTo>
                <a:lnTo>
                  <a:pt x="238088" y="140484"/>
                </a:lnTo>
                <a:lnTo>
                  <a:pt x="230393" y="143650"/>
                </a:lnTo>
                <a:lnTo>
                  <a:pt x="228872" y="139185"/>
                </a:lnTo>
                <a:lnTo>
                  <a:pt x="236663" y="136050"/>
                </a:lnTo>
                <a:close/>
                <a:moveTo>
                  <a:pt x="204107" y="129843"/>
                </a:moveTo>
                <a:lnTo>
                  <a:pt x="206736" y="137665"/>
                </a:lnTo>
                <a:cubicBezTo>
                  <a:pt x="203664" y="138868"/>
                  <a:pt x="200940" y="139977"/>
                  <a:pt x="198723" y="140832"/>
                </a:cubicBezTo>
                <a:lnTo>
                  <a:pt x="198628" y="140832"/>
                </a:lnTo>
                <a:cubicBezTo>
                  <a:pt x="198565" y="140864"/>
                  <a:pt x="198502" y="140895"/>
                  <a:pt x="198502" y="140959"/>
                </a:cubicBezTo>
                <a:cubicBezTo>
                  <a:pt x="195905" y="142004"/>
                  <a:pt x="194036" y="142795"/>
                  <a:pt x="193276" y="143175"/>
                </a:cubicBezTo>
                <a:cubicBezTo>
                  <a:pt x="192516" y="143555"/>
                  <a:pt x="191756" y="144030"/>
                  <a:pt x="191028" y="144474"/>
                </a:cubicBezTo>
                <a:cubicBezTo>
                  <a:pt x="190046" y="142795"/>
                  <a:pt x="189001" y="141149"/>
                  <a:pt x="187956" y="139565"/>
                </a:cubicBezTo>
                <a:lnTo>
                  <a:pt x="187924" y="139565"/>
                </a:lnTo>
                <a:lnTo>
                  <a:pt x="189033" y="136113"/>
                </a:lnTo>
                <a:lnTo>
                  <a:pt x="204107" y="129843"/>
                </a:lnTo>
                <a:close/>
                <a:moveTo>
                  <a:pt x="185391" y="137443"/>
                </a:moveTo>
                <a:cubicBezTo>
                  <a:pt x="185897" y="138172"/>
                  <a:pt x="186404" y="138932"/>
                  <a:pt x="186911" y="139724"/>
                </a:cubicBezTo>
                <a:lnTo>
                  <a:pt x="185042" y="145582"/>
                </a:lnTo>
                <a:cubicBezTo>
                  <a:pt x="184504" y="144981"/>
                  <a:pt x="183966" y="144379"/>
                  <a:pt x="183364" y="143809"/>
                </a:cubicBezTo>
                <a:lnTo>
                  <a:pt x="185391" y="137443"/>
                </a:lnTo>
                <a:close/>
                <a:moveTo>
                  <a:pt x="228461" y="139343"/>
                </a:moveTo>
                <a:lnTo>
                  <a:pt x="229949" y="143809"/>
                </a:lnTo>
                <a:lnTo>
                  <a:pt x="224755" y="145899"/>
                </a:lnTo>
                <a:lnTo>
                  <a:pt x="223235" y="141434"/>
                </a:lnTo>
                <a:lnTo>
                  <a:pt x="228461" y="139343"/>
                </a:lnTo>
                <a:close/>
                <a:moveTo>
                  <a:pt x="276946" y="132756"/>
                </a:moveTo>
                <a:lnTo>
                  <a:pt x="280050" y="142035"/>
                </a:lnTo>
                <a:lnTo>
                  <a:pt x="264215" y="147387"/>
                </a:lnTo>
                <a:lnTo>
                  <a:pt x="261238" y="138900"/>
                </a:lnTo>
                <a:lnTo>
                  <a:pt x="276946" y="132756"/>
                </a:lnTo>
                <a:close/>
                <a:moveTo>
                  <a:pt x="187576" y="140705"/>
                </a:moveTo>
                <a:cubicBezTo>
                  <a:pt x="188494" y="142099"/>
                  <a:pt x="189381" y="143524"/>
                  <a:pt x="190268" y="144949"/>
                </a:cubicBezTo>
                <a:cubicBezTo>
                  <a:pt x="189064" y="145741"/>
                  <a:pt x="187924" y="146627"/>
                  <a:pt x="186848" y="147577"/>
                </a:cubicBezTo>
                <a:cubicBezTo>
                  <a:pt x="186499" y="147197"/>
                  <a:pt x="186119" y="146754"/>
                  <a:pt x="185771" y="146374"/>
                </a:cubicBezTo>
                <a:lnTo>
                  <a:pt x="187576" y="140705"/>
                </a:lnTo>
                <a:close/>
                <a:moveTo>
                  <a:pt x="238278" y="140895"/>
                </a:moveTo>
                <a:lnTo>
                  <a:pt x="239672" y="145012"/>
                </a:lnTo>
                <a:lnTo>
                  <a:pt x="231913" y="147926"/>
                </a:lnTo>
                <a:lnTo>
                  <a:pt x="230583" y="144030"/>
                </a:lnTo>
                <a:lnTo>
                  <a:pt x="238278" y="140895"/>
                </a:lnTo>
                <a:close/>
                <a:moveTo>
                  <a:pt x="260827" y="139090"/>
                </a:moveTo>
                <a:lnTo>
                  <a:pt x="263772" y="147577"/>
                </a:lnTo>
                <a:lnTo>
                  <a:pt x="260700" y="148622"/>
                </a:lnTo>
                <a:lnTo>
                  <a:pt x="257881" y="140262"/>
                </a:lnTo>
                <a:lnTo>
                  <a:pt x="260827" y="139090"/>
                </a:lnTo>
                <a:close/>
                <a:moveTo>
                  <a:pt x="248792" y="136652"/>
                </a:moveTo>
                <a:lnTo>
                  <a:pt x="251547" y="144696"/>
                </a:lnTo>
                <a:lnTo>
                  <a:pt x="241413" y="148717"/>
                </a:lnTo>
                <a:lnTo>
                  <a:pt x="238721" y="140737"/>
                </a:lnTo>
                <a:lnTo>
                  <a:pt x="248792" y="136652"/>
                </a:lnTo>
                <a:close/>
                <a:moveTo>
                  <a:pt x="136874" y="126391"/>
                </a:moveTo>
                <a:cubicBezTo>
                  <a:pt x="139597" y="127468"/>
                  <a:pt x="143018" y="128228"/>
                  <a:pt x="146913" y="129083"/>
                </a:cubicBezTo>
                <a:cubicBezTo>
                  <a:pt x="150681" y="129906"/>
                  <a:pt x="154830" y="130825"/>
                  <a:pt x="159137" y="132186"/>
                </a:cubicBezTo>
                <a:lnTo>
                  <a:pt x="155622" y="149129"/>
                </a:lnTo>
                <a:lnTo>
                  <a:pt x="132725" y="145519"/>
                </a:lnTo>
                <a:lnTo>
                  <a:pt x="133929" y="140009"/>
                </a:lnTo>
                <a:lnTo>
                  <a:pt x="141434" y="141275"/>
                </a:lnTo>
                <a:lnTo>
                  <a:pt x="141497" y="141275"/>
                </a:lnTo>
                <a:cubicBezTo>
                  <a:pt x="141507" y="141276"/>
                  <a:pt x="141516" y="141277"/>
                  <a:pt x="141524" y="141277"/>
                </a:cubicBezTo>
                <a:cubicBezTo>
                  <a:pt x="141784" y="141277"/>
                  <a:pt x="141805" y="140831"/>
                  <a:pt x="141529" y="140800"/>
                </a:cubicBezTo>
                <a:lnTo>
                  <a:pt x="134024" y="139565"/>
                </a:lnTo>
                <a:lnTo>
                  <a:pt x="136874" y="126391"/>
                </a:lnTo>
                <a:close/>
                <a:moveTo>
                  <a:pt x="207021" y="138520"/>
                </a:moveTo>
                <a:lnTo>
                  <a:pt x="209554" y="146057"/>
                </a:lnTo>
                <a:lnTo>
                  <a:pt x="201384" y="149319"/>
                </a:lnTo>
                <a:lnTo>
                  <a:pt x="199103" y="141687"/>
                </a:lnTo>
                <a:cubicBezTo>
                  <a:pt x="201320" y="140769"/>
                  <a:pt x="204012" y="139692"/>
                  <a:pt x="207021" y="138520"/>
                </a:cubicBezTo>
                <a:close/>
                <a:moveTo>
                  <a:pt x="184947" y="148939"/>
                </a:moveTo>
                <a:lnTo>
                  <a:pt x="185201" y="149224"/>
                </a:lnTo>
                <a:cubicBezTo>
                  <a:pt x="185016" y="149440"/>
                  <a:pt x="184861" y="149626"/>
                  <a:pt x="184677" y="149840"/>
                </a:cubicBezTo>
                <a:lnTo>
                  <a:pt x="184677" y="149840"/>
                </a:lnTo>
                <a:lnTo>
                  <a:pt x="184947" y="148939"/>
                </a:lnTo>
                <a:close/>
                <a:moveTo>
                  <a:pt x="257501" y="140389"/>
                </a:moveTo>
                <a:lnTo>
                  <a:pt x="260320" y="148717"/>
                </a:lnTo>
                <a:lnTo>
                  <a:pt x="255886" y="150238"/>
                </a:lnTo>
                <a:lnTo>
                  <a:pt x="253099" y="142130"/>
                </a:lnTo>
                <a:lnTo>
                  <a:pt x="257501" y="140389"/>
                </a:lnTo>
                <a:close/>
                <a:moveTo>
                  <a:pt x="219593" y="133675"/>
                </a:moveTo>
                <a:cubicBezTo>
                  <a:pt x="221050" y="137950"/>
                  <a:pt x="222507" y="142194"/>
                  <a:pt x="223932" y="146247"/>
                </a:cubicBezTo>
                <a:lnTo>
                  <a:pt x="211708" y="151219"/>
                </a:lnTo>
                <a:lnTo>
                  <a:pt x="207464" y="138393"/>
                </a:lnTo>
                <a:cubicBezTo>
                  <a:pt x="211138" y="136937"/>
                  <a:pt x="215286" y="135322"/>
                  <a:pt x="219593" y="133675"/>
                </a:cubicBezTo>
                <a:close/>
                <a:moveTo>
                  <a:pt x="198660" y="141877"/>
                </a:moveTo>
                <a:lnTo>
                  <a:pt x="200940" y="149446"/>
                </a:lnTo>
                <a:cubicBezTo>
                  <a:pt x="200940" y="149478"/>
                  <a:pt x="200972" y="149478"/>
                  <a:pt x="200972" y="149478"/>
                </a:cubicBezTo>
                <a:lnTo>
                  <a:pt x="195145" y="151789"/>
                </a:lnTo>
                <a:cubicBezTo>
                  <a:pt x="194068" y="149699"/>
                  <a:pt x="192833" y="147482"/>
                  <a:pt x="191503" y="145266"/>
                </a:cubicBezTo>
                <a:cubicBezTo>
                  <a:pt x="192200" y="144822"/>
                  <a:pt x="192928" y="144411"/>
                  <a:pt x="193688" y="143999"/>
                </a:cubicBezTo>
                <a:cubicBezTo>
                  <a:pt x="194448" y="143619"/>
                  <a:pt x="196190" y="142890"/>
                  <a:pt x="198660" y="141877"/>
                </a:cubicBezTo>
                <a:close/>
                <a:moveTo>
                  <a:pt x="239830" y="145424"/>
                </a:moveTo>
                <a:lnTo>
                  <a:pt x="240970" y="148876"/>
                </a:lnTo>
                <a:lnTo>
                  <a:pt x="233274" y="151948"/>
                </a:lnTo>
                <a:lnTo>
                  <a:pt x="232008" y="148401"/>
                </a:lnTo>
                <a:lnTo>
                  <a:pt x="239830" y="145424"/>
                </a:lnTo>
                <a:close/>
                <a:moveTo>
                  <a:pt x="269219" y="146659"/>
                </a:moveTo>
                <a:lnTo>
                  <a:pt x="270454" y="150491"/>
                </a:lnTo>
                <a:lnTo>
                  <a:pt x="265767" y="152169"/>
                </a:lnTo>
                <a:lnTo>
                  <a:pt x="264563" y="148242"/>
                </a:lnTo>
                <a:lnTo>
                  <a:pt x="269219" y="146659"/>
                </a:lnTo>
                <a:close/>
                <a:moveTo>
                  <a:pt x="107612" y="136050"/>
                </a:moveTo>
                <a:lnTo>
                  <a:pt x="131902" y="138520"/>
                </a:lnTo>
                <a:lnTo>
                  <a:pt x="128766" y="152929"/>
                </a:lnTo>
                <a:lnTo>
                  <a:pt x="111507" y="149509"/>
                </a:lnTo>
                <a:lnTo>
                  <a:pt x="107612" y="136050"/>
                </a:lnTo>
                <a:close/>
                <a:moveTo>
                  <a:pt x="251706" y="145107"/>
                </a:moveTo>
                <a:lnTo>
                  <a:pt x="253796" y="151251"/>
                </a:lnTo>
                <a:lnTo>
                  <a:pt x="248824" y="153214"/>
                </a:lnTo>
                <a:cubicBezTo>
                  <a:pt x="248824" y="153183"/>
                  <a:pt x="248824" y="153183"/>
                  <a:pt x="248824" y="153183"/>
                </a:cubicBezTo>
                <a:lnTo>
                  <a:pt x="246639" y="147134"/>
                </a:lnTo>
                <a:lnTo>
                  <a:pt x="251706" y="145107"/>
                </a:lnTo>
                <a:close/>
                <a:moveTo>
                  <a:pt x="230107" y="144252"/>
                </a:moveTo>
                <a:lnTo>
                  <a:pt x="232768" y="152169"/>
                </a:lnTo>
                <a:lnTo>
                  <a:pt x="227637" y="154196"/>
                </a:lnTo>
                <a:lnTo>
                  <a:pt x="224914" y="146342"/>
                </a:lnTo>
                <a:lnTo>
                  <a:pt x="230107" y="144252"/>
                </a:lnTo>
                <a:close/>
                <a:moveTo>
                  <a:pt x="246132" y="147356"/>
                </a:moveTo>
                <a:lnTo>
                  <a:pt x="248317" y="153373"/>
                </a:lnTo>
                <a:lnTo>
                  <a:pt x="248349" y="153404"/>
                </a:lnTo>
                <a:lnTo>
                  <a:pt x="243535" y="155305"/>
                </a:lnTo>
                <a:lnTo>
                  <a:pt x="241508" y="149193"/>
                </a:lnTo>
                <a:lnTo>
                  <a:pt x="246132" y="147356"/>
                </a:lnTo>
                <a:close/>
                <a:moveTo>
                  <a:pt x="273177" y="145361"/>
                </a:moveTo>
                <a:lnTo>
                  <a:pt x="276281" y="154260"/>
                </a:lnTo>
                <a:lnTo>
                  <a:pt x="272576" y="155653"/>
                </a:lnTo>
                <a:lnTo>
                  <a:pt x="269599" y="146564"/>
                </a:lnTo>
                <a:lnTo>
                  <a:pt x="273177" y="145361"/>
                </a:lnTo>
                <a:close/>
                <a:moveTo>
                  <a:pt x="260541" y="149636"/>
                </a:moveTo>
                <a:lnTo>
                  <a:pt x="262315" y="154830"/>
                </a:lnTo>
                <a:lnTo>
                  <a:pt x="256456" y="156825"/>
                </a:lnTo>
                <a:lnTo>
                  <a:pt x="256044" y="151188"/>
                </a:lnTo>
                <a:lnTo>
                  <a:pt x="260541" y="149636"/>
                </a:lnTo>
                <a:close/>
                <a:moveTo>
                  <a:pt x="276408" y="154671"/>
                </a:moveTo>
                <a:lnTo>
                  <a:pt x="276819" y="155780"/>
                </a:lnTo>
                <a:lnTo>
                  <a:pt x="273082" y="157205"/>
                </a:lnTo>
                <a:lnTo>
                  <a:pt x="272702" y="156096"/>
                </a:lnTo>
                <a:lnTo>
                  <a:pt x="276408" y="154671"/>
                </a:lnTo>
                <a:close/>
                <a:moveTo>
                  <a:pt x="270549" y="150966"/>
                </a:moveTo>
                <a:lnTo>
                  <a:pt x="272132" y="155811"/>
                </a:lnTo>
                <a:lnTo>
                  <a:pt x="267445" y="157616"/>
                </a:lnTo>
                <a:lnTo>
                  <a:pt x="265862" y="152644"/>
                </a:lnTo>
                <a:lnTo>
                  <a:pt x="270549" y="150966"/>
                </a:lnTo>
                <a:close/>
                <a:moveTo>
                  <a:pt x="132630" y="145962"/>
                </a:moveTo>
                <a:lnTo>
                  <a:pt x="155527" y="149573"/>
                </a:lnTo>
                <a:lnTo>
                  <a:pt x="153975" y="157046"/>
                </a:lnTo>
                <a:lnTo>
                  <a:pt x="153785" y="157870"/>
                </a:lnTo>
                <a:lnTo>
                  <a:pt x="131047" y="153373"/>
                </a:lnTo>
                <a:lnTo>
                  <a:pt x="132630" y="145962"/>
                </a:lnTo>
                <a:close/>
                <a:moveTo>
                  <a:pt x="241065" y="149351"/>
                </a:moveTo>
                <a:lnTo>
                  <a:pt x="243123" y="155463"/>
                </a:lnTo>
                <a:lnTo>
                  <a:pt x="235396" y="158503"/>
                </a:lnTo>
                <a:lnTo>
                  <a:pt x="233338" y="152423"/>
                </a:lnTo>
                <a:lnTo>
                  <a:pt x="241065" y="149351"/>
                </a:lnTo>
                <a:close/>
                <a:moveTo>
                  <a:pt x="264120" y="148401"/>
                </a:moveTo>
                <a:lnTo>
                  <a:pt x="267065" y="157743"/>
                </a:lnTo>
                <a:lnTo>
                  <a:pt x="264215" y="158852"/>
                </a:lnTo>
                <a:lnTo>
                  <a:pt x="261048" y="149446"/>
                </a:lnTo>
                <a:lnTo>
                  <a:pt x="264120" y="148401"/>
                </a:lnTo>
                <a:close/>
                <a:moveTo>
                  <a:pt x="272291" y="156255"/>
                </a:moveTo>
                <a:lnTo>
                  <a:pt x="272639" y="157363"/>
                </a:lnTo>
                <a:lnTo>
                  <a:pt x="267920" y="159168"/>
                </a:lnTo>
                <a:lnTo>
                  <a:pt x="267572" y="158060"/>
                </a:lnTo>
                <a:lnTo>
                  <a:pt x="272291" y="156255"/>
                </a:lnTo>
                <a:close/>
                <a:moveTo>
                  <a:pt x="232926" y="152613"/>
                </a:moveTo>
                <a:lnTo>
                  <a:pt x="234985" y="158662"/>
                </a:lnTo>
                <a:lnTo>
                  <a:pt x="229854" y="160688"/>
                </a:lnTo>
                <a:cubicBezTo>
                  <a:pt x="229189" y="158788"/>
                  <a:pt x="228524" y="156761"/>
                  <a:pt x="227796" y="154640"/>
                </a:cubicBezTo>
                <a:lnTo>
                  <a:pt x="232926" y="152613"/>
                </a:lnTo>
                <a:close/>
                <a:moveTo>
                  <a:pt x="63180" y="0"/>
                </a:moveTo>
                <a:lnTo>
                  <a:pt x="64542" y="2724"/>
                </a:lnTo>
                <a:lnTo>
                  <a:pt x="60108" y="4909"/>
                </a:lnTo>
                <a:lnTo>
                  <a:pt x="57954" y="32"/>
                </a:lnTo>
                <a:lnTo>
                  <a:pt x="56941" y="32"/>
                </a:lnTo>
                <a:lnTo>
                  <a:pt x="57131" y="444"/>
                </a:lnTo>
                <a:lnTo>
                  <a:pt x="49847" y="3009"/>
                </a:lnTo>
                <a:lnTo>
                  <a:pt x="48675" y="32"/>
                </a:lnTo>
                <a:lnTo>
                  <a:pt x="48200" y="32"/>
                </a:lnTo>
                <a:lnTo>
                  <a:pt x="43007" y="1805"/>
                </a:lnTo>
                <a:lnTo>
                  <a:pt x="42215" y="32"/>
                </a:lnTo>
                <a:lnTo>
                  <a:pt x="41740" y="32"/>
                </a:lnTo>
                <a:lnTo>
                  <a:pt x="43988" y="5067"/>
                </a:lnTo>
                <a:lnTo>
                  <a:pt x="39428" y="6651"/>
                </a:lnTo>
                <a:lnTo>
                  <a:pt x="36356" y="32"/>
                </a:lnTo>
                <a:lnTo>
                  <a:pt x="35849" y="32"/>
                </a:lnTo>
                <a:lnTo>
                  <a:pt x="37180" y="2851"/>
                </a:lnTo>
                <a:lnTo>
                  <a:pt x="32619" y="4814"/>
                </a:lnTo>
                <a:lnTo>
                  <a:pt x="30656" y="32"/>
                </a:lnTo>
                <a:lnTo>
                  <a:pt x="29674" y="32"/>
                </a:lnTo>
                <a:lnTo>
                  <a:pt x="33253" y="8804"/>
                </a:lnTo>
                <a:lnTo>
                  <a:pt x="21503" y="12921"/>
                </a:lnTo>
                <a:lnTo>
                  <a:pt x="26792" y="32"/>
                </a:lnTo>
                <a:lnTo>
                  <a:pt x="26285" y="32"/>
                </a:lnTo>
                <a:lnTo>
                  <a:pt x="22327" y="9691"/>
                </a:lnTo>
                <a:lnTo>
                  <a:pt x="17576" y="32"/>
                </a:lnTo>
                <a:lnTo>
                  <a:pt x="17070" y="32"/>
                </a:lnTo>
                <a:lnTo>
                  <a:pt x="22073" y="10261"/>
                </a:lnTo>
                <a:lnTo>
                  <a:pt x="21060" y="12763"/>
                </a:lnTo>
                <a:lnTo>
                  <a:pt x="14631" y="32"/>
                </a:lnTo>
                <a:lnTo>
                  <a:pt x="12066" y="32"/>
                </a:lnTo>
                <a:lnTo>
                  <a:pt x="15011" y="5891"/>
                </a:lnTo>
                <a:lnTo>
                  <a:pt x="5922" y="8583"/>
                </a:lnTo>
                <a:lnTo>
                  <a:pt x="2280" y="412"/>
                </a:lnTo>
                <a:lnTo>
                  <a:pt x="2122" y="32"/>
                </a:lnTo>
                <a:lnTo>
                  <a:pt x="1615" y="32"/>
                </a:lnTo>
                <a:lnTo>
                  <a:pt x="1774" y="380"/>
                </a:lnTo>
                <a:lnTo>
                  <a:pt x="32" y="1235"/>
                </a:lnTo>
                <a:lnTo>
                  <a:pt x="32" y="1742"/>
                </a:lnTo>
                <a:lnTo>
                  <a:pt x="1964" y="824"/>
                </a:lnTo>
                <a:lnTo>
                  <a:pt x="3642" y="4592"/>
                </a:lnTo>
                <a:lnTo>
                  <a:pt x="95" y="6936"/>
                </a:lnTo>
                <a:lnTo>
                  <a:pt x="32" y="6809"/>
                </a:lnTo>
                <a:lnTo>
                  <a:pt x="32" y="7664"/>
                </a:lnTo>
                <a:lnTo>
                  <a:pt x="2059" y="10894"/>
                </a:lnTo>
                <a:lnTo>
                  <a:pt x="32" y="12130"/>
                </a:lnTo>
                <a:lnTo>
                  <a:pt x="32" y="12668"/>
                </a:lnTo>
                <a:lnTo>
                  <a:pt x="2312" y="11274"/>
                </a:lnTo>
                <a:lnTo>
                  <a:pt x="4244" y="14346"/>
                </a:lnTo>
                <a:lnTo>
                  <a:pt x="697" y="16215"/>
                </a:lnTo>
                <a:lnTo>
                  <a:pt x="63" y="15075"/>
                </a:lnTo>
                <a:lnTo>
                  <a:pt x="63" y="15993"/>
                </a:lnTo>
                <a:lnTo>
                  <a:pt x="253" y="16437"/>
                </a:lnTo>
                <a:lnTo>
                  <a:pt x="32" y="16532"/>
                </a:lnTo>
                <a:lnTo>
                  <a:pt x="32" y="17070"/>
                </a:lnTo>
                <a:lnTo>
                  <a:pt x="475" y="16817"/>
                </a:lnTo>
                <a:lnTo>
                  <a:pt x="2059" y="19698"/>
                </a:lnTo>
                <a:lnTo>
                  <a:pt x="1552" y="19888"/>
                </a:lnTo>
                <a:lnTo>
                  <a:pt x="792" y="19793"/>
                </a:lnTo>
                <a:lnTo>
                  <a:pt x="0" y="18812"/>
                </a:lnTo>
                <a:lnTo>
                  <a:pt x="0" y="22517"/>
                </a:lnTo>
                <a:lnTo>
                  <a:pt x="32" y="22549"/>
                </a:lnTo>
                <a:lnTo>
                  <a:pt x="0" y="22580"/>
                </a:lnTo>
                <a:lnTo>
                  <a:pt x="0" y="23182"/>
                </a:lnTo>
                <a:lnTo>
                  <a:pt x="317" y="22929"/>
                </a:lnTo>
                <a:cubicBezTo>
                  <a:pt x="1583" y="24512"/>
                  <a:pt x="2692" y="26222"/>
                  <a:pt x="3674" y="27996"/>
                </a:cubicBezTo>
                <a:cubicBezTo>
                  <a:pt x="4307" y="29326"/>
                  <a:pt x="4845" y="30656"/>
                  <a:pt x="5320" y="32049"/>
                </a:cubicBezTo>
                <a:lnTo>
                  <a:pt x="3864" y="32049"/>
                </a:lnTo>
                <a:lnTo>
                  <a:pt x="2312" y="27457"/>
                </a:lnTo>
                <a:cubicBezTo>
                  <a:pt x="2280" y="27426"/>
                  <a:pt x="2280" y="27394"/>
                  <a:pt x="2280" y="27362"/>
                </a:cubicBezTo>
                <a:lnTo>
                  <a:pt x="32" y="24449"/>
                </a:lnTo>
                <a:lnTo>
                  <a:pt x="32" y="25209"/>
                </a:lnTo>
                <a:lnTo>
                  <a:pt x="1869" y="27616"/>
                </a:lnTo>
                <a:lnTo>
                  <a:pt x="3452" y="32334"/>
                </a:lnTo>
                <a:cubicBezTo>
                  <a:pt x="3484" y="32429"/>
                  <a:pt x="3579" y="32493"/>
                  <a:pt x="3674" y="32493"/>
                </a:cubicBezTo>
                <a:lnTo>
                  <a:pt x="5479" y="32493"/>
                </a:lnTo>
                <a:cubicBezTo>
                  <a:pt x="5669" y="33031"/>
                  <a:pt x="5859" y="33601"/>
                  <a:pt x="6049" y="34171"/>
                </a:cubicBezTo>
                <a:lnTo>
                  <a:pt x="32" y="34836"/>
                </a:lnTo>
                <a:lnTo>
                  <a:pt x="32" y="35280"/>
                </a:lnTo>
                <a:lnTo>
                  <a:pt x="6207" y="34614"/>
                </a:lnTo>
                <a:cubicBezTo>
                  <a:pt x="6587" y="35755"/>
                  <a:pt x="6967" y="36990"/>
                  <a:pt x="7347" y="38256"/>
                </a:cubicBezTo>
                <a:lnTo>
                  <a:pt x="32" y="39333"/>
                </a:lnTo>
                <a:lnTo>
                  <a:pt x="32" y="39808"/>
                </a:lnTo>
                <a:lnTo>
                  <a:pt x="7474" y="38700"/>
                </a:lnTo>
                <a:cubicBezTo>
                  <a:pt x="8677" y="42722"/>
                  <a:pt x="9912" y="47219"/>
                  <a:pt x="11021" y="51272"/>
                </a:cubicBezTo>
                <a:cubicBezTo>
                  <a:pt x="7189" y="52064"/>
                  <a:pt x="3389" y="52887"/>
                  <a:pt x="32" y="53647"/>
                </a:cubicBezTo>
                <a:lnTo>
                  <a:pt x="32" y="55991"/>
                </a:lnTo>
                <a:cubicBezTo>
                  <a:pt x="3547" y="55231"/>
                  <a:pt x="7569" y="54376"/>
                  <a:pt x="11623" y="53521"/>
                </a:cubicBezTo>
                <a:cubicBezTo>
                  <a:pt x="13333" y="59823"/>
                  <a:pt x="14378" y="63465"/>
                  <a:pt x="15011" y="64605"/>
                </a:cubicBezTo>
                <a:cubicBezTo>
                  <a:pt x="16626" y="67328"/>
                  <a:pt x="42278" y="80914"/>
                  <a:pt x="50702" y="85316"/>
                </a:cubicBezTo>
                <a:lnTo>
                  <a:pt x="61406" y="107865"/>
                </a:lnTo>
                <a:lnTo>
                  <a:pt x="60171" y="107801"/>
                </a:lnTo>
                <a:cubicBezTo>
                  <a:pt x="60138" y="107796"/>
                  <a:pt x="60104" y="107793"/>
                  <a:pt x="60070" y="107793"/>
                </a:cubicBezTo>
                <a:cubicBezTo>
                  <a:pt x="59914" y="107793"/>
                  <a:pt x="59758" y="107850"/>
                  <a:pt x="59601" y="107928"/>
                </a:cubicBezTo>
                <a:cubicBezTo>
                  <a:pt x="47757" y="114230"/>
                  <a:pt x="29611" y="123762"/>
                  <a:pt x="28217" y="124237"/>
                </a:cubicBezTo>
                <a:cubicBezTo>
                  <a:pt x="28164" y="124251"/>
                  <a:pt x="28099" y="124257"/>
                  <a:pt x="28023" y="124257"/>
                </a:cubicBezTo>
                <a:cubicBezTo>
                  <a:pt x="26825" y="124257"/>
                  <a:pt x="22853" y="122650"/>
                  <a:pt x="19160" y="120595"/>
                </a:cubicBezTo>
                <a:cubicBezTo>
                  <a:pt x="18981" y="120496"/>
                  <a:pt x="18793" y="120450"/>
                  <a:pt x="18610" y="120450"/>
                </a:cubicBezTo>
                <a:cubicBezTo>
                  <a:pt x="17979" y="120450"/>
                  <a:pt x="17401" y="120985"/>
                  <a:pt x="17450" y="121672"/>
                </a:cubicBezTo>
                <a:lnTo>
                  <a:pt x="32" y="130825"/>
                </a:lnTo>
                <a:lnTo>
                  <a:pt x="32" y="131870"/>
                </a:lnTo>
                <a:lnTo>
                  <a:pt x="17893" y="122496"/>
                </a:lnTo>
                <a:cubicBezTo>
                  <a:pt x="17956" y="122527"/>
                  <a:pt x="18020" y="122559"/>
                  <a:pt x="18051" y="122591"/>
                </a:cubicBezTo>
                <a:cubicBezTo>
                  <a:pt x="20320" y="123838"/>
                  <a:pt x="25456" y="126507"/>
                  <a:pt x="28120" y="126507"/>
                </a:cubicBezTo>
                <a:cubicBezTo>
                  <a:pt x="28432" y="126507"/>
                  <a:pt x="28710" y="126471"/>
                  <a:pt x="28946" y="126391"/>
                </a:cubicBezTo>
                <a:cubicBezTo>
                  <a:pt x="30941" y="125726"/>
                  <a:pt x="56339" y="112267"/>
                  <a:pt x="60425" y="110081"/>
                </a:cubicBezTo>
                <a:cubicBezTo>
                  <a:pt x="76513" y="110778"/>
                  <a:pt x="91334" y="116130"/>
                  <a:pt x="93265" y="116827"/>
                </a:cubicBezTo>
                <a:lnTo>
                  <a:pt x="102164" y="125568"/>
                </a:lnTo>
                <a:lnTo>
                  <a:pt x="109258" y="149984"/>
                </a:lnTo>
                <a:lnTo>
                  <a:pt x="107485" y="158471"/>
                </a:lnTo>
                <a:lnTo>
                  <a:pt x="109828" y="158471"/>
                </a:lnTo>
                <a:lnTo>
                  <a:pt x="110145" y="156888"/>
                </a:lnTo>
                <a:lnTo>
                  <a:pt x="116099" y="158408"/>
                </a:lnTo>
                <a:lnTo>
                  <a:pt x="117872" y="158408"/>
                </a:lnTo>
                <a:lnTo>
                  <a:pt x="110240" y="156445"/>
                </a:lnTo>
                <a:lnTo>
                  <a:pt x="111507" y="150459"/>
                </a:lnTo>
                <a:lnTo>
                  <a:pt x="128576" y="153848"/>
                </a:lnTo>
                <a:lnTo>
                  <a:pt x="127563" y="158503"/>
                </a:lnTo>
                <a:cubicBezTo>
                  <a:pt x="128355" y="158535"/>
                  <a:pt x="129115" y="158566"/>
                  <a:pt x="129907" y="158598"/>
                </a:cubicBezTo>
                <a:lnTo>
                  <a:pt x="130857" y="154260"/>
                </a:lnTo>
                <a:lnTo>
                  <a:pt x="153563" y="158757"/>
                </a:lnTo>
                <a:lnTo>
                  <a:pt x="153215" y="160245"/>
                </a:lnTo>
                <a:lnTo>
                  <a:pt x="154133" y="160277"/>
                </a:lnTo>
                <a:lnTo>
                  <a:pt x="154482" y="158915"/>
                </a:lnTo>
                <a:lnTo>
                  <a:pt x="158440" y="159517"/>
                </a:lnTo>
                <a:lnTo>
                  <a:pt x="158345" y="160530"/>
                </a:lnTo>
                <a:lnTo>
                  <a:pt x="158820" y="160530"/>
                </a:lnTo>
                <a:lnTo>
                  <a:pt x="158884" y="159580"/>
                </a:lnTo>
                <a:lnTo>
                  <a:pt x="167244" y="160878"/>
                </a:lnTo>
                <a:cubicBezTo>
                  <a:pt x="169430" y="160973"/>
                  <a:pt x="171615" y="161037"/>
                  <a:pt x="173832" y="161100"/>
                </a:cubicBezTo>
                <a:lnTo>
                  <a:pt x="174655" y="161100"/>
                </a:lnTo>
                <a:lnTo>
                  <a:pt x="154703" y="158028"/>
                </a:lnTo>
                <a:lnTo>
                  <a:pt x="154893" y="157236"/>
                </a:lnTo>
                <a:lnTo>
                  <a:pt x="160024" y="132440"/>
                </a:lnTo>
                <a:cubicBezTo>
                  <a:pt x="165471" y="134245"/>
                  <a:pt x="171108" y="136810"/>
                  <a:pt x="176460" y="140800"/>
                </a:cubicBezTo>
                <a:cubicBezTo>
                  <a:pt x="178519" y="142352"/>
                  <a:pt x="180450" y="144062"/>
                  <a:pt x="182224" y="145899"/>
                </a:cubicBezTo>
                <a:lnTo>
                  <a:pt x="177379" y="161163"/>
                </a:lnTo>
                <a:lnTo>
                  <a:pt x="177854" y="161163"/>
                </a:lnTo>
                <a:lnTo>
                  <a:pt x="182604" y="146247"/>
                </a:lnTo>
                <a:cubicBezTo>
                  <a:pt x="183174" y="146849"/>
                  <a:pt x="183744" y="147451"/>
                  <a:pt x="184282" y="148084"/>
                </a:cubicBezTo>
                <a:lnTo>
                  <a:pt x="182541" y="153594"/>
                </a:lnTo>
                <a:lnTo>
                  <a:pt x="180102" y="161195"/>
                </a:lnTo>
                <a:lnTo>
                  <a:pt x="181052" y="161195"/>
                </a:lnTo>
                <a:lnTo>
                  <a:pt x="183396" y="153848"/>
                </a:lnTo>
                <a:cubicBezTo>
                  <a:pt x="183934" y="152359"/>
                  <a:pt x="184757" y="151029"/>
                  <a:pt x="185834" y="149889"/>
                </a:cubicBezTo>
                <a:cubicBezTo>
                  <a:pt x="188558" y="153309"/>
                  <a:pt x="190996" y="156951"/>
                  <a:pt x="193055" y="160815"/>
                </a:cubicBezTo>
                <a:cubicBezTo>
                  <a:pt x="193878" y="160720"/>
                  <a:pt x="194701" y="160657"/>
                  <a:pt x="195525" y="160593"/>
                </a:cubicBezTo>
                <a:cubicBezTo>
                  <a:pt x="193245" y="156223"/>
                  <a:pt x="190553" y="152074"/>
                  <a:pt x="187449" y="148242"/>
                </a:cubicBezTo>
                <a:cubicBezTo>
                  <a:pt x="188494" y="147324"/>
                  <a:pt x="189603" y="146469"/>
                  <a:pt x="190775" y="145709"/>
                </a:cubicBezTo>
                <a:cubicBezTo>
                  <a:pt x="193276" y="149921"/>
                  <a:pt x="195557" y="154165"/>
                  <a:pt x="196982" y="157806"/>
                </a:cubicBezTo>
                <a:cubicBezTo>
                  <a:pt x="197330" y="158693"/>
                  <a:pt x="197678" y="159580"/>
                  <a:pt x="197995" y="160435"/>
                </a:cubicBezTo>
                <a:lnTo>
                  <a:pt x="198977" y="160403"/>
                </a:lnTo>
                <a:cubicBezTo>
                  <a:pt x="198597" y="159453"/>
                  <a:pt x="198217" y="158471"/>
                  <a:pt x="197805" y="157458"/>
                </a:cubicBezTo>
                <a:cubicBezTo>
                  <a:pt x="197172" y="155811"/>
                  <a:pt x="196348" y="154038"/>
                  <a:pt x="195398" y="152169"/>
                </a:cubicBezTo>
                <a:lnTo>
                  <a:pt x="209713" y="146469"/>
                </a:lnTo>
                <a:lnTo>
                  <a:pt x="211359" y="151568"/>
                </a:lnTo>
                <a:lnTo>
                  <a:pt x="214431" y="160752"/>
                </a:lnTo>
                <a:lnTo>
                  <a:pt x="214906" y="160752"/>
                </a:lnTo>
                <a:lnTo>
                  <a:pt x="211866" y="151631"/>
                </a:lnTo>
                <a:lnTo>
                  <a:pt x="224090" y="146659"/>
                </a:lnTo>
                <a:cubicBezTo>
                  <a:pt x="225864" y="151821"/>
                  <a:pt x="227511" y="156666"/>
                  <a:pt x="228936" y="160847"/>
                </a:cubicBezTo>
                <a:lnTo>
                  <a:pt x="230583" y="160847"/>
                </a:lnTo>
                <a:lnTo>
                  <a:pt x="235111" y="159105"/>
                </a:lnTo>
                <a:lnTo>
                  <a:pt x="235713" y="160815"/>
                </a:lnTo>
                <a:lnTo>
                  <a:pt x="236188" y="160815"/>
                </a:lnTo>
                <a:lnTo>
                  <a:pt x="235555" y="158947"/>
                </a:lnTo>
                <a:lnTo>
                  <a:pt x="237518" y="158155"/>
                </a:lnTo>
                <a:lnTo>
                  <a:pt x="238436" y="160752"/>
                </a:lnTo>
                <a:lnTo>
                  <a:pt x="238911" y="160720"/>
                </a:lnTo>
                <a:lnTo>
                  <a:pt x="237961" y="157965"/>
                </a:lnTo>
                <a:lnTo>
                  <a:pt x="241287" y="156666"/>
                </a:lnTo>
                <a:lnTo>
                  <a:pt x="242395" y="160435"/>
                </a:lnTo>
                <a:lnTo>
                  <a:pt x="242870" y="160372"/>
                </a:lnTo>
                <a:lnTo>
                  <a:pt x="241698" y="156508"/>
                </a:lnTo>
                <a:lnTo>
                  <a:pt x="243282" y="155906"/>
                </a:lnTo>
                <a:lnTo>
                  <a:pt x="244644" y="160213"/>
                </a:lnTo>
                <a:lnTo>
                  <a:pt x="245119" y="160150"/>
                </a:lnTo>
                <a:lnTo>
                  <a:pt x="243694" y="155716"/>
                </a:lnTo>
                <a:lnTo>
                  <a:pt x="253764" y="151758"/>
                </a:lnTo>
                <a:lnTo>
                  <a:pt x="254176" y="157648"/>
                </a:lnTo>
                <a:lnTo>
                  <a:pt x="247335" y="160023"/>
                </a:lnTo>
                <a:cubicBezTo>
                  <a:pt x="247874" y="159992"/>
                  <a:pt x="248444" y="159960"/>
                  <a:pt x="248982" y="159928"/>
                </a:cubicBezTo>
                <a:lnTo>
                  <a:pt x="254208" y="158123"/>
                </a:lnTo>
                <a:lnTo>
                  <a:pt x="254303" y="159770"/>
                </a:lnTo>
                <a:lnTo>
                  <a:pt x="256615" y="159738"/>
                </a:lnTo>
                <a:lnTo>
                  <a:pt x="256456" y="157331"/>
                </a:lnTo>
                <a:lnTo>
                  <a:pt x="262442" y="155241"/>
                </a:lnTo>
                <a:lnTo>
                  <a:pt x="263740" y="159042"/>
                </a:lnTo>
                <a:lnTo>
                  <a:pt x="262062" y="159675"/>
                </a:lnTo>
                <a:lnTo>
                  <a:pt x="263423" y="159675"/>
                </a:lnTo>
                <a:lnTo>
                  <a:pt x="263867" y="159485"/>
                </a:lnTo>
                <a:lnTo>
                  <a:pt x="263930" y="159643"/>
                </a:lnTo>
                <a:lnTo>
                  <a:pt x="264405" y="159643"/>
                </a:lnTo>
                <a:lnTo>
                  <a:pt x="264310" y="159327"/>
                </a:lnTo>
                <a:lnTo>
                  <a:pt x="267129" y="158250"/>
                </a:lnTo>
                <a:lnTo>
                  <a:pt x="267477" y="159358"/>
                </a:lnTo>
                <a:lnTo>
                  <a:pt x="266875" y="159580"/>
                </a:lnTo>
                <a:lnTo>
                  <a:pt x="266875" y="159580"/>
                </a:lnTo>
                <a:lnTo>
                  <a:pt x="268300" y="159517"/>
                </a:lnTo>
                <a:lnTo>
                  <a:pt x="272766" y="157838"/>
                </a:lnTo>
                <a:lnTo>
                  <a:pt x="273272" y="159295"/>
                </a:lnTo>
                <a:lnTo>
                  <a:pt x="273747" y="159295"/>
                </a:lnTo>
                <a:lnTo>
                  <a:pt x="273209" y="157648"/>
                </a:lnTo>
                <a:lnTo>
                  <a:pt x="276946" y="156223"/>
                </a:lnTo>
                <a:lnTo>
                  <a:pt x="277928" y="159168"/>
                </a:lnTo>
                <a:lnTo>
                  <a:pt x="278403" y="159168"/>
                </a:lnTo>
                <a:lnTo>
                  <a:pt x="277326" y="155843"/>
                </a:lnTo>
                <a:lnTo>
                  <a:pt x="273589" y="145202"/>
                </a:lnTo>
                <a:lnTo>
                  <a:pt x="280335" y="142922"/>
                </a:lnTo>
                <a:lnTo>
                  <a:pt x="285180" y="157521"/>
                </a:lnTo>
                <a:lnTo>
                  <a:pt x="285180" y="156065"/>
                </a:lnTo>
                <a:lnTo>
                  <a:pt x="284800" y="154830"/>
                </a:lnTo>
                <a:lnTo>
                  <a:pt x="284832" y="154830"/>
                </a:lnTo>
                <a:lnTo>
                  <a:pt x="285180" y="154671"/>
                </a:lnTo>
                <a:lnTo>
                  <a:pt x="285180" y="154196"/>
                </a:lnTo>
                <a:lnTo>
                  <a:pt x="284673" y="154418"/>
                </a:lnTo>
                <a:lnTo>
                  <a:pt x="283565" y="151093"/>
                </a:lnTo>
                <a:lnTo>
                  <a:pt x="285212" y="150111"/>
                </a:lnTo>
                <a:lnTo>
                  <a:pt x="285212" y="149573"/>
                </a:lnTo>
                <a:lnTo>
                  <a:pt x="283407" y="150649"/>
                </a:lnTo>
                <a:lnTo>
                  <a:pt x="280778" y="142764"/>
                </a:lnTo>
                <a:lnTo>
                  <a:pt x="284578" y="141497"/>
                </a:lnTo>
                <a:lnTo>
                  <a:pt x="285212" y="143175"/>
                </a:lnTo>
                <a:lnTo>
                  <a:pt x="285212" y="141877"/>
                </a:lnTo>
                <a:lnTo>
                  <a:pt x="284990" y="141339"/>
                </a:lnTo>
                <a:lnTo>
                  <a:pt x="285212" y="141275"/>
                </a:lnTo>
                <a:lnTo>
                  <a:pt x="285212" y="140294"/>
                </a:lnTo>
                <a:lnTo>
                  <a:pt x="284673" y="140484"/>
                </a:lnTo>
                <a:lnTo>
                  <a:pt x="281158" y="131141"/>
                </a:lnTo>
                <a:lnTo>
                  <a:pt x="285212" y="129558"/>
                </a:lnTo>
                <a:lnTo>
                  <a:pt x="285212" y="129051"/>
                </a:lnTo>
                <a:lnTo>
                  <a:pt x="267445" y="136018"/>
                </a:lnTo>
                <a:cubicBezTo>
                  <a:pt x="267445" y="135987"/>
                  <a:pt x="267445" y="135987"/>
                  <a:pt x="267445" y="135955"/>
                </a:cubicBezTo>
                <a:lnTo>
                  <a:pt x="266400" y="133200"/>
                </a:lnTo>
                <a:lnTo>
                  <a:pt x="282171" y="123414"/>
                </a:lnTo>
                <a:lnTo>
                  <a:pt x="285180" y="127943"/>
                </a:lnTo>
                <a:lnTo>
                  <a:pt x="285180" y="125758"/>
                </a:lnTo>
                <a:lnTo>
                  <a:pt x="284958" y="125948"/>
                </a:lnTo>
                <a:lnTo>
                  <a:pt x="282900" y="122844"/>
                </a:lnTo>
                <a:lnTo>
                  <a:pt x="285180" y="120849"/>
                </a:lnTo>
                <a:lnTo>
                  <a:pt x="285180" y="120247"/>
                </a:lnTo>
                <a:lnTo>
                  <a:pt x="282646" y="122464"/>
                </a:lnTo>
                <a:lnTo>
                  <a:pt x="279828" y="118189"/>
                </a:lnTo>
                <a:lnTo>
                  <a:pt x="283977" y="114768"/>
                </a:lnTo>
                <a:lnTo>
                  <a:pt x="285180" y="116510"/>
                </a:lnTo>
                <a:lnTo>
                  <a:pt x="285180" y="115718"/>
                </a:lnTo>
                <a:lnTo>
                  <a:pt x="284325" y="114483"/>
                </a:lnTo>
                <a:lnTo>
                  <a:pt x="285180" y="113755"/>
                </a:lnTo>
                <a:lnTo>
                  <a:pt x="285180" y="113185"/>
                </a:lnTo>
                <a:lnTo>
                  <a:pt x="284072" y="114072"/>
                </a:lnTo>
                <a:lnTo>
                  <a:pt x="281411" y="110240"/>
                </a:lnTo>
                <a:lnTo>
                  <a:pt x="285180" y="107136"/>
                </a:lnTo>
                <a:lnTo>
                  <a:pt x="285180" y="106535"/>
                </a:lnTo>
                <a:lnTo>
                  <a:pt x="281126" y="109891"/>
                </a:lnTo>
                <a:lnTo>
                  <a:pt x="277928" y="105236"/>
                </a:lnTo>
                <a:cubicBezTo>
                  <a:pt x="279733" y="103906"/>
                  <a:pt x="281475" y="102608"/>
                  <a:pt x="283122" y="101404"/>
                </a:cubicBezTo>
                <a:lnTo>
                  <a:pt x="285180" y="104254"/>
                </a:lnTo>
                <a:lnTo>
                  <a:pt x="285180" y="103463"/>
                </a:lnTo>
                <a:lnTo>
                  <a:pt x="283470" y="101119"/>
                </a:lnTo>
                <a:cubicBezTo>
                  <a:pt x="284072" y="100676"/>
                  <a:pt x="284642" y="100264"/>
                  <a:pt x="285180" y="99852"/>
                </a:cubicBezTo>
                <a:lnTo>
                  <a:pt x="285180" y="98681"/>
                </a:lnTo>
                <a:cubicBezTo>
                  <a:pt x="284483" y="99251"/>
                  <a:pt x="283723" y="99789"/>
                  <a:pt x="282963" y="100391"/>
                </a:cubicBezTo>
                <a:lnTo>
                  <a:pt x="280145" y="96495"/>
                </a:lnTo>
                <a:lnTo>
                  <a:pt x="285180" y="92949"/>
                </a:lnTo>
                <a:lnTo>
                  <a:pt x="285180" y="92379"/>
                </a:lnTo>
                <a:lnTo>
                  <a:pt x="279891" y="96147"/>
                </a:lnTo>
                <a:lnTo>
                  <a:pt x="277611" y="92980"/>
                </a:lnTo>
                <a:lnTo>
                  <a:pt x="277643" y="92980"/>
                </a:lnTo>
                <a:lnTo>
                  <a:pt x="285180" y="87502"/>
                </a:lnTo>
                <a:lnTo>
                  <a:pt x="285180" y="86931"/>
                </a:lnTo>
                <a:lnTo>
                  <a:pt x="277389" y="92600"/>
                </a:lnTo>
                <a:lnTo>
                  <a:pt x="277326" y="92600"/>
                </a:lnTo>
                <a:lnTo>
                  <a:pt x="273652" y="87470"/>
                </a:lnTo>
                <a:lnTo>
                  <a:pt x="282932" y="79204"/>
                </a:lnTo>
                <a:cubicBezTo>
                  <a:pt x="283660" y="80123"/>
                  <a:pt x="284420" y="81073"/>
                  <a:pt x="285180" y="82023"/>
                </a:cubicBezTo>
                <a:lnTo>
                  <a:pt x="285180" y="81294"/>
                </a:lnTo>
                <a:cubicBezTo>
                  <a:pt x="284515" y="80471"/>
                  <a:pt x="283882" y="79679"/>
                  <a:pt x="283280" y="78888"/>
                </a:cubicBezTo>
                <a:lnTo>
                  <a:pt x="285180" y="77177"/>
                </a:lnTo>
                <a:lnTo>
                  <a:pt x="285180" y="76576"/>
                </a:lnTo>
                <a:lnTo>
                  <a:pt x="282995" y="78508"/>
                </a:lnTo>
                <a:cubicBezTo>
                  <a:pt x="282425" y="77779"/>
                  <a:pt x="281886" y="77082"/>
                  <a:pt x="281348" y="76386"/>
                </a:cubicBezTo>
                <a:cubicBezTo>
                  <a:pt x="280493" y="75246"/>
                  <a:pt x="279670" y="74201"/>
                  <a:pt x="279005" y="73251"/>
                </a:cubicBezTo>
                <a:lnTo>
                  <a:pt x="281981" y="70685"/>
                </a:lnTo>
                <a:lnTo>
                  <a:pt x="285180" y="74676"/>
                </a:lnTo>
                <a:lnTo>
                  <a:pt x="285180" y="73947"/>
                </a:lnTo>
                <a:lnTo>
                  <a:pt x="282330" y="70400"/>
                </a:lnTo>
                <a:lnTo>
                  <a:pt x="285180" y="67898"/>
                </a:lnTo>
                <a:lnTo>
                  <a:pt x="285180" y="66663"/>
                </a:lnTo>
                <a:lnTo>
                  <a:pt x="284325" y="67423"/>
                </a:lnTo>
                <a:cubicBezTo>
                  <a:pt x="283375" y="64447"/>
                  <a:pt x="281380" y="58144"/>
                  <a:pt x="280525" y="55358"/>
                </a:cubicBezTo>
                <a:lnTo>
                  <a:pt x="283407" y="54376"/>
                </a:lnTo>
                <a:lnTo>
                  <a:pt x="285180" y="54598"/>
                </a:lnTo>
                <a:lnTo>
                  <a:pt x="285180" y="52286"/>
                </a:lnTo>
                <a:lnTo>
                  <a:pt x="283407" y="52064"/>
                </a:lnTo>
                <a:lnTo>
                  <a:pt x="283343" y="52064"/>
                </a:lnTo>
                <a:lnTo>
                  <a:pt x="273336" y="51621"/>
                </a:lnTo>
                <a:lnTo>
                  <a:pt x="271562" y="45762"/>
                </a:lnTo>
                <a:lnTo>
                  <a:pt x="285180" y="47250"/>
                </a:lnTo>
                <a:lnTo>
                  <a:pt x="285180" y="46775"/>
                </a:lnTo>
                <a:lnTo>
                  <a:pt x="271404" y="45255"/>
                </a:lnTo>
                <a:lnTo>
                  <a:pt x="270137" y="41138"/>
                </a:lnTo>
                <a:lnTo>
                  <a:pt x="285180" y="41803"/>
                </a:lnTo>
                <a:lnTo>
                  <a:pt x="285180" y="41328"/>
                </a:lnTo>
                <a:lnTo>
                  <a:pt x="252244" y="39840"/>
                </a:lnTo>
                <a:lnTo>
                  <a:pt x="244390" y="39840"/>
                </a:lnTo>
                <a:cubicBezTo>
                  <a:pt x="244707" y="36673"/>
                  <a:pt x="244992" y="33918"/>
                  <a:pt x="245214" y="31638"/>
                </a:cubicBezTo>
                <a:lnTo>
                  <a:pt x="268680" y="32018"/>
                </a:lnTo>
                <a:lnTo>
                  <a:pt x="276946" y="32524"/>
                </a:lnTo>
                <a:lnTo>
                  <a:pt x="285148" y="33063"/>
                </a:lnTo>
                <a:lnTo>
                  <a:pt x="285148" y="32588"/>
                </a:lnTo>
                <a:lnTo>
                  <a:pt x="277168" y="32081"/>
                </a:lnTo>
                <a:lnTo>
                  <a:pt x="277263" y="28724"/>
                </a:lnTo>
                <a:lnTo>
                  <a:pt x="285148" y="28629"/>
                </a:lnTo>
                <a:lnTo>
                  <a:pt x="285148" y="28186"/>
                </a:lnTo>
                <a:lnTo>
                  <a:pt x="277326" y="28249"/>
                </a:lnTo>
                <a:lnTo>
                  <a:pt x="277453" y="24037"/>
                </a:lnTo>
                <a:lnTo>
                  <a:pt x="285212" y="24829"/>
                </a:lnTo>
                <a:lnTo>
                  <a:pt x="285212" y="24385"/>
                </a:lnTo>
                <a:lnTo>
                  <a:pt x="283977" y="24259"/>
                </a:lnTo>
                <a:lnTo>
                  <a:pt x="283977" y="15106"/>
                </a:lnTo>
                <a:lnTo>
                  <a:pt x="285212" y="15201"/>
                </a:lnTo>
                <a:lnTo>
                  <a:pt x="285212" y="14726"/>
                </a:lnTo>
                <a:lnTo>
                  <a:pt x="268237" y="13460"/>
                </a:lnTo>
                <a:lnTo>
                  <a:pt x="268807" y="5099"/>
                </a:lnTo>
                <a:lnTo>
                  <a:pt x="268807" y="32"/>
                </a:lnTo>
                <a:lnTo>
                  <a:pt x="268332" y="32"/>
                </a:lnTo>
                <a:lnTo>
                  <a:pt x="268332" y="4814"/>
                </a:lnTo>
                <a:lnTo>
                  <a:pt x="260415" y="4022"/>
                </a:lnTo>
                <a:lnTo>
                  <a:pt x="260541" y="32"/>
                </a:lnTo>
                <a:lnTo>
                  <a:pt x="260098" y="32"/>
                </a:lnTo>
                <a:lnTo>
                  <a:pt x="259971" y="3991"/>
                </a:lnTo>
                <a:lnTo>
                  <a:pt x="255158" y="3484"/>
                </a:lnTo>
                <a:lnTo>
                  <a:pt x="255221" y="32"/>
                </a:lnTo>
                <a:lnTo>
                  <a:pt x="254746" y="32"/>
                </a:lnTo>
                <a:lnTo>
                  <a:pt x="254714" y="3421"/>
                </a:lnTo>
                <a:lnTo>
                  <a:pt x="246132" y="2566"/>
                </a:lnTo>
                <a:lnTo>
                  <a:pt x="246132" y="32"/>
                </a:lnTo>
                <a:lnTo>
                  <a:pt x="243820" y="32"/>
                </a:lnTo>
                <a:lnTo>
                  <a:pt x="243820" y="2312"/>
                </a:lnTo>
                <a:lnTo>
                  <a:pt x="233401" y="1267"/>
                </a:lnTo>
                <a:lnTo>
                  <a:pt x="233591" y="32"/>
                </a:lnTo>
                <a:lnTo>
                  <a:pt x="233148" y="32"/>
                </a:lnTo>
                <a:lnTo>
                  <a:pt x="232926" y="1457"/>
                </a:lnTo>
                <a:lnTo>
                  <a:pt x="232419" y="4846"/>
                </a:lnTo>
                <a:lnTo>
                  <a:pt x="225072" y="4339"/>
                </a:lnTo>
                <a:lnTo>
                  <a:pt x="225705" y="32"/>
                </a:lnTo>
                <a:lnTo>
                  <a:pt x="224787" y="32"/>
                </a:lnTo>
                <a:lnTo>
                  <a:pt x="224154" y="4307"/>
                </a:lnTo>
                <a:cubicBezTo>
                  <a:pt x="216585" y="3801"/>
                  <a:pt x="209143" y="3294"/>
                  <a:pt x="205976" y="3136"/>
                </a:cubicBezTo>
                <a:cubicBezTo>
                  <a:pt x="205627" y="3104"/>
                  <a:pt x="205216" y="3072"/>
                  <a:pt x="204804" y="3041"/>
                </a:cubicBezTo>
                <a:lnTo>
                  <a:pt x="205089" y="32"/>
                </a:lnTo>
                <a:lnTo>
                  <a:pt x="204139" y="32"/>
                </a:lnTo>
                <a:lnTo>
                  <a:pt x="203886" y="2946"/>
                </a:lnTo>
                <a:cubicBezTo>
                  <a:pt x="199674" y="2439"/>
                  <a:pt x="192611" y="1235"/>
                  <a:pt x="185961" y="32"/>
                </a:cubicBezTo>
                <a:lnTo>
                  <a:pt x="180925" y="32"/>
                </a:lnTo>
                <a:cubicBezTo>
                  <a:pt x="183174" y="444"/>
                  <a:pt x="185581" y="887"/>
                  <a:pt x="188019" y="1330"/>
                </a:cubicBezTo>
                <a:lnTo>
                  <a:pt x="187608" y="5637"/>
                </a:lnTo>
                <a:lnTo>
                  <a:pt x="175447" y="4751"/>
                </a:lnTo>
                <a:lnTo>
                  <a:pt x="176840" y="32"/>
                </a:lnTo>
                <a:lnTo>
                  <a:pt x="176333" y="32"/>
                </a:lnTo>
                <a:lnTo>
                  <a:pt x="175003" y="4592"/>
                </a:lnTo>
                <a:lnTo>
                  <a:pt x="167941" y="32"/>
                </a:lnTo>
                <a:lnTo>
                  <a:pt x="167086" y="32"/>
                </a:lnTo>
                <a:lnTo>
                  <a:pt x="174877" y="5036"/>
                </a:lnTo>
                <a:lnTo>
                  <a:pt x="173673" y="9184"/>
                </a:lnTo>
                <a:lnTo>
                  <a:pt x="162779" y="2756"/>
                </a:lnTo>
                <a:lnTo>
                  <a:pt x="162716" y="2724"/>
                </a:lnTo>
                <a:lnTo>
                  <a:pt x="156477" y="32"/>
                </a:lnTo>
                <a:lnTo>
                  <a:pt x="154165" y="32"/>
                </a:lnTo>
                <a:lnTo>
                  <a:pt x="162336" y="3579"/>
                </a:lnTo>
                <a:lnTo>
                  <a:pt x="181179" y="14695"/>
                </a:lnTo>
                <a:lnTo>
                  <a:pt x="177822" y="20300"/>
                </a:lnTo>
                <a:lnTo>
                  <a:pt x="150143" y="7664"/>
                </a:lnTo>
                <a:lnTo>
                  <a:pt x="148781" y="32"/>
                </a:lnTo>
                <a:lnTo>
                  <a:pt x="147831" y="32"/>
                </a:lnTo>
                <a:lnTo>
                  <a:pt x="149130" y="7284"/>
                </a:lnTo>
                <a:lnTo>
                  <a:pt x="127690" y="64"/>
                </a:lnTo>
                <a:lnTo>
                  <a:pt x="127690" y="32"/>
                </a:lnTo>
                <a:lnTo>
                  <a:pt x="126170" y="32"/>
                </a:lnTo>
                <a:lnTo>
                  <a:pt x="126613" y="159"/>
                </a:lnTo>
                <a:cubicBezTo>
                  <a:pt x="125220" y="3231"/>
                  <a:pt x="123098" y="7918"/>
                  <a:pt x="120881" y="12858"/>
                </a:cubicBezTo>
                <a:cubicBezTo>
                  <a:pt x="109417" y="7981"/>
                  <a:pt x="95166" y="1869"/>
                  <a:pt x="94437" y="1552"/>
                </a:cubicBezTo>
                <a:cubicBezTo>
                  <a:pt x="93772" y="1140"/>
                  <a:pt x="93202" y="634"/>
                  <a:pt x="92695" y="32"/>
                </a:cubicBezTo>
                <a:lnTo>
                  <a:pt x="92062" y="32"/>
                </a:lnTo>
                <a:cubicBezTo>
                  <a:pt x="92854" y="887"/>
                  <a:pt x="93709" y="1742"/>
                  <a:pt x="94247" y="1964"/>
                </a:cubicBezTo>
                <a:cubicBezTo>
                  <a:pt x="94659" y="2154"/>
                  <a:pt x="99473" y="4212"/>
                  <a:pt x="105648" y="6873"/>
                </a:cubicBezTo>
                <a:cubicBezTo>
                  <a:pt x="105268" y="7728"/>
                  <a:pt x="103780" y="10863"/>
                  <a:pt x="103495" y="11369"/>
                </a:cubicBezTo>
                <a:cubicBezTo>
                  <a:pt x="103241" y="11750"/>
                  <a:pt x="103273" y="13238"/>
                  <a:pt x="103400" y="16215"/>
                </a:cubicBezTo>
                <a:cubicBezTo>
                  <a:pt x="103431" y="17070"/>
                  <a:pt x="103495" y="17798"/>
                  <a:pt x="103463" y="18020"/>
                </a:cubicBezTo>
                <a:cubicBezTo>
                  <a:pt x="103431" y="18242"/>
                  <a:pt x="103241" y="19667"/>
                  <a:pt x="102988" y="21535"/>
                </a:cubicBezTo>
                <a:lnTo>
                  <a:pt x="96559" y="21852"/>
                </a:lnTo>
                <a:lnTo>
                  <a:pt x="95102" y="15296"/>
                </a:lnTo>
                <a:cubicBezTo>
                  <a:pt x="95071" y="15233"/>
                  <a:pt x="95039" y="15201"/>
                  <a:pt x="95039" y="15170"/>
                </a:cubicBezTo>
                <a:lnTo>
                  <a:pt x="79806" y="32"/>
                </a:lnTo>
                <a:lnTo>
                  <a:pt x="79141" y="32"/>
                </a:lnTo>
                <a:lnTo>
                  <a:pt x="83448" y="4276"/>
                </a:lnTo>
                <a:lnTo>
                  <a:pt x="77241" y="9184"/>
                </a:lnTo>
                <a:lnTo>
                  <a:pt x="76639" y="8234"/>
                </a:lnTo>
                <a:lnTo>
                  <a:pt x="70084" y="32"/>
                </a:lnTo>
                <a:lnTo>
                  <a:pt x="69514" y="32"/>
                </a:lnTo>
                <a:lnTo>
                  <a:pt x="71445" y="2439"/>
                </a:lnTo>
                <a:lnTo>
                  <a:pt x="67075" y="6778"/>
                </a:lnTo>
                <a:lnTo>
                  <a:pt x="65048" y="2724"/>
                </a:lnTo>
                <a:lnTo>
                  <a:pt x="63687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549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9;p18"/>
          <p:cNvSpPr txBox="1"/>
          <p:nvPr>
            <p:ph type="ctrTitle"/>
          </p:nvPr>
        </p:nvSpPr>
        <p:spPr>
          <a:xfrm>
            <a:off x="5062875" y="1961963"/>
            <a:ext cx="2796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0" name="Google Shape;110;p18"/>
          <p:cNvSpPr txBox="1"/>
          <p:nvPr>
            <p:ph type="subTitle" idx="1"/>
          </p:nvPr>
        </p:nvSpPr>
        <p:spPr>
          <a:xfrm>
            <a:off x="5062875" y="2561963"/>
            <a:ext cx="2796000" cy="10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/>
          <p:nvPr/>
        </p:nvSpPr>
        <p:spPr>
          <a:xfrm>
            <a:off x="0" y="-5827"/>
            <a:ext cx="9144329" cy="5196133"/>
          </a:xfrm>
          <a:custGeom>
            <a:avLst/>
            <a:gdLst/>
            <a:ahLst/>
            <a:cxnLst/>
            <a:rect l="l" t="t" r="r" b="b"/>
            <a:pathLst>
              <a:path w="285181" h="162050" extrusionOk="0">
                <a:moveTo>
                  <a:pt x="207306" y="1108"/>
                </a:moveTo>
                <a:lnTo>
                  <a:pt x="207686" y="4592"/>
                </a:lnTo>
                <a:lnTo>
                  <a:pt x="203538" y="5542"/>
                </a:lnTo>
                <a:lnTo>
                  <a:pt x="202619" y="1868"/>
                </a:lnTo>
                <a:lnTo>
                  <a:pt x="207306" y="1108"/>
                </a:lnTo>
                <a:close/>
                <a:moveTo>
                  <a:pt x="171014" y="412"/>
                </a:moveTo>
                <a:lnTo>
                  <a:pt x="172914" y="6017"/>
                </a:lnTo>
                <a:lnTo>
                  <a:pt x="163001" y="6017"/>
                </a:lnTo>
                <a:lnTo>
                  <a:pt x="163286" y="728"/>
                </a:lnTo>
                <a:lnTo>
                  <a:pt x="171014" y="412"/>
                </a:lnTo>
                <a:close/>
                <a:moveTo>
                  <a:pt x="174149" y="285"/>
                </a:moveTo>
                <a:cubicBezTo>
                  <a:pt x="174149" y="1995"/>
                  <a:pt x="174212" y="3927"/>
                  <a:pt x="174244" y="6017"/>
                </a:cubicBezTo>
                <a:lnTo>
                  <a:pt x="173421" y="6017"/>
                </a:lnTo>
                <a:lnTo>
                  <a:pt x="171489" y="412"/>
                </a:lnTo>
                <a:lnTo>
                  <a:pt x="174149" y="285"/>
                </a:lnTo>
                <a:close/>
                <a:moveTo>
                  <a:pt x="202144" y="1963"/>
                </a:moveTo>
                <a:lnTo>
                  <a:pt x="203094" y="5669"/>
                </a:lnTo>
                <a:lnTo>
                  <a:pt x="195272" y="7474"/>
                </a:lnTo>
                <a:lnTo>
                  <a:pt x="194829" y="3167"/>
                </a:lnTo>
                <a:lnTo>
                  <a:pt x="202144" y="1963"/>
                </a:lnTo>
                <a:close/>
                <a:moveTo>
                  <a:pt x="9058" y="1013"/>
                </a:moveTo>
                <a:lnTo>
                  <a:pt x="11433" y="1520"/>
                </a:lnTo>
                <a:lnTo>
                  <a:pt x="9723" y="8044"/>
                </a:lnTo>
                <a:lnTo>
                  <a:pt x="7760" y="7854"/>
                </a:lnTo>
                <a:lnTo>
                  <a:pt x="9058" y="1013"/>
                </a:lnTo>
                <a:close/>
                <a:moveTo>
                  <a:pt x="174244" y="6460"/>
                </a:moveTo>
                <a:cubicBezTo>
                  <a:pt x="174276" y="7157"/>
                  <a:pt x="174276" y="7854"/>
                  <a:pt x="174307" y="8551"/>
                </a:cubicBezTo>
                <a:lnTo>
                  <a:pt x="173579" y="6460"/>
                </a:lnTo>
                <a:close/>
                <a:moveTo>
                  <a:pt x="194354" y="3230"/>
                </a:moveTo>
                <a:lnTo>
                  <a:pt x="194829" y="7569"/>
                </a:lnTo>
                <a:lnTo>
                  <a:pt x="185740" y="9691"/>
                </a:lnTo>
                <a:lnTo>
                  <a:pt x="184948" y="4750"/>
                </a:lnTo>
                <a:lnTo>
                  <a:pt x="194354" y="3230"/>
                </a:lnTo>
                <a:close/>
                <a:moveTo>
                  <a:pt x="184473" y="4845"/>
                </a:moveTo>
                <a:lnTo>
                  <a:pt x="185296" y="9786"/>
                </a:lnTo>
                <a:lnTo>
                  <a:pt x="175257" y="10736"/>
                </a:lnTo>
                <a:cubicBezTo>
                  <a:pt x="175226" y="9247"/>
                  <a:pt x="175194" y="7791"/>
                  <a:pt x="175162" y="6365"/>
                </a:cubicBezTo>
                <a:lnTo>
                  <a:pt x="184473" y="4845"/>
                </a:lnTo>
                <a:close/>
                <a:moveTo>
                  <a:pt x="203221" y="6080"/>
                </a:moveTo>
                <a:lnTo>
                  <a:pt x="204140" y="9754"/>
                </a:lnTo>
                <a:lnTo>
                  <a:pt x="195652" y="11021"/>
                </a:lnTo>
                <a:lnTo>
                  <a:pt x="195336" y="7917"/>
                </a:lnTo>
                <a:lnTo>
                  <a:pt x="203221" y="6080"/>
                </a:lnTo>
                <a:close/>
                <a:moveTo>
                  <a:pt x="125759" y="2153"/>
                </a:moveTo>
                <a:lnTo>
                  <a:pt x="129907" y="8867"/>
                </a:lnTo>
                <a:lnTo>
                  <a:pt x="125094" y="11559"/>
                </a:lnTo>
                <a:lnTo>
                  <a:pt x="121578" y="3357"/>
                </a:lnTo>
                <a:lnTo>
                  <a:pt x="125759" y="2153"/>
                </a:lnTo>
                <a:close/>
                <a:moveTo>
                  <a:pt x="214115" y="1520"/>
                </a:moveTo>
                <a:lnTo>
                  <a:pt x="228905" y="2660"/>
                </a:lnTo>
                <a:lnTo>
                  <a:pt x="231185" y="9152"/>
                </a:lnTo>
                <a:lnTo>
                  <a:pt x="222539" y="9722"/>
                </a:lnTo>
                <a:lnTo>
                  <a:pt x="222476" y="9722"/>
                </a:lnTo>
                <a:lnTo>
                  <a:pt x="214115" y="12224"/>
                </a:lnTo>
                <a:lnTo>
                  <a:pt x="214115" y="1520"/>
                </a:lnTo>
                <a:close/>
                <a:moveTo>
                  <a:pt x="207750" y="5035"/>
                </a:moveTo>
                <a:lnTo>
                  <a:pt x="208605" y="13079"/>
                </a:lnTo>
                <a:lnTo>
                  <a:pt x="205121" y="12351"/>
                </a:lnTo>
                <a:lnTo>
                  <a:pt x="205121" y="11908"/>
                </a:lnTo>
                <a:cubicBezTo>
                  <a:pt x="205121" y="11876"/>
                  <a:pt x="205121" y="11844"/>
                  <a:pt x="205121" y="11844"/>
                </a:cubicBezTo>
                <a:lnTo>
                  <a:pt x="203664" y="5985"/>
                </a:lnTo>
                <a:lnTo>
                  <a:pt x="207750" y="5035"/>
                </a:lnTo>
                <a:close/>
                <a:moveTo>
                  <a:pt x="185391" y="10261"/>
                </a:moveTo>
                <a:lnTo>
                  <a:pt x="186056" y="14156"/>
                </a:lnTo>
                <a:lnTo>
                  <a:pt x="175352" y="13903"/>
                </a:lnTo>
                <a:cubicBezTo>
                  <a:pt x="175321" y="13016"/>
                  <a:pt x="175321" y="12098"/>
                  <a:pt x="175289" y="11179"/>
                </a:cubicBezTo>
                <a:lnTo>
                  <a:pt x="185391" y="10261"/>
                </a:lnTo>
                <a:close/>
                <a:moveTo>
                  <a:pt x="39239" y="4465"/>
                </a:moveTo>
                <a:lnTo>
                  <a:pt x="40695" y="7062"/>
                </a:lnTo>
                <a:cubicBezTo>
                  <a:pt x="40442" y="7347"/>
                  <a:pt x="40379" y="7759"/>
                  <a:pt x="40505" y="8139"/>
                </a:cubicBezTo>
                <a:lnTo>
                  <a:pt x="42374" y="13618"/>
                </a:lnTo>
                <a:lnTo>
                  <a:pt x="40379" y="14251"/>
                </a:lnTo>
                <a:lnTo>
                  <a:pt x="39840" y="12414"/>
                </a:lnTo>
                <a:cubicBezTo>
                  <a:pt x="39809" y="12319"/>
                  <a:pt x="39745" y="12256"/>
                  <a:pt x="39650" y="12256"/>
                </a:cubicBezTo>
                <a:lnTo>
                  <a:pt x="37370" y="12003"/>
                </a:lnTo>
                <a:lnTo>
                  <a:pt x="34742" y="8234"/>
                </a:lnTo>
                <a:lnTo>
                  <a:pt x="39239" y="4465"/>
                </a:lnTo>
                <a:close/>
                <a:moveTo>
                  <a:pt x="194860" y="8044"/>
                </a:moveTo>
                <a:lnTo>
                  <a:pt x="195557" y="14409"/>
                </a:lnTo>
                <a:lnTo>
                  <a:pt x="195557" y="14409"/>
                </a:lnTo>
                <a:lnTo>
                  <a:pt x="186468" y="14188"/>
                </a:lnTo>
                <a:lnTo>
                  <a:pt x="185803" y="10134"/>
                </a:lnTo>
                <a:lnTo>
                  <a:pt x="194860" y="8044"/>
                </a:lnTo>
                <a:close/>
                <a:moveTo>
                  <a:pt x="23879" y="7316"/>
                </a:moveTo>
                <a:lnTo>
                  <a:pt x="26254" y="7917"/>
                </a:lnTo>
                <a:lnTo>
                  <a:pt x="26571" y="14473"/>
                </a:lnTo>
                <a:lnTo>
                  <a:pt x="20174" y="15169"/>
                </a:lnTo>
                <a:lnTo>
                  <a:pt x="18812" y="9216"/>
                </a:lnTo>
                <a:lnTo>
                  <a:pt x="23879" y="7316"/>
                </a:lnTo>
                <a:close/>
                <a:moveTo>
                  <a:pt x="7506" y="8329"/>
                </a:moveTo>
                <a:lnTo>
                  <a:pt x="9628" y="8519"/>
                </a:lnTo>
                <a:lnTo>
                  <a:pt x="9280" y="16278"/>
                </a:lnTo>
                <a:lnTo>
                  <a:pt x="2503" y="14504"/>
                </a:lnTo>
                <a:lnTo>
                  <a:pt x="3009" y="10482"/>
                </a:lnTo>
                <a:lnTo>
                  <a:pt x="7506" y="8329"/>
                </a:lnTo>
                <a:close/>
                <a:moveTo>
                  <a:pt x="10103" y="8551"/>
                </a:moveTo>
                <a:lnTo>
                  <a:pt x="18369" y="9279"/>
                </a:lnTo>
                <a:lnTo>
                  <a:pt x="19731" y="15201"/>
                </a:lnTo>
                <a:lnTo>
                  <a:pt x="9755" y="16309"/>
                </a:lnTo>
                <a:lnTo>
                  <a:pt x="10103" y="8551"/>
                </a:lnTo>
                <a:close/>
                <a:moveTo>
                  <a:pt x="204266" y="10229"/>
                </a:moveTo>
                <a:lnTo>
                  <a:pt x="204678" y="11939"/>
                </a:lnTo>
                <a:lnTo>
                  <a:pt x="204678" y="19191"/>
                </a:lnTo>
                <a:lnTo>
                  <a:pt x="196032" y="14504"/>
                </a:lnTo>
                <a:lnTo>
                  <a:pt x="195716" y="11496"/>
                </a:lnTo>
                <a:lnTo>
                  <a:pt x="204266" y="10229"/>
                </a:lnTo>
                <a:close/>
                <a:moveTo>
                  <a:pt x="205121" y="12826"/>
                </a:moveTo>
                <a:lnTo>
                  <a:pt x="208668" y="13523"/>
                </a:lnTo>
                <a:lnTo>
                  <a:pt x="209365" y="19793"/>
                </a:lnTo>
                <a:lnTo>
                  <a:pt x="205121" y="19350"/>
                </a:lnTo>
                <a:lnTo>
                  <a:pt x="205121" y="12826"/>
                </a:lnTo>
                <a:close/>
                <a:moveTo>
                  <a:pt x="231343" y="9596"/>
                </a:moveTo>
                <a:lnTo>
                  <a:pt x="232135" y="11749"/>
                </a:lnTo>
                <a:lnTo>
                  <a:pt x="214115" y="20553"/>
                </a:lnTo>
                <a:lnTo>
                  <a:pt x="214115" y="12699"/>
                </a:lnTo>
                <a:lnTo>
                  <a:pt x="222603" y="10197"/>
                </a:lnTo>
                <a:lnTo>
                  <a:pt x="231343" y="9596"/>
                </a:lnTo>
                <a:close/>
                <a:moveTo>
                  <a:pt x="1014" y="14599"/>
                </a:moveTo>
                <a:lnTo>
                  <a:pt x="5321" y="15708"/>
                </a:lnTo>
                <a:lnTo>
                  <a:pt x="4593" y="21693"/>
                </a:lnTo>
                <a:lnTo>
                  <a:pt x="444" y="20870"/>
                </a:lnTo>
                <a:lnTo>
                  <a:pt x="1014" y="14599"/>
                </a:lnTo>
                <a:close/>
                <a:moveTo>
                  <a:pt x="67044" y="3515"/>
                </a:moveTo>
                <a:lnTo>
                  <a:pt x="76070" y="5827"/>
                </a:lnTo>
                <a:lnTo>
                  <a:pt x="75563" y="8614"/>
                </a:lnTo>
                <a:cubicBezTo>
                  <a:pt x="74075" y="10862"/>
                  <a:pt x="72903" y="12636"/>
                  <a:pt x="72491" y="13333"/>
                </a:cubicBezTo>
                <a:lnTo>
                  <a:pt x="59317" y="22042"/>
                </a:lnTo>
                <a:lnTo>
                  <a:pt x="54852" y="20933"/>
                </a:lnTo>
                <a:lnTo>
                  <a:pt x="55485" y="6175"/>
                </a:lnTo>
                <a:lnTo>
                  <a:pt x="65714" y="8836"/>
                </a:lnTo>
                <a:lnTo>
                  <a:pt x="65746" y="8836"/>
                </a:lnTo>
                <a:cubicBezTo>
                  <a:pt x="65809" y="8836"/>
                  <a:pt x="65841" y="8836"/>
                  <a:pt x="65872" y="8804"/>
                </a:cubicBezTo>
                <a:cubicBezTo>
                  <a:pt x="65936" y="8772"/>
                  <a:pt x="65967" y="8709"/>
                  <a:pt x="65967" y="8677"/>
                </a:cubicBezTo>
                <a:lnTo>
                  <a:pt x="67044" y="3515"/>
                </a:lnTo>
                <a:close/>
                <a:moveTo>
                  <a:pt x="42501" y="14061"/>
                </a:moveTo>
                <a:lnTo>
                  <a:pt x="45414" y="22612"/>
                </a:lnTo>
                <a:lnTo>
                  <a:pt x="42659" y="22200"/>
                </a:lnTo>
                <a:lnTo>
                  <a:pt x="40505" y="14726"/>
                </a:lnTo>
                <a:lnTo>
                  <a:pt x="42501" y="14061"/>
                </a:lnTo>
                <a:close/>
                <a:moveTo>
                  <a:pt x="186437" y="19856"/>
                </a:moveTo>
                <a:lnTo>
                  <a:pt x="192644" y="21788"/>
                </a:lnTo>
                <a:lnTo>
                  <a:pt x="192644" y="23530"/>
                </a:lnTo>
                <a:lnTo>
                  <a:pt x="186532" y="23530"/>
                </a:lnTo>
                <a:cubicBezTo>
                  <a:pt x="186468" y="22200"/>
                  <a:pt x="186437" y="20965"/>
                  <a:pt x="186437" y="19856"/>
                </a:cubicBezTo>
                <a:close/>
                <a:moveTo>
                  <a:pt x="186563" y="14663"/>
                </a:moveTo>
                <a:lnTo>
                  <a:pt x="195747" y="14884"/>
                </a:lnTo>
                <a:lnTo>
                  <a:pt x="202841" y="18685"/>
                </a:lnTo>
                <a:lnTo>
                  <a:pt x="200118" y="23625"/>
                </a:lnTo>
                <a:lnTo>
                  <a:pt x="197932" y="22928"/>
                </a:lnTo>
                <a:lnTo>
                  <a:pt x="198566" y="21028"/>
                </a:lnTo>
                <a:cubicBezTo>
                  <a:pt x="198605" y="20850"/>
                  <a:pt x="198459" y="20733"/>
                  <a:pt x="198321" y="20733"/>
                </a:cubicBezTo>
                <a:cubicBezTo>
                  <a:pt x="198238" y="20733"/>
                  <a:pt x="198158" y="20775"/>
                  <a:pt x="198122" y="20870"/>
                </a:cubicBezTo>
                <a:lnTo>
                  <a:pt x="197489" y="22770"/>
                </a:lnTo>
                <a:lnTo>
                  <a:pt x="186437" y="19381"/>
                </a:lnTo>
                <a:cubicBezTo>
                  <a:pt x="186468" y="16911"/>
                  <a:pt x="186627" y="15264"/>
                  <a:pt x="186627" y="15233"/>
                </a:cubicBezTo>
                <a:cubicBezTo>
                  <a:pt x="186658" y="15201"/>
                  <a:pt x="186658" y="15169"/>
                  <a:pt x="186658" y="15169"/>
                </a:cubicBezTo>
                <a:lnTo>
                  <a:pt x="186563" y="14663"/>
                </a:lnTo>
                <a:close/>
                <a:moveTo>
                  <a:pt x="35027" y="16309"/>
                </a:moveTo>
                <a:lnTo>
                  <a:pt x="36515" y="23087"/>
                </a:lnTo>
                <a:lnTo>
                  <a:pt x="28915" y="24797"/>
                </a:lnTo>
                <a:lnTo>
                  <a:pt x="27426" y="18368"/>
                </a:lnTo>
                <a:lnTo>
                  <a:pt x="35027" y="16309"/>
                </a:lnTo>
                <a:close/>
                <a:moveTo>
                  <a:pt x="203253" y="18906"/>
                </a:moveTo>
                <a:lnTo>
                  <a:pt x="204678" y="19698"/>
                </a:lnTo>
                <a:lnTo>
                  <a:pt x="204678" y="25018"/>
                </a:lnTo>
                <a:lnTo>
                  <a:pt x="203633" y="24702"/>
                </a:lnTo>
                <a:lnTo>
                  <a:pt x="200561" y="23752"/>
                </a:lnTo>
                <a:lnTo>
                  <a:pt x="203253" y="18906"/>
                </a:lnTo>
                <a:close/>
                <a:moveTo>
                  <a:pt x="174656" y="21186"/>
                </a:moveTo>
                <a:cubicBezTo>
                  <a:pt x="174719" y="22612"/>
                  <a:pt x="174782" y="23942"/>
                  <a:pt x="174846" y="25050"/>
                </a:cubicBezTo>
                <a:lnTo>
                  <a:pt x="167435" y="25050"/>
                </a:lnTo>
                <a:lnTo>
                  <a:pt x="166928" y="21440"/>
                </a:lnTo>
                <a:lnTo>
                  <a:pt x="174656" y="21186"/>
                </a:lnTo>
                <a:close/>
                <a:moveTo>
                  <a:pt x="205121" y="19793"/>
                </a:moveTo>
                <a:lnTo>
                  <a:pt x="209397" y="20268"/>
                </a:lnTo>
                <a:lnTo>
                  <a:pt x="210093" y="26697"/>
                </a:lnTo>
                <a:lnTo>
                  <a:pt x="210093" y="26697"/>
                </a:lnTo>
                <a:lnTo>
                  <a:pt x="205121" y="25145"/>
                </a:lnTo>
                <a:lnTo>
                  <a:pt x="205121" y="19793"/>
                </a:lnTo>
                <a:close/>
                <a:moveTo>
                  <a:pt x="71129" y="16943"/>
                </a:moveTo>
                <a:lnTo>
                  <a:pt x="71129" y="16943"/>
                </a:lnTo>
                <a:cubicBezTo>
                  <a:pt x="70338" y="19381"/>
                  <a:pt x="69008" y="23403"/>
                  <a:pt x="67582" y="27425"/>
                </a:cubicBezTo>
                <a:lnTo>
                  <a:pt x="59760" y="24512"/>
                </a:lnTo>
                <a:lnTo>
                  <a:pt x="71129" y="16943"/>
                </a:lnTo>
                <a:close/>
                <a:moveTo>
                  <a:pt x="200529" y="24195"/>
                </a:moveTo>
                <a:lnTo>
                  <a:pt x="203316" y="25082"/>
                </a:lnTo>
                <a:lnTo>
                  <a:pt x="203538" y="29927"/>
                </a:lnTo>
                <a:lnTo>
                  <a:pt x="200529" y="29927"/>
                </a:lnTo>
                <a:lnTo>
                  <a:pt x="200529" y="24195"/>
                </a:lnTo>
                <a:close/>
                <a:moveTo>
                  <a:pt x="203791" y="25240"/>
                </a:moveTo>
                <a:lnTo>
                  <a:pt x="206641" y="26127"/>
                </a:lnTo>
                <a:cubicBezTo>
                  <a:pt x="206641" y="26159"/>
                  <a:pt x="206641" y="26159"/>
                  <a:pt x="206641" y="26190"/>
                </a:cubicBezTo>
                <a:lnTo>
                  <a:pt x="206641" y="29927"/>
                </a:lnTo>
                <a:lnTo>
                  <a:pt x="204013" y="29927"/>
                </a:lnTo>
                <a:lnTo>
                  <a:pt x="203791" y="25240"/>
                </a:lnTo>
                <a:close/>
                <a:moveTo>
                  <a:pt x="207085" y="26254"/>
                </a:moveTo>
                <a:lnTo>
                  <a:pt x="210157" y="27204"/>
                </a:lnTo>
                <a:lnTo>
                  <a:pt x="210442" y="29927"/>
                </a:lnTo>
                <a:lnTo>
                  <a:pt x="207085" y="29927"/>
                </a:lnTo>
                <a:lnTo>
                  <a:pt x="207085" y="26254"/>
                </a:lnTo>
                <a:close/>
                <a:moveTo>
                  <a:pt x="27901" y="14061"/>
                </a:moveTo>
                <a:lnTo>
                  <a:pt x="29263" y="17418"/>
                </a:lnTo>
                <a:lnTo>
                  <a:pt x="27109" y="17988"/>
                </a:lnTo>
                <a:cubicBezTo>
                  <a:pt x="26983" y="18020"/>
                  <a:pt x="26919" y="18146"/>
                  <a:pt x="26951" y="18273"/>
                </a:cubicBezTo>
                <a:lnTo>
                  <a:pt x="29738" y="30434"/>
                </a:lnTo>
                <a:lnTo>
                  <a:pt x="16690" y="30655"/>
                </a:lnTo>
                <a:lnTo>
                  <a:pt x="15360" y="22358"/>
                </a:lnTo>
                <a:cubicBezTo>
                  <a:pt x="15360" y="22263"/>
                  <a:pt x="15234" y="22168"/>
                  <a:pt x="15139" y="22168"/>
                </a:cubicBezTo>
                <a:lnTo>
                  <a:pt x="8646" y="22517"/>
                </a:lnTo>
                <a:lnTo>
                  <a:pt x="5036" y="21788"/>
                </a:lnTo>
                <a:lnTo>
                  <a:pt x="5764" y="15834"/>
                </a:lnTo>
                <a:lnTo>
                  <a:pt x="9470" y="16816"/>
                </a:lnTo>
                <a:lnTo>
                  <a:pt x="9533" y="16816"/>
                </a:lnTo>
                <a:lnTo>
                  <a:pt x="26856" y="14916"/>
                </a:lnTo>
                <a:cubicBezTo>
                  <a:pt x="26888" y="14916"/>
                  <a:pt x="26919" y="14916"/>
                  <a:pt x="26951" y="14884"/>
                </a:cubicBezTo>
                <a:lnTo>
                  <a:pt x="27901" y="14061"/>
                </a:lnTo>
                <a:close/>
                <a:moveTo>
                  <a:pt x="14948" y="22643"/>
                </a:moveTo>
                <a:lnTo>
                  <a:pt x="16184" y="30655"/>
                </a:lnTo>
                <a:lnTo>
                  <a:pt x="8140" y="30782"/>
                </a:lnTo>
                <a:lnTo>
                  <a:pt x="8140" y="30782"/>
                </a:lnTo>
                <a:lnTo>
                  <a:pt x="8836" y="22960"/>
                </a:lnTo>
                <a:lnTo>
                  <a:pt x="14948" y="22643"/>
                </a:lnTo>
                <a:close/>
                <a:moveTo>
                  <a:pt x="36610" y="23530"/>
                </a:moveTo>
                <a:lnTo>
                  <a:pt x="38384" y="31827"/>
                </a:lnTo>
                <a:lnTo>
                  <a:pt x="38384" y="31827"/>
                </a:lnTo>
                <a:lnTo>
                  <a:pt x="30213" y="30497"/>
                </a:lnTo>
                <a:lnTo>
                  <a:pt x="29041" y="25240"/>
                </a:lnTo>
                <a:lnTo>
                  <a:pt x="36610" y="23530"/>
                </a:lnTo>
                <a:close/>
                <a:moveTo>
                  <a:pt x="208225" y="1077"/>
                </a:moveTo>
                <a:lnTo>
                  <a:pt x="213640" y="1488"/>
                </a:lnTo>
                <a:lnTo>
                  <a:pt x="213640" y="20838"/>
                </a:lnTo>
                <a:cubicBezTo>
                  <a:pt x="213609" y="20901"/>
                  <a:pt x="213609" y="20965"/>
                  <a:pt x="213640" y="21028"/>
                </a:cubicBezTo>
                <a:lnTo>
                  <a:pt x="213640" y="21598"/>
                </a:lnTo>
                <a:cubicBezTo>
                  <a:pt x="213640" y="21598"/>
                  <a:pt x="213640" y="21630"/>
                  <a:pt x="213640" y="21662"/>
                </a:cubicBezTo>
                <a:lnTo>
                  <a:pt x="216237" y="29484"/>
                </a:lnTo>
                <a:lnTo>
                  <a:pt x="211582" y="31827"/>
                </a:lnTo>
                <a:lnTo>
                  <a:pt x="208732" y="5732"/>
                </a:lnTo>
                <a:lnTo>
                  <a:pt x="208763" y="5732"/>
                </a:lnTo>
                <a:lnTo>
                  <a:pt x="211740" y="6397"/>
                </a:lnTo>
                <a:lnTo>
                  <a:pt x="211740" y="9057"/>
                </a:lnTo>
                <a:lnTo>
                  <a:pt x="209397" y="8804"/>
                </a:lnTo>
                <a:cubicBezTo>
                  <a:pt x="209270" y="8804"/>
                  <a:pt x="209143" y="8899"/>
                  <a:pt x="209143" y="9026"/>
                </a:cubicBezTo>
                <a:cubicBezTo>
                  <a:pt x="209143" y="9152"/>
                  <a:pt x="209207" y="9247"/>
                  <a:pt x="209333" y="9279"/>
                </a:cubicBezTo>
                <a:lnTo>
                  <a:pt x="211962" y="9532"/>
                </a:lnTo>
                <a:cubicBezTo>
                  <a:pt x="212025" y="9532"/>
                  <a:pt x="212088" y="9532"/>
                  <a:pt x="212120" y="9501"/>
                </a:cubicBezTo>
                <a:cubicBezTo>
                  <a:pt x="212183" y="9437"/>
                  <a:pt x="212215" y="9374"/>
                  <a:pt x="212215" y="9311"/>
                </a:cubicBezTo>
                <a:lnTo>
                  <a:pt x="212215" y="6239"/>
                </a:lnTo>
                <a:cubicBezTo>
                  <a:pt x="212215" y="6144"/>
                  <a:pt x="212120" y="6049"/>
                  <a:pt x="212025" y="6017"/>
                </a:cubicBezTo>
                <a:lnTo>
                  <a:pt x="208890" y="5320"/>
                </a:lnTo>
                <a:cubicBezTo>
                  <a:pt x="208871" y="5311"/>
                  <a:pt x="208853" y="5307"/>
                  <a:pt x="208834" y="5307"/>
                </a:cubicBezTo>
                <a:cubicBezTo>
                  <a:pt x="208789" y="5307"/>
                  <a:pt x="208745" y="5330"/>
                  <a:pt x="208700" y="5352"/>
                </a:cubicBezTo>
                <a:lnTo>
                  <a:pt x="208225" y="1077"/>
                </a:lnTo>
                <a:close/>
                <a:moveTo>
                  <a:pt x="34393" y="8551"/>
                </a:moveTo>
                <a:lnTo>
                  <a:pt x="37054" y="12351"/>
                </a:lnTo>
                <a:cubicBezTo>
                  <a:pt x="37085" y="12414"/>
                  <a:pt x="37149" y="12446"/>
                  <a:pt x="37212" y="12446"/>
                </a:cubicBezTo>
                <a:lnTo>
                  <a:pt x="39460" y="12699"/>
                </a:lnTo>
                <a:lnTo>
                  <a:pt x="42247" y="22453"/>
                </a:lnTo>
                <a:cubicBezTo>
                  <a:pt x="42279" y="22548"/>
                  <a:pt x="42342" y="22612"/>
                  <a:pt x="42437" y="22643"/>
                </a:cubicBezTo>
                <a:lnTo>
                  <a:pt x="45604" y="23087"/>
                </a:lnTo>
                <a:lnTo>
                  <a:pt x="47853" y="29705"/>
                </a:lnTo>
                <a:cubicBezTo>
                  <a:pt x="46966" y="30275"/>
                  <a:pt x="45351" y="31352"/>
                  <a:pt x="43197" y="32587"/>
                </a:cubicBezTo>
                <a:lnTo>
                  <a:pt x="38859" y="31891"/>
                </a:lnTo>
                <a:cubicBezTo>
                  <a:pt x="38859" y="31859"/>
                  <a:pt x="38859" y="31827"/>
                  <a:pt x="38859" y="31796"/>
                </a:cubicBezTo>
                <a:lnTo>
                  <a:pt x="35438" y="15961"/>
                </a:lnTo>
                <a:cubicBezTo>
                  <a:pt x="35407" y="15898"/>
                  <a:pt x="35375" y="15834"/>
                  <a:pt x="35343" y="15803"/>
                </a:cubicBezTo>
                <a:cubicBezTo>
                  <a:pt x="35299" y="15780"/>
                  <a:pt x="35254" y="15758"/>
                  <a:pt x="35209" y="15758"/>
                </a:cubicBezTo>
                <a:cubicBezTo>
                  <a:pt x="35190" y="15758"/>
                  <a:pt x="35172" y="15762"/>
                  <a:pt x="35153" y="15771"/>
                </a:cubicBezTo>
                <a:lnTo>
                  <a:pt x="29738" y="17260"/>
                </a:lnTo>
                <a:lnTo>
                  <a:pt x="28313" y="13713"/>
                </a:lnTo>
                <a:lnTo>
                  <a:pt x="34393" y="8551"/>
                </a:lnTo>
                <a:close/>
                <a:moveTo>
                  <a:pt x="52096" y="33157"/>
                </a:moveTo>
                <a:lnTo>
                  <a:pt x="52666" y="36229"/>
                </a:lnTo>
                <a:lnTo>
                  <a:pt x="47378" y="38414"/>
                </a:lnTo>
                <a:lnTo>
                  <a:pt x="46554" y="37053"/>
                </a:lnTo>
                <a:lnTo>
                  <a:pt x="52096" y="33157"/>
                </a:lnTo>
                <a:close/>
                <a:moveTo>
                  <a:pt x="30245" y="30941"/>
                </a:moveTo>
                <a:lnTo>
                  <a:pt x="42596" y="32967"/>
                </a:lnTo>
                <a:cubicBezTo>
                  <a:pt x="39144" y="34931"/>
                  <a:pt x="34583" y="37243"/>
                  <a:pt x="29896" y="38699"/>
                </a:cubicBezTo>
                <a:lnTo>
                  <a:pt x="30245" y="30941"/>
                </a:lnTo>
                <a:close/>
                <a:moveTo>
                  <a:pt x="211043" y="35184"/>
                </a:moveTo>
                <a:lnTo>
                  <a:pt x="211265" y="37021"/>
                </a:lnTo>
                <a:lnTo>
                  <a:pt x="199516" y="39428"/>
                </a:lnTo>
                <a:lnTo>
                  <a:pt x="198312" y="35944"/>
                </a:lnTo>
                <a:lnTo>
                  <a:pt x="211043" y="35184"/>
                </a:lnTo>
                <a:close/>
                <a:moveTo>
                  <a:pt x="29801" y="30909"/>
                </a:moveTo>
                <a:lnTo>
                  <a:pt x="29421" y="38826"/>
                </a:lnTo>
                <a:cubicBezTo>
                  <a:pt x="27268" y="39491"/>
                  <a:pt x="25051" y="39934"/>
                  <a:pt x="22802" y="40093"/>
                </a:cubicBezTo>
                <a:cubicBezTo>
                  <a:pt x="22068" y="40137"/>
                  <a:pt x="21339" y="40161"/>
                  <a:pt x="20615" y="40161"/>
                </a:cubicBezTo>
                <a:cubicBezTo>
                  <a:pt x="19779" y="40161"/>
                  <a:pt x="18947" y="40129"/>
                  <a:pt x="18115" y="40061"/>
                </a:cubicBezTo>
                <a:lnTo>
                  <a:pt x="16722" y="31099"/>
                </a:lnTo>
                <a:lnTo>
                  <a:pt x="29801" y="30909"/>
                </a:lnTo>
                <a:close/>
                <a:moveTo>
                  <a:pt x="59254" y="24828"/>
                </a:moveTo>
                <a:lnTo>
                  <a:pt x="67424" y="27869"/>
                </a:lnTo>
                <a:cubicBezTo>
                  <a:pt x="65461" y="33506"/>
                  <a:pt x="63339" y="39111"/>
                  <a:pt x="62262" y="40346"/>
                </a:cubicBezTo>
                <a:cubicBezTo>
                  <a:pt x="61945" y="40726"/>
                  <a:pt x="61597" y="41043"/>
                  <a:pt x="61249" y="41360"/>
                </a:cubicBezTo>
                <a:lnTo>
                  <a:pt x="53110" y="36229"/>
                </a:lnTo>
                <a:lnTo>
                  <a:pt x="52445" y="32714"/>
                </a:lnTo>
                <a:lnTo>
                  <a:pt x="51875" y="29737"/>
                </a:lnTo>
                <a:lnTo>
                  <a:pt x="59254" y="24828"/>
                </a:lnTo>
                <a:close/>
                <a:moveTo>
                  <a:pt x="179026" y="23688"/>
                </a:moveTo>
                <a:lnTo>
                  <a:pt x="177347" y="42563"/>
                </a:lnTo>
                <a:cubicBezTo>
                  <a:pt x="176872" y="36324"/>
                  <a:pt x="176366" y="30180"/>
                  <a:pt x="176049" y="28344"/>
                </a:cubicBezTo>
                <a:cubicBezTo>
                  <a:pt x="175954" y="27805"/>
                  <a:pt x="175859" y="26729"/>
                  <a:pt x="175796" y="25303"/>
                </a:cubicBezTo>
                <a:lnTo>
                  <a:pt x="179026" y="23688"/>
                </a:lnTo>
                <a:close/>
                <a:moveTo>
                  <a:pt x="211297" y="37496"/>
                </a:moveTo>
                <a:lnTo>
                  <a:pt x="211518" y="39491"/>
                </a:lnTo>
                <a:lnTo>
                  <a:pt x="201004" y="43798"/>
                </a:lnTo>
                <a:lnTo>
                  <a:pt x="199643" y="39871"/>
                </a:lnTo>
                <a:lnTo>
                  <a:pt x="211297" y="37496"/>
                </a:lnTo>
                <a:close/>
                <a:moveTo>
                  <a:pt x="175352" y="14346"/>
                </a:moveTo>
                <a:lnTo>
                  <a:pt x="186088" y="14631"/>
                </a:lnTo>
                <a:lnTo>
                  <a:pt x="186183" y="15201"/>
                </a:lnTo>
                <a:cubicBezTo>
                  <a:pt x="186183" y="15454"/>
                  <a:pt x="186025" y="17133"/>
                  <a:pt x="185993" y="19540"/>
                </a:cubicBezTo>
                <a:lnTo>
                  <a:pt x="185993" y="19571"/>
                </a:lnTo>
                <a:cubicBezTo>
                  <a:pt x="185993" y="20806"/>
                  <a:pt x="185993" y="22232"/>
                  <a:pt x="186088" y="23752"/>
                </a:cubicBezTo>
                <a:lnTo>
                  <a:pt x="186088" y="23783"/>
                </a:lnTo>
                <a:cubicBezTo>
                  <a:pt x="186215" y="26095"/>
                  <a:pt x="186532" y="28375"/>
                  <a:pt x="187038" y="30655"/>
                </a:cubicBezTo>
                <a:cubicBezTo>
                  <a:pt x="187608" y="33094"/>
                  <a:pt x="189065" y="38351"/>
                  <a:pt x="190744" y="44210"/>
                </a:cubicBezTo>
                <a:lnTo>
                  <a:pt x="177601" y="46522"/>
                </a:lnTo>
                <a:cubicBezTo>
                  <a:pt x="177569" y="46142"/>
                  <a:pt x="177538" y="45762"/>
                  <a:pt x="177506" y="45382"/>
                </a:cubicBezTo>
                <a:lnTo>
                  <a:pt x="179501" y="23372"/>
                </a:lnTo>
                <a:cubicBezTo>
                  <a:pt x="179501" y="23277"/>
                  <a:pt x="179469" y="23182"/>
                  <a:pt x="179406" y="23150"/>
                </a:cubicBezTo>
                <a:cubicBezTo>
                  <a:pt x="179374" y="23134"/>
                  <a:pt x="179335" y="23126"/>
                  <a:pt x="179295" y="23126"/>
                </a:cubicBezTo>
                <a:cubicBezTo>
                  <a:pt x="179256" y="23126"/>
                  <a:pt x="179216" y="23134"/>
                  <a:pt x="179184" y="23150"/>
                </a:cubicBezTo>
                <a:lnTo>
                  <a:pt x="175764" y="24828"/>
                </a:lnTo>
                <a:cubicBezTo>
                  <a:pt x="175606" y="22137"/>
                  <a:pt x="175479" y="18336"/>
                  <a:pt x="175352" y="14346"/>
                </a:cubicBezTo>
                <a:close/>
                <a:moveTo>
                  <a:pt x="52951" y="36673"/>
                </a:moveTo>
                <a:lnTo>
                  <a:pt x="60869" y="41676"/>
                </a:lnTo>
                <a:cubicBezTo>
                  <a:pt x="57797" y="44115"/>
                  <a:pt x="52286" y="46617"/>
                  <a:pt x="50576" y="47155"/>
                </a:cubicBezTo>
                <a:cubicBezTo>
                  <a:pt x="49974" y="47408"/>
                  <a:pt x="49404" y="47693"/>
                  <a:pt x="48834" y="48010"/>
                </a:cubicBezTo>
                <a:cubicBezTo>
                  <a:pt x="47093" y="48010"/>
                  <a:pt x="44749" y="48232"/>
                  <a:pt x="42659" y="48422"/>
                </a:cubicBezTo>
                <a:cubicBezTo>
                  <a:pt x="44812" y="46838"/>
                  <a:pt x="47409" y="42626"/>
                  <a:pt x="47663" y="42215"/>
                </a:cubicBezTo>
                <a:lnTo>
                  <a:pt x="52951" y="36673"/>
                </a:lnTo>
                <a:close/>
                <a:moveTo>
                  <a:pt x="51495" y="29990"/>
                </a:moveTo>
                <a:lnTo>
                  <a:pt x="52001" y="32682"/>
                </a:lnTo>
                <a:lnTo>
                  <a:pt x="46111" y="36831"/>
                </a:lnTo>
                <a:cubicBezTo>
                  <a:pt x="46016" y="36894"/>
                  <a:pt x="45984" y="37021"/>
                  <a:pt x="46048" y="37116"/>
                </a:cubicBezTo>
                <a:lnTo>
                  <a:pt x="47093" y="38826"/>
                </a:lnTo>
                <a:cubicBezTo>
                  <a:pt x="47140" y="38897"/>
                  <a:pt x="47223" y="38933"/>
                  <a:pt x="47302" y="38933"/>
                </a:cubicBezTo>
                <a:cubicBezTo>
                  <a:pt x="47328" y="38933"/>
                  <a:pt x="47354" y="38929"/>
                  <a:pt x="47378" y="38921"/>
                </a:cubicBezTo>
                <a:lnTo>
                  <a:pt x="52033" y="36989"/>
                </a:lnTo>
                <a:lnTo>
                  <a:pt x="52033" y="36989"/>
                </a:lnTo>
                <a:lnTo>
                  <a:pt x="47378" y="41930"/>
                </a:lnTo>
                <a:cubicBezTo>
                  <a:pt x="47346" y="41930"/>
                  <a:pt x="47346" y="41930"/>
                  <a:pt x="47346" y="41961"/>
                </a:cubicBezTo>
                <a:cubicBezTo>
                  <a:pt x="47314" y="42025"/>
                  <a:pt x="43704" y="47883"/>
                  <a:pt x="41582" y="48517"/>
                </a:cubicBezTo>
                <a:lnTo>
                  <a:pt x="41487" y="48517"/>
                </a:lnTo>
                <a:lnTo>
                  <a:pt x="41170" y="48548"/>
                </a:lnTo>
                <a:lnTo>
                  <a:pt x="41170" y="44336"/>
                </a:lnTo>
                <a:cubicBezTo>
                  <a:pt x="41170" y="44241"/>
                  <a:pt x="41075" y="44146"/>
                  <a:pt x="40980" y="44115"/>
                </a:cubicBezTo>
                <a:lnTo>
                  <a:pt x="29200" y="41296"/>
                </a:lnTo>
                <a:cubicBezTo>
                  <a:pt x="39460" y="38478"/>
                  <a:pt x="49214" y="31542"/>
                  <a:pt x="49879" y="31099"/>
                </a:cubicBezTo>
                <a:lnTo>
                  <a:pt x="51495" y="29990"/>
                </a:lnTo>
                <a:close/>
                <a:moveTo>
                  <a:pt x="232262" y="12193"/>
                </a:moveTo>
                <a:lnTo>
                  <a:pt x="233085" y="14504"/>
                </a:lnTo>
                <a:cubicBezTo>
                  <a:pt x="233085" y="14504"/>
                  <a:pt x="233085" y="14536"/>
                  <a:pt x="233085" y="14536"/>
                </a:cubicBezTo>
                <a:cubicBezTo>
                  <a:pt x="233433" y="15486"/>
                  <a:pt x="235334" y="19160"/>
                  <a:pt x="237740" y="23720"/>
                </a:cubicBezTo>
                <a:lnTo>
                  <a:pt x="218644" y="33221"/>
                </a:lnTo>
                <a:cubicBezTo>
                  <a:pt x="218549" y="33252"/>
                  <a:pt x="218486" y="33411"/>
                  <a:pt x="218549" y="33506"/>
                </a:cubicBezTo>
                <a:cubicBezTo>
                  <a:pt x="218581" y="33601"/>
                  <a:pt x="218676" y="33632"/>
                  <a:pt x="218739" y="33632"/>
                </a:cubicBezTo>
                <a:lnTo>
                  <a:pt x="218866" y="33632"/>
                </a:lnTo>
                <a:lnTo>
                  <a:pt x="237962" y="24132"/>
                </a:lnTo>
                <a:cubicBezTo>
                  <a:pt x="241731" y="31226"/>
                  <a:pt x="246608" y="40219"/>
                  <a:pt x="248793" y="44210"/>
                </a:cubicBezTo>
                <a:lnTo>
                  <a:pt x="249806" y="48675"/>
                </a:lnTo>
                <a:lnTo>
                  <a:pt x="236917" y="43988"/>
                </a:lnTo>
                <a:cubicBezTo>
                  <a:pt x="236812" y="43936"/>
                  <a:pt x="236689" y="43912"/>
                  <a:pt x="236561" y="43912"/>
                </a:cubicBezTo>
                <a:cubicBezTo>
                  <a:pt x="236458" y="43912"/>
                  <a:pt x="236352" y="43928"/>
                  <a:pt x="236252" y="43956"/>
                </a:cubicBezTo>
                <a:lnTo>
                  <a:pt x="221526" y="47757"/>
                </a:lnTo>
                <a:lnTo>
                  <a:pt x="212437" y="39839"/>
                </a:lnTo>
                <a:lnTo>
                  <a:pt x="211613" y="32302"/>
                </a:lnTo>
                <a:lnTo>
                  <a:pt x="216617" y="29832"/>
                </a:lnTo>
                <a:cubicBezTo>
                  <a:pt x="216712" y="29769"/>
                  <a:pt x="216775" y="29674"/>
                  <a:pt x="216744" y="29547"/>
                </a:cubicBezTo>
                <a:lnTo>
                  <a:pt x="214084" y="21567"/>
                </a:lnTo>
                <a:lnTo>
                  <a:pt x="214115" y="21060"/>
                </a:lnTo>
                <a:lnTo>
                  <a:pt x="232262" y="12193"/>
                </a:lnTo>
                <a:close/>
                <a:moveTo>
                  <a:pt x="36072" y="43418"/>
                </a:moveTo>
                <a:lnTo>
                  <a:pt x="40695" y="44526"/>
                </a:lnTo>
                <a:lnTo>
                  <a:pt x="40695" y="48612"/>
                </a:lnTo>
                <a:cubicBezTo>
                  <a:pt x="39809" y="48707"/>
                  <a:pt x="39049" y="48770"/>
                  <a:pt x="38605" y="48802"/>
                </a:cubicBezTo>
                <a:cubicBezTo>
                  <a:pt x="37497" y="48738"/>
                  <a:pt x="36357" y="48580"/>
                  <a:pt x="35280" y="48327"/>
                </a:cubicBezTo>
                <a:lnTo>
                  <a:pt x="36072" y="43418"/>
                </a:lnTo>
                <a:close/>
                <a:moveTo>
                  <a:pt x="212278" y="40853"/>
                </a:moveTo>
                <a:lnTo>
                  <a:pt x="220449" y="48010"/>
                </a:lnTo>
                <a:lnTo>
                  <a:pt x="208605" y="51082"/>
                </a:lnTo>
                <a:cubicBezTo>
                  <a:pt x="210093" y="48232"/>
                  <a:pt x="211582" y="43355"/>
                  <a:pt x="212278" y="40853"/>
                </a:cubicBezTo>
                <a:close/>
                <a:moveTo>
                  <a:pt x="193087" y="21915"/>
                </a:moveTo>
                <a:lnTo>
                  <a:pt x="197331" y="23213"/>
                </a:lnTo>
                <a:lnTo>
                  <a:pt x="195241" y="29547"/>
                </a:lnTo>
                <a:cubicBezTo>
                  <a:pt x="195177" y="29674"/>
                  <a:pt x="195241" y="29800"/>
                  <a:pt x="195367" y="29832"/>
                </a:cubicBezTo>
                <a:lnTo>
                  <a:pt x="195431" y="29832"/>
                </a:lnTo>
                <a:cubicBezTo>
                  <a:pt x="195557" y="29832"/>
                  <a:pt x="195621" y="29769"/>
                  <a:pt x="195652" y="29674"/>
                </a:cubicBezTo>
                <a:lnTo>
                  <a:pt x="197774" y="23340"/>
                </a:lnTo>
                <a:lnTo>
                  <a:pt x="200054" y="24068"/>
                </a:lnTo>
                <a:lnTo>
                  <a:pt x="200054" y="30149"/>
                </a:lnTo>
                <a:cubicBezTo>
                  <a:pt x="200054" y="30275"/>
                  <a:pt x="200149" y="30370"/>
                  <a:pt x="200276" y="30370"/>
                </a:cubicBezTo>
                <a:lnTo>
                  <a:pt x="210505" y="30370"/>
                </a:lnTo>
                <a:lnTo>
                  <a:pt x="210980" y="34709"/>
                </a:lnTo>
                <a:lnTo>
                  <a:pt x="198154" y="35501"/>
                </a:lnTo>
                <a:lnTo>
                  <a:pt x="197584" y="33822"/>
                </a:lnTo>
                <a:cubicBezTo>
                  <a:pt x="197532" y="33744"/>
                  <a:pt x="197437" y="33687"/>
                  <a:pt x="197334" y="33687"/>
                </a:cubicBezTo>
                <a:cubicBezTo>
                  <a:pt x="197312" y="33687"/>
                  <a:pt x="197290" y="33690"/>
                  <a:pt x="197267" y="33696"/>
                </a:cubicBezTo>
                <a:cubicBezTo>
                  <a:pt x="197172" y="33727"/>
                  <a:pt x="197109" y="33854"/>
                  <a:pt x="197141" y="33981"/>
                </a:cubicBezTo>
                <a:lnTo>
                  <a:pt x="200656" y="44178"/>
                </a:lnTo>
                <a:cubicBezTo>
                  <a:pt x="200656" y="44241"/>
                  <a:pt x="200719" y="44305"/>
                  <a:pt x="200751" y="44336"/>
                </a:cubicBezTo>
                <a:lnTo>
                  <a:pt x="200941" y="44336"/>
                </a:lnTo>
                <a:lnTo>
                  <a:pt x="211582" y="39966"/>
                </a:lnTo>
                <a:lnTo>
                  <a:pt x="211582" y="40029"/>
                </a:lnTo>
                <a:cubicBezTo>
                  <a:pt x="210315" y="44526"/>
                  <a:pt x="208605" y="49403"/>
                  <a:pt x="207433" y="51399"/>
                </a:cubicBezTo>
                <a:lnTo>
                  <a:pt x="194322" y="54787"/>
                </a:lnTo>
                <a:cubicBezTo>
                  <a:pt x="191599" y="45540"/>
                  <a:pt x="188400" y="34487"/>
                  <a:pt x="187482" y="30560"/>
                </a:cubicBezTo>
                <a:cubicBezTo>
                  <a:pt x="187007" y="28407"/>
                  <a:pt x="186690" y="26190"/>
                  <a:pt x="186563" y="23973"/>
                </a:cubicBezTo>
                <a:lnTo>
                  <a:pt x="192865" y="23973"/>
                </a:lnTo>
                <a:cubicBezTo>
                  <a:pt x="192992" y="23973"/>
                  <a:pt x="193087" y="23878"/>
                  <a:pt x="193087" y="23752"/>
                </a:cubicBezTo>
                <a:lnTo>
                  <a:pt x="193087" y="21915"/>
                </a:lnTo>
                <a:close/>
                <a:moveTo>
                  <a:pt x="190870" y="44653"/>
                </a:moveTo>
                <a:cubicBezTo>
                  <a:pt x="191852" y="48010"/>
                  <a:pt x="192897" y="51557"/>
                  <a:pt x="193879" y="54882"/>
                </a:cubicBezTo>
                <a:lnTo>
                  <a:pt x="193847" y="54882"/>
                </a:lnTo>
                <a:lnTo>
                  <a:pt x="192074" y="55326"/>
                </a:lnTo>
                <a:lnTo>
                  <a:pt x="178298" y="56909"/>
                </a:lnTo>
                <a:cubicBezTo>
                  <a:pt x="178171" y="55041"/>
                  <a:pt x="177918" y="51240"/>
                  <a:pt x="177633" y="46965"/>
                </a:cubicBezTo>
                <a:lnTo>
                  <a:pt x="190870" y="44653"/>
                </a:lnTo>
                <a:close/>
                <a:moveTo>
                  <a:pt x="138901" y="14599"/>
                </a:moveTo>
                <a:lnTo>
                  <a:pt x="143588" y="14884"/>
                </a:lnTo>
                <a:lnTo>
                  <a:pt x="156003" y="48707"/>
                </a:lnTo>
                <a:lnTo>
                  <a:pt x="156003" y="58556"/>
                </a:lnTo>
                <a:cubicBezTo>
                  <a:pt x="151601" y="58556"/>
                  <a:pt x="146597" y="58429"/>
                  <a:pt x="143873" y="58144"/>
                </a:cubicBezTo>
                <a:cubicBezTo>
                  <a:pt x="138933" y="57574"/>
                  <a:pt x="127025" y="54629"/>
                  <a:pt x="124302" y="53932"/>
                </a:cubicBezTo>
                <a:lnTo>
                  <a:pt x="118348" y="38129"/>
                </a:lnTo>
                <a:cubicBezTo>
                  <a:pt x="118285" y="38003"/>
                  <a:pt x="118190" y="37844"/>
                  <a:pt x="118095" y="37749"/>
                </a:cubicBezTo>
                <a:lnTo>
                  <a:pt x="111412" y="31067"/>
                </a:lnTo>
                <a:cubicBezTo>
                  <a:pt x="113218" y="29990"/>
                  <a:pt x="116195" y="28185"/>
                  <a:pt x="116986" y="27394"/>
                </a:cubicBezTo>
                <a:lnTo>
                  <a:pt x="116986" y="27425"/>
                </a:lnTo>
                <a:cubicBezTo>
                  <a:pt x="118063" y="26349"/>
                  <a:pt x="120406" y="21947"/>
                  <a:pt x="120755" y="21281"/>
                </a:cubicBezTo>
                <a:lnTo>
                  <a:pt x="138901" y="14599"/>
                </a:lnTo>
                <a:close/>
                <a:moveTo>
                  <a:pt x="173072" y="6460"/>
                </a:moveTo>
                <a:lnTo>
                  <a:pt x="174307" y="10071"/>
                </a:lnTo>
                <a:cubicBezTo>
                  <a:pt x="174402" y="13776"/>
                  <a:pt x="174497" y="17545"/>
                  <a:pt x="174624" y="20711"/>
                </a:cubicBezTo>
                <a:lnTo>
                  <a:pt x="166643" y="20996"/>
                </a:lnTo>
                <a:cubicBezTo>
                  <a:pt x="166517" y="20996"/>
                  <a:pt x="166390" y="21091"/>
                  <a:pt x="166422" y="21250"/>
                </a:cubicBezTo>
                <a:lnTo>
                  <a:pt x="166992" y="25335"/>
                </a:lnTo>
                <a:cubicBezTo>
                  <a:pt x="167023" y="25462"/>
                  <a:pt x="167118" y="25525"/>
                  <a:pt x="167213" y="25525"/>
                </a:cubicBezTo>
                <a:lnTo>
                  <a:pt x="174846" y="25525"/>
                </a:lnTo>
                <a:cubicBezTo>
                  <a:pt x="174941" y="26919"/>
                  <a:pt x="175036" y="27964"/>
                  <a:pt x="175131" y="28534"/>
                </a:cubicBezTo>
                <a:cubicBezTo>
                  <a:pt x="175732" y="32017"/>
                  <a:pt x="177062" y="52064"/>
                  <a:pt x="177379" y="57067"/>
                </a:cubicBezTo>
                <a:lnTo>
                  <a:pt x="164617" y="58524"/>
                </a:lnTo>
                <a:cubicBezTo>
                  <a:pt x="164110" y="58524"/>
                  <a:pt x="160595" y="58587"/>
                  <a:pt x="156478" y="58587"/>
                </a:cubicBezTo>
                <a:lnTo>
                  <a:pt x="156478" y="48675"/>
                </a:lnTo>
                <a:cubicBezTo>
                  <a:pt x="156478" y="48643"/>
                  <a:pt x="156478" y="48612"/>
                  <a:pt x="156478" y="48612"/>
                </a:cubicBezTo>
                <a:lnTo>
                  <a:pt x="144063" y="14789"/>
                </a:lnTo>
                <a:cubicBezTo>
                  <a:pt x="145330" y="14378"/>
                  <a:pt x="151411" y="12351"/>
                  <a:pt x="153089" y="11179"/>
                </a:cubicBezTo>
                <a:cubicBezTo>
                  <a:pt x="154767" y="10007"/>
                  <a:pt x="159043" y="6872"/>
                  <a:pt x="159613" y="6460"/>
                </a:cubicBezTo>
                <a:close/>
                <a:moveTo>
                  <a:pt x="123985" y="56212"/>
                </a:moveTo>
                <a:lnTo>
                  <a:pt x="123985" y="56212"/>
                </a:lnTo>
                <a:cubicBezTo>
                  <a:pt x="125125" y="56497"/>
                  <a:pt x="127184" y="57004"/>
                  <a:pt x="129654" y="57606"/>
                </a:cubicBezTo>
                <a:lnTo>
                  <a:pt x="130161" y="60614"/>
                </a:lnTo>
                <a:cubicBezTo>
                  <a:pt x="130161" y="60646"/>
                  <a:pt x="130192" y="60678"/>
                  <a:pt x="130224" y="60741"/>
                </a:cubicBezTo>
                <a:lnTo>
                  <a:pt x="131807" y="62451"/>
                </a:lnTo>
                <a:lnTo>
                  <a:pt x="127215" y="64256"/>
                </a:lnTo>
                <a:lnTo>
                  <a:pt x="123985" y="56212"/>
                </a:lnTo>
                <a:close/>
                <a:moveTo>
                  <a:pt x="240907" y="47852"/>
                </a:moveTo>
                <a:lnTo>
                  <a:pt x="250440" y="51304"/>
                </a:lnTo>
                <a:lnTo>
                  <a:pt x="253195" y="63401"/>
                </a:lnTo>
                <a:cubicBezTo>
                  <a:pt x="250883" y="64034"/>
                  <a:pt x="247589" y="64921"/>
                  <a:pt x="244264" y="65776"/>
                </a:cubicBezTo>
                <a:lnTo>
                  <a:pt x="244264" y="58144"/>
                </a:lnTo>
                <a:cubicBezTo>
                  <a:pt x="244264" y="58112"/>
                  <a:pt x="244264" y="58081"/>
                  <a:pt x="244264" y="58049"/>
                </a:cubicBezTo>
                <a:lnTo>
                  <a:pt x="240907" y="47852"/>
                </a:lnTo>
                <a:close/>
                <a:moveTo>
                  <a:pt x="219531" y="55674"/>
                </a:moveTo>
                <a:lnTo>
                  <a:pt x="220734" y="58461"/>
                </a:lnTo>
                <a:cubicBezTo>
                  <a:pt x="220760" y="58539"/>
                  <a:pt x="220829" y="58596"/>
                  <a:pt x="220923" y="58596"/>
                </a:cubicBezTo>
                <a:cubicBezTo>
                  <a:pt x="220944" y="58596"/>
                  <a:pt x="220965" y="58593"/>
                  <a:pt x="220987" y="58587"/>
                </a:cubicBezTo>
                <a:lnTo>
                  <a:pt x="221938" y="58429"/>
                </a:lnTo>
                <a:cubicBezTo>
                  <a:pt x="222033" y="60361"/>
                  <a:pt x="222096" y="62293"/>
                  <a:pt x="222159" y="63971"/>
                </a:cubicBezTo>
                <a:lnTo>
                  <a:pt x="211645" y="66125"/>
                </a:lnTo>
                <a:lnTo>
                  <a:pt x="210885" y="62388"/>
                </a:lnTo>
                <a:lnTo>
                  <a:pt x="217187" y="60678"/>
                </a:lnTo>
                <a:cubicBezTo>
                  <a:pt x="217282" y="60646"/>
                  <a:pt x="217346" y="60551"/>
                  <a:pt x="217346" y="60456"/>
                </a:cubicBezTo>
                <a:lnTo>
                  <a:pt x="217694" y="56402"/>
                </a:lnTo>
                <a:lnTo>
                  <a:pt x="219531" y="55674"/>
                </a:lnTo>
                <a:close/>
                <a:moveTo>
                  <a:pt x="163381" y="60963"/>
                </a:moveTo>
                <a:lnTo>
                  <a:pt x="163381" y="60963"/>
                </a:lnTo>
                <a:cubicBezTo>
                  <a:pt x="162688" y="62287"/>
                  <a:pt x="162402" y="64083"/>
                  <a:pt x="162556" y="66506"/>
                </a:cubicBezTo>
                <a:lnTo>
                  <a:pt x="162556" y="66506"/>
                </a:lnTo>
                <a:cubicBezTo>
                  <a:pt x="161899" y="65920"/>
                  <a:pt x="161151" y="65486"/>
                  <a:pt x="160373" y="65175"/>
                </a:cubicBezTo>
                <a:cubicBezTo>
                  <a:pt x="159561" y="64884"/>
                  <a:pt x="158695" y="64727"/>
                  <a:pt x="157849" y="64727"/>
                </a:cubicBezTo>
                <a:cubicBezTo>
                  <a:pt x="157772" y="64727"/>
                  <a:pt x="157695" y="64729"/>
                  <a:pt x="157618" y="64731"/>
                </a:cubicBezTo>
                <a:lnTo>
                  <a:pt x="162463" y="61058"/>
                </a:lnTo>
                <a:lnTo>
                  <a:pt x="163381" y="60963"/>
                </a:lnTo>
                <a:close/>
                <a:moveTo>
                  <a:pt x="123510" y="56149"/>
                </a:moveTo>
                <a:lnTo>
                  <a:pt x="126804" y="64446"/>
                </a:lnTo>
                <a:lnTo>
                  <a:pt x="117493" y="68120"/>
                </a:lnTo>
                <a:lnTo>
                  <a:pt x="117050" y="67391"/>
                </a:lnTo>
                <a:lnTo>
                  <a:pt x="119203" y="58366"/>
                </a:lnTo>
                <a:lnTo>
                  <a:pt x="123510" y="56149"/>
                </a:lnTo>
                <a:close/>
                <a:moveTo>
                  <a:pt x="130129" y="57701"/>
                </a:moveTo>
                <a:lnTo>
                  <a:pt x="130129" y="57701"/>
                </a:lnTo>
                <a:cubicBezTo>
                  <a:pt x="134721" y="58809"/>
                  <a:pt x="140453" y="60076"/>
                  <a:pt x="143620" y="60424"/>
                </a:cubicBezTo>
                <a:cubicBezTo>
                  <a:pt x="144253" y="60488"/>
                  <a:pt x="144982" y="60551"/>
                  <a:pt x="145805" y="60583"/>
                </a:cubicBezTo>
                <a:cubicBezTo>
                  <a:pt x="145362" y="61976"/>
                  <a:pt x="144887" y="63433"/>
                  <a:pt x="144760" y="63654"/>
                </a:cubicBezTo>
                <a:lnTo>
                  <a:pt x="144728" y="63654"/>
                </a:lnTo>
                <a:cubicBezTo>
                  <a:pt x="144538" y="63876"/>
                  <a:pt x="141720" y="65840"/>
                  <a:pt x="137951" y="68405"/>
                </a:cubicBezTo>
                <a:lnTo>
                  <a:pt x="130604" y="60488"/>
                </a:lnTo>
                <a:lnTo>
                  <a:pt x="130129" y="57701"/>
                </a:lnTo>
                <a:close/>
                <a:moveTo>
                  <a:pt x="221653" y="50100"/>
                </a:moveTo>
                <a:cubicBezTo>
                  <a:pt x="221716" y="51747"/>
                  <a:pt x="221843" y="54819"/>
                  <a:pt x="221969" y="57986"/>
                </a:cubicBezTo>
                <a:lnTo>
                  <a:pt x="221082" y="58112"/>
                </a:lnTo>
                <a:lnTo>
                  <a:pt x="219911" y="55326"/>
                </a:lnTo>
                <a:cubicBezTo>
                  <a:pt x="219864" y="55233"/>
                  <a:pt x="219784" y="55174"/>
                  <a:pt x="219695" y="55174"/>
                </a:cubicBezTo>
                <a:cubicBezTo>
                  <a:pt x="219662" y="55174"/>
                  <a:pt x="219628" y="55182"/>
                  <a:pt x="219594" y="55199"/>
                </a:cubicBezTo>
                <a:lnTo>
                  <a:pt x="217409" y="56054"/>
                </a:lnTo>
                <a:cubicBezTo>
                  <a:pt x="217314" y="56086"/>
                  <a:pt x="217251" y="56149"/>
                  <a:pt x="217251" y="56244"/>
                </a:cubicBezTo>
                <a:lnTo>
                  <a:pt x="216934" y="60266"/>
                </a:lnTo>
                <a:lnTo>
                  <a:pt x="210568" y="62008"/>
                </a:lnTo>
                <a:cubicBezTo>
                  <a:pt x="210473" y="62039"/>
                  <a:pt x="210410" y="62134"/>
                  <a:pt x="210410" y="62261"/>
                </a:cubicBezTo>
                <a:lnTo>
                  <a:pt x="211265" y="66441"/>
                </a:lnTo>
                <a:cubicBezTo>
                  <a:pt x="211297" y="66568"/>
                  <a:pt x="211392" y="66631"/>
                  <a:pt x="211487" y="66631"/>
                </a:cubicBezTo>
                <a:lnTo>
                  <a:pt x="211550" y="66631"/>
                </a:lnTo>
                <a:lnTo>
                  <a:pt x="222191" y="64478"/>
                </a:lnTo>
                <a:cubicBezTo>
                  <a:pt x="222254" y="66251"/>
                  <a:pt x="222286" y="67708"/>
                  <a:pt x="222318" y="68500"/>
                </a:cubicBezTo>
                <a:cubicBezTo>
                  <a:pt x="217124" y="68405"/>
                  <a:pt x="211012" y="68215"/>
                  <a:pt x="209998" y="67645"/>
                </a:cubicBezTo>
                <a:cubicBezTo>
                  <a:pt x="208637" y="66916"/>
                  <a:pt x="201068" y="60646"/>
                  <a:pt x="196286" y="56656"/>
                </a:cubicBezTo>
                <a:lnTo>
                  <a:pt x="221653" y="50100"/>
                </a:lnTo>
                <a:close/>
                <a:moveTo>
                  <a:pt x="236505" y="46237"/>
                </a:moveTo>
                <a:lnTo>
                  <a:pt x="240369" y="47662"/>
                </a:lnTo>
                <a:lnTo>
                  <a:pt x="243789" y="58176"/>
                </a:lnTo>
                <a:lnTo>
                  <a:pt x="243789" y="65903"/>
                </a:lnTo>
                <a:cubicBezTo>
                  <a:pt x="238278" y="67311"/>
                  <a:pt x="232766" y="68631"/>
                  <a:pt x="231376" y="68631"/>
                </a:cubicBezTo>
                <a:cubicBezTo>
                  <a:pt x="231329" y="68631"/>
                  <a:pt x="231286" y="68630"/>
                  <a:pt x="231248" y="68626"/>
                </a:cubicBezTo>
                <a:cubicBezTo>
                  <a:pt x="230552" y="68595"/>
                  <a:pt x="228778" y="68563"/>
                  <a:pt x="226530" y="68531"/>
                </a:cubicBezTo>
                <a:cubicBezTo>
                  <a:pt x="225548" y="68531"/>
                  <a:pt x="224408" y="68500"/>
                  <a:pt x="223204" y="68500"/>
                </a:cubicBezTo>
                <a:cubicBezTo>
                  <a:pt x="223109" y="65586"/>
                  <a:pt x="222666" y="53584"/>
                  <a:pt x="222539" y="49847"/>
                </a:cubicBezTo>
                <a:lnTo>
                  <a:pt x="236505" y="46237"/>
                </a:lnTo>
                <a:close/>
                <a:moveTo>
                  <a:pt x="21567" y="46617"/>
                </a:moveTo>
                <a:lnTo>
                  <a:pt x="27996" y="47060"/>
                </a:lnTo>
                <a:cubicBezTo>
                  <a:pt x="28558" y="47216"/>
                  <a:pt x="36406" y="49278"/>
                  <a:pt x="38545" y="49278"/>
                </a:cubicBezTo>
                <a:cubicBezTo>
                  <a:pt x="38577" y="49278"/>
                  <a:pt x="38608" y="49278"/>
                  <a:pt x="38637" y="49277"/>
                </a:cubicBezTo>
                <a:cubicBezTo>
                  <a:pt x="39207" y="49245"/>
                  <a:pt x="40284" y="49118"/>
                  <a:pt x="41519" y="49023"/>
                </a:cubicBezTo>
                <a:cubicBezTo>
                  <a:pt x="43451" y="48833"/>
                  <a:pt x="45984" y="48580"/>
                  <a:pt x="48011" y="48485"/>
                </a:cubicBezTo>
                <a:lnTo>
                  <a:pt x="48011" y="48485"/>
                </a:lnTo>
                <a:cubicBezTo>
                  <a:pt x="40569" y="52665"/>
                  <a:pt x="19572" y="65270"/>
                  <a:pt x="9058" y="71603"/>
                </a:cubicBezTo>
                <a:lnTo>
                  <a:pt x="7190" y="67518"/>
                </a:lnTo>
                <a:lnTo>
                  <a:pt x="7728" y="65048"/>
                </a:lnTo>
                <a:cubicBezTo>
                  <a:pt x="7728" y="64985"/>
                  <a:pt x="7728" y="64953"/>
                  <a:pt x="7728" y="64921"/>
                </a:cubicBezTo>
                <a:lnTo>
                  <a:pt x="4814" y="57796"/>
                </a:lnTo>
                <a:lnTo>
                  <a:pt x="5004" y="53045"/>
                </a:lnTo>
                <a:lnTo>
                  <a:pt x="21567" y="46617"/>
                </a:lnTo>
                <a:close/>
                <a:moveTo>
                  <a:pt x="146280" y="60614"/>
                </a:moveTo>
                <a:cubicBezTo>
                  <a:pt x="149605" y="60804"/>
                  <a:pt x="154102" y="60868"/>
                  <a:pt x="157808" y="60868"/>
                </a:cubicBezTo>
                <a:lnTo>
                  <a:pt x="158916" y="60868"/>
                </a:lnTo>
                <a:lnTo>
                  <a:pt x="142512" y="73313"/>
                </a:lnTo>
                <a:lnTo>
                  <a:pt x="138268" y="68753"/>
                </a:lnTo>
                <a:cubicBezTo>
                  <a:pt x="142036" y="66156"/>
                  <a:pt x="145013" y="64098"/>
                  <a:pt x="145108" y="63908"/>
                </a:cubicBezTo>
                <a:cubicBezTo>
                  <a:pt x="145298" y="63623"/>
                  <a:pt x="145868" y="61818"/>
                  <a:pt x="146280" y="60614"/>
                </a:cubicBezTo>
                <a:close/>
                <a:moveTo>
                  <a:pt x="132156" y="62799"/>
                </a:moveTo>
                <a:lnTo>
                  <a:pt x="137571" y="68658"/>
                </a:lnTo>
                <a:cubicBezTo>
                  <a:pt x="133549" y="71445"/>
                  <a:pt x="128545" y="74802"/>
                  <a:pt x="124523" y="77525"/>
                </a:cubicBezTo>
                <a:lnTo>
                  <a:pt x="121230" y="74834"/>
                </a:lnTo>
                <a:lnTo>
                  <a:pt x="121230" y="74485"/>
                </a:lnTo>
                <a:cubicBezTo>
                  <a:pt x="121262" y="74232"/>
                  <a:pt x="121198" y="74010"/>
                  <a:pt x="121072" y="73820"/>
                </a:cubicBezTo>
                <a:lnTo>
                  <a:pt x="117746" y="68531"/>
                </a:lnTo>
                <a:lnTo>
                  <a:pt x="132156" y="62799"/>
                </a:lnTo>
                <a:close/>
                <a:moveTo>
                  <a:pt x="157757" y="67009"/>
                </a:moveTo>
                <a:cubicBezTo>
                  <a:pt x="158349" y="67009"/>
                  <a:pt x="158943" y="67105"/>
                  <a:pt x="159518" y="67296"/>
                </a:cubicBezTo>
                <a:cubicBezTo>
                  <a:pt x="161861" y="68183"/>
                  <a:pt x="163033" y="71002"/>
                  <a:pt x="163603" y="73250"/>
                </a:cubicBezTo>
                <a:cubicBezTo>
                  <a:pt x="164268" y="75784"/>
                  <a:pt x="165092" y="78285"/>
                  <a:pt x="166042" y="80756"/>
                </a:cubicBezTo>
                <a:lnTo>
                  <a:pt x="166073" y="80756"/>
                </a:lnTo>
                <a:lnTo>
                  <a:pt x="161861" y="82054"/>
                </a:lnTo>
                <a:lnTo>
                  <a:pt x="156319" y="67201"/>
                </a:lnTo>
                <a:cubicBezTo>
                  <a:pt x="156790" y="67073"/>
                  <a:pt x="157273" y="67009"/>
                  <a:pt x="157757" y="67009"/>
                </a:cubicBezTo>
                <a:close/>
                <a:moveTo>
                  <a:pt x="137919" y="69007"/>
                </a:moveTo>
                <a:lnTo>
                  <a:pt x="142131" y="73567"/>
                </a:lnTo>
                <a:lnTo>
                  <a:pt x="130604" y="82339"/>
                </a:lnTo>
                <a:lnTo>
                  <a:pt x="124904" y="77810"/>
                </a:lnTo>
                <a:cubicBezTo>
                  <a:pt x="128165" y="75625"/>
                  <a:pt x="133517" y="72015"/>
                  <a:pt x="137919" y="69007"/>
                </a:cubicBezTo>
                <a:close/>
                <a:moveTo>
                  <a:pt x="251516" y="45762"/>
                </a:moveTo>
                <a:lnTo>
                  <a:pt x="251516" y="45762"/>
                </a:lnTo>
                <a:cubicBezTo>
                  <a:pt x="255190" y="47440"/>
                  <a:pt x="260986" y="50290"/>
                  <a:pt x="262569" y="51747"/>
                </a:cubicBezTo>
                <a:cubicBezTo>
                  <a:pt x="264817" y="53837"/>
                  <a:pt x="277802" y="69672"/>
                  <a:pt x="280177" y="72617"/>
                </a:cubicBezTo>
                <a:lnTo>
                  <a:pt x="278340" y="79204"/>
                </a:lnTo>
                <a:lnTo>
                  <a:pt x="260130" y="83163"/>
                </a:lnTo>
                <a:lnTo>
                  <a:pt x="251516" y="45762"/>
                </a:lnTo>
                <a:close/>
                <a:moveTo>
                  <a:pt x="155844" y="67328"/>
                </a:moveTo>
                <a:lnTo>
                  <a:pt x="161418" y="82212"/>
                </a:lnTo>
                <a:lnTo>
                  <a:pt x="157364" y="83448"/>
                </a:lnTo>
                <a:lnTo>
                  <a:pt x="151886" y="69197"/>
                </a:lnTo>
                <a:cubicBezTo>
                  <a:pt x="153089" y="68373"/>
                  <a:pt x="154451" y="67771"/>
                  <a:pt x="155844" y="67328"/>
                </a:cubicBezTo>
                <a:close/>
                <a:moveTo>
                  <a:pt x="151474" y="69418"/>
                </a:moveTo>
                <a:lnTo>
                  <a:pt x="156953" y="83606"/>
                </a:lnTo>
                <a:lnTo>
                  <a:pt x="151696" y="85221"/>
                </a:lnTo>
                <a:lnTo>
                  <a:pt x="145868" y="73630"/>
                </a:lnTo>
                <a:lnTo>
                  <a:pt x="150935" y="69767"/>
                </a:lnTo>
                <a:cubicBezTo>
                  <a:pt x="151125" y="69672"/>
                  <a:pt x="151284" y="69545"/>
                  <a:pt x="151474" y="69418"/>
                </a:cubicBezTo>
                <a:close/>
                <a:moveTo>
                  <a:pt x="157111" y="84018"/>
                </a:moveTo>
                <a:lnTo>
                  <a:pt x="158188" y="86994"/>
                </a:lnTo>
                <a:lnTo>
                  <a:pt x="152456" y="88325"/>
                </a:lnTo>
                <a:lnTo>
                  <a:pt x="151854" y="85664"/>
                </a:lnTo>
                <a:lnTo>
                  <a:pt x="157111" y="84018"/>
                </a:lnTo>
                <a:close/>
                <a:moveTo>
                  <a:pt x="194544" y="57099"/>
                </a:moveTo>
                <a:cubicBezTo>
                  <a:pt x="196286" y="63021"/>
                  <a:pt x="197711" y="67835"/>
                  <a:pt x="198059" y="68943"/>
                </a:cubicBezTo>
                <a:lnTo>
                  <a:pt x="189730" y="70843"/>
                </a:lnTo>
                <a:cubicBezTo>
                  <a:pt x="189635" y="70875"/>
                  <a:pt x="189572" y="70970"/>
                  <a:pt x="189572" y="71065"/>
                </a:cubicBezTo>
                <a:lnTo>
                  <a:pt x="189572" y="81769"/>
                </a:lnTo>
                <a:lnTo>
                  <a:pt x="181654" y="81769"/>
                </a:lnTo>
                <a:cubicBezTo>
                  <a:pt x="181623" y="81769"/>
                  <a:pt x="181559" y="81769"/>
                  <a:pt x="181528" y="81801"/>
                </a:cubicBezTo>
                <a:lnTo>
                  <a:pt x="172090" y="88356"/>
                </a:lnTo>
                <a:lnTo>
                  <a:pt x="171615" y="87469"/>
                </a:lnTo>
                <a:cubicBezTo>
                  <a:pt x="169114" y="82782"/>
                  <a:pt x="167182" y="77810"/>
                  <a:pt x="165852" y="72680"/>
                </a:cubicBezTo>
                <a:cubicBezTo>
                  <a:pt x="164522" y="66885"/>
                  <a:pt x="164458" y="63274"/>
                  <a:pt x="165598" y="61659"/>
                </a:cubicBezTo>
                <a:cubicBezTo>
                  <a:pt x="166105" y="60963"/>
                  <a:pt x="166897" y="60551"/>
                  <a:pt x="168132" y="60424"/>
                </a:cubicBezTo>
                <a:lnTo>
                  <a:pt x="192454" y="57606"/>
                </a:lnTo>
                <a:cubicBezTo>
                  <a:pt x="192485" y="57606"/>
                  <a:pt x="192549" y="57606"/>
                  <a:pt x="192612" y="57574"/>
                </a:cubicBezTo>
                <a:lnTo>
                  <a:pt x="194544" y="57099"/>
                </a:lnTo>
                <a:close/>
                <a:moveTo>
                  <a:pt x="121198" y="75372"/>
                </a:moveTo>
                <a:lnTo>
                  <a:pt x="124365" y="77969"/>
                </a:lnTo>
                <a:lnTo>
                  <a:pt x="130224" y="82624"/>
                </a:lnTo>
                <a:lnTo>
                  <a:pt x="120470" y="90003"/>
                </a:lnTo>
                <a:lnTo>
                  <a:pt x="121198" y="75372"/>
                </a:lnTo>
                <a:close/>
                <a:moveTo>
                  <a:pt x="158346" y="87438"/>
                </a:moveTo>
                <a:lnTo>
                  <a:pt x="160088" y="92220"/>
                </a:lnTo>
                <a:lnTo>
                  <a:pt x="153596" y="93360"/>
                </a:lnTo>
                <a:lnTo>
                  <a:pt x="152551" y="88768"/>
                </a:lnTo>
                <a:lnTo>
                  <a:pt x="158346" y="87438"/>
                </a:lnTo>
                <a:close/>
                <a:moveTo>
                  <a:pt x="195177" y="56941"/>
                </a:moveTo>
                <a:cubicBezTo>
                  <a:pt x="198122" y="59379"/>
                  <a:pt x="207845" y="67518"/>
                  <a:pt x="209523" y="68436"/>
                </a:cubicBezTo>
                <a:cubicBezTo>
                  <a:pt x="210663" y="69070"/>
                  <a:pt x="215952" y="69292"/>
                  <a:pt x="222349" y="69418"/>
                </a:cubicBezTo>
                <a:cubicBezTo>
                  <a:pt x="222666" y="71128"/>
                  <a:pt x="224629" y="80027"/>
                  <a:pt x="228936" y="99060"/>
                </a:cubicBezTo>
                <a:lnTo>
                  <a:pt x="209587" y="98807"/>
                </a:lnTo>
                <a:lnTo>
                  <a:pt x="208858" y="94247"/>
                </a:lnTo>
                <a:cubicBezTo>
                  <a:pt x="208858" y="94183"/>
                  <a:pt x="208827" y="94152"/>
                  <a:pt x="208795" y="94120"/>
                </a:cubicBezTo>
                <a:lnTo>
                  <a:pt x="206926" y="92727"/>
                </a:lnTo>
                <a:lnTo>
                  <a:pt x="206325" y="82814"/>
                </a:lnTo>
                <a:cubicBezTo>
                  <a:pt x="206325" y="82751"/>
                  <a:pt x="206325" y="82719"/>
                  <a:pt x="206293" y="82687"/>
                </a:cubicBezTo>
                <a:lnTo>
                  <a:pt x="201669" y="77684"/>
                </a:lnTo>
                <a:lnTo>
                  <a:pt x="198566" y="69038"/>
                </a:lnTo>
                <a:cubicBezTo>
                  <a:pt x="198502" y="68880"/>
                  <a:pt x="196951" y="63623"/>
                  <a:pt x="194987" y="56972"/>
                </a:cubicBezTo>
                <a:lnTo>
                  <a:pt x="195177" y="56941"/>
                </a:lnTo>
                <a:close/>
                <a:moveTo>
                  <a:pt x="134309" y="90921"/>
                </a:moveTo>
                <a:cubicBezTo>
                  <a:pt x="135101" y="91966"/>
                  <a:pt x="136019" y="93170"/>
                  <a:pt x="136938" y="94405"/>
                </a:cubicBezTo>
                <a:lnTo>
                  <a:pt x="136874" y="94405"/>
                </a:lnTo>
                <a:cubicBezTo>
                  <a:pt x="136779" y="94468"/>
                  <a:pt x="136748" y="94595"/>
                  <a:pt x="136811" y="94722"/>
                </a:cubicBezTo>
                <a:lnTo>
                  <a:pt x="136779" y="94722"/>
                </a:lnTo>
                <a:cubicBezTo>
                  <a:pt x="136843" y="94817"/>
                  <a:pt x="136906" y="94848"/>
                  <a:pt x="137001" y="94848"/>
                </a:cubicBezTo>
                <a:cubicBezTo>
                  <a:pt x="137033" y="94848"/>
                  <a:pt x="137064" y="94848"/>
                  <a:pt x="137096" y="94817"/>
                </a:cubicBezTo>
                <a:lnTo>
                  <a:pt x="137191" y="94753"/>
                </a:lnTo>
                <a:cubicBezTo>
                  <a:pt x="137571" y="95228"/>
                  <a:pt x="137888" y="95703"/>
                  <a:pt x="138236" y="96147"/>
                </a:cubicBezTo>
                <a:cubicBezTo>
                  <a:pt x="138173" y="96147"/>
                  <a:pt x="138141" y="96178"/>
                  <a:pt x="138110" y="96210"/>
                </a:cubicBezTo>
                <a:lnTo>
                  <a:pt x="132631" y="100422"/>
                </a:lnTo>
                <a:lnTo>
                  <a:pt x="129844" y="96400"/>
                </a:lnTo>
                <a:cubicBezTo>
                  <a:pt x="131934" y="93867"/>
                  <a:pt x="133739" y="91650"/>
                  <a:pt x="134309" y="90921"/>
                </a:cubicBezTo>
                <a:close/>
                <a:moveTo>
                  <a:pt x="160246" y="92663"/>
                </a:moveTo>
                <a:lnTo>
                  <a:pt x="162811" y="99789"/>
                </a:lnTo>
                <a:lnTo>
                  <a:pt x="155559" y="101245"/>
                </a:lnTo>
                <a:cubicBezTo>
                  <a:pt x="155464" y="101245"/>
                  <a:pt x="155401" y="101340"/>
                  <a:pt x="155369" y="101435"/>
                </a:cubicBezTo>
                <a:lnTo>
                  <a:pt x="153659" y="93835"/>
                </a:lnTo>
                <a:lnTo>
                  <a:pt x="160246" y="92663"/>
                </a:lnTo>
                <a:close/>
                <a:moveTo>
                  <a:pt x="138458" y="96463"/>
                </a:moveTo>
                <a:cubicBezTo>
                  <a:pt x="139851" y="98395"/>
                  <a:pt x="140991" y="100010"/>
                  <a:pt x="141150" y="100422"/>
                </a:cubicBezTo>
                <a:cubicBezTo>
                  <a:pt x="140770" y="100865"/>
                  <a:pt x="138331" y="102829"/>
                  <a:pt x="135766" y="104919"/>
                </a:cubicBezTo>
                <a:lnTo>
                  <a:pt x="132884" y="100802"/>
                </a:lnTo>
                <a:lnTo>
                  <a:pt x="138363" y="96558"/>
                </a:lnTo>
                <a:cubicBezTo>
                  <a:pt x="138426" y="96527"/>
                  <a:pt x="138426" y="96495"/>
                  <a:pt x="138458" y="96463"/>
                </a:cubicBezTo>
                <a:close/>
                <a:moveTo>
                  <a:pt x="162970" y="100232"/>
                </a:moveTo>
                <a:lnTo>
                  <a:pt x="164395" y="104127"/>
                </a:lnTo>
                <a:lnTo>
                  <a:pt x="156414" y="105964"/>
                </a:lnTo>
                <a:lnTo>
                  <a:pt x="155432" y="101594"/>
                </a:lnTo>
                <a:lnTo>
                  <a:pt x="155432" y="101594"/>
                </a:lnTo>
                <a:cubicBezTo>
                  <a:pt x="155464" y="101657"/>
                  <a:pt x="155559" y="101689"/>
                  <a:pt x="155623" y="101689"/>
                </a:cubicBezTo>
                <a:lnTo>
                  <a:pt x="155686" y="101689"/>
                </a:lnTo>
                <a:lnTo>
                  <a:pt x="162970" y="100232"/>
                </a:lnTo>
                <a:close/>
                <a:moveTo>
                  <a:pt x="134721" y="82086"/>
                </a:moveTo>
                <a:lnTo>
                  <a:pt x="134088" y="90478"/>
                </a:lnTo>
                <a:cubicBezTo>
                  <a:pt x="133327" y="91396"/>
                  <a:pt x="123542" y="103557"/>
                  <a:pt x="121008" y="105742"/>
                </a:cubicBezTo>
                <a:cubicBezTo>
                  <a:pt x="120487" y="106184"/>
                  <a:pt x="119366" y="106364"/>
                  <a:pt x="117890" y="106364"/>
                </a:cubicBezTo>
                <a:cubicBezTo>
                  <a:pt x="114704" y="106364"/>
                  <a:pt x="109864" y="105521"/>
                  <a:pt x="105839" y="104634"/>
                </a:cubicBezTo>
                <a:lnTo>
                  <a:pt x="105712" y="104634"/>
                </a:lnTo>
                <a:cubicBezTo>
                  <a:pt x="105300" y="104539"/>
                  <a:pt x="104889" y="104444"/>
                  <a:pt x="104509" y="104349"/>
                </a:cubicBezTo>
                <a:lnTo>
                  <a:pt x="105839" y="103906"/>
                </a:lnTo>
                <a:cubicBezTo>
                  <a:pt x="105965" y="103874"/>
                  <a:pt x="106092" y="103811"/>
                  <a:pt x="106187" y="103716"/>
                </a:cubicBezTo>
                <a:lnTo>
                  <a:pt x="134721" y="82086"/>
                </a:lnTo>
                <a:close/>
                <a:moveTo>
                  <a:pt x="166232" y="81199"/>
                </a:moveTo>
                <a:cubicBezTo>
                  <a:pt x="167213" y="83701"/>
                  <a:pt x="168353" y="86171"/>
                  <a:pt x="169620" y="88546"/>
                </a:cubicBezTo>
                <a:lnTo>
                  <a:pt x="172692" y="94373"/>
                </a:lnTo>
                <a:lnTo>
                  <a:pt x="176841" y="105869"/>
                </a:lnTo>
                <a:lnTo>
                  <a:pt x="174212" y="106787"/>
                </a:lnTo>
                <a:lnTo>
                  <a:pt x="164490" y="81737"/>
                </a:lnTo>
                <a:lnTo>
                  <a:pt x="166232" y="81199"/>
                </a:lnTo>
                <a:close/>
                <a:moveTo>
                  <a:pt x="164046" y="81864"/>
                </a:moveTo>
                <a:lnTo>
                  <a:pt x="173769" y="106946"/>
                </a:lnTo>
                <a:lnTo>
                  <a:pt x="171457" y="107769"/>
                </a:lnTo>
                <a:lnTo>
                  <a:pt x="162020" y="82497"/>
                </a:lnTo>
                <a:lnTo>
                  <a:pt x="164046" y="81864"/>
                </a:lnTo>
                <a:close/>
                <a:moveTo>
                  <a:pt x="283312" y="80471"/>
                </a:moveTo>
                <a:lnTo>
                  <a:pt x="268649" y="109353"/>
                </a:lnTo>
                <a:lnTo>
                  <a:pt x="260732" y="85411"/>
                </a:lnTo>
                <a:lnTo>
                  <a:pt x="283312" y="80471"/>
                </a:lnTo>
                <a:close/>
                <a:moveTo>
                  <a:pt x="161576" y="82624"/>
                </a:moveTo>
                <a:lnTo>
                  <a:pt x="171045" y="107928"/>
                </a:lnTo>
                <a:lnTo>
                  <a:pt x="166802" y="109416"/>
                </a:lnTo>
                <a:lnTo>
                  <a:pt x="157523" y="83891"/>
                </a:lnTo>
                <a:lnTo>
                  <a:pt x="161576" y="82624"/>
                </a:lnTo>
                <a:close/>
                <a:moveTo>
                  <a:pt x="103654" y="104602"/>
                </a:moveTo>
                <a:cubicBezTo>
                  <a:pt x="104192" y="104729"/>
                  <a:pt x="104794" y="104856"/>
                  <a:pt x="105490" y="104982"/>
                </a:cubicBezTo>
                <a:lnTo>
                  <a:pt x="105079" y="109796"/>
                </a:lnTo>
                <a:lnTo>
                  <a:pt x="92633" y="111284"/>
                </a:lnTo>
                <a:lnTo>
                  <a:pt x="91778" y="108529"/>
                </a:lnTo>
                <a:cubicBezTo>
                  <a:pt x="97066" y="106756"/>
                  <a:pt x="101278" y="105362"/>
                  <a:pt x="103654" y="104602"/>
                </a:cubicBezTo>
                <a:close/>
                <a:moveTo>
                  <a:pt x="164553" y="104571"/>
                </a:moveTo>
                <a:lnTo>
                  <a:pt x="166390" y="109606"/>
                </a:lnTo>
                <a:lnTo>
                  <a:pt x="162273" y="111284"/>
                </a:lnTo>
                <a:lnTo>
                  <a:pt x="156731" y="106344"/>
                </a:lnTo>
                <a:lnTo>
                  <a:pt x="164553" y="104571"/>
                </a:lnTo>
                <a:close/>
                <a:moveTo>
                  <a:pt x="253417" y="64288"/>
                </a:moveTo>
                <a:lnTo>
                  <a:pt x="258135" y="84809"/>
                </a:lnTo>
                <a:cubicBezTo>
                  <a:pt x="258135" y="84809"/>
                  <a:pt x="258135" y="84841"/>
                  <a:pt x="258135" y="84873"/>
                </a:cubicBezTo>
                <a:lnTo>
                  <a:pt x="258135" y="84904"/>
                </a:lnTo>
                <a:lnTo>
                  <a:pt x="265039" y="105711"/>
                </a:lnTo>
                <a:lnTo>
                  <a:pt x="233148" y="113628"/>
                </a:lnTo>
                <a:cubicBezTo>
                  <a:pt x="229950" y="99377"/>
                  <a:pt x="223901" y="72712"/>
                  <a:pt x="223268" y="69418"/>
                </a:cubicBezTo>
                <a:lnTo>
                  <a:pt x="223268" y="69418"/>
                </a:lnTo>
                <a:lnTo>
                  <a:pt x="226530" y="69450"/>
                </a:lnTo>
                <a:cubicBezTo>
                  <a:pt x="228746" y="69482"/>
                  <a:pt x="230520" y="69513"/>
                  <a:pt x="231185" y="69545"/>
                </a:cubicBezTo>
                <a:lnTo>
                  <a:pt x="231312" y="69545"/>
                </a:lnTo>
                <a:cubicBezTo>
                  <a:pt x="233940" y="69545"/>
                  <a:pt x="249078" y="65460"/>
                  <a:pt x="253417" y="64288"/>
                </a:cubicBezTo>
                <a:close/>
                <a:moveTo>
                  <a:pt x="154166" y="98079"/>
                </a:moveTo>
                <a:lnTo>
                  <a:pt x="155749" y="105141"/>
                </a:lnTo>
                <a:lnTo>
                  <a:pt x="150935" y="107516"/>
                </a:lnTo>
                <a:lnTo>
                  <a:pt x="150049" y="106439"/>
                </a:lnTo>
                <a:cubicBezTo>
                  <a:pt x="150014" y="106387"/>
                  <a:pt x="149950" y="106363"/>
                  <a:pt x="149884" y="106363"/>
                </a:cubicBezTo>
                <a:cubicBezTo>
                  <a:pt x="149830" y="106363"/>
                  <a:pt x="149775" y="106379"/>
                  <a:pt x="149732" y="106407"/>
                </a:cubicBezTo>
                <a:cubicBezTo>
                  <a:pt x="149637" y="106502"/>
                  <a:pt x="149605" y="106629"/>
                  <a:pt x="149700" y="106756"/>
                </a:cubicBezTo>
                <a:lnTo>
                  <a:pt x="150682" y="107928"/>
                </a:lnTo>
                <a:cubicBezTo>
                  <a:pt x="150714" y="107991"/>
                  <a:pt x="150777" y="108023"/>
                  <a:pt x="150872" y="108023"/>
                </a:cubicBezTo>
                <a:cubicBezTo>
                  <a:pt x="150904" y="108023"/>
                  <a:pt x="150935" y="107991"/>
                  <a:pt x="150967" y="107991"/>
                </a:cubicBezTo>
                <a:lnTo>
                  <a:pt x="155876" y="105584"/>
                </a:lnTo>
                <a:lnTo>
                  <a:pt x="156003" y="106217"/>
                </a:lnTo>
                <a:lnTo>
                  <a:pt x="154166" y="109891"/>
                </a:lnTo>
                <a:lnTo>
                  <a:pt x="143588" y="115560"/>
                </a:lnTo>
                <a:lnTo>
                  <a:pt x="141308" y="111633"/>
                </a:lnTo>
                <a:lnTo>
                  <a:pt x="142860" y="110778"/>
                </a:lnTo>
                <a:cubicBezTo>
                  <a:pt x="142923" y="110746"/>
                  <a:pt x="142955" y="110683"/>
                  <a:pt x="142955" y="110619"/>
                </a:cubicBezTo>
                <a:cubicBezTo>
                  <a:pt x="142987" y="110556"/>
                  <a:pt x="142987" y="110493"/>
                  <a:pt x="142955" y="110461"/>
                </a:cubicBezTo>
                <a:lnTo>
                  <a:pt x="141181" y="107643"/>
                </a:lnTo>
                <a:cubicBezTo>
                  <a:pt x="141181" y="107611"/>
                  <a:pt x="141150" y="107579"/>
                  <a:pt x="141086" y="107579"/>
                </a:cubicBezTo>
                <a:lnTo>
                  <a:pt x="151949" y="98459"/>
                </a:lnTo>
                <a:lnTo>
                  <a:pt x="154166" y="98079"/>
                </a:lnTo>
                <a:close/>
                <a:moveTo>
                  <a:pt x="198186" y="69355"/>
                </a:moveTo>
                <a:lnTo>
                  <a:pt x="201258" y="77874"/>
                </a:lnTo>
                <a:cubicBezTo>
                  <a:pt x="201258" y="77905"/>
                  <a:pt x="201258" y="77937"/>
                  <a:pt x="201289" y="77937"/>
                </a:cubicBezTo>
                <a:lnTo>
                  <a:pt x="205881" y="82909"/>
                </a:lnTo>
                <a:lnTo>
                  <a:pt x="206483" y="92853"/>
                </a:lnTo>
                <a:cubicBezTo>
                  <a:pt x="206483" y="92917"/>
                  <a:pt x="206515" y="92980"/>
                  <a:pt x="206578" y="93043"/>
                </a:cubicBezTo>
                <a:lnTo>
                  <a:pt x="208415" y="94405"/>
                </a:lnTo>
                <a:lnTo>
                  <a:pt x="209112" y="98807"/>
                </a:lnTo>
                <a:lnTo>
                  <a:pt x="201733" y="98807"/>
                </a:lnTo>
                <a:lnTo>
                  <a:pt x="185106" y="93423"/>
                </a:lnTo>
                <a:cubicBezTo>
                  <a:pt x="185081" y="93415"/>
                  <a:pt x="185055" y="93411"/>
                  <a:pt x="185031" y="93411"/>
                </a:cubicBezTo>
                <a:cubicBezTo>
                  <a:pt x="184963" y="93411"/>
                  <a:pt x="184899" y="93440"/>
                  <a:pt x="184853" y="93487"/>
                </a:cubicBezTo>
                <a:lnTo>
                  <a:pt x="180451" y="98364"/>
                </a:lnTo>
                <a:cubicBezTo>
                  <a:pt x="180388" y="98427"/>
                  <a:pt x="180388" y="98522"/>
                  <a:pt x="180388" y="98585"/>
                </a:cubicBezTo>
                <a:lnTo>
                  <a:pt x="182731" y="109226"/>
                </a:lnTo>
                <a:cubicBezTo>
                  <a:pt x="182731" y="109289"/>
                  <a:pt x="182763" y="109353"/>
                  <a:pt x="182826" y="109384"/>
                </a:cubicBezTo>
                <a:lnTo>
                  <a:pt x="188083" y="112076"/>
                </a:lnTo>
                <a:lnTo>
                  <a:pt x="184220" y="117143"/>
                </a:lnTo>
                <a:lnTo>
                  <a:pt x="182953" y="116066"/>
                </a:lnTo>
                <a:lnTo>
                  <a:pt x="174814" y="93518"/>
                </a:lnTo>
                <a:cubicBezTo>
                  <a:pt x="174782" y="93455"/>
                  <a:pt x="174782" y="93423"/>
                  <a:pt x="174751" y="93360"/>
                </a:cubicBezTo>
                <a:lnTo>
                  <a:pt x="172312" y="88768"/>
                </a:lnTo>
                <a:lnTo>
                  <a:pt x="181749" y="82212"/>
                </a:lnTo>
                <a:lnTo>
                  <a:pt x="189793" y="82212"/>
                </a:lnTo>
                <a:cubicBezTo>
                  <a:pt x="189920" y="82212"/>
                  <a:pt x="190015" y="82117"/>
                  <a:pt x="190015" y="81991"/>
                </a:cubicBezTo>
                <a:lnTo>
                  <a:pt x="190015" y="71255"/>
                </a:lnTo>
                <a:lnTo>
                  <a:pt x="198186" y="69355"/>
                </a:lnTo>
                <a:close/>
                <a:moveTo>
                  <a:pt x="166548" y="110018"/>
                </a:moveTo>
                <a:lnTo>
                  <a:pt x="168797" y="115560"/>
                </a:lnTo>
                <a:lnTo>
                  <a:pt x="162843" y="117175"/>
                </a:lnTo>
                <a:lnTo>
                  <a:pt x="162463" y="115465"/>
                </a:lnTo>
                <a:lnTo>
                  <a:pt x="162431" y="111696"/>
                </a:lnTo>
                <a:lnTo>
                  <a:pt x="166548" y="110018"/>
                </a:lnTo>
                <a:close/>
                <a:moveTo>
                  <a:pt x="140770" y="107833"/>
                </a:moveTo>
                <a:cubicBezTo>
                  <a:pt x="140770" y="107864"/>
                  <a:pt x="140770" y="107864"/>
                  <a:pt x="140770" y="107896"/>
                </a:cubicBezTo>
                <a:lnTo>
                  <a:pt x="142385" y="110493"/>
                </a:lnTo>
                <a:lnTo>
                  <a:pt x="140865" y="111348"/>
                </a:lnTo>
                <a:cubicBezTo>
                  <a:pt x="140801" y="111379"/>
                  <a:pt x="140770" y="111443"/>
                  <a:pt x="140738" y="111506"/>
                </a:cubicBezTo>
                <a:cubicBezTo>
                  <a:pt x="140738" y="111538"/>
                  <a:pt x="140738" y="111601"/>
                  <a:pt x="140770" y="111665"/>
                </a:cubicBezTo>
                <a:lnTo>
                  <a:pt x="143177" y="115781"/>
                </a:lnTo>
                <a:lnTo>
                  <a:pt x="138426" y="118315"/>
                </a:lnTo>
                <a:cubicBezTo>
                  <a:pt x="138458" y="118252"/>
                  <a:pt x="138490" y="118157"/>
                  <a:pt x="138458" y="118093"/>
                </a:cubicBezTo>
                <a:lnTo>
                  <a:pt x="135228" y="112678"/>
                </a:lnTo>
                <a:cubicBezTo>
                  <a:pt x="135196" y="112646"/>
                  <a:pt x="135164" y="112615"/>
                  <a:pt x="135101" y="112583"/>
                </a:cubicBezTo>
                <a:lnTo>
                  <a:pt x="140770" y="107833"/>
                </a:lnTo>
                <a:close/>
                <a:moveTo>
                  <a:pt x="176999" y="106312"/>
                </a:moveTo>
                <a:lnTo>
                  <a:pt x="180894" y="117143"/>
                </a:lnTo>
                <a:cubicBezTo>
                  <a:pt x="180958" y="117333"/>
                  <a:pt x="181084" y="117492"/>
                  <a:pt x="181243" y="117650"/>
                </a:cubicBezTo>
                <a:lnTo>
                  <a:pt x="182351" y="118568"/>
                </a:lnTo>
                <a:lnTo>
                  <a:pt x="179279" y="119930"/>
                </a:lnTo>
                <a:lnTo>
                  <a:pt x="174371" y="107231"/>
                </a:lnTo>
                <a:lnTo>
                  <a:pt x="176999" y="106312"/>
                </a:lnTo>
                <a:close/>
                <a:moveTo>
                  <a:pt x="91398" y="108656"/>
                </a:moveTo>
                <a:lnTo>
                  <a:pt x="92284" y="111601"/>
                </a:lnTo>
                <a:cubicBezTo>
                  <a:pt x="92316" y="111696"/>
                  <a:pt x="92379" y="111760"/>
                  <a:pt x="92506" y="111760"/>
                </a:cubicBezTo>
                <a:lnTo>
                  <a:pt x="105110" y="110303"/>
                </a:lnTo>
                <a:lnTo>
                  <a:pt x="104477" y="118315"/>
                </a:lnTo>
                <a:lnTo>
                  <a:pt x="91841" y="119962"/>
                </a:lnTo>
                <a:lnTo>
                  <a:pt x="86521" y="110303"/>
                </a:lnTo>
                <a:lnTo>
                  <a:pt x="91398" y="108656"/>
                </a:lnTo>
                <a:close/>
                <a:moveTo>
                  <a:pt x="145488" y="73915"/>
                </a:moveTo>
                <a:lnTo>
                  <a:pt x="151347" y="85569"/>
                </a:lnTo>
                <a:lnTo>
                  <a:pt x="154071" y="97604"/>
                </a:lnTo>
                <a:lnTo>
                  <a:pt x="151822" y="98015"/>
                </a:lnTo>
                <a:cubicBezTo>
                  <a:pt x="151759" y="98015"/>
                  <a:pt x="151727" y="98015"/>
                  <a:pt x="151696" y="98047"/>
                </a:cubicBezTo>
                <a:lnTo>
                  <a:pt x="132061" y="114546"/>
                </a:lnTo>
                <a:lnTo>
                  <a:pt x="115656" y="120943"/>
                </a:lnTo>
                <a:lnTo>
                  <a:pt x="114294" y="115401"/>
                </a:lnTo>
                <a:cubicBezTo>
                  <a:pt x="114263" y="115306"/>
                  <a:pt x="114199" y="115243"/>
                  <a:pt x="114104" y="115211"/>
                </a:cubicBezTo>
                <a:lnTo>
                  <a:pt x="105237" y="114008"/>
                </a:lnTo>
                <a:lnTo>
                  <a:pt x="105934" y="105141"/>
                </a:lnTo>
                <a:cubicBezTo>
                  <a:pt x="109417" y="105869"/>
                  <a:pt x="114389" y="106819"/>
                  <a:pt x="117810" y="106819"/>
                </a:cubicBezTo>
                <a:cubicBezTo>
                  <a:pt x="119425" y="106819"/>
                  <a:pt x="120692" y="106597"/>
                  <a:pt x="121293" y="106091"/>
                </a:cubicBezTo>
                <a:cubicBezTo>
                  <a:pt x="122750" y="104824"/>
                  <a:pt x="126424" y="100517"/>
                  <a:pt x="129527" y="96780"/>
                </a:cubicBezTo>
                <a:lnTo>
                  <a:pt x="135386" y="105204"/>
                </a:lnTo>
                <a:cubicBezTo>
                  <a:pt x="134246" y="106154"/>
                  <a:pt x="133074" y="107073"/>
                  <a:pt x="132061" y="107896"/>
                </a:cubicBezTo>
                <a:cubicBezTo>
                  <a:pt x="131902" y="108023"/>
                  <a:pt x="131997" y="108276"/>
                  <a:pt x="132219" y="108276"/>
                </a:cubicBezTo>
                <a:cubicBezTo>
                  <a:pt x="132251" y="108276"/>
                  <a:pt x="132314" y="108244"/>
                  <a:pt x="132346" y="108244"/>
                </a:cubicBezTo>
                <a:cubicBezTo>
                  <a:pt x="134468" y="106534"/>
                  <a:pt x="141371" y="101024"/>
                  <a:pt x="141593" y="100580"/>
                </a:cubicBezTo>
                <a:cubicBezTo>
                  <a:pt x="141656" y="100485"/>
                  <a:pt x="141815" y="100169"/>
                  <a:pt x="137603" y="94532"/>
                </a:cubicBezTo>
                <a:lnTo>
                  <a:pt x="142987" y="91460"/>
                </a:lnTo>
                <a:lnTo>
                  <a:pt x="143525" y="92948"/>
                </a:lnTo>
                <a:cubicBezTo>
                  <a:pt x="143572" y="93054"/>
                  <a:pt x="143658" y="93099"/>
                  <a:pt x="143743" y="93099"/>
                </a:cubicBezTo>
                <a:cubicBezTo>
                  <a:pt x="143887" y="93099"/>
                  <a:pt x="144028" y="92969"/>
                  <a:pt x="143968" y="92790"/>
                </a:cubicBezTo>
                <a:lnTo>
                  <a:pt x="143335" y="91016"/>
                </a:lnTo>
                <a:cubicBezTo>
                  <a:pt x="143303" y="90953"/>
                  <a:pt x="143240" y="90921"/>
                  <a:pt x="143177" y="90890"/>
                </a:cubicBezTo>
                <a:cubicBezTo>
                  <a:pt x="143145" y="90874"/>
                  <a:pt x="143113" y="90866"/>
                  <a:pt x="143082" y="90866"/>
                </a:cubicBezTo>
                <a:cubicBezTo>
                  <a:pt x="143050" y="90866"/>
                  <a:pt x="143018" y="90874"/>
                  <a:pt x="142987" y="90890"/>
                </a:cubicBezTo>
                <a:lnTo>
                  <a:pt x="139946" y="92632"/>
                </a:lnTo>
                <a:lnTo>
                  <a:pt x="139155" y="91143"/>
                </a:lnTo>
                <a:lnTo>
                  <a:pt x="143240" y="88483"/>
                </a:lnTo>
                <a:cubicBezTo>
                  <a:pt x="143451" y="88324"/>
                  <a:pt x="143310" y="88034"/>
                  <a:pt x="143110" y="88034"/>
                </a:cubicBezTo>
                <a:cubicBezTo>
                  <a:pt x="143070" y="88034"/>
                  <a:pt x="143029" y="88045"/>
                  <a:pt x="142987" y="88071"/>
                </a:cubicBezTo>
                <a:lnTo>
                  <a:pt x="138743" y="90890"/>
                </a:lnTo>
                <a:cubicBezTo>
                  <a:pt x="138616" y="90953"/>
                  <a:pt x="138585" y="91080"/>
                  <a:pt x="138648" y="91175"/>
                </a:cubicBezTo>
                <a:lnTo>
                  <a:pt x="139535" y="92853"/>
                </a:lnTo>
                <a:lnTo>
                  <a:pt x="137349" y="94152"/>
                </a:lnTo>
                <a:cubicBezTo>
                  <a:pt x="136558" y="93107"/>
                  <a:pt x="135639" y="91871"/>
                  <a:pt x="134594" y="90478"/>
                </a:cubicBezTo>
                <a:lnTo>
                  <a:pt x="135228" y="81706"/>
                </a:lnTo>
                <a:lnTo>
                  <a:pt x="145488" y="73915"/>
                </a:lnTo>
                <a:close/>
                <a:moveTo>
                  <a:pt x="173927" y="107389"/>
                </a:moveTo>
                <a:lnTo>
                  <a:pt x="178868" y="120120"/>
                </a:lnTo>
                <a:lnTo>
                  <a:pt x="176461" y="121165"/>
                </a:lnTo>
                <a:lnTo>
                  <a:pt x="171615" y="108213"/>
                </a:lnTo>
                <a:lnTo>
                  <a:pt x="173927" y="107389"/>
                </a:lnTo>
                <a:close/>
                <a:moveTo>
                  <a:pt x="171204" y="108371"/>
                </a:moveTo>
                <a:lnTo>
                  <a:pt x="176049" y="121355"/>
                </a:lnTo>
                <a:lnTo>
                  <a:pt x="172312" y="123002"/>
                </a:lnTo>
                <a:lnTo>
                  <a:pt x="166960" y="109859"/>
                </a:lnTo>
                <a:lnTo>
                  <a:pt x="171204" y="108371"/>
                </a:lnTo>
                <a:close/>
                <a:moveTo>
                  <a:pt x="73663" y="114736"/>
                </a:moveTo>
                <a:lnTo>
                  <a:pt x="76798" y="121134"/>
                </a:lnTo>
                <a:lnTo>
                  <a:pt x="69166" y="123762"/>
                </a:lnTo>
                <a:lnTo>
                  <a:pt x="66981" y="117112"/>
                </a:lnTo>
                <a:cubicBezTo>
                  <a:pt x="69229" y="116320"/>
                  <a:pt x="71478" y="115528"/>
                  <a:pt x="73663" y="114736"/>
                </a:cubicBezTo>
                <a:close/>
                <a:moveTo>
                  <a:pt x="78065" y="8962"/>
                </a:moveTo>
                <a:lnTo>
                  <a:pt x="95420" y="10514"/>
                </a:lnTo>
                <a:lnTo>
                  <a:pt x="101943" y="24765"/>
                </a:lnTo>
                <a:cubicBezTo>
                  <a:pt x="102007" y="24892"/>
                  <a:pt x="102070" y="25018"/>
                  <a:pt x="102165" y="25113"/>
                </a:cubicBezTo>
                <a:lnTo>
                  <a:pt x="116258" y="39206"/>
                </a:lnTo>
                <a:lnTo>
                  <a:pt x="121990" y="54344"/>
                </a:lnTo>
                <a:lnTo>
                  <a:pt x="117683" y="56561"/>
                </a:lnTo>
                <a:cubicBezTo>
                  <a:pt x="117398" y="56719"/>
                  <a:pt x="117176" y="57004"/>
                  <a:pt x="117081" y="57321"/>
                </a:cubicBezTo>
                <a:lnTo>
                  <a:pt x="114706" y="67328"/>
                </a:lnTo>
                <a:cubicBezTo>
                  <a:pt x="114643" y="67613"/>
                  <a:pt x="114706" y="67930"/>
                  <a:pt x="114864" y="68183"/>
                </a:cubicBezTo>
                <a:lnTo>
                  <a:pt x="118950" y="74707"/>
                </a:lnTo>
                <a:lnTo>
                  <a:pt x="118095" y="91808"/>
                </a:lnTo>
                <a:lnTo>
                  <a:pt x="104984" y="101784"/>
                </a:lnTo>
                <a:cubicBezTo>
                  <a:pt x="101880" y="102766"/>
                  <a:pt x="61185" y="115940"/>
                  <a:pt x="39080" y="125472"/>
                </a:cubicBezTo>
                <a:cubicBezTo>
                  <a:pt x="38004" y="122812"/>
                  <a:pt x="36863" y="119898"/>
                  <a:pt x="35660" y="116890"/>
                </a:cubicBezTo>
                <a:cubicBezTo>
                  <a:pt x="34140" y="113026"/>
                  <a:pt x="32683" y="109416"/>
                  <a:pt x="32430" y="108656"/>
                </a:cubicBezTo>
                <a:cubicBezTo>
                  <a:pt x="32398" y="108054"/>
                  <a:pt x="31955" y="107674"/>
                  <a:pt x="26666" y="103526"/>
                </a:cubicBezTo>
                <a:cubicBezTo>
                  <a:pt x="24513" y="101815"/>
                  <a:pt x="21821" y="99725"/>
                  <a:pt x="21346" y="99187"/>
                </a:cubicBezTo>
                <a:cubicBezTo>
                  <a:pt x="20744" y="98522"/>
                  <a:pt x="19319" y="94753"/>
                  <a:pt x="18242" y="91491"/>
                </a:cubicBezTo>
                <a:cubicBezTo>
                  <a:pt x="18242" y="91460"/>
                  <a:pt x="18210" y="91428"/>
                  <a:pt x="18210" y="91365"/>
                </a:cubicBezTo>
                <a:lnTo>
                  <a:pt x="10040" y="73694"/>
                </a:lnTo>
                <a:cubicBezTo>
                  <a:pt x="27236" y="63338"/>
                  <a:pt x="49658" y="49942"/>
                  <a:pt x="51305" y="49340"/>
                </a:cubicBezTo>
                <a:cubicBezTo>
                  <a:pt x="53331" y="48707"/>
                  <a:pt x="61249" y="45160"/>
                  <a:pt x="64067" y="41835"/>
                </a:cubicBezTo>
                <a:cubicBezTo>
                  <a:pt x="65936" y="39586"/>
                  <a:pt x="69831" y="28249"/>
                  <a:pt x="73410" y="17481"/>
                </a:cubicBezTo>
                <a:cubicBezTo>
                  <a:pt x="73853" y="16088"/>
                  <a:pt x="74265" y="14916"/>
                  <a:pt x="74360" y="14631"/>
                </a:cubicBezTo>
                <a:cubicBezTo>
                  <a:pt x="74613" y="14251"/>
                  <a:pt x="76038" y="12003"/>
                  <a:pt x="78065" y="8962"/>
                </a:cubicBezTo>
                <a:close/>
                <a:moveTo>
                  <a:pt x="168955" y="116003"/>
                </a:moveTo>
                <a:lnTo>
                  <a:pt x="171869" y="123192"/>
                </a:lnTo>
                <a:lnTo>
                  <a:pt x="165028" y="126201"/>
                </a:lnTo>
                <a:lnTo>
                  <a:pt x="162938" y="117618"/>
                </a:lnTo>
                <a:lnTo>
                  <a:pt x="168955" y="116003"/>
                </a:lnTo>
                <a:close/>
                <a:moveTo>
                  <a:pt x="15170" y="90256"/>
                </a:moveTo>
                <a:lnTo>
                  <a:pt x="16089" y="92251"/>
                </a:lnTo>
                <a:cubicBezTo>
                  <a:pt x="16532" y="93550"/>
                  <a:pt x="18432" y="99314"/>
                  <a:pt x="19636" y="100675"/>
                </a:cubicBezTo>
                <a:cubicBezTo>
                  <a:pt x="20396" y="101435"/>
                  <a:pt x="21251" y="102164"/>
                  <a:pt x="22106" y="102797"/>
                </a:cubicBezTo>
                <a:lnTo>
                  <a:pt x="14252" y="106851"/>
                </a:lnTo>
                <a:cubicBezTo>
                  <a:pt x="14125" y="106914"/>
                  <a:pt x="14093" y="107041"/>
                  <a:pt x="14125" y="107136"/>
                </a:cubicBezTo>
                <a:lnTo>
                  <a:pt x="20681" y="122495"/>
                </a:lnTo>
                <a:lnTo>
                  <a:pt x="11053" y="126232"/>
                </a:lnTo>
                <a:lnTo>
                  <a:pt x="1964" y="104634"/>
                </a:lnTo>
                <a:lnTo>
                  <a:pt x="6430" y="102354"/>
                </a:lnTo>
                <a:cubicBezTo>
                  <a:pt x="6461" y="102354"/>
                  <a:pt x="6525" y="102291"/>
                  <a:pt x="6525" y="102259"/>
                </a:cubicBezTo>
                <a:lnTo>
                  <a:pt x="9343" y="95925"/>
                </a:lnTo>
                <a:cubicBezTo>
                  <a:pt x="9343" y="95893"/>
                  <a:pt x="9343" y="95862"/>
                  <a:pt x="9343" y="95862"/>
                </a:cubicBezTo>
                <a:lnTo>
                  <a:pt x="9913" y="92251"/>
                </a:lnTo>
                <a:lnTo>
                  <a:pt x="15170" y="90256"/>
                </a:lnTo>
                <a:close/>
                <a:moveTo>
                  <a:pt x="76988" y="121545"/>
                </a:moveTo>
                <a:lnTo>
                  <a:pt x="78762" y="125124"/>
                </a:lnTo>
                <a:lnTo>
                  <a:pt x="70686" y="128291"/>
                </a:lnTo>
                <a:lnTo>
                  <a:pt x="70116" y="126644"/>
                </a:lnTo>
                <a:lnTo>
                  <a:pt x="69324" y="124142"/>
                </a:lnTo>
                <a:lnTo>
                  <a:pt x="76988" y="121545"/>
                </a:lnTo>
                <a:close/>
                <a:moveTo>
                  <a:pt x="105205" y="114451"/>
                </a:moveTo>
                <a:lnTo>
                  <a:pt x="113883" y="115655"/>
                </a:lnTo>
                <a:lnTo>
                  <a:pt x="115244" y="121102"/>
                </a:lnTo>
                <a:lnTo>
                  <a:pt x="111951" y="122400"/>
                </a:lnTo>
                <a:cubicBezTo>
                  <a:pt x="111856" y="122432"/>
                  <a:pt x="111824" y="122495"/>
                  <a:pt x="111793" y="122559"/>
                </a:cubicBezTo>
                <a:lnTo>
                  <a:pt x="110811" y="128512"/>
                </a:lnTo>
                <a:lnTo>
                  <a:pt x="106250" y="123192"/>
                </a:lnTo>
                <a:lnTo>
                  <a:pt x="104889" y="118505"/>
                </a:lnTo>
                <a:lnTo>
                  <a:pt x="105205" y="114451"/>
                </a:lnTo>
                <a:close/>
                <a:moveTo>
                  <a:pt x="66569" y="117270"/>
                </a:moveTo>
                <a:lnTo>
                  <a:pt x="68818" y="124079"/>
                </a:lnTo>
                <a:lnTo>
                  <a:pt x="69641" y="126549"/>
                </a:lnTo>
                <a:lnTo>
                  <a:pt x="57987" y="130476"/>
                </a:lnTo>
                <a:lnTo>
                  <a:pt x="55263" y="121419"/>
                </a:lnTo>
                <a:cubicBezTo>
                  <a:pt x="58937" y="120025"/>
                  <a:pt x="62769" y="118632"/>
                  <a:pt x="66569" y="117270"/>
                </a:cubicBezTo>
                <a:close/>
                <a:moveTo>
                  <a:pt x="22517" y="103146"/>
                </a:moveTo>
                <a:cubicBezTo>
                  <a:pt x="23309" y="103779"/>
                  <a:pt x="24228" y="104507"/>
                  <a:pt x="25273" y="105331"/>
                </a:cubicBezTo>
                <a:cubicBezTo>
                  <a:pt x="27141" y="106787"/>
                  <a:pt x="29675" y="108751"/>
                  <a:pt x="30245" y="109353"/>
                </a:cubicBezTo>
                <a:cubicBezTo>
                  <a:pt x="30498" y="110049"/>
                  <a:pt x="31226" y="111918"/>
                  <a:pt x="33538" y="117713"/>
                </a:cubicBezTo>
                <a:cubicBezTo>
                  <a:pt x="34552" y="120247"/>
                  <a:pt x="35755" y="123319"/>
                  <a:pt x="36990" y="126359"/>
                </a:cubicBezTo>
                <a:lnTo>
                  <a:pt x="36705" y="126486"/>
                </a:lnTo>
                <a:cubicBezTo>
                  <a:pt x="33348" y="127974"/>
                  <a:pt x="30086" y="129462"/>
                  <a:pt x="26951" y="130856"/>
                </a:cubicBezTo>
                <a:lnTo>
                  <a:pt x="25589" y="127119"/>
                </a:lnTo>
                <a:cubicBezTo>
                  <a:pt x="25563" y="127014"/>
                  <a:pt x="25472" y="126953"/>
                  <a:pt x="25387" y="126953"/>
                </a:cubicBezTo>
                <a:cubicBezTo>
                  <a:pt x="25369" y="126953"/>
                  <a:pt x="25352" y="126955"/>
                  <a:pt x="25336" y="126961"/>
                </a:cubicBezTo>
                <a:lnTo>
                  <a:pt x="23277" y="127499"/>
                </a:lnTo>
                <a:lnTo>
                  <a:pt x="14632" y="107168"/>
                </a:lnTo>
                <a:lnTo>
                  <a:pt x="22517" y="103146"/>
                </a:lnTo>
                <a:close/>
                <a:moveTo>
                  <a:pt x="134816" y="112836"/>
                </a:moveTo>
                <a:cubicBezTo>
                  <a:pt x="134816" y="112868"/>
                  <a:pt x="134816" y="112868"/>
                  <a:pt x="134848" y="112900"/>
                </a:cubicBezTo>
                <a:lnTo>
                  <a:pt x="138046" y="118315"/>
                </a:lnTo>
                <a:cubicBezTo>
                  <a:pt x="138110" y="118378"/>
                  <a:pt x="138173" y="118410"/>
                  <a:pt x="138236" y="118410"/>
                </a:cubicBezTo>
                <a:lnTo>
                  <a:pt x="114073" y="131394"/>
                </a:lnTo>
                <a:lnTo>
                  <a:pt x="111191" y="128956"/>
                </a:lnTo>
                <a:lnTo>
                  <a:pt x="112204" y="122749"/>
                </a:lnTo>
                <a:lnTo>
                  <a:pt x="132251" y="114958"/>
                </a:lnTo>
                <a:cubicBezTo>
                  <a:pt x="132282" y="114958"/>
                  <a:pt x="132314" y="114926"/>
                  <a:pt x="132314" y="114926"/>
                </a:cubicBezTo>
                <a:lnTo>
                  <a:pt x="134816" y="112836"/>
                </a:lnTo>
                <a:close/>
                <a:moveTo>
                  <a:pt x="20807" y="122939"/>
                </a:moveTo>
                <a:lnTo>
                  <a:pt x="22834" y="127689"/>
                </a:lnTo>
                <a:lnTo>
                  <a:pt x="13207" y="131426"/>
                </a:lnTo>
                <a:lnTo>
                  <a:pt x="11212" y="126644"/>
                </a:lnTo>
                <a:lnTo>
                  <a:pt x="20807" y="122939"/>
                </a:lnTo>
                <a:close/>
                <a:moveTo>
                  <a:pt x="265356" y="106597"/>
                </a:moveTo>
                <a:lnTo>
                  <a:pt x="267161" y="112076"/>
                </a:lnTo>
                <a:lnTo>
                  <a:pt x="253195" y="129241"/>
                </a:lnTo>
                <a:cubicBezTo>
                  <a:pt x="251580" y="129716"/>
                  <a:pt x="245024" y="131648"/>
                  <a:pt x="238849" y="133738"/>
                </a:cubicBezTo>
                <a:cubicBezTo>
                  <a:pt x="237930" y="131109"/>
                  <a:pt x="235650" y="124490"/>
                  <a:pt x="235365" y="123255"/>
                </a:cubicBezTo>
                <a:cubicBezTo>
                  <a:pt x="235302" y="122907"/>
                  <a:pt x="234700" y="120310"/>
                  <a:pt x="233813" y="116383"/>
                </a:cubicBezTo>
                <a:cubicBezTo>
                  <a:pt x="233687" y="115781"/>
                  <a:pt x="233528" y="115180"/>
                  <a:pt x="233402" y="114515"/>
                </a:cubicBezTo>
                <a:lnTo>
                  <a:pt x="265356" y="106597"/>
                </a:lnTo>
                <a:close/>
                <a:moveTo>
                  <a:pt x="86046" y="110461"/>
                </a:moveTo>
                <a:lnTo>
                  <a:pt x="94470" y="125757"/>
                </a:lnTo>
                <a:lnTo>
                  <a:pt x="94691" y="129621"/>
                </a:lnTo>
                <a:lnTo>
                  <a:pt x="83670" y="134023"/>
                </a:lnTo>
                <a:lnTo>
                  <a:pt x="74106" y="114610"/>
                </a:lnTo>
                <a:cubicBezTo>
                  <a:pt x="78287" y="113121"/>
                  <a:pt x="82309" y="111728"/>
                  <a:pt x="86046" y="110461"/>
                </a:cubicBezTo>
                <a:close/>
                <a:moveTo>
                  <a:pt x="185138" y="93898"/>
                </a:moveTo>
                <a:lnTo>
                  <a:pt x="201416" y="99187"/>
                </a:lnTo>
                <a:lnTo>
                  <a:pt x="199294" y="106122"/>
                </a:lnTo>
                <a:cubicBezTo>
                  <a:pt x="199231" y="106249"/>
                  <a:pt x="199326" y="106376"/>
                  <a:pt x="199421" y="106407"/>
                </a:cubicBezTo>
                <a:lnTo>
                  <a:pt x="199516" y="106407"/>
                </a:lnTo>
                <a:cubicBezTo>
                  <a:pt x="199611" y="106407"/>
                  <a:pt x="199674" y="106344"/>
                  <a:pt x="199706" y="106249"/>
                </a:cubicBezTo>
                <a:lnTo>
                  <a:pt x="201859" y="99250"/>
                </a:lnTo>
                <a:lnTo>
                  <a:pt x="207180" y="99250"/>
                </a:lnTo>
                <a:lnTo>
                  <a:pt x="205565" y="108403"/>
                </a:lnTo>
                <a:lnTo>
                  <a:pt x="205850" y="129779"/>
                </a:lnTo>
                <a:lnTo>
                  <a:pt x="205945" y="135575"/>
                </a:lnTo>
                <a:cubicBezTo>
                  <a:pt x="205913" y="135575"/>
                  <a:pt x="205913" y="135575"/>
                  <a:pt x="205881" y="135543"/>
                </a:cubicBezTo>
                <a:cubicBezTo>
                  <a:pt x="194480" y="125852"/>
                  <a:pt x="187608" y="120025"/>
                  <a:pt x="184568" y="117460"/>
                </a:cubicBezTo>
                <a:lnTo>
                  <a:pt x="188463" y="112298"/>
                </a:lnTo>
                <a:lnTo>
                  <a:pt x="199167" y="117840"/>
                </a:lnTo>
                <a:cubicBezTo>
                  <a:pt x="199199" y="117840"/>
                  <a:pt x="199231" y="117872"/>
                  <a:pt x="199262" y="117872"/>
                </a:cubicBezTo>
                <a:cubicBezTo>
                  <a:pt x="199357" y="117872"/>
                  <a:pt x="199421" y="117808"/>
                  <a:pt x="199452" y="117745"/>
                </a:cubicBezTo>
                <a:cubicBezTo>
                  <a:pt x="199516" y="117618"/>
                  <a:pt x="199484" y="117492"/>
                  <a:pt x="199357" y="117428"/>
                </a:cubicBezTo>
                <a:lnTo>
                  <a:pt x="183143" y="109004"/>
                </a:lnTo>
                <a:lnTo>
                  <a:pt x="180894" y="98585"/>
                </a:lnTo>
                <a:lnTo>
                  <a:pt x="185138" y="93898"/>
                </a:lnTo>
                <a:close/>
                <a:moveTo>
                  <a:pt x="79015" y="125535"/>
                </a:moveTo>
                <a:lnTo>
                  <a:pt x="83259" y="134213"/>
                </a:lnTo>
                <a:lnTo>
                  <a:pt x="79078" y="135860"/>
                </a:lnTo>
                <a:lnTo>
                  <a:pt x="75690" y="126834"/>
                </a:lnTo>
                <a:lnTo>
                  <a:pt x="79015" y="125535"/>
                </a:lnTo>
                <a:close/>
                <a:moveTo>
                  <a:pt x="25241" y="127467"/>
                </a:moveTo>
                <a:lnTo>
                  <a:pt x="26539" y="131046"/>
                </a:lnTo>
                <a:cubicBezTo>
                  <a:pt x="22549" y="132851"/>
                  <a:pt x="18717" y="134593"/>
                  <a:pt x="15234" y="136176"/>
                </a:cubicBezTo>
                <a:lnTo>
                  <a:pt x="13365" y="131806"/>
                </a:lnTo>
                <a:lnTo>
                  <a:pt x="23214" y="128006"/>
                </a:lnTo>
                <a:lnTo>
                  <a:pt x="25241" y="127467"/>
                </a:lnTo>
                <a:close/>
                <a:moveTo>
                  <a:pt x="176239" y="121767"/>
                </a:moveTo>
                <a:lnTo>
                  <a:pt x="183016" y="135606"/>
                </a:lnTo>
                <a:lnTo>
                  <a:pt x="177031" y="137253"/>
                </a:lnTo>
                <a:lnTo>
                  <a:pt x="172439" y="123445"/>
                </a:lnTo>
                <a:lnTo>
                  <a:pt x="176239" y="121767"/>
                </a:lnTo>
                <a:close/>
                <a:moveTo>
                  <a:pt x="164775" y="126929"/>
                </a:moveTo>
                <a:lnTo>
                  <a:pt x="166992" y="132629"/>
                </a:lnTo>
                <a:lnTo>
                  <a:pt x="161640" y="137443"/>
                </a:lnTo>
                <a:lnTo>
                  <a:pt x="158061" y="133579"/>
                </a:lnTo>
                <a:lnTo>
                  <a:pt x="164775" y="126929"/>
                </a:lnTo>
                <a:close/>
                <a:moveTo>
                  <a:pt x="75278" y="126992"/>
                </a:moveTo>
                <a:lnTo>
                  <a:pt x="78698" y="136018"/>
                </a:lnTo>
                <a:lnTo>
                  <a:pt x="73948" y="137950"/>
                </a:lnTo>
                <a:lnTo>
                  <a:pt x="70844" y="128734"/>
                </a:lnTo>
                <a:lnTo>
                  <a:pt x="75278" y="126992"/>
                </a:lnTo>
                <a:close/>
                <a:moveTo>
                  <a:pt x="54852" y="121609"/>
                </a:moveTo>
                <a:lnTo>
                  <a:pt x="58557" y="134023"/>
                </a:lnTo>
                <a:lnTo>
                  <a:pt x="44052" y="138646"/>
                </a:lnTo>
                <a:cubicBezTo>
                  <a:pt x="43356" y="136493"/>
                  <a:pt x="41867" y="132534"/>
                  <a:pt x="39904" y="127594"/>
                </a:cubicBezTo>
                <a:lnTo>
                  <a:pt x="39935" y="127562"/>
                </a:lnTo>
                <a:cubicBezTo>
                  <a:pt x="44306" y="125694"/>
                  <a:pt x="49436" y="123667"/>
                  <a:pt x="54852" y="121609"/>
                </a:cubicBezTo>
                <a:close/>
                <a:moveTo>
                  <a:pt x="209333" y="99250"/>
                </a:moveTo>
                <a:lnTo>
                  <a:pt x="229031" y="99504"/>
                </a:lnTo>
                <a:cubicBezTo>
                  <a:pt x="230140" y="104507"/>
                  <a:pt x="231438" y="110176"/>
                  <a:pt x="232895" y="116573"/>
                </a:cubicBezTo>
                <a:cubicBezTo>
                  <a:pt x="233782" y="120500"/>
                  <a:pt x="234383" y="123097"/>
                  <a:pt x="234447" y="123445"/>
                </a:cubicBezTo>
                <a:cubicBezTo>
                  <a:pt x="234732" y="124775"/>
                  <a:pt x="237012" y="131363"/>
                  <a:pt x="237962" y="134023"/>
                </a:cubicBezTo>
                <a:cubicBezTo>
                  <a:pt x="233592" y="135511"/>
                  <a:pt x="229538" y="137031"/>
                  <a:pt x="227701" y="138140"/>
                </a:cubicBezTo>
                <a:cubicBezTo>
                  <a:pt x="227385" y="138361"/>
                  <a:pt x="227068" y="138583"/>
                  <a:pt x="226783" y="138868"/>
                </a:cubicBezTo>
                <a:lnTo>
                  <a:pt x="219657" y="137538"/>
                </a:lnTo>
                <a:lnTo>
                  <a:pt x="216395" y="131869"/>
                </a:lnTo>
                <a:cubicBezTo>
                  <a:pt x="216364" y="131806"/>
                  <a:pt x="216300" y="131774"/>
                  <a:pt x="216237" y="131774"/>
                </a:cubicBezTo>
                <a:lnTo>
                  <a:pt x="210632" y="130444"/>
                </a:lnTo>
                <a:cubicBezTo>
                  <a:pt x="210613" y="130435"/>
                  <a:pt x="210592" y="130431"/>
                  <a:pt x="210569" y="130431"/>
                </a:cubicBezTo>
                <a:cubicBezTo>
                  <a:pt x="210515" y="130431"/>
                  <a:pt x="210455" y="130453"/>
                  <a:pt x="210410" y="130476"/>
                </a:cubicBezTo>
                <a:lnTo>
                  <a:pt x="208827" y="131838"/>
                </a:lnTo>
                <a:cubicBezTo>
                  <a:pt x="208795" y="131838"/>
                  <a:pt x="208763" y="131901"/>
                  <a:pt x="208732" y="131933"/>
                </a:cubicBezTo>
                <a:cubicBezTo>
                  <a:pt x="207465" y="130793"/>
                  <a:pt x="206546" y="129937"/>
                  <a:pt x="206293" y="129684"/>
                </a:cubicBezTo>
                <a:lnTo>
                  <a:pt x="205976" y="108434"/>
                </a:lnTo>
                <a:lnTo>
                  <a:pt x="207591" y="99250"/>
                </a:lnTo>
                <a:close/>
                <a:moveTo>
                  <a:pt x="172027" y="123635"/>
                </a:moveTo>
                <a:lnTo>
                  <a:pt x="176587" y="137380"/>
                </a:lnTo>
                <a:lnTo>
                  <a:pt x="170064" y="139121"/>
                </a:lnTo>
                <a:lnTo>
                  <a:pt x="167498" y="132629"/>
                </a:lnTo>
                <a:lnTo>
                  <a:pt x="165155" y="126676"/>
                </a:lnTo>
                <a:lnTo>
                  <a:pt x="172027" y="123635"/>
                </a:lnTo>
                <a:close/>
                <a:moveTo>
                  <a:pt x="37814" y="128512"/>
                </a:moveTo>
                <a:cubicBezTo>
                  <a:pt x="38954" y="131426"/>
                  <a:pt x="40030" y="134213"/>
                  <a:pt x="40822" y="136398"/>
                </a:cubicBezTo>
                <a:cubicBezTo>
                  <a:pt x="39777" y="136936"/>
                  <a:pt x="37497" y="137981"/>
                  <a:pt x="34425" y="139375"/>
                </a:cubicBezTo>
                <a:lnTo>
                  <a:pt x="31765" y="131204"/>
                </a:lnTo>
                <a:cubicBezTo>
                  <a:pt x="33697" y="130349"/>
                  <a:pt x="35628" y="129462"/>
                  <a:pt x="37624" y="128576"/>
                </a:cubicBezTo>
                <a:lnTo>
                  <a:pt x="37814" y="128512"/>
                </a:lnTo>
                <a:close/>
                <a:moveTo>
                  <a:pt x="210663" y="130951"/>
                </a:moveTo>
                <a:lnTo>
                  <a:pt x="216079" y="132218"/>
                </a:lnTo>
                <a:lnTo>
                  <a:pt x="219309" y="137760"/>
                </a:lnTo>
                <a:lnTo>
                  <a:pt x="218264" y="140040"/>
                </a:lnTo>
                <a:cubicBezTo>
                  <a:pt x="215445" y="137886"/>
                  <a:pt x="211613" y="134529"/>
                  <a:pt x="209048" y="132218"/>
                </a:cubicBezTo>
                <a:cubicBezTo>
                  <a:pt x="209080" y="132218"/>
                  <a:pt x="209080" y="132186"/>
                  <a:pt x="209112" y="132186"/>
                </a:cubicBezTo>
                <a:lnTo>
                  <a:pt x="210663" y="130951"/>
                </a:lnTo>
                <a:close/>
                <a:moveTo>
                  <a:pt x="251326" y="132186"/>
                </a:moveTo>
                <a:lnTo>
                  <a:pt x="240464" y="142320"/>
                </a:lnTo>
                <a:cubicBezTo>
                  <a:pt x="240401" y="140083"/>
                  <a:pt x="240150" y="137752"/>
                  <a:pt x="239586" y="135920"/>
                </a:cubicBezTo>
                <a:lnTo>
                  <a:pt x="239586" y="135920"/>
                </a:lnTo>
                <a:cubicBezTo>
                  <a:pt x="243922" y="134464"/>
                  <a:pt x="248510" y="133040"/>
                  <a:pt x="251326" y="132186"/>
                </a:cubicBezTo>
                <a:close/>
                <a:moveTo>
                  <a:pt x="219689" y="138013"/>
                </a:moveTo>
                <a:lnTo>
                  <a:pt x="226371" y="139280"/>
                </a:lnTo>
                <a:cubicBezTo>
                  <a:pt x="225516" y="140072"/>
                  <a:pt x="224408" y="141243"/>
                  <a:pt x="223109" y="142700"/>
                </a:cubicBezTo>
                <a:cubicBezTo>
                  <a:pt x="221526" y="142035"/>
                  <a:pt x="220037" y="141243"/>
                  <a:pt x="218612" y="140325"/>
                </a:cubicBezTo>
                <a:lnTo>
                  <a:pt x="219689" y="138013"/>
                </a:lnTo>
                <a:close/>
                <a:moveTo>
                  <a:pt x="31321" y="131394"/>
                </a:moveTo>
                <a:lnTo>
                  <a:pt x="33982" y="139565"/>
                </a:lnTo>
                <a:cubicBezTo>
                  <a:pt x="31860" y="140515"/>
                  <a:pt x="29421" y="141592"/>
                  <a:pt x="26729" y="142795"/>
                </a:cubicBezTo>
                <a:lnTo>
                  <a:pt x="23911" y="134751"/>
                </a:lnTo>
                <a:lnTo>
                  <a:pt x="31321" y="131394"/>
                </a:lnTo>
                <a:close/>
                <a:moveTo>
                  <a:pt x="167182" y="133073"/>
                </a:moveTo>
                <a:lnTo>
                  <a:pt x="169652" y="139375"/>
                </a:lnTo>
                <a:lnTo>
                  <a:pt x="166643" y="142827"/>
                </a:lnTo>
                <a:lnTo>
                  <a:pt x="163540" y="139470"/>
                </a:lnTo>
                <a:lnTo>
                  <a:pt x="161956" y="137760"/>
                </a:lnTo>
                <a:lnTo>
                  <a:pt x="167182" y="133073"/>
                </a:lnTo>
                <a:close/>
                <a:moveTo>
                  <a:pt x="156319" y="106566"/>
                </a:moveTo>
                <a:lnTo>
                  <a:pt x="161956" y="111633"/>
                </a:lnTo>
                <a:lnTo>
                  <a:pt x="161956" y="115148"/>
                </a:lnTo>
                <a:lnTo>
                  <a:pt x="157808" y="113945"/>
                </a:lnTo>
                <a:lnTo>
                  <a:pt x="157713" y="113945"/>
                </a:lnTo>
                <a:lnTo>
                  <a:pt x="153342" y="114958"/>
                </a:lnTo>
                <a:cubicBezTo>
                  <a:pt x="153279" y="114958"/>
                  <a:pt x="153247" y="114990"/>
                  <a:pt x="153216" y="115053"/>
                </a:cubicBezTo>
                <a:lnTo>
                  <a:pt x="150239" y="119202"/>
                </a:lnTo>
                <a:lnTo>
                  <a:pt x="141308" y="124649"/>
                </a:lnTo>
                <a:cubicBezTo>
                  <a:pt x="141245" y="124680"/>
                  <a:pt x="141213" y="124775"/>
                  <a:pt x="141213" y="124839"/>
                </a:cubicBezTo>
                <a:lnTo>
                  <a:pt x="141213" y="130634"/>
                </a:lnTo>
                <a:lnTo>
                  <a:pt x="127690" y="142890"/>
                </a:lnTo>
                <a:lnTo>
                  <a:pt x="114484" y="131711"/>
                </a:lnTo>
                <a:lnTo>
                  <a:pt x="154451" y="110239"/>
                </a:lnTo>
                <a:cubicBezTo>
                  <a:pt x="154514" y="110208"/>
                  <a:pt x="154546" y="110176"/>
                  <a:pt x="154546" y="110113"/>
                </a:cubicBezTo>
                <a:lnTo>
                  <a:pt x="156319" y="106566"/>
                </a:lnTo>
                <a:close/>
                <a:moveTo>
                  <a:pt x="182731" y="118885"/>
                </a:moveTo>
                <a:cubicBezTo>
                  <a:pt x="185550" y="121292"/>
                  <a:pt x="192517" y="127182"/>
                  <a:pt x="204393" y="137316"/>
                </a:cubicBezTo>
                <a:cubicBezTo>
                  <a:pt x="204900" y="137728"/>
                  <a:pt x="205406" y="138140"/>
                  <a:pt x="205913" y="138551"/>
                </a:cubicBezTo>
                <a:lnTo>
                  <a:pt x="205691" y="145582"/>
                </a:lnTo>
                <a:lnTo>
                  <a:pt x="180863" y="123034"/>
                </a:lnTo>
                <a:lnTo>
                  <a:pt x="179469" y="120342"/>
                </a:lnTo>
                <a:lnTo>
                  <a:pt x="182731" y="118885"/>
                </a:lnTo>
                <a:close/>
                <a:moveTo>
                  <a:pt x="206293" y="130317"/>
                </a:moveTo>
                <a:cubicBezTo>
                  <a:pt x="207908" y="131838"/>
                  <a:pt x="214210" y="137538"/>
                  <a:pt x="218201" y="140578"/>
                </a:cubicBezTo>
                <a:cubicBezTo>
                  <a:pt x="219626" y="141560"/>
                  <a:pt x="221177" y="142383"/>
                  <a:pt x="222793" y="143048"/>
                </a:cubicBezTo>
                <a:cubicBezTo>
                  <a:pt x="222096" y="143840"/>
                  <a:pt x="221336" y="144663"/>
                  <a:pt x="220512" y="145614"/>
                </a:cubicBezTo>
                <a:cubicBezTo>
                  <a:pt x="215477" y="142890"/>
                  <a:pt x="210758" y="139660"/>
                  <a:pt x="206388" y="135955"/>
                </a:cubicBezTo>
                <a:lnTo>
                  <a:pt x="206293" y="130317"/>
                </a:lnTo>
                <a:close/>
                <a:moveTo>
                  <a:pt x="23499" y="134909"/>
                </a:moveTo>
                <a:lnTo>
                  <a:pt x="26318" y="142953"/>
                </a:lnTo>
                <a:lnTo>
                  <a:pt x="18939" y="146215"/>
                </a:lnTo>
                <a:lnTo>
                  <a:pt x="16025" y="138298"/>
                </a:lnTo>
                <a:cubicBezTo>
                  <a:pt x="18400" y="137221"/>
                  <a:pt x="20902" y="136081"/>
                  <a:pt x="23499" y="134909"/>
                </a:cubicBezTo>
                <a:close/>
                <a:moveTo>
                  <a:pt x="150872" y="140737"/>
                </a:moveTo>
                <a:lnTo>
                  <a:pt x="153152" y="143397"/>
                </a:lnTo>
                <a:lnTo>
                  <a:pt x="150017" y="146247"/>
                </a:lnTo>
                <a:lnTo>
                  <a:pt x="147737" y="143808"/>
                </a:lnTo>
                <a:lnTo>
                  <a:pt x="150872" y="140737"/>
                </a:lnTo>
                <a:close/>
                <a:moveTo>
                  <a:pt x="157776" y="133896"/>
                </a:moveTo>
                <a:lnTo>
                  <a:pt x="161481" y="137886"/>
                </a:lnTo>
                <a:lnTo>
                  <a:pt x="163096" y="139628"/>
                </a:lnTo>
                <a:lnTo>
                  <a:pt x="156224" y="146247"/>
                </a:lnTo>
                <a:lnTo>
                  <a:pt x="151189" y="140388"/>
                </a:lnTo>
                <a:lnTo>
                  <a:pt x="157776" y="133896"/>
                </a:lnTo>
                <a:close/>
                <a:moveTo>
                  <a:pt x="40980" y="136778"/>
                </a:moveTo>
                <a:cubicBezTo>
                  <a:pt x="41456" y="137981"/>
                  <a:pt x="41867" y="139216"/>
                  <a:pt x="42216" y="140452"/>
                </a:cubicBezTo>
                <a:cubicBezTo>
                  <a:pt x="42437" y="141528"/>
                  <a:pt x="42437" y="142605"/>
                  <a:pt x="42311" y="143713"/>
                </a:cubicBezTo>
                <a:lnTo>
                  <a:pt x="36673" y="146310"/>
                </a:lnTo>
                <a:lnTo>
                  <a:pt x="34552" y="139818"/>
                </a:lnTo>
                <a:cubicBezTo>
                  <a:pt x="38257" y="138140"/>
                  <a:pt x="40094" y="137253"/>
                  <a:pt x="40980" y="136778"/>
                </a:cubicBezTo>
                <a:close/>
                <a:moveTo>
                  <a:pt x="94755" y="130064"/>
                </a:moveTo>
                <a:lnTo>
                  <a:pt x="94755" y="130381"/>
                </a:lnTo>
                <a:lnTo>
                  <a:pt x="91303" y="147197"/>
                </a:lnTo>
                <a:lnTo>
                  <a:pt x="89307" y="147545"/>
                </a:lnTo>
                <a:lnTo>
                  <a:pt x="88927" y="144663"/>
                </a:lnTo>
                <a:cubicBezTo>
                  <a:pt x="88896" y="144663"/>
                  <a:pt x="88896" y="144632"/>
                  <a:pt x="88896" y="144600"/>
                </a:cubicBezTo>
                <a:lnTo>
                  <a:pt x="83892" y="134434"/>
                </a:lnTo>
                <a:lnTo>
                  <a:pt x="94755" y="130064"/>
                </a:lnTo>
                <a:close/>
                <a:moveTo>
                  <a:pt x="239166" y="136050"/>
                </a:moveTo>
                <a:cubicBezTo>
                  <a:pt x="239767" y="137950"/>
                  <a:pt x="239989" y="140483"/>
                  <a:pt x="240052" y="142763"/>
                </a:cubicBezTo>
                <a:cubicBezTo>
                  <a:pt x="240052" y="142795"/>
                  <a:pt x="240052" y="142795"/>
                  <a:pt x="240052" y="142827"/>
                </a:cubicBezTo>
                <a:cubicBezTo>
                  <a:pt x="240116" y="144695"/>
                  <a:pt x="240052" y="146564"/>
                  <a:pt x="239862" y="148432"/>
                </a:cubicBezTo>
                <a:cubicBezTo>
                  <a:pt x="239356" y="148305"/>
                  <a:pt x="238152" y="147957"/>
                  <a:pt x="236537" y="147450"/>
                </a:cubicBezTo>
                <a:cubicBezTo>
                  <a:pt x="236537" y="147419"/>
                  <a:pt x="236537" y="147419"/>
                  <a:pt x="236537" y="147387"/>
                </a:cubicBezTo>
                <a:lnTo>
                  <a:pt x="235777" y="140990"/>
                </a:lnTo>
                <a:cubicBezTo>
                  <a:pt x="235763" y="140847"/>
                  <a:pt x="235658" y="140782"/>
                  <a:pt x="235554" y="140782"/>
                </a:cubicBezTo>
                <a:cubicBezTo>
                  <a:pt x="235427" y="140782"/>
                  <a:pt x="235299" y="140879"/>
                  <a:pt x="235334" y="141053"/>
                </a:cubicBezTo>
                <a:lnTo>
                  <a:pt x="236062" y="147292"/>
                </a:lnTo>
                <a:cubicBezTo>
                  <a:pt x="233117" y="146374"/>
                  <a:pt x="228968" y="145012"/>
                  <a:pt x="225358" y="143587"/>
                </a:cubicBezTo>
                <a:cubicBezTo>
                  <a:pt x="227068" y="141718"/>
                  <a:pt x="228303" y="140452"/>
                  <a:pt x="228905" y="140103"/>
                </a:cubicBezTo>
                <a:cubicBezTo>
                  <a:pt x="230678" y="139058"/>
                  <a:pt x="234764" y="137538"/>
                  <a:pt x="239166" y="136050"/>
                </a:cubicBezTo>
                <a:close/>
                <a:moveTo>
                  <a:pt x="58557" y="135004"/>
                </a:moveTo>
                <a:lnTo>
                  <a:pt x="60932" y="145550"/>
                </a:lnTo>
                <a:lnTo>
                  <a:pt x="58082" y="146374"/>
                </a:lnTo>
                <a:lnTo>
                  <a:pt x="49563" y="148749"/>
                </a:lnTo>
                <a:lnTo>
                  <a:pt x="47599" y="141845"/>
                </a:lnTo>
                <a:cubicBezTo>
                  <a:pt x="47568" y="141782"/>
                  <a:pt x="47504" y="141718"/>
                  <a:pt x="47441" y="141687"/>
                </a:cubicBezTo>
                <a:lnTo>
                  <a:pt x="44654" y="141212"/>
                </a:lnTo>
                <a:cubicBezTo>
                  <a:pt x="44622" y="140768"/>
                  <a:pt x="44559" y="140388"/>
                  <a:pt x="44464" y="140008"/>
                </a:cubicBezTo>
                <a:cubicBezTo>
                  <a:pt x="44464" y="139881"/>
                  <a:pt x="44401" y="139723"/>
                  <a:pt x="44337" y="139501"/>
                </a:cubicBezTo>
                <a:lnTo>
                  <a:pt x="58557" y="135004"/>
                </a:lnTo>
                <a:close/>
                <a:moveTo>
                  <a:pt x="34140" y="140008"/>
                </a:moveTo>
                <a:lnTo>
                  <a:pt x="36262" y="146500"/>
                </a:lnTo>
                <a:lnTo>
                  <a:pt x="29200" y="149762"/>
                </a:lnTo>
                <a:lnTo>
                  <a:pt x="26919" y="143238"/>
                </a:lnTo>
                <a:cubicBezTo>
                  <a:pt x="29865" y="141908"/>
                  <a:pt x="32240" y="140863"/>
                  <a:pt x="34140" y="140008"/>
                </a:cubicBezTo>
                <a:close/>
                <a:moveTo>
                  <a:pt x="15614" y="138520"/>
                </a:moveTo>
                <a:lnTo>
                  <a:pt x="18527" y="146405"/>
                </a:lnTo>
                <a:lnTo>
                  <a:pt x="9565" y="150332"/>
                </a:lnTo>
                <a:lnTo>
                  <a:pt x="6620" y="142637"/>
                </a:lnTo>
                <a:cubicBezTo>
                  <a:pt x="9248" y="141433"/>
                  <a:pt x="12288" y="140040"/>
                  <a:pt x="15614" y="138520"/>
                </a:cubicBezTo>
                <a:close/>
                <a:moveTo>
                  <a:pt x="175954" y="147197"/>
                </a:moveTo>
                <a:lnTo>
                  <a:pt x="176714" y="149572"/>
                </a:lnTo>
                <a:lnTo>
                  <a:pt x="173167" y="150681"/>
                </a:lnTo>
                <a:lnTo>
                  <a:pt x="172724" y="147957"/>
                </a:lnTo>
                <a:lnTo>
                  <a:pt x="175954" y="147197"/>
                </a:lnTo>
                <a:close/>
                <a:moveTo>
                  <a:pt x="103337" y="144917"/>
                </a:moveTo>
                <a:lnTo>
                  <a:pt x="106124" y="145994"/>
                </a:lnTo>
                <a:lnTo>
                  <a:pt x="106757" y="150712"/>
                </a:lnTo>
                <a:lnTo>
                  <a:pt x="106757" y="150712"/>
                </a:lnTo>
                <a:lnTo>
                  <a:pt x="103337" y="150206"/>
                </a:lnTo>
                <a:lnTo>
                  <a:pt x="103337" y="144917"/>
                </a:lnTo>
                <a:close/>
                <a:moveTo>
                  <a:pt x="83449" y="134593"/>
                </a:moveTo>
                <a:lnTo>
                  <a:pt x="88452" y="144790"/>
                </a:lnTo>
                <a:lnTo>
                  <a:pt x="88864" y="147640"/>
                </a:lnTo>
                <a:lnTo>
                  <a:pt x="82055" y="148812"/>
                </a:lnTo>
                <a:lnTo>
                  <a:pt x="82024" y="148844"/>
                </a:lnTo>
                <a:lnTo>
                  <a:pt x="78825" y="150174"/>
                </a:lnTo>
                <a:lnTo>
                  <a:pt x="74138" y="150712"/>
                </a:lnTo>
                <a:lnTo>
                  <a:pt x="71161" y="139533"/>
                </a:lnTo>
                <a:lnTo>
                  <a:pt x="83449" y="134593"/>
                </a:lnTo>
                <a:close/>
                <a:moveTo>
                  <a:pt x="42216" y="144252"/>
                </a:moveTo>
                <a:lnTo>
                  <a:pt x="42216" y="144252"/>
                </a:lnTo>
                <a:cubicBezTo>
                  <a:pt x="41709" y="146564"/>
                  <a:pt x="40379" y="148780"/>
                  <a:pt x="38130" y="150776"/>
                </a:cubicBezTo>
                <a:lnTo>
                  <a:pt x="36832" y="146754"/>
                </a:lnTo>
                <a:lnTo>
                  <a:pt x="42216" y="144252"/>
                </a:lnTo>
                <a:close/>
                <a:moveTo>
                  <a:pt x="200371" y="141370"/>
                </a:moveTo>
                <a:lnTo>
                  <a:pt x="205691" y="146184"/>
                </a:lnTo>
                <a:lnTo>
                  <a:pt x="205533" y="151757"/>
                </a:lnTo>
                <a:lnTo>
                  <a:pt x="197362" y="145297"/>
                </a:lnTo>
                <a:lnTo>
                  <a:pt x="200371" y="141370"/>
                </a:lnTo>
                <a:close/>
                <a:moveTo>
                  <a:pt x="179026" y="143080"/>
                </a:moveTo>
                <a:lnTo>
                  <a:pt x="179818" y="148305"/>
                </a:lnTo>
                <a:lnTo>
                  <a:pt x="177126" y="149414"/>
                </a:lnTo>
                <a:lnTo>
                  <a:pt x="176334" y="146849"/>
                </a:lnTo>
                <a:cubicBezTo>
                  <a:pt x="176307" y="146766"/>
                  <a:pt x="176208" y="146684"/>
                  <a:pt x="176120" y="146684"/>
                </a:cubicBezTo>
                <a:cubicBezTo>
                  <a:pt x="176107" y="146684"/>
                  <a:pt x="176093" y="146686"/>
                  <a:pt x="176081" y="146690"/>
                </a:cubicBezTo>
                <a:lnTo>
                  <a:pt x="172439" y="147577"/>
                </a:lnTo>
                <a:cubicBezTo>
                  <a:pt x="172312" y="147577"/>
                  <a:pt x="172249" y="147704"/>
                  <a:pt x="172249" y="147830"/>
                </a:cubicBezTo>
                <a:lnTo>
                  <a:pt x="172755" y="150839"/>
                </a:lnTo>
                <a:lnTo>
                  <a:pt x="169652" y="151821"/>
                </a:lnTo>
                <a:lnTo>
                  <a:pt x="167752" y="145867"/>
                </a:lnTo>
                <a:lnTo>
                  <a:pt x="179026" y="143080"/>
                </a:lnTo>
                <a:close/>
                <a:moveTo>
                  <a:pt x="69768" y="126992"/>
                </a:moveTo>
                <a:lnTo>
                  <a:pt x="73473" y="138108"/>
                </a:lnTo>
                <a:lnTo>
                  <a:pt x="70813" y="139185"/>
                </a:lnTo>
                <a:cubicBezTo>
                  <a:pt x="70718" y="139216"/>
                  <a:pt x="70654" y="139343"/>
                  <a:pt x="70686" y="139470"/>
                </a:cubicBezTo>
                <a:lnTo>
                  <a:pt x="73695" y="150776"/>
                </a:lnTo>
                <a:lnTo>
                  <a:pt x="63339" y="151979"/>
                </a:lnTo>
                <a:lnTo>
                  <a:pt x="59349" y="134276"/>
                </a:lnTo>
                <a:cubicBezTo>
                  <a:pt x="59317" y="134149"/>
                  <a:pt x="59254" y="134054"/>
                  <a:pt x="59127" y="133991"/>
                </a:cubicBezTo>
                <a:cubicBezTo>
                  <a:pt x="59095" y="133959"/>
                  <a:pt x="59064" y="133959"/>
                  <a:pt x="59000" y="133959"/>
                </a:cubicBezTo>
                <a:lnTo>
                  <a:pt x="58113" y="130919"/>
                </a:lnTo>
                <a:lnTo>
                  <a:pt x="69768" y="126992"/>
                </a:lnTo>
                <a:close/>
                <a:moveTo>
                  <a:pt x="225009" y="143967"/>
                </a:moveTo>
                <a:cubicBezTo>
                  <a:pt x="230995" y="146342"/>
                  <a:pt x="238374" y="148495"/>
                  <a:pt x="239767" y="148907"/>
                </a:cubicBezTo>
                <a:lnTo>
                  <a:pt x="238754" y="152517"/>
                </a:lnTo>
                <a:lnTo>
                  <a:pt x="236569" y="152011"/>
                </a:lnTo>
                <a:cubicBezTo>
                  <a:pt x="231723" y="150744"/>
                  <a:pt x="227036" y="148970"/>
                  <a:pt x="222571" y="146722"/>
                </a:cubicBezTo>
                <a:cubicBezTo>
                  <a:pt x="223458" y="145709"/>
                  <a:pt x="224281" y="144790"/>
                  <a:pt x="225009" y="143967"/>
                </a:cubicBezTo>
                <a:close/>
                <a:moveTo>
                  <a:pt x="61027" y="145994"/>
                </a:moveTo>
                <a:lnTo>
                  <a:pt x="62452" y="152264"/>
                </a:lnTo>
                <a:lnTo>
                  <a:pt x="60647" y="152929"/>
                </a:lnTo>
                <a:lnTo>
                  <a:pt x="58462" y="146722"/>
                </a:lnTo>
                <a:lnTo>
                  <a:pt x="61027" y="145994"/>
                </a:lnTo>
                <a:close/>
                <a:moveTo>
                  <a:pt x="153437" y="143745"/>
                </a:moveTo>
                <a:lnTo>
                  <a:pt x="155876" y="146564"/>
                </a:lnTo>
                <a:lnTo>
                  <a:pt x="149099" y="153087"/>
                </a:lnTo>
                <a:lnTo>
                  <a:pt x="144095" y="147419"/>
                </a:lnTo>
                <a:lnTo>
                  <a:pt x="147420" y="144125"/>
                </a:lnTo>
                <a:lnTo>
                  <a:pt x="149859" y="146754"/>
                </a:lnTo>
                <a:cubicBezTo>
                  <a:pt x="149890" y="146785"/>
                  <a:pt x="149954" y="146817"/>
                  <a:pt x="150017" y="146817"/>
                </a:cubicBezTo>
                <a:cubicBezTo>
                  <a:pt x="150080" y="146817"/>
                  <a:pt x="150144" y="146785"/>
                  <a:pt x="150175" y="146754"/>
                </a:cubicBezTo>
                <a:lnTo>
                  <a:pt x="153437" y="143745"/>
                </a:lnTo>
                <a:close/>
                <a:moveTo>
                  <a:pt x="179026" y="120532"/>
                </a:moveTo>
                <a:lnTo>
                  <a:pt x="180483" y="123287"/>
                </a:lnTo>
                <a:cubicBezTo>
                  <a:pt x="180483" y="123319"/>
                  <a:pt x="180514" y="123350"/>
                  <a:pt x="180514" y="123350"/>
                </a:cubicBezTo>
                <a:lnTo>
                  <a:pt x="200023" y="141085"/>
                </a:lnTo>
                <a:lnTo>
                  <a:pt x="196982" y="145012"/>
                </a:lnTo>
                <a:lnTo>
                  <a:pt x="188558" y="138330"/>
                </a:lnTo>
                <a:cubicBezTo>
                  <a:pt x="188513" y="138307"/>
                  <a:pt x="188469" y="138297"/>
                  <a:pt x="188427" y="138297"/>
                </a:cubicBezTo>
                <a:cubicBezTo>
                  <a:pt x="188350" y="138297"/>
                  <a:pt x="188283" y="138332"/>
                  <a:pt x="188242" y="138393"/>
                </a:cubicBezTo>
                <a:cubicBezTo>
                  <a:pt x="188147" y="138488"/>
                  <a:pt x="188178" y="138615"/>
                  <a:pt x="188273" y="138710"/>
                </a:cubicBezTo>
                <a:lnTo>
                  <a:pt x="205216" y="152106"/>
                </a:lnTo>
                <a:lnTo>
                  <a:pt x="199516" y="153151"/>
                </a:lnTo>
                <a:lnTo>
                  <a:pt x="184916" y="139406"/>
                </a:lnTo>
                <a:lnTo>
                  <a:pt x="183555" y="135701"/>
                </a:lnTo>
                <a:lnTo>
                  <a:pt x="176619" y="121609"/>
                </a:lnTo>
                <a:lnTo>
                  <a:pt x="179026" y="120532"/>
                </a:lnTo>
                <a:close/>
                <a:moveTo>
                  <a:pt x="206356" y="138900"/>
                </a:moveTo>
                <a:cubicBezTo>
                  <a:pt x="210283" y="142098"/>
                  <a:pt x="214495" y="144949"/>
                  <a:pt x="218961" y="147419"/>
                </a:cubicBezTo>
                <a:cubicBezTo>
                  <a:pt x="217472" y="149160"/>
                  <a:pt x="215825" y="151092"/>
                  <a:pt x="214084" y="153214"/>
                </a:cubicBezTo>
                <a:lnTo>
                  <a:pt x="206135" y="145994"/>
                </a:lnTo>
                <a:lnTo>
                  <a:pt x="206356" y="138900"/>
                </a:lnTo>
                <a:close/>
                <a:moveTo>
                  <a:pt x="284452" y="144822"/>
                </a:moveTo>
                <a:cubicBezTo>
                  <a:pt x="284357" y="145107"/>
                  <a:pt x="284262" y="145329"/>
                  <a:pt x="284199" y="145487"/>
                </a:cubicBezTo>
                <a:cubicBezTo>
                  <a:pt x="283661" y="146754"/>
                  <a:pt x="282330" y="149826"/>
                  <a:pt x="280779" y="153372"/>
                </a:cubicBezTo>
                <a:cubicBezTo>
                  <a:pt x="279379" y="153143"/>
                  <a:pt x="277967" y="153037"/>
                  <a:pt x="276549" y="153037"/>
                </a:cubicBezTo>
                <a:cubicBezTo>
                  <a:pt x="275817" y="153037"/>
                  <a:pt x="275083" y="153065"/>
                  <a:pt x="274350" y="153119"/>
                </a:cubicBezTo>
                <a:cubicBezTo>
                  <a:pt x="279544" y="151124"/>
                  <a:pt x="282425" y="148084"/>
                  <a:pt x="284452" y="144822"/>
                </a:cubicBezTo>
                <a:close/>
                <a:moveTo>
                  <a:pt x="18685" y="146880"/>
                </a:moveTo>
                <a:lnTo>
                  <a:pt x="20586" y="152074"/>
                </a:lnTo>
                <a:lnTo>
                  <a:pt x="16817" y="153404"/>
                </a:lnTo>
                <a:lnTo>
                  <a:pt x="14885" y="148495"/>
                </a:lnTo>
                <a:lnTo>
                  <a:pt x="17419" y="147387"/>
                </a:lnTo>
                <a:lnTo>
                  <a:pt x="18685" y="146880"/>
                </a:lnTo>
                <a:close/>
                <a:moveTo>
                  <a:pt x="258800" y="125979"/>
                </a:moveTo>
                <a:lnTo>
                  <a:pt x="264342" y="131236"/>
                </a:lnTo>
                <a:lnTo>
                  <a:pt x="253860" y="145519"/>
                </a:lnTo>
                <a:cubicBezTo>
                  <a:pt x="253828" y="145519"/>
                  <a:pt x="253828" y="145550"/>
                  <a:pt x="253797" y="145582"/>
                </a:cubicBezTo>
                <a:lnTo>
                  <a:pt x="251358" y="153752"/>
                </a:lnTo>
                <a:cubicBezTo>
                  <a:pt x="247399" y="153562"/>
                  <a:pt x="243884" y="153309"/>
                  <a:pt x="241921" y="153056"/>
                </a:cubicBezTo>
                <a:cubicBezTo>
                  <a:pt x="241382" y="152992"/>
                  <a:pt x="240464" y="152866"/>
                  <a:pt x="239197" y="152612"/>
                </a:cubicBezTo>
                <a:cubicBezTo>
                  <a:pt x="239799" y="150491"/>
                  <a:pt x="240211" y="148939"/>
                  <a:pt x="240242" y="148780"/>
                </a:cubicBezTo>
                <a:cubicBezTo>
                  <a:pt x="240464" y="146849"/>
                  <a:pt x="240527" y="144854"/>
                  <a:pt x="240496" y="142890"/>
                </a:cubicBezTo>
                <a:lnTo>
                  <a:pt x="252308" y="131869"/>
                </a:lnTo>
                <a:cubicBezTo>
                  <a:pt x="253448" y="131553"/>
                  <a:pt x="254113" y="131363"/>
                  <a:pt x="254145" y="131331"/>
                </a:cubicBezTo>
                <a:cubicBezTo>
                  <a:pt x="254398" y="131268"/>
                  <a:pt x="254588" y="131141"/>
                  <a:pt x="254715" y="130951"/>
                </a:cubicBezTo>
                <a:lnTo>
                  <a:pt x="258800" y="125979"/>
                </a:lnTo>
                <a:close/>
                <a:moveTo>
                  <a:pt x="118696" y="145550"/>
                </a:moveTo>
                <a:lnTo>
                  <a:pt x="125030" y="151029"/>
                </a:lnTo>
                <a:lnTo>
                  <a:pt x="122022" y="153879"/>
                </a:lnTo>
                <a:lnTo>
                  <a:pt x="116321" y="147830"/>
                </a:lnTo>
                <a:lnTo>
                  <a:pt x="118696" y="145550"/>
                </a:lnTo>
                <a:close/>
                <a:moveTo>
                  <a:pt x="91493" y="147640"/>
                </a:moveTo>
                <a:lnTo>
                  <a:pt x="93868" y="148020"/>
                </a:lnTo>
                <a:lnTo>
                  <a:pt x="94818" y="149572"/>
                </a:lnTo>
                <a:lnTo>
                  <a:pt x="91588" y="151282"/>
                </a:lnTo>
                <a:lnTo>
                  <a:pt x="85824" y="154481"/>
                </a:lnTo>
                <a:lnTo>
                  <a:pt x="82467" y="149224"/>
                </a:lnTo>
                <a:lnTo>
                  <a:pt x="91493" y="147640"/>
                </a:lnTo>
                <a:close/>
                <a:moveTo>
                  <a:pt x="28946" y="150396"/>
                </a:moveTo>
                <a:lnTo>
                  <a:pt x="30245" y="154069"/>
                </a:lnTo>
                <a:lnTo>
                  <a:pt x="27743" y="154956"/>
                </a:lnTo>
                <a:lnTo>
                  <a:pt x="26381" y="151631"/>
                </a:lnTo>
                <a:lnTo>
                  <a:pt x="28946" y="150396"/>
                </a:lnTo>
                <a:close/>
                <a:moveTo>
                  <a:pt x="218074" y="152042"/>
                </a:moveTo>
                <a:lnTo>
                  <a:pt x="223553" y="153594"/>
                </a:lnTo>
                <a:lnTo>
                  <a:pt x="222888" y="155938"/>
                </a:lnTo>
                <a:lnTo>
                  <a:pt x="216364" y="154037"/>
                </a:lnTo>
                <a:lnTo>
                  <a:pt x="218074" y="152042"/>
                </a:lnTo>
                <a:close/>
                <a:moveTo>
                  <a:pt x="95071" y="149952"/>
                </a:moveTo>
                <a:lnTo>
                  <a:pt x="99030" y="156381"/>
                </a:lnTo>
                <a:lnTo>
                  <a:pt x="99030" y="156381"/>
                </a:lnTo>
                <a:lnTo>
                  <a:pt x="95103" y="156254"/>
                </a:lnTo>
                <a:lnTo>
                  <a:pt x="92031" y="151567"/>
                </a:lnTo>
                <a:lnTo>
                  <a:pt x="95071" y="149952"/>
                </a:lnTo>
                <a:close/>
                <a:moveTo>
                  <a:pt x="57987" y="146849"/>
                </a:moveTo>
                <a:lnTo>
                  <a:pt x="60204" y="153119"/>
                </a:lnTo>
                <a:lnTo>
                  <a:pt x="55200" y="155019"/>
                </a:lnTo>
                <a:lnTo>
                  <a:pt x="51843" y="156634"/>
                </a:lnTo>
                <a:lnTo>
                  <a:pt x="49689" y="149160"/>
                </a:lnTo>
                <a:lnTo>
                  <a:pt x="57987" y="146849"/>
                </a:lnTo>
                <a:close/>
                <a:moveTo>
                  <a:pt x="221019" y="148527"/>
                </a:moveTo>
                <a:cubicBezTo>
                  <a:pt x="226435" y="151346"/>
                  <a:pt x="232198" y="153436"/>
                  <a:pt x="238152" y="154734"/>
                </a:cubicBezTo>
                <a:lnTo>
                  <a:pt x="237519" y="157046"/>
                </a:lnTo>
                <a:lnTo>
                  <a:pt x="218391" y="151662"/>
                </a:lnTo>
                <a:cubicBezTo>
                  <a:pt x="219309" y="150554"/>
                  <a:pt x="220196" y="149509"/>
                  <a:pt x="221019" y="148527"/>
                </a:cubicBezTo>
                <a:close/>
                <a:moveTo>
                  <a:pt x="104509" y="118790"/>
                </a:moveTo>
                <a:lnTo>
                  <a:pt x="105839" y="123382"/>
                </a:lnTo>
                <a:cubicBezTo>
                  <a:pt x="105839" y="123414"/>
                  <a:pt x="105870" y="123414"/>
                  <a:pt x="105902" y="123445"/>
                </a:cubicBezTo>
                <a:lnTo>
                  <a:pt x="109987" y="128259"/>
                </a:lnTo>
                <a:lnTo>
                  <a:pt x="107296" y="135480"/>
                </a:lnTo>
                <a:lnTo>
                  <a:pt x="105395" y="135004"/>
                </a:lnTo>
                <a:cubicBezTo>
                  <a:pt x="105364" y="134989"/>
                  <a:pt x="105332" y="134981"/>
                  <a:pt x="105300" y="134981"/>
                </a:cubicBezTo>
                <a:cubicBezTo>
                  <a:pt x="105269" y="134981"/>
                  <a:pt x="105237" y="134989"/>
                  <a:pt x="105205" y="135004"/>
                </a:cubicBezTo>
                <a:cubicBezTo>
                  <a:pt x="105142" y="135036"/>
                  <a:pt x="105110" y="135099"/>
                  <a:pt x="105110" y="135163"/>
                </a:cubicBezTo>
                <a:lnTo>
                  <a:pt x="102894" y="144537"/>
                </a:lnTo>
                <a:cubicBezTo>
                  <a:pt x="102862" y="144568"/>
                  <a:pt x="102862" y="144568"/>
                  <a:pt x="102894" y="144600"/>
                </a:cubicBezTo>
                <a:lnTo>
                  <a:pt x="102894" y="154101"/>
                </a:lnTo>
                <a:lnTo>
                  <a:pt x="100202" y="157394"/>
                </a:lnTo>
                <a:lnTo>
                  <a:pt x="95451" y="149731"/>
                </a:lnTo>
                <a:lnTo>
                  <a:pt x="97193" y="148812"/>
                </a:lnTo>
                <a:cubicBezTo>
                  <a:pt x="97256" y="148780"/>
                  <a:pt x="97320" y="148717"/>
                  <a:pt x="97320" y="148654"/>
                </a:cubicBezTo>
                <a:lnTo>
                  <a:pt x="97700" y="143935"/>
                </a:lnTo>
                <a:lnTo>
                  <a:pt x="100962" y="142542"/>
                </a:lnTo>
                <a:cubicBezTo>
                  <a:pt x="101234" y="142460"/>
                  <a:pt x="101108" y="142098"/>
                  <a:pt x="100887" y="142098"/>
                </a:cubicBezTo>
                <a:cubicBezTo>
                  <a:pt x="100851" y="142098"/>
                  <a:pt x="100812" y="142108"/>
                  <a:pt x="100772" y="142130"/>
                </a:cubicBezTo>
                <a:lnTo>
                  <a:pt x="97415" y="143555"/>
                </a:lnTo>
                <a:cubicBezTo>
                  <a:pt x="97320" y="143587"/>
                  <a:pt x="97256" y="143682"/>
                  <a:pt x="97256" y="143745"/>
                </a:cubicBezTo>
                <a:lnTo>
                  <a:pt x="96876" y="148495"/>
                </a:lnTo>
                <a:lnTo>
                  <a:pt x="95230" y="149350"/>
                </a:lnTo>
                <a:lnTo>
                  <a:pt x="94216" y="147704"/>
                </a:lnTo>
                <a:cubicBezTo>
                  <a:pt x="94153" y="147672"/>
                  <a:pt x="94121" y="147609"/>
                  <a:pt x="94058" y="147609"/>
                </a:cubicBezTo>
                <a:lnTo>
                  <a:pt x="91746" y="147229"/>
                </a:lnTo>
                <a:lnTo>
                  <a:pt x="95198" y="130444"/>
                </a:lnTo>
                <a:cubicBezTo>
                  <a:pt x="95198" y="130412"/>
                  <a:pt x="95198" y="130412"/>
                  <a:pt x="95198" y="130381"/>
                </a:cubicBezTo>
                <a:lnTo>
                  <a:pt x="95166" y="129842"/>
                </a:lnTo>
                <a:cubicBezTo>
                  <a:pt x="95198" y="129779"/>
                  <a:pt x="95198" y="129716"/>
                  <a:pt x="95166" y="129652"/>
                </a:cubicBezTo>
                <a:cubicBezTo>
                  <a:pt x="95166" y="129621"/>
                  <a:pt x="95166" y="129621"/>
                  <a:pt x="95135" y="129589"/>
                </a:cubicBezTo>
                <a:lnTo>
                  <a:pt x="94913" y="125630"/>
                </a:lnTo>
                <a:cubicBezTo>
                  <a:pt x="94913" y="125599"/>
                  <a:pt x="94913" y="125567"/>
                  <a:pt x="94881" y="125535"/>
                </a:cubicBezTo>
                <a:lnTo>
                  <a:pt x="92031" y="120373"/>
                </a:lnTo>
                <a:lnTo>
                  <a:pt x="104509" y="118790"/>
                </a:lnTo>
                <a:close/>
                <a:moveTo>
                  <a:pt x="157744" y="114420"/>
                </a:moveTo>
                <a:lnTo>
                  <a:pt x="161988" y="115655"/>
                </a:lnTo>
                <a:lnTo>
                  <a:pt x="162463" y="117492"/>
                </a:lnTo>
                <a:lnTo>
                  <a:pt x="164585" y="126454"/>
                </a:lnTo>
                <a:lnTo>
                  <a:pt x="147262" y="143618"/>
                </a:lnTo>
                <a:lnTo>
                  <a:pt x="136178" y="154639"/>
                </a:lnTo>
                <a:lnTo>
                  <a:pt x="130826" y="159136"/>
                </a:lnTo>
                <a:lnTo>
                  <a:pt x="129242" y="154132"/>
                </a:lnTo>
                <a:cubicBezTo>
                  <a:pt x="129242" y="154101"/>
                  <a:pt x="129211" y="154069"/>
                  <a:pt x="129179" y="154037"/>
                </a:cubicBezTo>
                <a:lnTo>
                  <a:pt x="125695" y="151029"/>
                </a:lnTo>
                <a:lnTo>
                  <a:pt x="130984" y="146025"/>
                </a:lnTo>
                <a:cubicBezTo>
                  <a:pt x="131016" y="145962"/>
                  <a:pt x="131047" y="145930"/>
                  <a:pt x="131047" y="145867"/>
                </a:cubicBezTo>
                <a:cubicBezTo>
                  <a:pt x="131047" y="145772"/>
                  <a:pt x="131016" y="145709"/>
                  <a:pt x="130984" y="145677"/>
                </a:cubicBezTo>
                <a:lnTo>
                  <a:pt x="128007" y="143175"/>
                </a:lnTo>
                <a:lnTo>
                  <a:pt x="141561" y="130919"/>
                </a:lnTo>
                <a:cubicBezTo>
                  <a:pt x="141625" y="130856"/>
                  <a:pt x="141625" y="130793"/>
                  <a:pt x="141625" y="130729"/>
                </a:cubicBezTo>
                <a:lnTo>
                  <a:pt x="141625" y="124965"/>
                </a:lnTo>
                <a:lnTo>
                  <a:pt x="150524" y="119582"/>
                </a:lnTo>
                <a:cubicBezTo>
                  <a:pt x="150555" y="119550"/>
                  <a:pt x="150555" y="119550"/>
                  <a:pt x="150587" y="119518"/>
                </a:cubicBezTo>
                <a:lnTo>
                  <a:pt x="153532" y="115370"/>
                </a:lnTo>
                <a:lnTo>
                  <a:pt x="157744" y="114420"/>
                </a:lnTo>
                <a:close/>
                <a:moveTo>
                  <a:pt x="36420" y="146944"/>
                </a:moveTo>
                <a:lnTo>
                  <a:pt x="37750" y="151092"/>
                </a:lnTo>
                <a:cubicBezTo>
                  <a:pt x="37592" y="151251"/>
                  <a:pt x="37402" y="151409"/>
                  <a:pt x="37212" y="151567"/>
                </a:cubicBezTo>
                <a:cubicBezTo>
                  <a:pt x="34995" y="153341"/>
                  <a:pt x="33760" y="155684"/>
                  <a:pt x="33443" y="159295"/>
                </a:cubicBezTo>
                <a:lnTo>
                  <a:pt x="32652" y="159580"/>
                </a:lnTo>
                <a:lnTo>
                  <a:pt x="29358" y="150206"/>
                </a:lnTo>
                <a:lnTo>
                  <a:pt x="36420" y="146944"/>
                </a:lnTo>
                <a:close/>
                <a:moveTo>
                  <a:pt x="181021" y="153721"/>
                </a:moveTo>
                <a:lnTo>
                  <a:pt x="182003" y="157394"/>
                </a:lnTo>
                <a:lnTo>
                  <a:pt x="172217" y="159928"/>
                </a:lnTo>
                <a:lnTo>
                  <a:pt x="171077" y="156381"/>
                </a:lnTo>
                <a:lnTo>
                  <a:pt x="181021" y="153721"/>
                </a:lnTo>
                <a:close/>
                <a:moveTo>
                  <a:pt x="223996" y="153721"/>
                </a:moveTo>
                <a:lnTo>
                  <a:pt x="237392" y="157489"/>
                </a:lnTo>
                <a:cubicBezTo>
                  <a:pt x="237170" y="158313"/>
                  <a:pt x="236949" y="159136"/>
                  <a:pt x="236727" y="159928"/>
                </a:cubicBezTo>
                <a:lnTo>
                  <a:pt x="223331" y="156064"/>
                </a:lnTo>
                <a:lnTo>
                  <a:pt x="223996" y="153721"/>
                </a:lnTo>
                <a:close/>
                <a:moveTo>
                  <a:pt x="91619" y="151789"/>
                </a:moveTo>
                <a:lnTo>
                  <a:pt x="94660" y="156381"/>
                </a:lnTo>
                <a:lnTo>
                  <a:pt x="86806" y="160245"/>
                </a:lnTo>
                <a:lnTo>
                  <a:pt x="84209" y="156634"/>
                </a:lnTo>
                <a:lnTo>
                  <a:pt x="85887" y="154988"/>
                </a:lnTo>
                <a:lnTo>
                  <a:pt x="91619" y="151789"/>
                </a:lnTo>
                <a:close/>
                <a:moveTo>
                  <a:pt x="143747" y="147767"/>
                </a:moveTo>
                <a:lnTo>
                  <a:pt x="148750" y="153404"/>
                </a:lnTo>
                <a:lnTo>
                  <a:pt x="143557" y="158439"/>
                </a:lnTo>
                <a:cubicBezTo>
                  <a:pt x="143520" y="158415"/>
                  <a:pt x="143484" y="158405"/>
                  <a:pt x="143449" y="158405"/>
                </a:cubicBezTo>
                <a:cubicBezTo>
                  <a:pt x="143394" y="158405"/>
                  <a:pt x="143342" y="158432"/>
                  <a:pt x="143303" y="158471"/>
                </a:cubicBezTo>
                <a:cubicBezTo>
                  <a:pt x="143240" y="158534"/>
                  <a:pt x="143208" y="158629"/>
                  <a:pt x="143240" y="158724"/>
                </a:cubicBezTo>
                <a:lnTo>
                  <a:pt x="141466" y="160435"/>
                </a:lnTo>
                <a:lnTo>
                  <a:pt x="136621" y="154829"/>
                </a:lnTo>
                <a:lnTo>
                  <a:pt x="143747" y="147767"/>
                </a:lnTo>
                <a:close/>
                <a:moveTo>
                  <a:pt x="4181" y="0"/>
                </a:moveTo>
                <a:lnTo>
                  <a:pt x="8615" y="918"/>
                </a:lnTo>
                <a:lnTo>
                  <a:pt x="7285" y="7917"/>
                </a:lnTo>
                <a:lnTo>
                  <a:pt x="2756" y="10102"/>
                </a:lnTo>
                <a:lnTo>
                  <a:pt x="1" y="9564"/>
                </a:lnTo>
                <a:lnTo>
                  <a:pt x="1" y="10007"/>
                </a:lnTo>
                <a:lnTo>
                  <a:pt x="2534" y="10514"/>
                </a:lnTo>
                <a:lnTo>
                  <a:pt x="2059" y="14378"/>
                </a:lnTo>
                <a:lnTo>
                  <a:pt x="1" y="13871"/>
                </a:lnTo>
                <a:lnTo>
                  <a:pt x="1" y="14346"/>
                </a:lnTo>
                <a:lnTo>
                  <a:pt x="571" y="14473"/>
                </a:lnTo>
                <a:lnTo>
                  <a:pt x="1" y="20648"/>
                </a:lnTo>
                <a:lnTo>
                  <a:pt x="1" y="25525"/>
                </a:lnTo>
                <a:lnTo>
                  <a:pt x="381" y="21345"/>
                </a:lnTo>
                <a:lnTo>
                  <a:pt x="8393" y="22928"/>
                </a:lnTo>
                <a:lnTo>
                  <a:pt x="7696" y="30782"/>
                </a:lnTo>
                <a:lnTo>
                  <a:pt x="1" y="30497"/>
                </a:lnTo>
                <a:lnTo>
                  <a:pt x="1" y="30972"/>
                </a:lnTo>
                <a:lnTo>
                  <a:pt x="7918" y="31226"/>
                </a:lnTo>
                <a:lnTo>
                  <a:pt x="16247" y="31099"/>
                </a:lnTo>
                <a:lnTo>
                  <a:pt x="17640" y="39998"/>
                </a:lnTo>
                <a:cubicBezTo>
                  <a:pt x="11370" y="39491"/>
                  <a:pt x="4624" y="37591"/>
                  <a:pt x="1" y="36071"/>
                </a:cubicBezTo>
                <a:lnTo>
                  <a:pt x="1" y="38478"/>
                </a:lnTo>
                <a:cubicBezTo>
                  <a:pt x="1077" y="38826"/>
                  <a:pt x="2249" y="39206"/>
                  <a:pt x="3516" y="39554"/>
                </a:cubicBezTo>
                <a:cubicBezTo>
                  <a:pt x="10230" y="41486"/>
                  <a:pt x="16089" y="42468"/>
                  <a:pt x="20839" y="42468"/>
                </a:cubicBezTo>
                <a:cubicBezTo>
                  <a:pt x="21567" y="42468"/>
                  <a:pt x="22264" y="42468"/>
                  <a:pt x="22929" y="42405"/>
                </a:cubicBezTo>
                <a:cubicBezTo>
                  <a:pt x="24734" y="42246"/>
                  <a:pt x="26508" y="41961"/>
                  <a:pt x="28281" y="41518"/>
                </a:cubicBezTo>
                <a:lnTo>
                  <a:pt x="35628" y="43291"/>
                </a:lnTo>
                <a:lnTo>
                  <a:pt x="34837" y="48232"/>
                </a:lnTo>
                <a:cubicBezTo>
                  <a:pt x="31765" y="47567"/>
                  <a:pt x="28155" y="46617"/>
                  <a:pt x="28091" y="46585"/>
                </a:cubicBezTo>
                <a:lnTo>
                  <a:pt x="28059" y="46585"/>
                </a:lnTo>
                <a:lnTo>
                  <a:pt x="21536" y="46142"/>
                </a:lnTo>
                <a:lnTo>
                  <a:pt x="21441" y="46142"/>
                </a:lnTo>
                <a:lnTo>
                  <a:pt x="4846" y="52602"/>
                </a:lnTo>
                <a:lnTo>
                  <a:pt x="1" y="47345"/>
                </a:lnTo>
                <a:lnTo>
                  <a:pt x="1" y="48010"/>
                </a:lnTo>
                <a:lnTo>
                  <a:pt x="4561" y="52950"/>
                </a:lnTo>
                <a:lnTo>
                  <a:pt x="4339" y="57796"/>
                </a:lnTo>
                <a:cubicBezTo>
                  <a:pt x="4339" y="57827"/>
                  <a:pt x="4339" y="57859"/>
                  <a:pt x="4339" y="57891"/>
                </a:cubicBezTo>
                <a:lnTo>
                  <a:pt x="7221" y="64985"/>
                </a:lnTo>
                <a:lnTo>
                  <a:pt x="6810" y="66790"/>
                </a:lnTo>
                <a:lnTo>
                  <a:pt x="1" y="51937"/>
                </a:lnTo>
                <a:lnTo>
                  <a:pt x="1" y="57416"/>
                </a:lnTo>
                <a:lnTo>
                  <a:pt x="7095" y="72775"/>
                </a:lnTo>
                <a:lnTo>
                  <a:pt x="4814" y="74137"/>
                </a:lnTo>
                <a:lnTo>
                  <a:pt x="1" y="70780"/>
                </a:lnTo>
                <a:lnTo>
                  <a:pt x="1" y="73567"/>
                </a:lnTo>
                <a:lnTo>
                  <a:pt x="3358" y="75910"/>
                </a:lnTo>
                <a:lnTo>
                  <a:pt x="1616" y="79869"/>
                </a:lnTo>
                <a:cubicBezTo>
                  <a:pt x="1172" y="78856"/>
                  <a:pt x="634" y="77874"/>
                  <a:pt x="1" y="76955"/>
                </a:cubicBezTo>
                <a:lnTo>
                  <a:pt x="1" y="82117"/>
                </a:lnTo>
                <a:cubicBezTo>
                  <a:pt x="127" y="82529"/>
                  <a:pt x="222" y="82941"/>
                  <a:pt x="317" y="83353"/>
                </a:cubicBezTo>
                <a:cubicBezTo>
                  <a:pt x="317" y="83416"/>
                  <a:pt x="317" y="83479"/>
                  <a:pt x="349" y="83543"/>
                </a:cubicBezTo>
                <a:cubicBezTo>
                  <a:pt x="697" y="85601"/>
                  <a:pt x="602" y="87691"/>
                  <a:pt x="1" y="89655"/>
                </a:cubicBezTo>
                <a:lnTo>
                  <a:pt x="1" y="93455"/>
                </a:lnTo>
                <a:lnTo>
                  <a:pt x="1679" y="91460"/>
                </a:lnTo>
                <a:cubicBezTo>
                  <a:pt x="1742" y="91396"/>
                  <a:pt x="1806" y="91301"/>
                  <a:pt x="1869" y="91175"/>
                </a:cubicBezTo>
                <a:cubicBezTo>
                  <a:pt x="2819" y="88673"/>
                  <a:pt x="3104" y="85949"/>
                  <a:pt x="2661" y="83321"/>
                </a:cubicBezTo>
                <a:lnTo>
                  <a:pt x="5701" y="76290"/>
                </a:lnTo>
                <a:lnTo>
                  <a:pt x="8076" y="74865"/>
                </a:lnTo>
                <a:lnTo>
                  <a:pt x="14980" y="89876"/>
                </a:lnTo>
                <a:lnTo>
                  <a:pt x="9628" y="91871"/>
                </a:lnTo>
                <a:cubicBezTo>
                  <a:pt x="9533" y="91903"/>
                  <a:pt x="9470" y="91966"/>
                  <a:pt x="9470" y="92030"/>
                </a:cubicBezTo>
                <a:lnTo>
                  <a:pt x="8931" y="95767"/>
                </a:lnTo>
                <a:lnTo>
                  <a:pt x="6144" y="102005"/>
                </a:lnTo>
                <a:lnTo>
                  <a:pt x="1584" y="104349"/>
                </a:lnTo>
                <a:cubicBezTo>
                  <a:pt x="1457" y="104381"/>
                  <a:pt x="1426" y="104507"/>
                  <a:pt x="1457" y="104634"/>
                </a:cubicBezTo>
                <a:lnTo>
                  <a:pt x="12858" y="131774"/>
                </a:lnTo>
                <a:lnTo>
                  <a:pt x="14790" y="136366"/>
                </a:lnTo>
                <a:lnTo>
                  <a:pt x="11877" y="137728"/>
                </a:lnTo>
                <a:lnTo>
                  <a:pt x="1" y="109923"/>
                </a:lnTo>
                <a:lnTo>
                  <a:pt x="1" y="111094"/>
                </a:lnTo>
                <a:lnTo>
                  <a:pt x="11465" y="137918"/>
                </a:lnTo>
                <a:lnTo>
                  <a:pt x="9786" y="138678"/>
                </a:lnTo>
                <a:lnTo>
                  <a:pt x="1" y="115560"/>
                </a:lnTo>
                <a:lnTo>
                  <a:pt x="1" y="116763"/>
                </a:lnTo>
                <a:lnTo>
                  <a:pt x="9375" y="138900"/>
                </a:lnTo>
                <a:lnTo>
                  <a:pt x="5796" y="140515"/>
                </a:lnTo>
                <a:lnTo>
                  <a:pt x="2376" y="131616"/>
                </a:lnTo>
                <a:cubicBezTo>
                  <a:pt x="2329" y="131510"/>
                  <a:pt x="2243" y="131466"/>
                  <a:pt x="2158" y="131466"/>
                </a:cubicBezTo>
                <a:cubicBezTo>
                  <a:pt x="2014" y="131466"/>
                  <a:pt x="1873" y="131595"/>
                  <a:pt x="1933" y="131774"/>
                </a:cubicBezTo>
                <a:lnTo>
                  <a:pt x="5384" y="140705"/>
                </a:lnTo>
                <a:cubicBezTo>
                  <a:pt x="3326" y="141655"/>
                  <a:pt x="1489" y="142510"/>
                  <a:pt x="1" y="143207"/>
                </a:cubicBezTo>
                <a:lnTo>
                  <a:pt x="1" y="145709"/>
                </a:lnTo>
                <a:lnTo>
                  <a:pt x="6208" y="142858"/>
                </a:lnTo>
                <a:lnTo>
                  <a:pt x="9185" y="150522"/>
                </a:lnTo>
                <a:lnTo>
                  <a:pt x="317" y="154386"/>
                </a:lnTo>
                <a:lnTo>
                  <a:pt x="1" y="153372"/>
                </a:lnTo>
                <a:lnTo>
                  <a:pt x="1" y="155019"/>
                </a:lnTo>
                <a:lnTo>
                  <a:pt x="64" y="154988"/>
                </a:lnTo>
                <a:lnTo>
                  <a:pt x="1521" y="159390"/>
                </a:lnTo>
                <a:lnTo>
                  <a:pt x="1996" y="159326"/>
                </a:lnTo>
                <a:lnTo>
                  <a:pt x="476" y="154829"/>
                </a:lnTo>
                <a:lnTo>
                  <a:pt x="9343" y="150966"/>
                </a:lnTo>
                <a:lnTo>
                  <a:pt x="12383" y="158883"/>
                </a:lnTo>
                <a:lnTo>
                  <a:pt x="12890" y="158883"/>
                </a:lnTo>
                <a:lnTo>
                  <a:pt x="9755" y="150776"/>
                </a:lnTo>
                <a:lnTo>
                  <a:pt x="14473" y="148717"/>
                </a:lnTo>
                <a:lnTo>
                  <a:pt x="16500" y="153784"/>
                </a:lnTo>
                <a:cubicBezTo>
                  <a:pt x="16532" y="153879"/>
                  <a:pt x="16595" y="153911"/>
                  <a:pt x="16690" y="153942"/>
                </a:cubicBezTo>
                <a:lnTo>
                  <a:pt x="16785" y="153942"/>
                </a:lnTo>
                <a:lnTo>
                  <a:pt x="20776" y="152517"/>
                </a:lnTo>
                <a:lnTo>
                  <a:pt x="22042" y="155969"/>
                </a:lnTo>
                <a:lnTo>
                  <a:pt x="18337" y="157553"/>
                </a:lnTo>
                <a:cubicBezTo>
                  <a:pt x="18084" y="157648"/>
                  <a:pt x="18179" y="157996"/>
                  <a:pt x="18400" y="157996"/>
                </a:cubicBezTo>
                <a:cubicBezTo>
                  <a:pt x="18432" y="157996"/>
                  <a:pt x="18464" y="157996"/>
                  <a:pt x="18495" y="157964"/>
                </a:cubicBezTo>
                <a:lnTo>
                  <a:pt x="22201" y="156381"/>
                </a:lnTo>
                <a:lnTo>
                  <a:pt x="23467" y="159833"/>
                </a:lnTo>
                <a:lnTo>
                  <a:pt x="23974" y="159896"/>
                </a:lnTo>
                <a:lnTo>
                  <a:pt x="21124" y="152106"/>
                </a:lnTo>
                <a:lnTo>
                  <a:pt x="19129" y="146659"/>
                </a:lnTo>
                <a:cubicBezTo>
                  <a:pt x="21884" y="145455"/>
                  <a:pt x="24354" y="144378"/>
                  <a:pt x="26508" y="143428"/>
                </a:cubicBezTo>
                <a:lnTo>
                  <a:pt x="28788" y="149952"/>
                </a:lnTo>
                <a:lnTo>
                  <a:pt x="25969" y="151282"/>
                </a:lnTo>
                <a:cubicBezTo>
                  <a:pt x="25874" y="151346"/>
                  <a:pt x="25811" y="151472"/>
                  <a:pt x="25874" y="151599"/>
                </a:cubicBezTo>
                <a:lnTo>
                  <a:pt x="27426" y="155304"/>
                </a:lnTo>
                <a:cubicBezTo>
                  <a:pt x="27458" y="155399"/>
                  <a:pt x="27521" y="155463"/>
                  <a:pt x="27616" y="155463"/>
                </a:cubicBezTo>
                <a:lnTo>
                  <a:pt x="27711" y="155463"/>
                </a:lnTo>
                <a:lnTo>
                  <a:pt x="30403" y="154513"/>
                </a:lnTo>
                <a:lnTo>
                  <a:pt x="32240" y="159738"/>
                </a:lnTo>
                <a:lnTo>
                  <a:pt x="29865" y="160593"/>
                </a:lnTo>
                <a:lnTo>
                  <a:pt x="30941" y="160688"/>
                </a:lnTo>
                <a:lnTo>
                  <a:pt x="32588" y="160118"/>
                </a:lnTo>
                <a:lnTo>
                  <a:pt x="33380" y="159801"/>
                </a:lnTo>
                <a:lnTo>
                  <a:pt x="33380" y="159801"/>
                </a:lnTo>
                <a:cubicBezTo>
                  <a:pt x="33380" y="160150"/>
                  <a:pt x="33348" y="160530"/>
                  <a:pt x="33348" y="160910"/>
                </a:cubicBezTo>
                <a:cubicBezTo>
                  <a:pt x="34108" y="160973"/>
                  <a:pt x="34868" y="161005"/>
                  <a:pt x="35628" y="161068"/>
                </a:cubicBezTo>
                <a:cubicBezTo>
                  <a:pt x="35692" y="157109"/>
                  <a:pt x="36673" y="154924"/>
                  <a:pt x="38637" y="153372"/>
                </a:cubicBezTo>
                <a:cubicBezTo>
                  <a:pt x="43736" y="149255"/>
                  <a:pt x="44844" y="144980"/>
                  <a:pt x="44654" y="141687"/>
                </a:cubicBezTo>
                <a:lnTo>
                  <a:pt x="44654" y="141687"/>
                </a:lnTo>
                <a:lnTo>
                  <a:pt x="47156" y="142130"/>
                </a:lnTo>
                <a:lnTo>
                  <a:pt x="51463" y="156824"/>
                </a:lnTo>
                <a:lnTo>
                  <a:pt x="43451" y="160878"/>
                </a:lnTo>
                <a:cubicBezTo>
                  <a:pt x="42184" y="160910"/>
                  <a:pt x="40949" y="161005"/>
                  <a:pt x="39745" y="161226"/>
                </a:cubicBezTo>
                <a:lnTo>
                  <a:pt x="43197" y="161353"/>
                </a:lnTo>
                <a:lnTo>
                  <a:pt x="43799" y="161353"/>
                </a:lnTo>
                <a:lnTo>
                  <a:pt x="43767" y="161226"/>
                </a:lnTo>
                <a:lnTo>
                  <a:pt x="45763" y="160213"/>
                </a:lnTo>
                <a:lnTo>
                  <a:pt x="46143" y="161448"/>
                </a:lnTo>
                <a:lnTo>
                  <a:pt x="46649" y="161480"/>
                </a:lnTo>
                <a:lnTo>
                  <a:pt x="46206" y="160055"/>
                </a:lnTo>
                <a:cubicBezTo>
                  <a:pt x="46206" y="160055"/>
                  <a:pt x="46206" y="160023"/>
                  <a:pt x="46174" y="160023"/>
                </a:cubicBezTo>
                <a:lnTo>
                  <a:pt x="48296" y="158946"/>
                </a:lnTo>
                <a:lnTo>
                  <a:pt x="49341" y="161575"/>
                </a:lnTo>
                <a:lnTo>
                  <a:pt x="49848" y="161606"/>
                </a:lnTo>
                <a:lnTo>
                  <a:pt x="48676" y="158756"/>
                </a:lnTo>
                <a:lnTo>
                  <a:pt x="51811" y="157173"/>
                </a:lnTo>
                <a:lnTo>
                  <a:pt x="55232" y="155494"/>
                </a:lnTo>
                <a:lnTo>
                  <a:pt x="58620" y="158281"/>
                </a:lnTo>
                <a:lnTo>
                  <a:pt x="57068" y="161860"/>
                </a:lnTo>
                <a:lnTo>
                  <a:pt x="57543" y="161860"/>
                </a:lnTo>
                <a:lnTo>
                  <a:pt x="59095" y="158281"/>
                </a:lnTo>
                <a:cubicBezTo>
                  <a:pt x="59127" y="158186"/>
                  <a:pt x="59127" y="158091"/>
                  <a:pt x="59032" y="158028"/>
                </a:cubicBezTo>
                <a:lnTo>
                  <a:pt x="55738" y="155273"/>
                </a:lnTo>
                <a:lnTo>
                  <a:pt x="62547" y="152676"/>
                </a:lnTo>
                <a:lnTo>
                  <a:pt x="64637" y="162050"/>
                </a:lnTo>
                <a:lnTo>
                  <a:pt x="65587" y="162050"/>
                </a:lnTo>
                <a:lnTo>
                  <a:pt x="63402" y="152391"/>
                </a:lnTo>
                <a:lnTo>
                  <a:pt x="78920" y="150617"/>
                </a:lnTo>
                <a:lnTo>
                  <a:pt x="78983" y="150617"/>
                </a:lnTo>
                <a:lnTo>
                  <a:pt x="82024" y="149319"/>
                </a:lnTo>
                <a:lnTo>
                  <a:pt x="85444" y="154766"/>
                </a:lnTo>
                <a:lnTo>
                  <a:pt x="83765" y="156444"/>
                </a:lnTo>
                <a:cubicBezTo>
                  <a:pt x="83670" y="156539"/>
                  <a:pt x="83670" y="156634"/>
                  <a:pt x="83734" y="156729"/>
                </a:cubicBezTo>
                <a:lnTo>
                  <a:pt x="86552" y="160656"/>
                </a:lnTo>
                <a:cubicBezTo>
                  <a:pt x="86584" y="160720"/>
                  <a:pt x="86647" y="160751"/>
                  <a:pt x="86711" y="160751"/>
                </a:cubicBezTo>
                <a:cubicBezTo>
                  <a:pt x="86742" y="160751"/>
                  <a:pt x="86806" y="160751"/>
                  <a:pt x="86837" y="160720"/>
                </a:cubicBezTo>
                <a:lnTo>
                  <a:pt x="95040" y="156729"/>
                </a:lnTo>
                <a:lnTo>
                  <a:pt x="99315" y="156856"/>
                </a:lnTo>
                <a:lnTo>
                  <a:pt x="99980" y="157933"/>
                </a:lnTo>
                <a:lnTo>
                  <a:pt x="101943" y="161068"/>
                </a:lnTo>
                <a:lnTo>
                  <a:pt x="101405" y="161448"/>
                </a:lnTo>
                <a:lnTo>
                  <a:pt x="101532" y="161416"/>
                </a:lnTo>
                <a:cubicBezTo>
                  <a:pt x="101817" y="161163"/>
                  <a:pt x="102197" y="160941"/>
                  <a:pt x="102577" y="160846"/>
                </a:cubicBezTo>
                <a:lnTo>
                  <a:pt x="102387" y="160846"/>
                </a:lnTo>
                <a:lnTo>
                  <a:pt x="100423" y="157806"/>
                </a:lnTo>
                <a:lnTo>
                  <a:pt x="103210" y="154418"/>
                </a:lnTo>
                <a:lnTo>
                  <a:pt x="107454" y="154418"/>
                </a:lnTo>
                <a:cubicBezTo>
                  <a:pt x="107739" y="154418"/>
                  <a:pt x="107739" y="153942"/>
                  <a:pt x="107454" y="153942"/>
                </a:cubicBezTo>
                <a:lnTo>
                  <a:pt x="103337" y="153942"/>
                </a:lnTo>
                <a:lnTo>
                  <a:pt x="103337" y="150681"/>
                </a:lnTo>
                <a:lnTo>
                  <a:pt x="106979" y="151219"/>
                </a:lnTo>
                <a:lnTo>
                  <a:pt x="107010" y="151219"/>
                </a:lnTo>
                <a:cubicBezTo>
                  <a:pt x="107074" y="151219"/>
                  <a:pt x="107137" y="151187"/>
                  <a:pt x="107200" y="151124"/>
                </a:cubicBezTo>
                <a:cubicBezTo>
                  <a:pt x="107232" y="151092"/>
                  <a:pt x="107264" y="151029"/>
                  <a:pt x="107264" y="150934"/>
                </a:cubicBezTo>
                <a:lnTo>
                  <a:pt x="106567" y="145804"/>
                </a:lnTo>
                <a:cubicBezTo>
                  <a:pt x="106535" y="145709"/>
                  <a:pt x="106472" y="145645"/>
                  <a:pt x="106409" y="145614"/>
                </a:cubicBezTo>
                <a:lnTo>
                  <a:pt x="103369" y="144410"/>
                </a:lnTo>
                <a:lnTo>
                  <a:pt x="105490" y="135480"/>
                </a:lnTo>
                <a:lnTo>
                  <a:pt x="107391" y="135955"/>
                </a:lnTo>
                <a:cubicBezTo>
                  <a:pt x="107407" y="135960"/>
                  <a:pt x="107425" y="135963"/>
                  <a:pt x="107443" y="135963"/>
                </a:cubicBezTo>
                <a:cubicBezTo>
                  <a:pt x="107528" y="135963"/>
                  <a:pt x="107623" y="135906"/>
                  <a:pt x="107676" y="135828"/>
                </a:cubicBezTo>
                <a:lnTo>
                  <a:pt x="110336" y="128671"/>
                </a:lnTo>
                <a:lnTo>
                  <a:pt x="110779" y="129177"/>
                </a:lnTo>
                <a:lnTo>
                  <a:pt x="130477" y="145804"/>
                </a:lnTo>
                <a:lnTo>
                  <a:pt x="125315" y="150649"/>
                </a:lnTo>
                <a:lnTo>
                  <a:pt x="113218" y="140230"/>
                </a:lnTo>
                <a:cubicBezTo>
                  <a:pt x="113170" y="140182"/>
                  <a:pt x="113107" y="140159"/>
                  <a:pt x="113043" y="140159"/>
                </a:cubicBezTo>
                <a:cubicBezTo>
                  <a:pt x="112980" y="140159"/>
                  <a:pt x="112917" y="140182"/>
                  <a:pt x="112869" y="140230"/>
                </a:cubicBezTo>
                <a:lnTo>
                  <a:pt x="110779" y="142605"/>
                </a:lnTo>
                <a:cubicBezTo>
                  <a:pt x="110684" y="142700"/>
                  <a:pt x="110716" y="142858"/>
                  <a:pt x="110811" y="142922"/>
                </a:cubicBezTo>
                <a:cubicBezTo>
                  <a:pt x="110858" y="142969"/>
                  <a:pt x="110914" y="142993"/>
                  <a:pt x="110969" y="142993"/>
                </a:cubicBezTo>
                <a:cubicBezTo>
                  <a:pt x="111025" y="142993"/>
                  <a:pt x="111080" y="142969"/>
                  <a:pt x="111127" y="142922"/>
                </a:cubicBezTo>
                <a:lnTo>
                  <a:pt x="113091" y="140705"/>
                </a:lnTo>
                <a:lnTo>
                  <a:pt x="118348" y="145265"/>
                </a:lnTo>
                <a:lnTo>
                  <a:pt x="115846" y="147672"/>
                </a:lnTo>
                <a:cubicBezTo>
                  <a:pt x="115751" y="147767"/>
                  <a:pt x="115751" y="147894"/>
                  <a:pt x="115846" y="147989"/>
                </a:cubicBezTo>
                <a:lnTo>
                  <a:pt x="121705" y="154196"/>
                </a:lnTo>
                <a:lnTo>
                  <a:pt x="118855" y="156888"/>
                </a:lnTo>
                <a:lnTo>
                  <a:pt x="115941" y="159643"/>
                </a:lnTo>
                <a:lnTo>
                  <a:pt x="116606" y="159643"/>
                </a:lnTo>
                <a:lnTo>
                  <a:pt x="119013" y="157394"/>
                </a:lnTo>
                <a:lnTo>
                  <a:pt x="121357" y="159833"/>
                </a:lnTo>
                <a:lnTo>
                  <a:pt x="122022" y="159865"/>
                </a:lnTo>
                <a:lnTo>
                  <a:pt x="119330" y="157078"/>
                </a:lnTo>
                <a:lnTo>
                  <a:pt x="125379" y="151346"/>
                </a:lnTo>
                <a:lnTo>
                  <a:pt x="128862" y="154323"/>
                </a:lnTo>
                <a:lnTo>
                  <a:pt x="130477" y="159485"/>
                </a:lnTo>
                <a:lnTo>
                  <a:pt x="129337" y="160435"/>
                </a:lnTo>
                <a:lnTo>
                  <a:pt x="130002" y="160498"/>
                </a:lnTo>
                <a:lnTo>
                  <a:pt x="130636" y="159928"/>
                </a:lnTo>
                <a:lnTo>
                  <a:pt x="130794" y="160530"/>
                </a:lnTo>
                <a:lnTo>
                  <a:pt x="131301" y="160561"/>
                </a:lnTo>
                <a:lnTo>
                  <a:pt x="131301" y="160561"/>
                </a:lnTo>
                <a:lnTo>
                  <a:pt x="130984" y="159611"/>
                </a:lnTo>
                <a:lnTo>
                  <a:pt x="136273" y="155146"/>
                </a:lnTo>
                <a:lnTo>
                  <a:pt x="141118" y="160783"/>
                </a:lnTo>
                <a:lnTo>
                  <a:pt x="140706" y="161131"/>
                </a:lnTo>
                <a:lnTo>
                  <a:pt x="141371" y="161163"/>
                </a:lnTo>
                <a:lnTo>
                  <a:pt x="143525" y="159073"/>
                </a:lnTo>
                <a:lnTo>
                  <a:pt x="145552" y="161258"/>
                </a:lnTo>
                <a:lnTo>
                  <a:pt x="146153" y="161258"/>
                </a:lnTo>
                <a:lnTo>
                  <a:pt x="143842" y="158756"/>
                </a:lnTo>
                <a:lnTo>
                  <a:pt x="163381" y="139976"/>
                </a:lnTo>
                <a:lnTo>
                  <a:pt x="166358" y="143175"/>
                </a:lnTo>
                <a:lnTo>
                  <a:pt x="160056" y="150459"/>
                </a:lnTo>
                <a:cubicBezTo>
                  <a:pt x="159993" y="150554"/>
                  <a:pt x="159993" y="150681"/>
                  <a:pt x="160088" y="150776"/>
                </a:cubicBezTo>
                <a:cubicBezTo>
                  <a:pt x="160128" y="150815"/>
                  <a:pt x="160179" y="150833"/>
                  <a:pt x="160229" y="150833"/>
                </a:cubicBezTo>
                <a:cubicBezTo>
                  <a:pt x="160299" y="150833"/>
                  <a:pt x="160368" y="150799"/>
                  <a:pt x="160405" y="150744"/>
                </a:cubicBezTo>
                <a:lnTo>
                  <a:pt x="166548" y="143618"/>
                </a:lnTo>
                <a:lnTo>
                  <a:pt x="168163" y="148685"/>
                </a:lnTo>
                <a:lnTo>
                  <a:pt x="158631" y="161068"/>
                </a:lnTo>
                <a:lnTo>
                  <a:pt x="159233" y="161068"/>
                </a:lnTo>
                <a:lnTo>
                  <a:pt x="168322" y="149224"/>
                </a:lnTo>
                <a:lnTo>
                  <a:pt x="169272" y="152169"/>
                </a:lnTo>
                <a:lnTo>
                  <a:pt x="170570" y="156254"/>
                </a:lnTo>
                <a:lnTo>
                  <a:pt x="171837" y="160213"/>
                </a:lnTo>
                <a:lnTo>
                  <a:pt x="171900" y="160625"/>
                </a:lnTo>
                <a:lnTo>
                  <a:pt x="172375" y="160625"/>
                </a:lnTo>
                <a:lnTo>
                  <a:pt x="172312" y="160371"/>
                </a:lnTo>
                <a:lnTo>
                  <a:pt x="182098" y="157838"/>
                </a:lnTo>
                <a:lnTo>
                  <a:pt x="182795" y="160435"/>
                </a:lnTo>
                <a:lnTo>
                  <a:pt x="183270" y="160435"/>
                </a:lnTo>
                <a:lnTo>
                  <a:pt x="181369" y="153372"/>
                </a:lnTo>
                <a:cubicBezTo>
                  <a:pt x="181345" y="153274"/>
                  <a:pt x="181262" y="153194"/>
                  <a:pt x="181167" y="153194"/>
                </a:cubicBezTo>
                <a:cubicBezTo>
                  <a:pt x="181140" y="153194"/>
                  <a:pt x="181112" y="153200"/>
                  <a:pt x="181084" y="153214"/>
                </a:cubicBezTo>
                <a:lnTo>
                  <a:pt x="170919" y="155938"/>
                </a:lnTo>
                <a:lnTo>
                  <a:pt x="169747" y="152232"/>
                </a:lnTo>
                <a:lnTo>
                  <a:pt x="177031" y="149921"/>
                </a:lnTo>
                <a:lnTo>
                  <a:pt x="180134" y="148654"/>
                </a:lnTo>
                <a:cubicBezTo>
                  <a:pt x="180229" y="148622"/>
                  <a:pt x="180261" y="148495"/>
                  <a:pt x="180261" y="148400"/>
                </a:cubicBezTo>
                <a:lnTo>
                  <a:pt x="179374" y="142763"/>
                </a:lnTo>
                <a:lnTo>
                  <a:pt x="178931" y="140990"/>
                </a:lnTo>
                <a:cubicBezTo>
                  <a:pt x="178893" y="140889"/>
                  <a:pt x="178809" y="140843"/>
                  <a:pt x="178725" y="140843"/>
                </a:cubicBezTo>
                <a:cubicBezTo>
                  <a:pt x="178598" y="140843"/>
                  <a:pt x="178469" y="140946"/>
                  <a:pt x="178488" y="141117"/>
                </a:cubicBezTo>
                <a:lnTo>
                  <a:pt x="178899" y="142637"/>
                </a:lnTo>
                <a:lnTo>
                  <a:pt x="167593" y="145455"/>
                </a:lnTo>
                <a:lnTo>
                  <a:pt x="166865" y="143270"/>
                </a:lnTo>
                <a:lnTo>
                  <a:pt x="170000" y="139628"/>
                </a:lnTo>
                <a:lnTo>
                  <a:pt x="183175" y="136081"/>
                </a:lnTo>
                <a:lnTo>
                  <a:pt x="184505" y="139660"/>
                </a:lnTo>
                <a:cubicBezTo>
                  <a:pt x="184505" y="139691"/>
                  <a:pt x="184536" y="139723"/>
                  <a:pt x="184568" y="139755"/>
                </a:cubicBezTo>
                <a:lnTo>
                  <a:pt x="199199" y="153562"/>
                </a:lnTo>
                <a:lnTo>
                  <a:pt x="199833" y="160625"/>
                </a:lnTo>
                <a:lnTo>
                  <a:pt x="200308" y="160625"/>
                </a:lnTo>
                <a:lnTo>
                  <a:pt x="199706" y="153594"/>
                </a:lnTo>
                <a:lnTo>
                  <a:pt x="205501" y="152486"/>
                </a:lnTo>
                <a:lnTo>
                  <a:pt x="205280" y="160688"/>
                </a:lnTo>
                <a:lnTo>
                  <a:pt x="205755" y="160688"/>
                </a:lnTo>
                <a:lnTo>
                  <a:pt x="206135" y="146595"/>
                </a:lnTo>
                <a:lnTo>
                  <a:pt x="213799" y="153531"/>
                </a:lnTo>
                <a:cubicBezTo>
                  <a:pt x="211962" y="155779"/>
                  <a:pt x="209998" y="158186"/>
                  <a:pt x="207908" y="160751"/>
                </a:cubicBezTo>
                <a:lnTo>
                  <a:pt x="210822" y="160815"/>
                </a:lnTo>
                <a:cubicBezTo>
                  <a:pt x="212627" y="158598"/>
                  <a:pt x="214400" y="156444"/>
                  <a:pt x="216079" y="154418"/>
                </a:cubicBezTo>
                <a:lnTo>
                  <a:pt x="222983" y="156413"/>
                </a:lnTo>
                <a:lnTo>
                  <a:pt x="236600" y="160371"/>
                </a:lnTo>
                <a:cubicBezTo>
                  <a:pt x="236505" y="160720"/>
                  <a:pt x="236410" y="161068"/>
                  <a:pt x="236315" y="161416"/>
                </a:cubicBezTo>
                <a:lnTo>
                  <a:pt x="236790" y="161416"/>
                </a:lnTo>
                <a:lnTo>
                  <a:pt x="237899" y="157394"/>
                </a:lnTo>
                <a:cubicBezTo>
                  <a:pt x="238152" y="156539"/>
                  <a:pt x="238374" y="155653"/>
                  <a:pt x="238595" y="154829"/>
                </a:cubicBezTo>
                <a:lnTo>
                  <a:pt x="238944" y="154893"/>
                </a:lnTo>
                <a:cubicBezTo>
                  <a:pt x="242269" y="155684"/>
                  <a:pt x="244549" y="156318"/>
                  <a:pt x="246101" y="156919"/>
                </a:cubicBezTo>
                <a:lnTo>
                  <a:pt x="240622" y="161575"/>
                </a:lnTo>
                <a:lnTo>
                  <a:pt x="241319" y="161575"/>
                </a:lnTo>
                <a:lnTo>
                  <a:pt x="246576" y="157109"/>
                </a:lnTo>
                <a:cubicBezTo>
                  <a:pt x="247368" y="157394"/>
                  <a:pt x="248096" y="157869"/>
                  <a:pt x="248698" y="158503"/>
                </a:cubicBezTo>
                <a:cubicBezTo>
                  <a:pt x="249110" y="158978"/>
                  <a:pt x="250123" y="160118"/>
                  <a:pt x="251390" y="161511"/>
                </a:cubicBezTo>
                <a:lnTo>
                  <a:pt x="254398" y="161416"/>
                </a:lnTo>
                <a:cubicBezTo>
                  <a:pt x="252562" y="159390"/>
                  <a:pt x="250978" y="157616"/>
                  <a:pt x="250440" y="156983"/>
                </a:cubicBezTo>
                <a:cubicBezTo>
                  <a:pt x="250060" y="156571"/>
                  <a:pt x="249648" y="156223"/>
                  <a:pt x="249173" y="155906"/>
                </a:cubicBezTo>
                <a:lnTo>
                  <a:pt x="249173" y="155906"/>
                </a:lnTo>
                <a:cubicBezTo>
                  <a:pt x="253234" y="156158"/>
                  <a:pt x="258113" y="156347"/>
                  <a:pt x="262416" y="156347"/>
                </a:cubicBezTo>
                <a:cubicBezTo>
                  <a:pt x="266233" y="156347"/>
                  <a:pt x="269596" y="156198"/>
                  <a:pt x="271531" y="155811"/>
                </a:cubicBezTo>
                <a:cubicBezTo>
                  <a:pt x="272323" y="155621"/>
                  <a:pt x="273115" y="155526"/>
                  <a:pt x="273938" y="155463"/>
                </a:cubicBezTo>
                <a:lnTo>
                  <a:pt x="273938" y="155463"/>
                </a:lnTo>
                <a:lnTo>
                  <a:pt x="268143" y="161258"/>
                </a:lnTo>
                <a:lnTo>
                  <a:pt x="268776" y="161290"/>
                </a:lnTo>
                <a:lnTo>
                  <a:pt x="274635" y="155399"/>
                </a:lnTo>
                <a:cubicBezTo>
                  <a:pt x="275222" y="155356"/>
                  <a:pt x="275812" y="155335"/>
                  <a:pt x="276404" y="155335"/>
                </a:cubicBezTo>
                <a:cubicBezTo>
                  <a:pt x="277537" y="155335"/>
                  <a:pt x="278674" y="155412"/>
                  <a:pt x="279797" y="155558"/>
                </a:cubicBezTo>
                <a:cubicBezTo>
                  <a:pt x="279100" y="157173"/>
                  <a:pt x="278340" y="158819"/>
                  <a:pt x="277643" y="160435"/>
                </a:cubicBezTo>
                <a:lnTo>
                  <a:pt x="280145" y="160435"/>
                </a:lnTo>
                <a:cubicBezTo>
                  <a:pt x="280779" y="159009"/>
                  <a:pt x="281444" y="157553"/>
                  <a:pt x="282045" y="156159"/>
                </a:cubicBezTo>
                <a:lnTo>
                  <a:pt x="285181" y="157426"/>
                </a:lnTo>
                <a:lnTo>
                  <a:pt x="285181" y="154956"/>
                </a:lnTo>
                <a:lnTo>
                  <a:pt x="282964" y="154069"/>
                </a:lnTo>
                <a:cubicBezTo>
                  <a:pt x="283819" y="152169"/>
                  <a:pt x="284547" y="150459"/>
                  <a:pt x="285149" y="149129"/>
                </a:cubicBezTo>
                <a:lnTo>
                  <a:pt x="285181" y="149129"/>
                </a:lnTo>
                <a:lnTo>
                  <a:pt x="285181" y="142700"/>
                </a:lnTo>
                <a:cubicBezTo>
                  <a:pt x="282869" y="146975"/>
                  <a:pt x="279670" y="151124"/>
                  <a:pt x="272196" y="153341"/>
                </a:cubicBezTo>
                <a:cubicBezTo>
                  <a:pt x="271816" y="153404"/>
                  <a:pt x="271468" y="153467"/>
                  <a:pt x="271088" y="153562"/>
                </a:cubicBezTo>
                <a:cubicBezTo>
                  <a:pt x="269327" y="153911"/>
                  <a:pt x="266120" y="154042"/>
                  <a:pt x="262416" y="154042"/>
                </a:cubicBezTo>
                <a:cubicBezTo>
                  <a:pt x="259060" y="154042"/>
                  <a:pt x="255296" y="153935"/>
                  <a:pt x="251833" y="153784"/>
                </a:cubicBezTo>
                <a:lnTo>
                  <a:pt x="254272" y="145772"/>
                </a:lnTo>
                <a:lnTo>
                  <a:pt x="260352" y="137475"/>
                </a:lnTo>
                <a:lnTo>
                  <a:pt x="268016" y="143017"/>
                </a:lnTo>
                <a:cubicBezTo>
                  <a:pt x="268079" y="143017"/>
                  <a:pt x="268111" y="143048"/>
                  <a:pt x="268174" y="143048"/>
                </a:cubicBezTo>
                <a:cubicBezTo>
                  <a:pt x="268238" y="143048"/>
                  <a:pt x="268301" y="143017"/>
                  <a:pt x="268364" y="142953"/>
                </a:cubicBezTo>
                <a:cubicBezTo>
                  <a:pt x="268428" y="142858"/>
                  <a:pt x="268396" y="142700"/>
                  <a:pt x="268301" y="142637"/>
                </a:cubicBezTo>
                <a:lnTo>
                  <a:pt x="260605" y="137126"/>
                </a:lnTo>
                <a:lnTo>
                  <a:pt x="264722" y="131489"/>
                </a:lnTo>
                <a:lnTo>
                  <a:pt x="285181" y="139945"/>
                </a:lnTo>
                <a:lnTo>
                  <a:pt x="285181" y="139470"/>
                </a:lnTo>
                <a:lnTo>
                  <a:pt x="264786" y="131046"/>
                </a:lnTo>
                <a:lnTo>
                  <a:pt x="259085" y="125630"/>
                </a:lnTo>
                <a:lnTo>
                  <a:pt x="268744" y="113755"/>
                </a:lnTo>
                <a:lnTo>
                  <a:pt x="285181" y="121925"/>
                </a:lnTo>
                <a:lnTo>
                  <a:pt x="285181" y="119360"/>
                </a:lnTo>
                <a:lnTo>
                  <a:pt x="269980" y="111791"/>
                </a:lnTo>
                <a:lnTo>
                  <a:pt x="285181" y="81864"/>
                </a:lnTo>
                <a:lnTo>
                  <a:pt x="285181" y="77715"/>
                </a:lnTo>
                <a:lnTo>
                  <a:pt x="280874" y="78666"/>
                </a:lnTo>
                <a:lnTo>
                  <a:pt x="282172" y="74042"/>
                </a:lnTo>
                <a:cubicBezTo>
                  <a:pt x="283154" y="74517"/>
                  <a:pt x="284136" y="74960"/>
                  <a:pt x="285181" y="75340"/>
                </a:cubicBezTo>
                <a:lnTo>
                  <a:pt x="285181" y="72870"/>
                </a:lnTo>
                <a:cubicBezTo>
                  <a:pt x="284167" y="72458"/>
                  <a:pt x="283154" y="71983"/>
                  <a:pt x="282204" y="71445"/>
                </a:cubicBezTo>
                <a:cubicBezTo>
                  <a:pt x="280589" y="69482"/>
                  <a:pt x="266623" y="52412"/>
                  <a:pt x="264152" y="50069"/>
                </a:cubicBezTo>
                <a:cubicBezTo>
                  <a:pt x="261682" y="47757"/>
                  <a:pt x="252847" y="43830"/>
                  <a:pt x="250693" y="42880"/>
                </a:cubicBezTo>
                <a:cubicBezTo>
                  <a:pt x="244708" y="31859"/>
                  <a:pt x="235809" y="15328"/>
                  <a:pt x="235302" y="13871"/>
                </a:cubicBezTo>
                <a:cubicBezTo>
                  <a:pt x="235144" y="12953"/>
                  <a:pt x="234383" y="6334"/>
                  <a:pt x="233718" y="0"/>
                </a:cubicBezTo>
                <a:lnTo>
                  <a:pt x="231407" y="0"/>
                </a:lnTo>
                <a:cubicBezTo>
                  <a:pt x="231565" y="1298"/>
                  <a:pt x="231692" y="2692"/>
                  <a:pt x="231850" y="4117"/>
                </a:cubicBezTo>
                <a:lnTo>
                  <a:pt x="230393" y="0"/>
                </a:lnTo>
                <a:lnTo>
                  <a:pt x="227955" y="0"/>
                </a:lnTo>
                <a:lnTo>
                  <a:pt x="228746" y="2185"/>
                </a:lnTo>
                <a:lnTo>
                  <a:pt x="218042" y="1362"/>
                </a:lnTo>
                <a:lnTo>
                  <a:pt x="218264" y="0"/>
                </a:lnTo>
                <a:lnTo>
                  <a:pt x="217821" y="0"/>
                </a:lnTo>
                <a:lnTo>
                  <a:pt x="217599" y="1330"/>
                </a:lnTo>
                <a:lnTo>
                  <a:pt x="208161" y="602"/>
                </a:lnTo>
                <a:lnTo>
                  <a:pt x="208098" y="0"/>
                </a:lnTo>
                <a:lnTo>
                  <a:pt x="207180" y="0"/>
                </a:lnTo>
                <a:lnTo>
                  <a:pt x="207243" y="665"/>
                </a:lnTo>
                <a:lnTo>
                  <a:pt x="202493" y="1425"/>
                </a:lnTo>
                <a:lnTo>
                  <a:pt x="202144" y="0"/>
                </a:lnTo>
                <a:lnTo>
                  <a:pt x="201669" y="0"/>
                </a:lnTo>
                <a:lnTo>
                  <a:pt x="202049" y="1488"/>
                </a:lnTo>
                <a:lnTo>
                  <a:pt x="194765" y="2692"/>
                </a:lnTo>
                <a:lnTo>
                  <a:pt x="194480" y="0"/>
                </a:lnTo>
                <a:lnTo>
                  <a:pt x="194005" y="0"/>
                </a:lnTo>
                <a:lnTo>
                  <a:pt x="194322" y="2787"/>
                </a:lnTo>
                <a:lnTo>
                  <a:pt x="184853" y="4307"/>
                </a:lnTo>
                <a:lnTo>
                  <a:pt x="184156" y="0"/>
                </a:lnTo>
                <a:lnTo>
                  <a:pt x="183681" y="0"/>
                </a:lnTo>
                <a:lnTo>
                  <a:pt x="184410" y="4402"/>
                </a:lnTo>
                <a:lnTo>
                  <a:pt x="175162" y="5890"/>
                </a:lnTo>
                <a:cubicBezTo>
                  <a:pt x="175131" y="3864"/>
                  <a:pt x="175067" y="1932"/>
                  <a:pt x="175067" y="253"/>
                </a:cubicBezTo>
                <a:lnTo>
                  <a:pt x="176492" y="0"/>
                </a:lnTo>
                <a:lnTo>
                  <a:pt x="169905" y="0"/>
                </a:lnTo>
                <a:lnTo>
                  <a:pt x="163286" y="253"/>
                </a:lnTo>
                <a:lnTo>
                  <a:pt x="163286" y="0"/>
                </a:lnTo>
                <a:lnTo>
                  <a:pt x="162843" y="0"/>
                </a:lnTo>
                <a:lnTo>
                  <a:pt x="162526" y="6017"/>
                </a:lnTo>
                <a:lnTo>
                  <a:pt x="159518" y="6017"/>
                </a:lnTo>
                <a:cubicBezTo>
                  <a:pt x="159454" y="6017"/>
                  <a:pt x="159423" y="6017"/>
                  <a:pt x="159391" y="6049"/>
                </a:cubicBezTo>
                <a:cubicBezTo>
                  <a:pt x="159359" y="6080"/>
                  <a:pt x="156668" y="8044"/>
                  <a:pt x="154577" y="9564"/>
                </a:cubicBezTo>
                <a:lnTo>
                  <a:pt x="154071" y="6397"/>
                </a:lnTo>
                <a:lnTo>
                  <a:pt x="157554" y="4877"/>
                </a:lnTo>
                <a:cubicBezTo>
                  <a:pt x="157618" y="4845"/>
                  <a:pt x="157681" y="4782"/>
                  <a:pt x="157681" y="4687"/>
                </a:cubicBezTo>
                <a:lnTo>
                  <a:pt x="158251" y="412"/>
                </a:lnTo>
                <a:cubicBezTo>
                  <a:pt x="158251" y="285"/>
                  <a:pt x="158188" y="158"/>
                  <a:pt x="158061" y="158"/>
                </a:cubicBezTo>
                <a:lnTo>
                  <a:pt x="157206" y="0"/>
                </a:lnTo>
                <a:lnTo>
                  <a:pt x="154736" y="0"/>
                </a:lnTo>
                <a:lnTo>
                  <a:pt x="157776" y="570"/>
                </a:lnTo>
                <a:lnTo>
                  <a:pt x="157269" y="4497"/>
                </a:lnTo>
                <a:lnTo>
                  <a:pt x="153754" y="6017"/>
                </a:lnTo>
                <a:cubicBezTo>
                  <a:pt x="153659" y="6080"/>
                  <a:pt x="153596" y="6175"/>
                  <a:pt x="153596" y="6270"/>
                </a:cubicBezTo>
                <a:lnTo>
                  <a:pt x="154166" y="9849"/>
                </a:lnTo>
                <a:cubicBezTo>
                  <a:pt x="153659" y="10229"/>
                  <a:pt x="153184" y="10577"/>
                  <a:pt x="152836" y="10799"/>
                </a:cubicBezTo>
                <a:cubicBezTo>
                  <a:pt x="151125" y="12003"/>
                  <a:pt x="144317" y="14219"/>
                  <a:pt x="143715" y="14409"/>
                </a:cubicBezTo>
                <a:lnTo>
                  <a:pt x="138965" y="14124"/>
                </a:lnTo>
                <a:lnTo>
                  <a:pt x="130414" y="4592"/>
                </a:lnTo>
                <a:lnTo>
                  <a:pt x="129274" y="1013"/>
                </a:lnTo>
                <a:lnTo>
                  <a:pt x="130794" y="0"/>
                </a:lnTo>
                <a:lnTo>
                  <a:pt x="129971" y="0"/>
                </a:lnTo>
                <a:lnTo>
                  <a:pt x="129147" y="570"/>
                </a:lnTo>
                <a:lnTo>
                  <a:pt x="128957" y="0"/>
                </a:lnTo>
                <a:lnTo>
                  <a:pt x="128482" y="0"/>
                </a:lnTo>
                <a:lnTo>
                  <a:pt x="130002" y="4782"/>
                </a:lnTo>
                <a:cubicBezTo>
                  <a:pt x="130002" y="4814"/>
                  <a:pt x="130002" y="4845"/>
                  <a:pt x="130034" y="4877"/>
                </a:cubicBezTo>
                <a:lnTo>
                  <a:pt x="138458" y="14251"/>
                </a:lnTo>
                <a:lnTo>
                  <a:pt x="120597" y="20838"/>
                </a:lnTo>
                <a:cubicBezTo>
                  <a:pt x="120185" y="20743"/>
                  <a:pt x="117556" y="20110"/>
                  <a:pt x="117018" y="18526"/>
                </a:cubicBezTo>
                <a:cubicBezTo>
                  <a:pt x="116828" y="17925"/>
                  <a:pt x="115434" y="14853"/>
                  <a:pt x="113661" y="10831"/>
                </a:cubicBezTo>
                <a:lnTo>
                  <a:pt x="122402" y="6555"/>
                </a:lnTo>
                <a:lnTo>
                  <a:pt x="124713" y="12003"/>
                </a:lnTo>
                <a:cubicBezTo>
                  <a:pt x="124745" y="12034"/>
                  <a:pt x="124777" y="12098"/>
                  <a:pt x="124840" y="12129"/>
                </a:cubicBezTo>
                <a:lnTo>
                  <a:pt x="124904" y="12129"/>
                </a:lnTo>
                <a:cubicBezTo>
                  <a:pt x="124967" y="12129"/>
                  <a:pt x="124999" y="12098"/>
                  <a:pt x="125030" y="12098"/>
                </a:cubicBezTo>
                <a:lnTo>
                  <a:pt x="130319" y="9152"/>
                </a:lnTo>
                <a:cubicBezTo>
                  <a:pt x="130446" y="9089"/>
                  <a:pt x="130477" y="8931"/>
                  <a:pt x="130414" y="8836"/>
                </a:cubicBezTo>
                <a:lnTo>
                  <a:pt x="126075" y="1773"/>
                </a:lnTo>
                <a:cubicBezTo>
                  <a:pt x="126028" y="1702"/>
                  <a:pt x="125962" y="1667"/>
                  <a:pt x="125879" y="1667"/>
                </a:cubicBezTo>
                <a:cubicBezTo>
                  <a:pt x="125852" y="1667"/>
                  <a:pt x="125822" y="1671"/>
                  <a:pt x="125790" y="1678"/>
                </a:cubicBezTo>
                <a:lnTo>
                  <a:pt x="121388" y="2914"/>
                </a:lnTo>
                <a:lnTo>
                  <a:pt x="120153" y="0"/>
                </a:lnTo>
                <a:lnTo>
                  <a:pt x="119646" y="0"/>
                </a:lnTo>
                <a:lnTo>
                  <a:pt x="122243" y="6144"/>
                </a:lnTo>
                <a:lnTo>
                  <a:pt x="113503" y="10419"/>
                </a:lnTo>
                <a:lnTo>
                  <a:pt x="113281" y="9912"/>
                </a:lnTo>
                <a:cubicBezTo>
                  <a:pt x="111919" y="6935"/>
                  <a:pt x="110336" y="3389"/>
                  <a:pt x="108847" y="0"/>
                </a:cubicBezTo>
                <a:lnTo>
                  <a:pt x="108341" y="0"/>
                </a:lnTo>
                <a:cubicBezTo>
                  <a:pt x="109829" y="3357"/>
                  <a:pt x="111444" y="6935"/>
                  <a:pt x="112838" y="10102"/>
                </a:cubicBezTo>
                <a:cubicBezTo>
                  <a:pt x="114833" y="14536"/>
                  <a:pt x="116416" y="18051"/>
                  <a:pt x="116606" y="18653"/>
                </a:cubicBezTo>
                <a:cubicBezTo>
                  <a:pt x="117145" y="20300"/>
                  <a:pt x="119425" y="21028"/>
                  <a:pt x="120248" y="21250"/>
                </a:cubicBezTo>
                <a:cubicBezTo>
                  <a:pt x="119710" y="22295"/>
                  <a:pt x="117588" y="26127"/>
                  <a:pt x="116670" y="27077"/>
                </a:cubicBezTo>
                <a:cubicBezTo>
                  <a:pt x="115909" y="27837"/>
                  <a:pt x="112869" y="29674"/>
                  <a:pt x="111064" y="30750"/>
                </a:cubicBezTo>
                <a:lnTo>
                  <a:pt x="103939" y="23625"/>
                </a:lnTo>
                <a:lnTo>
                  <a:pt x="93108" y="0"/>
                </a:lnTo>
                <a:lnTo>
                  <a:pt x="90606" y="0"/>
                </a:lnTo>
                <a:lnTo>
                  <a:pt x="95198" y="10039"/>
                </a:lnTo>
                <a:lnTo>
                  <a:pt x="78350" y="8519"/>
                </a:lnTo>
                <a:cubicBezTo>
                  <a:pt x="79997" y="6017"/>
                  <a:pt x="81960" y="3009"/>
                  <a:pt x="83955" y="0"/>
                </a:cubicBezTo>
                <a:lnTo>
                  <a:pt x="81200" y="0"/>
                </a:lnTo>
                <a:cubicBezTo>
                  <a:pt x="79490" y="2597"/>
                  <a:pt x="77685" y="5289"/>
                  <a:pt x="76165" y="7601"/>
                </a:cubicBezTo>
                <a:lnTo>
                  <a:pt x="77622" y="0"/>
                </a:lnTo>
                <a:lnTo>
                  <a:pt x="77147" y="0"/>
                </a:lnTo>
                <a:lnTo>
                  <a:pt x="76133" y="5384"/>
                </a:lnTo>
                <a:lnTo>
                  <a:pt x="67107" y="3040"/>
                </a:lnTo>
                <a:lnTo>
                  <a:pt x="67741" y="0"/>
                </a:lnTo>
                <a:lnTo>
                  <a:pt x="67297" y="0"/>
                </a:lnTo>
                <a:lnTo>
                  <a:pt x="65587" y="8329"/>
                </a:lnTo>
                <a:lnTo>
                  <a:pt x="55517" y="5700"/>
                </a:lnTo>
                <a:lnTo>
                  <a:pt x="55928" y="0"/>
                </a:lnTo>
                <a:lnTo>
                  <a:pt x="55485" y="0"/>
                </a:lnTo>
                <a:lnTo>
                  <a:pt x="55042" y="5859"/>
                </a:lnTo>
                <a:lnTo>
                  <a:pt x="54376" y="21060"/>
                </a:lnTo>
                <a:cubicBezTo>
                  <a:pt x="54376" y="21186"/>
                  <a:pt x="54440" y="21281"/>
                  <a:pt x="54567" y="21281"/>
                </a:cubicBezTo>
                <a:lnTo>
                  <a:pt x="58810" y="22390"/>
                </a:lnTo>
                <a:lnTo>
                  <a:pt x="49816" y="28375"/>
                </a:lnTo>
                <a:lnTo>
                  <a:pt x="42881" y="7981"/>
                </a:lnTo>
                <a:cubicBezTo>
                  <a:pt x="44654" y="5574"/>
                  <a:pt x="46016" y="2882"/>
                  <a:pt x="46871" y="0"/>
                </a:cubicBezTo>
                <a:lnTo>
                  <a:pt x="44464" y="0"/>
                </a:lnTo>
                <a:cubicBezTo>
                  <a:pt x="43672" y="2375"/>
                  <a:pt x="42501" y="4624"/>
                  <a:pt x="41012" y="6650"/>
                </a:cubicBezTo>
                <a:lnTo>
                  <a:pt x="39492" y="3990"/>
                </a:lnTo>
                <a:cubicBezTo>
                  <a:pt x="39460" y="3927"/>
                  <a:pt x="39397" y="3895"/>
                  <a:pt x="39334" y="3864"/>
                </a:cubicBezTo>
                <a:cubicBezTo>
                  <a:pt x="39270" y="3864"/>
                  <a:pt x="39175" y="3895"/>
                  <a:pt x="39144" y="3927"/>
                </a:cubicBezTo>
                <a:lnTo>
                  <a:pt x="36008" y="6587"/>
                </a:lnTo>
                <a:lnTo>
                  <a:pt x="27584" y="0"/>
                </a:lnTo>
                <a:lnTo>
                  <a:pt x="26856" y="0"/>
                </a:lnTo>
                <a:lnTo>
                  <a:pt x="35660" y="6904"/>
                </a:lnTo>
                <a:lnTo>
                  <a:pt x="27046" y="14219"/>
                </a:lnTo>
                <a:lnTo>
                  <a:pt x="26698" y="7727"/>
                </a:lnTo>
                <a:cubicBezTo>
                  <a:pt x="26698" y="7632"/>
                  <a:pt x="26634" y="7537"/>
                  <a:pt x="26539" y="7506"/>
                </a:cubicBezTo>
                <a:lnTo>
                  <a:pt x="23911" y="6872"/>
                </a:lnTo>
                <a:cubicBezTo>
                  <a:pt x="23895" y="6856"/>
                  <a:pt x="23871" y="6848"/>
                  <a:pt x="23848" y="6848"/>
                </a:cubicBezTo>
                <a:cubicBezTo>
                  <a:pt x="23824" y="6848"/>
                  <a:pt x="23800" y="6856"/>
                  <a:pt x="23784" y="6872"/>
                </a:cubicBezTo>
                <a:lnTo>
                  <a:pt x="18495" y="8836"/>
                </a:lnTo>
                <a:lnTo>
                  <a:pt x="10166" y="8076"/>
                </a:lnTo>
                <a:lnTo>
                  <a:pt x="11908" y="1583"/>
                </a:lnTo>
                <a:lnTo>
                  <a:pt x="15139" y="1583"/>
                </a:lnTo>
                <a:cubicBezTo>
                  <a:pt x="15234" y="1583"/>
                  <a:pt x="15329" y="1520"/>
                  <a:pt x="15360" y="1425"/>
                </a:cubicBezTo>
                <a:lnTo>
                  <a:pt x="15740" y="0"/>
                </a:lnTo>
                <a:lnTo>
                  <a:pt x="15265" y="0"/>
                </a:lnTo>
                <a:lnTo>
                  <a:pt x="14948" y="1108"/>
                </a:lnTo>
                <a:lnTo>
                  <a:pt x="11750" y="1108"/>
                </a:lnTo>
                <a:lnTo>
                  <a:pt x="9153" y="570"/>
                </a:lnTo>
                <a:lnTo>
                  <a:pt x="9280" y="0"/>
                </a:lnTo>
                <a:lnTo>
                  <a:pt x="8805" y="0"/>
                </a:lnTo>
                <a:lnTo>
                  <a:pt x="8710" y="475"/>
                </a:lnTo>
                <a:lnTo>
                  <a:pt x="643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5098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13;p19"/>
          <p:cNvSpPr txBox="1"/>
          <p:nvPr>
            <p:ph type="subTitle" idx="1"/>
          </p:nvPr>
        </p:nvSpPr>
        <p:spPr>
          <a:xfrm>
            <a:off x="762225" y="1575625"/>
            <a:ext cx="6042600" cy="15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114" name="Google Shape;114;p19"/>
          <p:cNvSpPr txBox="1"/>
          <p:nvPr>
            <p:ph type="subTitle" idx="2"/>
          </p:nvPr>
        </p:nvSpPr>
        <p:spPr>
          <a:xfrm>
            <a:off x="762225" y="3149075"/>
            <a:ext cx="6042600" cy="5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00" b="1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00" b="1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00" b="1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00" b="1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00" b="1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00" b="1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00" b="1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00" b="1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00" b="1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01">
  <p:cSld name="CUSTOM_16">
    <p:bg>
      <p:bgPr>
        <a:solidFill>
          <a:schemeClr val="lt1"/>
        </a:solidFill>
        <a:effectLst/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-35175" y="0"/>
            <a:ext cx="9210209" cy="5205422"/>
          </a:xfrm>
          <a:custGeom>
            <a:avLst/>
            <a:gdLst/>
            <a:ahLst/>
            <a:cxnLst/>
            <a:rect l="l" t="t" r="r" b="b"/>
            <a:pathLst>
              <a:path w="285212" h="161196" extrusionOk="0">
                <a:moveTo>
                  <a:pt x="48327" y="475"/>
                </a:moveTo>
                <a:lnTo>
                  <a:pt x="49372" y="3167"/>
                </a:lnTo>
                <a:lnTo>
                  <a:pt x="44400" y="4909"/>
                </a:lnTo>
                <a:lnTo>
                  <a:pt x="43197" y="2249"/>
                </a:lnTo>
                <a:lnTo>
                  <a:pt x="48327" y="475"/>
                </a:lnTo>
                <a:close/>
                <a:moveTo>
                  <a:pt x="233338" y="1742"/>
                </a:moveTo>
                <a:lnTo>
                  <a:pt x="243820" y="2787"/>
                </a:lnTo>
                <a:lnTo>
                  <a:pt x="243820" y="5669"/>
                </a:lnTo>
                <a:lnTo>
                  <a:pt x="232863" y="4909"/>
                </a:lnTo>
                <a:lnTo>
                  <a:pt x="233338" y="1742"/>
                </a:lnTo>
                <a:close/>
                <a:moveTo>
                  <a:pt x="188463" y="1425"/>
                </a:moveTo>
                <a:cubicBezTo>
                  <a:pt x="191440" y="1932"/>
                  <a:pt x="194385" y="2471"/>
                  <a:pt x="197108" y="2882"/>
                </a:cubicBezTo>
                <a:lnTo>
                  <a:pt x="196823" y="6397"/>
                </a:lnTo>
                <a:lnTo>
                  <a:pt x="188051" y="5701"/>
                </a:lnTo>
                <a:lnTo>
                  <a:pt x="188463" y="1425"/>
                </a:lnTo>
                <a:close/>
                <a:moveTo>
                  <a:pt x="204709" y="3927"/>
                </a:moveTo>
                <a:cubicBezTo>
                  <a:pt x="205152" y="3959"/>
                  <a:pt x="205564" y="3991"/>
                  <a:pt x="205912" y="3991"/>
                </a:cubicBezTo>
                <a:lnTo>
                  <a:pt x="208541" y="4149"/>
                </a:lnTo>
                <a:lnTo>
                  <a:pt x="208351" y="7284"/>
                </a:lnTo>
                <a:lnTo>
                  <a:pt x="204392" y="7094"/>
                </a:lnTo>
                <a:lnTo>
                  <a:pt x="204709" y="3927"/>
                </a:lnTo>
                <a:close/>
                <a:moveTo>
                  <a:pt x="37370" y="3294"/>
                </a:moveTo>
                <a:lnTo>
                  <a:pt x="38985" y="6809"/>
                </a:lnTo>
                <a:lnTo>
                  <a:pt x="34139" y="8488"/>
                </a:lnTo>
                <a:lnTo>
                  <a:pt x="32778" y="5226"/>
                </a:lnTo>
                <a:lnTo>
                  <a:pt x="37370" y="3294"/>
                </a:lnTo>
                <a:close/>
                <a:moveTo>
                  <a:pt x="64763" y="3136"/>
                </a:moveTo>
                <a:lnTo>
                  <a:pt x="66727" y="7031"/>
                </a:lnTo>
                <a:lnTo>
                  <a:pt x="61755" y="8614"/>
                </a:lnTo>
                <a:lnTo>
                  <a:pt x="60298" y="5352"/>
                </a:lnTo>
                <a:lnTo>
                  <a:pt x="64763" y="3136"/>
                </a:lnTo>
                <a:close/>
                <a:moveTo>
                  <a:pt x="52982" y="2376"/>
                </a:moveTo>
                <a:lnTo>
                  <a:pt x="54693" y="6619"/>
                </a:lnTo>
                <a:lnTo>
                  <a:pt x="48929" y="8804"/>
                </a:lnTo>
                <a:lnTo>
                  <a:pt x="47124" y="4434"/>
                </a:lnTo>
                <a:lnTo>
                  <a:pt x="52982" y="2376"/>
                </a:lnTo>
                <a:close/>
                <a:moveTo>
                  <a:pt x="197552" y="2977"/>
                </a:moveTo>
                <a:cubicBezTo>
                  <a:pt x="199927" y="3357"/>
                  <a:pt x="202080" y="3642"/>
                  <a:pt x="203791" y="3832"/>
                </a:cubicBezTo>
                <a:lnTo>
                  <a:pt x="203315" y="8899"/>
                </a:lnTo>
                <a:lnTo>
                  <a:pt x="197108" y="8456"/>
                </a:lnTo>
                <a:lnTo>
                  <a:pt x="197267" y="6683"/>
                </a:lnTo>
                <a:lnTo>
                  <a:pt x="197552" y="2977"/>
                </a:lnTo>
                <a:close/>
                <a:moveTo>
                  <a:pt x="188019" y="6144"/>
                </a:moveTo>
                <a:lnTo>
                  <a:pt x="196792" y="6873"/>
                </a:lnTo>
                <a:lnTo>
                  <a:pt x="196633" y="8646"/>
                </a:lnTo>
                <a:lnTo>
                  <a:pt x="196538" y="9881"/>
                </a:lnTo>
                <a:lnTo>
                  <a:pt x="192675" y="9501"/>
                </a:lnTo>
                <a:cubicBezTo>
                  <a:pt x="192640" y="9449"/>
                  <a:pt x="192586" y="9425"/>
                  <a:pt x="192528" y="9425"/>
                </a:cubicBezTo>
                <a:cubicBezTo>
                  <a:pt x="192481" y="9425"/>
                  <a:pt x="192432" y="9441"/>
                  <a:pt x="192390" y="9469"/>
                </a:cubicBezTo>
                <a:lnTo>
                  <a:pt x="187766" y="8963"/>
                </a:lnTo>
                <a:lnTo>
                  <a:pt x="188019" y="6144"/>
                </a:lnTo>
                <a:close/>
                <a:moveTo>
                  <a:pt x="57321" y="887"/>
                </a:moveTo>
                <a:lnTo>
                  <a:pt x="60868" y="8931"/>
                </a:lnTo>
                <a:lnTo>
                  <a:pt x="56783" y="10483"/>
                </a:lnTo>
                <a:lnTo>
                  <a:pt x="53426" y="2249"/>
                </a:lnTo>
                <a:lnTo>
                  <a:pt x="57321" y="887"/>
                </a:lnTo>
                <a:close/>
                <a:moveTo>
                  <a:pt x="3832" y="5004"/>
                </a:moveTo>
                <a:lnTo>
                  <a:pt x="5510" y="8773"/>
                </a:lnTo>
                <a:lnTo>
                  <a:pt x="2439" y="10641"/>
                </a:lnTo>
                <a:lnTo>
                  <a:pt x="348" y="7316"/>
                </a:lnTo>
                <a:lnTo>
                  <a:pt x="3832" y="5004"/>
                </a:lnTo>
                <a:close/>
                <a:moveTo>
                  <a:pt x="46680" y="4624"/>
                </a:moveTo>
                <a:lnTo>
                  <a:pt x="48454" y="8963"/>
                </a:lnTo>
                <a:lnTo>
                  <a:pt x="41677" y="11496"/>
                </a:lnTo>
                <a:lnTo>
                  <a:pt x="39618" y="7094"/>
                </a:lnTo>
                <a:lnTo>
                  <a:pt x="46680" y="4624"/>
                </a:lnTo>
                <a:close/>
                <a:moveTo>
                  <a:pt x="71730" y="2819"/>
                </a:moveTo>
                <a:lnTo>
                  <a:pt x="76259" y="8488"/>
                </a:lnTo>
                <a:lnTo>
                  <a:pt x="76861" y="9438"/>
                </a:lnTo>
                <a:lnTo>
                  <a:pt x="71255" y="12351"/>
                </a:lnTo>
                <a:lnTo>
                  <a:pt x="67328" y="7189"/>
                </a:lnTo>
                <a:lnTo>
                  <a:pt x="71730" y="2819"/>
                </a:lnTo>
                <a:close/>
                <a:moveTo>
                  <a:pt x="246100" y="3041"/>
                </a:moveTo>
                <a:lnTo>
                  <a:pt x="251262" y="3547"/>
                </a:lnTo>
                <a:lnTo>
                  <a:pt x="251262" y="12731"/>
                </a:lnTo>
                <a:lnTo>
                  <a:pt x="246069" y="12510"/>
                </a:lnTo>
                <a:cubicBezTo>
                  <a:pt x="246100" y="9216"/>
                  <a:pt x="246100" y="5922"/>
                  <a:pt x="246100" y="3041"/>
                </a:cubicBezTo>
                <a:close/>
                <a:moveTo>
                  <a:pt x="54883" y="7031"/>
                </a:moveTo>
                <a:lnTo>
                  <a:pt x="56371" y="10641"/>
                </a:lnTo>
                <a:lnTo>
                  <a:pt x="50576" y="12858"/>
                </a:lnTo>
                <a:lnTo>
                  <a:pt x="49087" y="9216"/>
                </a:lnTo>
                <a:lnTo>
                  <a:pt x="54883" y="7031"/>
                </a:lnTo>
                <a:close/>
                <a:moveTo>
                  <a:pt x="251737" y="3611"/>
                </a:moveTo>
                <a:lnTo>
                  <a:pt x="254683" y="3896"/>
                </a:lnTo>
                <a:lnTo>
                  <a:pt x="254556" y="12858"/>
                </a:lnTo>
                <a:lnTo>
                  <a:pt x="251737" y="12731"/>
                </a:lnTo>
                <a:lnTo>
                  <a:pt x="251737" y="3611"/>
                </a:lnTo>
                <a:close/>
                <a:moveTo>
                  <a:pt x="255126" y="3927"/>
                </a:moveTo>
                <a:lnTo>
                  <a:pt x="259940" y="4434"/>
                </a:lnTo>
                <a:lnTo>
                  <a:pt x="259655" y="13080"/>
                </a:lnTo>
                <a:lnTo>
                  <a:pt x="254999" y="12890"/>
                </a:lnTo>
                <a:lnTo>
                  <a:pt x="255126" y="3927"/>
                </a:lnTo>
                <a:close/>
                <a:moveTo>
                  <a:pt x="260415" y="4466"/>
                </a:moveTo>
                <a:lnTo>
                  <a:pt x="268332" y="5257"/>
                </a:lnTo>
                <a:lnTo>
                  <a:pt x="267794" y="13428"/>
                </a:lnTo>
                <a:lnTo>
                  <a:pt x="260130" y="13080"/>
                </a:lnTo>
                <a:lnTo>
                  <a:pt x="260415" y="4466"/>
                </a:lnTo>
                <a:close/>
                <a:moveTo>
                  <a:pt x="135069" y="9564"/>
                </a:moveTo>
                <a:lnTo>
                  <a:pt x="138299" y="10926"/>
                </a:lnTo>
                <a:cubicBezTo>
                  <a:pt x="138109" y="11401"/>
                  <a:pt x="137634" y="12510"/>
                  <a:pt x="137000" y="13998"/>
                </a:cubicBezTo>
                <a:lnTo>
                  <a:pt x="133707" y="12605"/>
                </a:lnTo>
                <a:lnTo>
                  <a:pt x="135069" y="9564"/>
                </a:lnTo>
                <a:close/>
                <a:moveTo>
                  <a:pt x="5700" y="9184"/>
                </a:moveTo>
                <a:lnTo>
                  <a:pt x="7284" y="12763"/>
                </a:lnTo>
                <a:lnTo>
                  <a:pt x="4655" y="14125"/>
                </a:lnTo>
                <a:lnTo>
                  <a:pt x="2692" y="11053"/>
                </a:lnTo>
                <a:lnTo>
                  <a:pt x="5700" y="9184"/>
                </a:lnTo>
                <a:close/>
                <a:moveTo>
                  <a:pt x="175320" y="5194"/>
                </a:moveTo>
                <a:lnTo>
                  <a:pt x="187576" y="6112"/>
                </a:lnTo>
                <a:lnTo>
                  <a:pt x="186753" y="14885"/>
                </a:lnTo>
                <a:lnTo>
                  <a:pt x="182762" y="14505"/>
                </a:lnTo>
                <a:lnTo>
                  <a:pt x="174053" y="9406"/>
                </a:lnTo>
                <a:lnTo>
                  <a:pt x="175320" y="5194"/>
                </a:lnTo>
                <a:close/>
                <a:moveTo>
                  <a:pt x="48644" y="9374"/>
                </a:moveTo>
                <a:lnTo>
                  <a:pt x="50132" y="13016"/>
                </a:lnTo>
                <a:lnTo>
                  <a:pt x="43545" y="15518"/>
                </a:lnTo>
                <a:lnTo>
                  <a:pt x="41867" y="11908"/>
                </a:lnTo>
                <a:lnTo>
                  <a:pt x="48644" y="9374"/>
                </a:lnTo>
                <a:close/>
                <a:moveTo>
                  <a:pt x="66948" y="7474"/>
                </a:moveTo>
                <a:lnTo>
                  <a:pt x="70875" y="12573"/>
                </a:lnTo>
                <a:lnTo>
                  <a:pt x="64858" y="15740"/>
                </a:lnTo>
                <a:lnTo>
                  <a:pt x="61913" y="9058"/>
                </a:lnTo>
                <a:lnTo>
                  <a:pt x="66948" y="7474"/>
                </a:lnTo>
                <a:close/>
                <a:moveTo>
                  <a:pt x="187703" y="9406"/>
                </a:moveTo>
                <a:lnTo>
                  <a:pt x="192295" y="9881"/>
                </a:lnTo>
                <a:lnTo>
                  <a:pt x="192136" y="12700"/>
                </a:lnTo>
                <a:cubicBezTo>
                  <a:pt x="192136" y="12826"/>
                  <a:pt x="192231" y="12921"/>
                  <a:pt x="192358" y="12921"/>
                </a:cubicBezTo>
                <a:cubicBezTo>
                  <a:pt x="192485" y="12921"/>
                  <a:pt x="192580" y="12826"/>
                  <a:pt x="192580" y="12731"/>
                </a:cubicBezTo>
                <a:lnTo>
                  <a:pt x="192738" y="9944"/>
                </a:lnTo>
                <a:lnTo>
                  <a:pt x="196507" y="10356"/>
                </a:lnTo>
                <a:lnTo>
                  <a:pt x="196063" y="15740"/>
                </a:lnTo>
                <a:lnTo>
                  <a:pt x="187196" y="14948"/>
                </a:lnTo>
                <a:lnTo>
                  <a:pt x="187703" y="9406"/>
                </a:lnTo>
                <a:close/>
                <a:moveTo>
                  <a:pt x="197077" y="8899"/>
                </a:moveTo>
                <a:lnTo>
                  <a:pt x="203252" y="9374"/>
                </a:lnTo>
                <a:lnTo>
                  <a:pt x="202587" y="16342"/>
                </a:lnTo>
                <a:lnTo>
                  <a:pt x="196538" y="15803"/>
                </a:lnTo>
                <a:lnTo>
                  <a:pt x="197077" y="8899"/>
                </a:lnTo>
                <a:close/>
                <a:moveTo>
                  <a:pt x="183649" y="15075"/>
                </a:moveTo>
                <a:lnTo>
                  <a:pt x="186689" y="15360"/>
                </a:lnTo>
                <a:lnTo>
                  <a:pt x="186563" y="16785"/>
                </a:lnTo>
                <a:lnTo>
                  <a:pt x="183649" y="15075"/>
                </a:lnTo>
                <a:close/>
                <a:moveTo>
                  <a:pt x="204361" y="7569"/>
                </a:moveTo>
                <a:lnTo>
                  <a:pt x="208319" y="7759"/>
                </a:lnTo>
                <a:lnTo>
                  <a:pt x="208161" y="16817"/>
                </a:lnTo>
                <a:lnTo>
                  <a:pt x="203505" y="16405"/>
                </a:lnTo>
                <a:lnTo>
                  <a:pt x="204361" y="7569"/>
                </a:lnTo>
                <a:close/>
                <a:moveTo>
                  <a:pt x="56529" y="11053"/>
                </a:moveTo>
                <a:lnTo>
                  <a:pt x="57923" y="14378"/>
                </a:lnTo>
                <a:lnTo>
                  <a:pt x="52191" y="16848"/>
                </a:lnTo>
                <a:lnTo>
                  <a:pt x="50734" y="13270"/>
                </a:lnTo>
                <a:lnTo>
                  <a:pt x="56529" y="11053"/>
                </a:lnTo>
                <a:close/>
                <a:moveTo>
                  <a:pt x="77083" y="9818"/>
                </a:moveTo>
                <a:lnTo>
                  <a:pt x="79996" y="14410"/>
                </a:lnTo>
                <a:lnTo>
                  <a:pt x="74676" y="16848"/>
                </a:lnTo>
                <a:lnTo>
                  <a:pt x="71540" y="12731"/>
                </a:lnTo>
                <a:lnTo>
                  <a:pt x="77083" y="9818"/>
                </a:lnTo>
                <a:close/>
                <a:moveTo>
                  <a:pt x="15265" y="6302"/>
                </a:moveTo>
                <a:lnTo>
                  <a:pt x="19033" y="13776"/>
                </a:lnTo>
                <a:lnTo>
                  <a:pt x="9722" y="17038"/>
                </a:lnTo>
                <a:lnTo>
                  <a:pt x="6144" y="8994"/>
                </a:lnTo>
                <a:lnTo>
                  <a:pt x="15265" y="6302"/>
                </a:lnTo>
                <a:close/>
                <a:moveTo>
                  <a:pt x="125251" y="5416"/>
                </a:moveTo>
                <a:lnTo>
                  <a:pt x="134657" y="9406"/>
                </a:lnTo>
                <a:lnTo>
                  <a:pt x="133200" y="12636"/>
                </a:lnTo>
                <a:lnTo>
                  <a:pt x="131110" y="17228"/>
                </a:lnTo>
                <a:lnTo>
                  <a:pt x="121704" y="13238"/>
                </a:lnTo>
                <a:cubicBezTo>
                  <a:pt x="122908" y="10578"/>
                  <a:pt x="124111" y="7918"/>
                  <a:pt x="125251" y="5416"/>
                </a:cubicBezTo>
                <a:close/>
                <a:moveTo>
                  <a:pt x="61058" y="9343"/>
                </a:moveTo>
                <a:lnTo>
                  <a:pt x="64035" y="16151"/>
                </a:lnTo>
                <a:lnTo>
                  <a:pt x="61406" y="17545"/>
                </a:lnTo>
                <a:lnTo>
                  <a:pt x="58271" y="10388"/>
                </a:lnTo>
                <a:lnTo>
                  <a:pt x="61058" y="9343"/>
                </a:lnTo>
                <a:close/>
                <a:moveTo>
                  <a:pt x="246069" y="12953"/>
                </a:moveTo>
                <a:lnTo>
                  <a:pt x="259876" y="13555"/>
                </a:lnTo>
                <a:lnTo>
                  <a:pt x="267984" y="13903"/>
                </a:lnTo>
                <a:lnTo>
                  <a:pt x="283502" y="15075"/>
                </a:lnTo>
                <a:cubicBezTo>
                  <a:pt x="283502" y="15106"/>
                  <a:pt x="283502" y="15106"/>
                  <a:pt x="283502" y="15138"/>
                </a:cubicBezTo>
                <a:lnTo>
                  <a:pt x="283502" y="17608"/>
                </a:lnTo>
                <a:lnTo>
                  <a:pt x="269187" y="17133"/>
                </a:lnTo>
                <a:cubicBezTo>
                  <a:pt x="269155" y="17070"/>
                  <a:pt x="269060" y="17007"/>
                  <a:pt x="268997" y="17007"/>
                </a:cubicBezTo>
                <a:cubicBezTo>
                  <a:pt x="268902" y="17007"/>
                  <a:pt x="268839" y="17070"/>
                  <a:pt x="268807" y="17133"/>
                </a:cubicBezTo>
                <a:lnTo>
                  <a:pt x="246037" y="16373"/>
                </a:lnTo>
                <a:cubicBezTo>
                  <a:pt x="246069" y="15265"/>
                  <a:pt x="246069" y="14125"/>
                  <a:pt x="246069" y="12953"/>
                </a:cubicBezTo>
                <a:close/>
                <a:moveTo>
                  <a:pt x="39206" y="7221"/>
                </a:moveTo>
                <a:lnTo>
                  <a:pt x="43102" y="15708"/>
                </a:lnTo>
                <a:lnTo>
                  <a:pt x="37876" y="17672"/>
                </a:lnTo>
                <a:lnTo>
                  <a:pt x="34298" y="8931"/>
                </a:lnTo>
                <a:lnTo>
                  <a:pt x="39206" y="7221"/>
                </a:lnTo>
                <a:close/>
                <a:moveTo>
                  <a:pt x="7506" y="13206"/>
                </a:moveTo>
                <a:lnTo>
                  <a:pt x="9279" y="17197"/>
                </a:lnTo>
                <a:lnTo>
                  <a:pt x="7094" y="17957"/>
                </a:lnTo>
                <a:lnTo>
                  <a:pt x="4909" y="14536"/>
                </a:lnTo>
                <a:lnTo>
                  <a:pt x="7506" y="13206"/>
                </a:lnTo>
                <a:close/>
                <a:moveTo>
                  <a:pt x="71160" y="12953"/>
                </a:moveTo>
                <a:lnTo>
                  <a:pt x="72776" y="15043"/>
                </a:lnTo>
                <a:lnTo>
                  <a:pt x="65872" y="17988"/>
                </a:lnTo>
                <a:lnTo>
                  <a:pt x="65048" y="16151"/>
                </a:lnTo>
                <a:lnTo>
                  <a:pt x="71160" y="12953"/>
                </a:lnTo>
                <a:close/>
                <a:moveTo>
                  <a:pt x="208984" y="4212"/>
                </a:moveTo>
                <a:cubicBezTo>
                  <a:pt x="212753" y="4434"/>
                  <a:pt x="218358" y="4814"/>
                  <a:pt x="223995" y="5194"/>
                </a:cubicBezTo>
                <a:lnTo>
                  <a:pt x="222127" y="18115"/>
                </a:lnTo>
                <a:lnTo>
                  <a:pt x="208604" y="16880"/>
                </a:lnTo>
                <a:lnTo>
                  <a:pt x="208794" y="7538"/>
                </a:lnTo>
                <a:lnTo>
                  <a:pt x="208984" y="4212"/>
                </a:lnTo>
                <a:close/>
                <a:moveTo>
                  <a:pt x="57859" y="10546"/>
                </a:moveTo>
                <a:lnTo>
                  <a:pt x="60995" y="17767"/>
                </a:lnTo>
                <a:lnTo>
                  <a:pt x="60013" y="18273"/>
                </a:lnTo>
                <a:lnTo>
                  <a:pt x="56973" y="10894"/>
                </a:lnTo>
                <a:lnTo>
                  <a:pt x="57859" y="10546"/>
                </a:lnTo>
                <a:close/>
                <a:moveTo>
                  <a:pt x="224914" y="5257"/>
                </a:moveTo>
                <a:lnTo>
                  <a:pt x="232293" y="5764"/>
                </a:lnTo>
                <a:lnTo>
                  <a:pt x="230329" y="18843"/>
                </a:lnTo>
                <a:lnTo>
                  <a:pt x="223045" y="18178"/>
                </a:lnTo>
                <a:lnTo>
                  <a:pt x="224914" y="5257"/>
                </a:lnTo>
                <a:close/>
                <a:moveTo>
                  <a:pt x="133549" y="13016"/>
                </a:moveTo>
                <a:lnTo>
                  <a:pt x="136842" y="14441"/>
                </a:lnTo>
                <a:cubicBezTo>
                  <a:pt x="136304" y="15708"/>
                  <a:pt x="135670" y="17260"/>
                  <a:pt x="135005" y="18907"/>
                </a:cubicBezTo>
                <a:lnTo>
                  <a:pt x="131522" y="17418"/>
                </a:lnTo>
                <a:lnTo>
                  <a:pt x="133549" y="13016"/>
                </a:lnTo>
                <a:close/>
                <a:moveTo>
                  <a:pt x="106091" y="7063"/>
                </a:moveTo>
                <a:lnTo>
                  <a:pt x="111982" y="9564"/>
                </a:lnTo>
                <a:lnTo>
                  <a:pt x="108973" y="19192"/>
                </a:lnTo>
                <a:lnTo>
                  <a:pt x="103938" y="17862"/>
                </a:lnTo>
                <a:cubicBezTo>
                  <a:pt x="103938" y="17545"/>
                  <a:pt x="103906" y="16912"/>
                  <a:pt x="103875" y="16183"/>
                </a:cubicBezTo>
                <a:cubicBezTo>
                  <a:pt x="103811" y="14695"/>
                  <a:pt x="103685" y="11940"/>
                  <a:pt x="103906" y="11591"/>
                </a:cubicBezTo>
                <a:cubicBezTo>
                  <a:pt x="104223" y="11053"/>
                  <a:pt x="105711" y="7886"/>
                  <a:pt x="106091" y="7063"/>
                </a:cubicBezTo>
                <a:close/>
                <a:moveTo>
                  <a:pt x="87090" y="14821"/>
                </a:moveTo>
                <a:lnTo>
                  <a:pt x="88262" y="16848"/>
                </a:lnTo>
                <a:lnTo>
                  <a:pt x="83733" y="19413"/>
                </a:lnTo>
                <a:lnTo>
                  <a:pt x="82466" y="17418"/>
                </a:lnTo>
                <a:lnTo>
                  <a:pt x="87090" y="14821"/>
                </a:lnTo>
                <a:close/>
                <a:moveTo>
                  <a:pt x="4497" y="14726"/>
                </a:moveTo>
                <a:lnTo>
                  <a:pt x="6619" y="18115"/>
                </a:lnTo>
                <a:lnTo>
                  <a:pt x="2534" y="19540"/>
                </a:lnTo>
                <a:lnTo>
                  <a:pt x="887" y="16627"/>
                </a:lnTo>
                <a:lnTo>
                  <a:pt x="4497" y="14726"/>
                </a:lnTo>
                <a:close/>
                <a:moveTo>
                  <a:pt x="80281" y="14790"/>
                </a:moveTo>
                <a:lnTo>
                  <a:pt x="81833" y="17260"/>
                </a:lnTo>
                <a:lnTo>
                  <a:pt x="76259" y="19888"/>
                </a:lnTo>
                <a:lnTo>
                  <a:pt x="74929" y="17228"/>
                </a:lnTo>
                <a:lnTo>
                  <a:pt x="80281" y="14790"/>
                </a:lnTo>
                <a:close/>
                <a:moveTo>
                  <a:pt x="232736" y="5796"/>
                </a:moveTo>
                <a:cubicBezTo>
                  <a:pt x="237708" y="6144"/>
                  <a:pt x="241888" y="6429"/>
                  <a:pt x="243820" y="6587"/>
                </a:cubicBezTo>
                <a:cubicBezTo>
                  <a:pt x="243820" y="11021"/>
                  <a:pt x="243789" y="15930"/>
                  <a:pt x="243662" y="20078"/>
                </a:cubicBezTo>
                <a:lnTo>
                  <a:pt x="237993" y="19572"/>
                </a:lnTo>
                <a:cubicBezTo>
                  <a:pt x="237961" y="19540"/>
                  <a:pt x="237930" y="19508"/>
                  <a:pt x="237866" y="19508"/>
                </a:cubicBezTo>
                <a:cubicBezTo>
                  <a:pt x="237835" y="19508"/>
                  <a:pt x="237771" y="19508"/>
                  <a:pt x="237740" y="19540"/>
                </a:cubicBezTo>
                <a:lnTo>
                  <a:pt x="230804" y="18907"/>
                </a:lnTo>
                <a:lnTo>
                  <a:pt x="232736" y="5796"/>
                </a:lnTo>
                <a:close/>
                <a:moveTo>
                  <a:pt x="73061" y="15423"/>
                </a:moveTo>
                <a:lnTo>
                  <a:pt x="74264" y="17007"/>
                </a:lnTo>
                <a:lnTo>
                  <a:pt x="66790" y="20110"/>
                </a:lnTo>
                <a:lnTo>
                  <a:pt x="66062" y="18432"/>
                </a:lnTo>
                <a:lnTo>
                  <a:pt x="73061" y="15423"/>
                </a:lnTo>
                <a:close/>
                <a:moveTo>
                  <a:pt x="127468" y="475"/>
                </a:moveTo>
                <a:lnTo>
                  <a:pt x="149225" y="7791"/>
                </a:lnTo>
                <a:lnTo>
                  <a:pt x="151442" y="20205"/>
                </a:lnTo>
                <a:lnTo>
                  <a:pt x="137444" y="14220"/>
                </a:lnTo>
                <a:cubicBezTo>
                  <a:pt x="138267" y="12225"/>
                  <a:pt x="138806" y="10958"/>
                  <a:pt x="138837" y="10926"/>
                </a:cubicBezTo>
                <a:cubicBezTo>
                  <a:pt x="138869" y="10799"/>
                  <a:pt x="138806" y="10673"/>
                  <a:pt x="138711" y="10609"/>
                </a:cubicBezTo>
                <a:lnTo>
                  <a:pt x="125410" y="5004"/>
                </a:lnTo>
                <a:cubicBezTo>
                  <a:pt x="126138" y="3421"/>
                  <a:pt x="126835" y="1900"/>
                  <a:pt x="127468" y="475"/>
                </a:cubicBezTo>
                <a:close/>
                <a:moveTo>
                  <a:pt x="6904" y="18527"/>
                </a:moveTo>
                <a:lnTo>
                  <a:pt x="8234" y="20617"/>
                </a:lnTo>
                <a:cubicBezTo>
                  <a:pt x="6746" y="20458"/>
                  <a:pt x="4497" y="20205"/>
                  <a:pt x="2629" y="19983"/>
                </a:cubicBezTo>
                <a:lnTo>
                  <a:pt x="6904" y="18527"/>
                </a:lnTo>
                <a:close/>
                <a:moveTo>
                  <a:pt x="9501" y="17608"/>
                </a:moveTo>
                <a:lnTo>
                  <a:pt x="11084" y="21155"/>
                </a:lnTo>
                <a:lnTo>
                  <a:pt x="11084" y="21155"/>
                </a:lnTo>
                <a:lnTo>
                  <a:pt x="9722" y="20838"/>
                </a:lnTo>
                <a:cubicBezTo>
                  <a:pt x="9596" y="20807"/>
                  <a:pt x="9279" y="20743"/>
                  <a:pt x="8836" y="20680"/>
                </a:cubicBezTo>
                <a:lnTo>
                  <a:pt x="7347" y="18368"/>
                </a:lnTo>
                <a:lnTo>
                  <a:pt x="9501" y="17608"/>
                </a:lnTo>
                <a:close/>
                <a:moveTo>
                  <a:pt x="58081" y="14821"/>
                </a:moveTo>
                <a:lnTo>
                  <a:pt x="59601" y="18495"/>
                </a:lnTo>
                <a:lnTo>
                  <a:pt x="54059" y="21409"/>
                </a:lnTo>
                <a:lnTo>
                  <a:pt x="52349" y="17260"/>
                </a:lnTo>
                <a:lnTo>
                  <a:pt x="58081" y="14821"/>
                </a:lnTo>
                <a:close/>
                <a:moveTo>
                  <a:pt x="88515" y="17228"/>
                </a:moveTo>
                <a:lnTo>
                  <a:pt x="89465" y="18875"/>
                </a:lnTo>
                <a:lnTo>
                  <a:pt x="85000" y="21440"/>
                </a:lnTo>
                <a:lnTo>
                  <a:pt x="83955" y="19793"/>
                </a:lnTo>
                <a:lnTo>
                  <a:pt x="88515" y="17228"/>
                </a:lnTo>
                <a:close/>
                <a:moveTo>
                  <a:pt x="74486" y="17418"/>
                </a:moveTo>
                <a:lnTo>
                  <a:pt x="74992" y="18400"/>
                </a:lnTo>
                <a:lnTo>
                  <a:pt x="67455" y="21567"/>
                </a:lnTo>
                <a:lnTo>
                  <a:pt x="66980" y="20553"/>
                </a:lnTo>
                <a:lnTo>
                  <a:pt x="74486" y="17418"/>
                </a:lnTo>
                <a:close/>
                <a:moveTo>
                  <a:pt x="64225" y="16595"/>
                </a:moveTo>
                <a:lnTo>
                  <a:pt x="65935" y="20458"/>
                </a:lnTo>
                <a:lnTo>
                  <a:pt x="63212" y="21662"/>
                </a:lnTo>
                <a:lnTo>
                  <a:pt x="61596" y="17957"/>
                </a:lnTo>
                <a:lnTo>
                  <a:pt x="64225" y="16595"/>
                </a:lnTo>
                <a:close/>
                <a:moveTo>
                  <a:pt x="187164" y="15391"/>
                </a:moveTo>
                <a:lnTo>
                  <a:pt x="196032" y="16183"/>
                </a:lnTo>
                <a:lnTo>
                  <a:pt x="195588" y="22105"/>
                </a:lnTo>
                <a:lnTo>
                  <a:pt x="187006" y="17038"/>
                </a:lnTo>
                <a:lnTo>
                  <a:pt x="187164" y="15391"/>
                </a:lnTo>
                <a:close/>
                <a:moveTo>
                  <a:pt x="61185" y="18178"/>
                </a:moveTo>
                <a:lnTo>
                  <a:pt x="62768" y="21820"/>
                </a:lnTo>
                <a:lnTo>
                  <a:pt x="61660" y="22327"/>
                </a:lnTo>
                <a:lnTo>
                  <a:pt x="60203" y="18717"/>
                </a:lnTo>
                <a:lnTo>
                  <a:pt x="61185" y="18178"/>
                </a:lnTo>
                <a:close/>
                <a:moveTo>
                  <a:pt x="246005" y="16848"/>
                </a:moveTo>
                <a:lnTo>
                  <a:pt x="268744" y="17577"/>
                </a:lnTo>
                <a:lnTo>
                  <a:pt x="268649" y="22644"/>
                </a:lnTo>
                <a:lnTo>
                  <a:pt x="245942" y="20268"/>
                </a:lnTo>
                <a:cubicBezTo>
                  <a:pt x="245974" y="19192"/>
                  <a:pt x="246005" y="18020"/>
                  <a:pt x="246005" y="16848"/>
                </a:cubicBezTo>
                <a:close/>
                <a:moveTo>
                  <a:pt x="19223" y="14220"/>
                </a:moveTo>
                <a:cubicBezTo>
                  <a:pt x="19350" y="15170"/>
                  <a:pt x="19888" y="18685"/>
                  <a:pt x="20585" y="23277"/>
                </a:cubicBezTo>
                <a:lnTo>
                  <a:pt x="11591" y="21282"/>
                </a:lnTo>
                <a:lnTo>
                  <a:pt x="9912" y="17450"/>
                </a:lnTo>
                <a:lnTo>
                  <a:pt x="19223" y="14220"/>
                </a:lnTo>
                <a:close/>
                <a:moveTo>
                  <a:pt x="89687" y="19287"/>
                </a:moveTo>
                <a:lnTo>
                  <a:pt x="90732" y="21060"/>
                </a:lnTo>
                <a:lnTo>
                  <a:pt x="86267" y="23435"/>
                </a:lnTo>
                <a:lnTo>
                  <a:pt x="85253" y="21820"/>
                </a:lnTo>
                <a:lnTo>
                  <a:pt x="89687" y="19287"/>
                </a:lnTo>
                <a:close/>
                <a:moveTo>
                  <a:pt x="269219" y="17577"/>
                </a:moveTo>
                <a:lnTo>
                  <a:pt x="277168" y="17830"/>
                </a:lnTo>
                <a:lnTo>
                  <a:pt x="277009" y="23530"/>
                </a:lnTo>
                <a:lnTo>
                  <a:pt x="269092" y="22707"/>
                </a:lnTo>
                <a:lnTo>
                  <a:pt x="269219" y="17577"/>
                </a:lnTo>
                <a:close/>
                <a:moveTo>
                  <a:pt x="75214" y="18780"/>
                </a:moveTo>
                <a:lnTo>
                  <a:pt x="75847" y="20078"/>
                </a:lnTo>
                <a:lnTo>
                  <a:pt x="68342" y="23625"/>
                </a:lnTo>
                <a:lnTo>
                  <a:pt x="67614" y="21947"/>
                </a:lnTo>
                <a:lnTo>
                  <a:pt x="75214" y="18780"/>
                </a:lnTo>
                <a:close/>
                <a:moveTo>
                  <a:pt x="22960" y="12890"/>
                </a:moveTo>
                <a:lnTo>
                  <a:pt x="24195" y="24069"/>
                </a:lnTo>
                <a:lnTo>
                  <a:pt x="22992" y="23815"/>
                </a:lnTo>
                <a:cubicBezTo>
                  <a:pt x="22105" y="18052"/>
                  <a:pt x="21472" y="13745"/>
                  <a:pt x="21440" y="13650"/>
                </a:cubicBezTo>
                <a:cubicBezTo>
                  <a:pt x="21440" y="13555"/>
                  <a:pt x="21408" y="13491"/>
                  <a:pt x="21408" y="13428"/>
                </a:cubicBezTo>
                <a:lnTo>
                  <a:pt x="22960" y="12890"/>
                </a:lnTo>
                <a:close/>
                <a:moveTo>
                  <a:pt x="112394" y="9754"/>
                </a:moveTo>
                <a:lnTo>
                  <a:pt x="120691" y="13270"/>
                </a:lnTo>
                <a:cubicBezTo>
                  <a:pt x="119044" y="16975"/>
                  <a:pt x="117334" y="20775"/>
                  <a:pt x="115845" y="24195"/>
                </a:cubicBezTo>
                <a:lnTo>
                  <a:pt x="109702" y="21472"/>
                </a:lnTo>
                <a:lnTo>
                  <a:pt x="109353" y="19477"/>
                </a:lnTo>
                <a:lnTo>
                  <a:pt x="112394" y="9754"/>
                </a:lnTo>
                <a:close/>
                <a:moveTo>
                  <a:pt x="277643" y="17862"/>
                </a:moveTo>
                <a:lnTo>
                  <a:pt x="283502" y="18052"/>
                </a:lnTo>
                <a:lnTo>
                  <a:pt x="283502" y="24195"/>
                </a:lnTo>
                <a:lnTo>
                  <a:pt x="277453" y="23562"/>
                </a:lnTo>
                <a:lnTo>
                  <a:pt x="277643" y="17862"/>
                </a:lnTo>
                <a:close/>
                <a:moveTo>
                  <a:pt x="50291" y="13428"/>
                </a:moveTo>
                <a:lnTo>
                  <a:pt x="53679" y="21630"/>
                </a:lnTo>
                <a:lnTo>
                  <a:pt x="47852" y="24670"/>
                </a:lnTo>
                <a:lnTo>
                  <a:pt x="43767" y="15930"/>
                </a:lnTo>
                <a:lnTo>
                  <a:pt x="50291" y="13428"/>
                </a:lnTo>
                <a:close/>
                <a:moveTo>
                  <a:pt x="59791" y="18938"/>
                </a:moveTo>
                <a:lnTo>
                  <a:pt x="61248" y="22517"/>
                </a:lnTo>
                <a:lnTo>
                  <a:pt x="55548" y="24987"/>
                </a:lnTo>
                <a:lnTo>
                  <a:pt x="54249" y="21852"/>
                </a:lnTo>
                <a:lnTo>
                  <a:pt x="59791" y="18938"/>
                </a:lnTo>
                <a:close/>
                <a:moveTo>
                  <a:pt x="82055" y="17672"/>
                </a:moveTo>
                <a:lnTo>
                  <a:pt x="85031" y="22359"/>
                </a:lnTo>
                <a:lnTo>
                  <a:pt x="78919" y="25145"/>
                </a:lnTo>
                <a:lnTo>
                  <a:pt x="76449" y="20300"/>
                </a:lnTo>
                <a:lnTo>
                  <a:pt x="82055" y="17672"/>
                </a:lnTo>
                <a:close/>
                <a:moveTo>
                  <a:pt x="66125" y="20870"/>
                </a:moveTo>
                <a:lnTo>
                  <a:pt x="67518" y="24037"/>
                </a:lnTo>
                <a:lnTo>
                  <a:pt x="64795" y="25304"/>
                </a:lnTo>
                <a:lnTo>
                  <a:pt x="63370" y="22042"/>
                </a:lnTo>
                <a:lnTo>
                  <a:pt x="66125" y="20870"/>
                </a:lnTo>
                <a:close/>
                <a:moveTo>
                  <a:pt x="150238" y="8203"/>
                </a:moveTo>
                <a:lnTo>
                  <a:pt x="177569" y="20680"/>
                </a:lnTo>
                <a:lnTo>
                  <a:pt x="176555" y="22390"/>
                </a:lnTo>
                <a:lnTo>
                  <a:pt x="175035" y="25335"/>
                </a:lnTo>
                <a:lnTo>
                  <a:pt x="161639" y="20047"/>
                </a:lnTo>
                <a:cubicBezTo>
                  <a:pt x="161609" y="20039"/>
                  <a:pt x="161579" y="20035"/>
                  <a:pt x="161551" y="20035"/>
                </a:cubicBezTo>
                <a:cubicBezTo>
                  <a:pt x="161458" y="20035"/>
                  <a:pt x="161378" y="20077"/>
                  <a:pt x="161354" y="20173"/>
                </a:cubicBezTo>
                <a:lnTo>
                  <a:pt x="159295" y="24385"/>
                </a:lnTo>
                <a:lnTo>
                  <a:pt x="152423" y="20680"/>
                </a:lnTo>
                <a:cubicBezTo>
                  <a:pt x="152455" y="20617"/>
                  <a:pt x="152455" y="20585"/>
                  <a:pt x="152423" y="20522"/>
                </a:cubicBezTo>
                <a:lnTo>
                  <a:pt x="150238" y="8203"/>
                </a:lnTo>
                <a:close/>
                <a:moveTo>
                  <a:pt x="196507" y="16247"/>
                </a:moveTo>
                <a:lnTo>
                  <a:pt x="202555" y="16785"/>
                </a:lnTo>
                <a:lnTo>
                  <a:pt x="201732" y="25716"/>
                </a:lnTo>
                <a:lnTo>
                  <a:pt x="196032" y="22359"/>
                </a:lnTo>
                <a:lnTo>
                  <a:pt x="196507" y="16247"/>
                </a:lnTo>
                <a:close/>
                <a:moveTo>
                  <a:pt x="29009" y="10768"/>
                </a:moveTo>
                <a:lnTo>
                  <a:pt x="32968" y="20553"/>
                </a:lnTo>
                <a:lnTo>
                  <a:pt x="32302" y="25874"/>
                </a:lnTo>
                <a:lnTo>
                  <a:pt x="24670" y="24195"/>
                </a:lnTo>
                <a:lnTo>
                  <a:pt x="23403" y="12731"/>
                </a:lnTo>
                <a:lnTo>
                  <a:pt x="29009" y="10768"/>
                </a:lnTo>
                <a:close/>
                <a:moveTo>
                  <a:pt x="83765" y="4624"/>
                </a:moveTo>
                <a:lnTo>
                  <a:pt x="94659" y="15455"/>
                </a:lnTo>
                <a:lnTo>
                  <a:pt x="96686" y="24544"/>
                </a:lnTo>
                <a:lnTo>
                  <a:pt x="94057" y="25874"/>
                </a:lnTo>
                <a:lnTo>
                  <a:pt x="92949" y="23974"/>
                </a:lnTo>
                <a:lnTo>
                  <a:pt x="89940" y="18843"/>
                </a:lnTo>
                <a:lnTo>
                  <a:pt x="88768" y="16817"/>
                </a:lnTo>
                <a:lnTo>
                  <a:pt x="87343" y="14410"/>
                </a:lnTo>
                <a:cubicBezTo>
                  <a:pt x="87301" y="14325"/>
                  <a:pt x="87231" y="14283"/>
                  <a:pt x="87160" y="14283"/>
                </a:cubicBezTo>
                <a:cubicBezTo>
                  <a:pt x="87125" y="14283"/>
                  <a:pt x="87090" y="14294"/>
                  <a:pt x="87058" y="14315"/>
                </a:cubicBezTo>
                <a:lnTo>
                  <a:pt x="82213" y="17070"/>
                </a:lnTo>
                <a:lnTo>
                  <a:pt x="77494" y="9564"/>
                </a:lnTo>
                <a:lnTo>
                  <a:pt x="83765" y="4624"/>
                </a:lnTo>
                <a:close/>
                <a:moveTo>
                  <a:pt x="76037" y="20458"/>
                </a:moveTo>
                <a:lnTo>
                  <a:pt x="77051" y="22454"/>
                </a:lnTo>
                <a:lnTo>
                  <a:pt x="69355" y="25906"/>
                </a:lnTo>
                <a:lnTo>
                  <a:pt x="68532" y="24037"/>
                </a:lnTo>
                <a:lnTo>
                  <a:pt x="76037" y="20458"/>
                </a:lnTo>
                <a:close/>
                <a:moveTo>
                  <a:pt x="178329" y="21219"/>
                </a:moveTo>
                <a:cubicBezTo>
                  <a:pt x="179754" y="22675"/>
                  <a:pt x="181495" y="24480"/>
                  <a:pt x="182921" y="26032"/>
                </a:cubicBezTo>
                <a:lnTo>
                  <a:pt x="177569" y="22485"/>
                </a:lnTo>
                <a:lnTo>
                  <a:pt x="178329" y="21219"/>
                </a:lnTo>
                <a:close/>
                <a:moveTo>
                  <a:pt x="62990" y="22232"/>
                </a:moveTo>
                <a:lnTo>
                  <a:pt x="64415" y="25494"/>
                </a:lnTo>
                <a:lnTo>
                  <a:pt x="63212" y="26064"/>
                </a:lnTo>
                <a:lnTo>
                  <a:pt x="61850" y="22739"/>
                </a:lnTo>
                <a:lnTo>
                  <a:pt x="62990" y="22232"/>
                </a:lnTo>
                <a:close/>
                <a:moveTo>
                  <a:pt x="90954" y="21472"/>
                </a:moveTo>
                <a:lnTo>
                  <a:pt x="92442" y="24005"/>
                </a:lnTo>
                <a:lnTo>
                  <a:pt x="88198" y="26507"/>
                </a:lnTo>
                <a:lnTo>
                  <a:pt x="86488" y="23815"/>
                </a:lnTo>
                <a:lnTo>
                  <a:pt x="90954" y="21472"/>
                </a:lnTo>
                <a:close/>
                <a:moveTo>
                  <a:pt x="203474" y="16880"/>
                </a:moveTo>
                <a:lnTo>
                  <a:pt x="208161" y="17292"/>
                </a:lnTo>
                <a:lnTo>
                  <a:pt x="207971" y="26824"/>
                </a:lnTo>
                <a:lnTo>
                  <a:pt x="202587" y="26096"/>
                </a:lnTo>
                <a:lnTo>
                  <a:pt x="203474" y="16880"/>
                </a:lnTo>
                <a:close/>
                <a:moveTo>
                  <a:pt x="85285" y="22739"/>
                </a:moveTo>
                <a:lnTo>
                  <a:pt x="86520" y="24670"/>
                </a:lnTo>
                <a:lnTo>
                  <a:pt x="80091" y="27457"/>
                </a:lnTo>
                <a:lnTo>
                  <a:pt x="79109" y="25557"/>
                </a:lnTo>
                <a:lnTo>
                  <a:pt x="85285" y="22739"/>
                </a:lnTo>
                <a:close/>
                <a:moveTo>
                  <a:pt x="43292" y="16088"/>
                </a:moveTo>
                <a:lnTo>
                  <a:pt x="47409" y="24892"/>
                </a:lnTo>
                <a:lnTo>
                  <a:pt x="41993" y="27742"/>
                </a:lnTo>
                <a:lnTo>
                  <a:pt x="38035" y="18083"/>
                </a:lnTo>
                <a:lnTo>
                  <a:pt x="43292" y="16088"/>
                </a:lnTo>
                <a:close/>
                <a:moveTo>
                  <a:pt x="208604" y="17355"/>
                </a:moveTo>
                <a:lnTo>
                  <a:pt x="215318" y="17957"/>
                </a:lnTo>
                <a:lnTo>
                  <a:pt x="214938" y="27806"/>
                </a:lnTo>
                <a:lnTo>
                  <a:pt x="208414" y="26887"/>
                </a:lnTo>
                <a:lnTo>
                  <a:pt x="208604" y="17355"/>
                </a:lnTo>
                <a:close/>
                <a:moveTo>
                  <a:pt x="33443" y="9216"/>
                </a:moveTo>
                <a:lnTo>
                  <a:pt x="41043" y="27837"/>
                </a:lnTo>
                <a:lnTo>
                  <a:pt x="41043" y="27837"/>
                </a:lnTo>
                <a:lnTo>
                  <a:pt x="32714" y="25969"/>
                </a:lnTo>
                <a:lnTo>
                  <a:pt x="33379" y="20553"/>
                </a:lnTo>
                <a:cubicBezTo>
                  <a:pt x="33411" y="20522"/>
                  <a:pt x="33411" y="20490"/>
                  <a:pt x="33379" y="20458"/>
                </a:cubicBezTo>
                <a:lnTo>
                  <a:pt x="29421" y="10641"/>
                </a:lnTo>
                <a:lnTo>
                  <a:pt x="33443" y="9216"/>
                </a:lnTo>
                <a:close/>
                <a:moveTo>
                  <a:pt x="92664" y="24417"/>
                </a:moveTo>
                <a:lnTo>
                  <a:pt x="93645" y="26096"/>
                </a:lnTo>
                <a:lnTo>
                  <a:pt x="89307" y="28249"/>
                </a:lnTo>
                <a:lnTo>
                  <a:pt x="88452" y="26887"/>
                </a:lnTo>
                <a:lnTo>
                  <a:pt x="92664" y="24417"/>
                </a:lnTo>
                <a:close/>
                <a:moveTo>
                  <a:pt x="269092" y="23150"/>
                </a:moveTo>
                <a:lnTo>
                  <a:pt x="276978" y="23974"/>
                </a:lnTo>
                <a:lnTo>
                  <a:pt x="276851" y="28281"/>
                </a:lnTo>
                <a:lnTo>
                  <a:pt x="268997" y="28344"/>
                </a:lnTo>
                <a:lnTo>
                  <a:pt x="269092" y="23150"/>
                </a:lnTo>
                <a:close/>
                <a:moveTo>
                  <a:pt x="262885" y="22517"/>
                </a:moveTo>
                <a:lnTo>
                  <a:pt x="268649" y="23119"/>
                </a:lnTo>
                <a:lnTo>
                  <a:pt x="268522" y="28344"/>
                </a:lnTo>
                <a:lnTo>
                  <a:pt x="262885" y="28439"/>
                </a:lnTo>
                <a:lnTo>
                  <a:pt x="262885" y="22517"/>
                </a:lnTo>
                <a:close/>
                <a:moveTo>
                  <a:pt x="256805" y="21884"/>
                </a:moveTo>
                <a:lnTo>
                  <a:pt x="262410" y="22454"/>
                </a:lnTo>
                <a:lnTo>
                  <a:pt x="262410" y="28439"/>
                </a:lnTo>
                <a:lnTo>
                  <a:pt x="256678" y="28502"/>
                </a:lnTo>
                <a:lnTo>
                  <a:pt x="256678" y="28502"/>
                </a:lnTo>
                <a:lnTo>
                  <a:pt x="256805" y="21884"/>
                </a:lnTo>
                <a:close/>
                <a:moveTo>
                  <a:pt x="251009" y="21282"/>
                </a:moveTo>
                <a:lnTo>
                  <a:pt x="256361" y="21852"/>
                </a:lnTo>
                <a:lnTo>
                  <a:pt x="256203" y="28502"/>
                </a:lnTo>
                <a:lnTo>
                  <a:pt x="250724" y="28566"/>
                </a:lnTo>
                <a:cubicBezTo>
                  <a:pt x="250724" y="28534"/>
                  <a:pt x="250724" y="28534"/>
                  <a:pt x="250724" y="28534"/>
                </a:cubicBezTo>
                <a:lnTo>
                  <a:pt x="251009" y="21282"/>
                </a:lnTo>
                <a:close/>
                <a:moveTo>
                  <a:pt x="215761" y="17988"/>
                </a:moveTo>
                <a:lnTo>
                  <a:pt x="222064" y="18558"/>
                </a:lnTo>
                <a:lnTo>
                  <a:pt x="220575" y="28597"/>
                </a:lnTo>
                <a:lnTo>
                  <a:pt x="215413" y="27869"/>
                </a:lnTo>
                <a:lnTo>
                  <a:pt x="215761" y="17988"/>
                </a:lnTo>
                <a:close/>
                <a:moveTo>
                  <a:pt x="245942" y="20743"/>
                </a:moveTo>
                <a:lnTo>
                  <a:pt x="250597" y="21250"/>
                </a:lnTo>
                <a:lnTo>
                  <a:pt x="250281" y="28502"/>
                </a:lnTo>
                <a:cubicBezTo>
                  <a:pt x="250281" y="28534"/>
                  <a:pt x="250281" y="28534"/>
                  <a:pt x="250281" y="28566"/>
                </a:cubicBezTo>
                <a:lnTo>
                  <a:pt x="245467" y="28629"/>
                </a:lnTo>
                <a:cubicBezTo>
                  <a:pt x="245499" y="28376"/>
                  <a:pt x="245530" y="28154"/>
                  <a:pt x="245562" y="27932"/>
                </a:cubicBezTo>
                <a:cubicBezTo>
                  <a:pt x="245720" y="26222"/>
                  <a:pt x="245847" y="23689"/>
                  <a:pt x="245942" y="20743"/>
                </a:cubicBezTo>
                <a:close/>
                <a:moveTo>
                  <a:pt x="238056" y="20015"/>
                </a:moveTo>
                <a:lnTo>
                  <a:pt x="243630" y="20553"/>
                </a:lnTo>
                <a:cubicBezTo>
                  <a:pt x="243567" y="23499"/>
                  <a:pt x="243440" y="26032"/>
                  <a:pt x="243282" y="27711"/>
                </a:cubicBezTo>
                <a:cubicBezTo>
                  <a:pt x="243250" y="27996"/>
                  <a:pt x="243218" y="28312"/>
                  <a:pt x="243187" y="28661"/>
                </a:cubicBezTo>
                <a:lnTo>
                  <a:pt x="237550" y="28724"/>
                </a:lnTo>
                <a:lnTo>
                  <a:pt x="238056" y="20015"/>
                </a:lnTo>
                <a:close/>
                <a:moveTo>
                  <a:pt x="1583" y="20807"/>
                </a:moveTo>
                <a:lnTo>
                  <a:pt x="1583" y="20807"/>
                </a:lnTo>
                <a:cubicBezTo>
                  <a:pt x="5067" y="21187"/>
                  <a:pt x="9057" y="21630"/>
                  <a:pt x="9469" y="21725"/>
                </a:cubicBezTo>
                <a:lnTo>
                  <a:pt x="11401" y="22169"/>
                </a:lnTo>
                <a:lnTo>
                  <a:pt x="12383" y="27679"/>
                </a:lnTo>
                <a:lnTo>
                  <a:pt x="6556" y="28787"/>
                </a:lnTo>
                <a:cubicBezTo>
                  <a:pt x="6302" y="28122"/>
                  <a:pt x="6017" y="27521"/>
                  <a:pt x="5764" y="26982"/>
                </a:cubicBezTo>
                <a:cubicBezTo>
                  <a:pt x="5035" y="25462"/>
                  <a:pt x="3515" y="23309"/>
                  <a:pt x="1583" y="20807"/>
                </a:cubicBezTo>
                <a:close/>
                <a:moveTo>
                  <a:pt x="230709" y="19350"/>
                </a:moveTo>
                <a:lnTo>
                  <a:pt x="237613" y="19983"/>
                </a:lnTo>
                <a:lnTo>
                  <a:pt x="237106" y="28724"/>
                </a:lnTo>
                <a:lnTo>
                  <a:pt x="228017" y="28819"/>
                </a:lnTo>
                <a:lnTo>
                  <a:pt x="230709" y="19350"/>
                </a:lnTo>
                <a:close/>
                <a:moveTo>
                  <a:pt x="77273" y="22929"/>
                </a:moveTo>
                <a:lnTo>
                  <a:pt x="78476" y="25367"/>
                </a:lnTo>
                <a:lnTo>
                  <a:pt x="70654" y="28882"/>
                </a:lnTo>
                <a:lnTo>
                  <a:pt x="69514" y="26317"/>
                </a:lnTo>
                <a:lnTo>
                  <a:pt x="77273" y="22929"/>
                </a:lnTo>
                <a:close/>
                <a:moveTo>
                  <a:pt x="222950" y="18653"/>
                </a:moveTo>
                <a:lnTo>
                  <a:pt x="230234" y="19318"/>
                </a:lnTo>
                <a:lnTo>
                  <a:pt x="227542" y="28819"/>
                </a:lnTo>
                <a:lnTo>
                  <a:pt x="221462" y="28882"/>
                </a:lnTo>
                <a:lnTo>
                  <a:pt x="222950" y="18653"/>
                </a:lnTo>
                <a:close/>
                <a:moveTo>
                  <a:pt x="61406" y="22929"/>
                </a:moveTo>
                <a:lnTo>
                  <a:pt x="62768" y="26254"/>
                </a:lnTo>
                <a:lnTo>
                  <a:pt x="57131" y="28914"/>
                </a:lnTo>
                <a:lnTo>
                  <a:pt x="55674" y="25399"/>
                </a:lnTo>
                <a:lnTo>
                  <a:pt x="61406" y="22929"/>
                </a:lnTo>
                <a:close/>
                <a:moveTo>
                  <a:pt x="23151" y="24804"/>
                </a:moveTo>
                <a:lnTo>
                  <a:pt x="27774" y="25811"/>
                </a:lnTo>
                <a:lnTo>
                  <a:pt x="28154" y="28977"/>
                </a:lnTo>
                <a:lnTo>
                  <a:pt x="23752" y="28787"/>
                </a:lnTo>
                <a:cubicBezTo>
                  <a:pt x="23531" y="27397"/>
                  <a:pt x="23341" y="26100"/>
                  <a:pt x="23151" y="24804"/>
                </a:cubicBezTo>
                <a:close/>
                <a:moveTo>
                  <a:pt x="137285" y="14600"/>
                </a:moveTo>
                <a:lnTo>
                  <a:pt x="151473" y="20712"/>
                </a:lnTo>
                <a:lnTo>
                  <a:pt x="148623" y="28977"/>
                </a:lnTo>
                <a:lnTo>
                  <a:pt x="134024" y="22517"/>
                </a:lnTo>
                <a:cubicBezTo>
                  <a:pt x="135227" y="19572"/>
                  <a:pt x="136399" y="16753"/>
                  <a:pt x="137285" y="14600"/>
                </a:cubicBezTo>
                <a:close/>
                <a:moveTo>
                  <a:pt x="86742" y="25082"/>
                </a:moveTo>
                <a:lnTo>
                  <a:pt x="87407" y="26127"/>
                </a:lnTo>
                <a:lnTo>
                  <a:pt x="80915" y="29136"/>
                </a:lnTo>
                <a:lnTo>
                  <a:pt x="80281" y="27869"/>
                </a:lnTo>
                <a:lnTo>
                  <a:pt x="86742" y="25082"/>
                </a:lnTo>
                <a:close/>
                <a:moveTo>
                  <a:pt x="11908" y="22295"/>
                </a:moveTo>
                <a:lnTo>
                  <a:pt x="17481" y="23530"/>
                </a:lnTo>
                <a:lnTo>
                  <a:pt x="18241" y="28281"/>
                </a:lnTo>
                <a:lnTo>
                  <a:pt x="13111" y="29167"/>
                </a:lnTo>
                <a:lnTo>
                  <a:pt x="12889" y="27837"/>
                </a:lnTo>
                <a:lnTo>
                  <a:pt x="11908" y="22295"/>
                </a:lnTo>
                <a:close/>
                <a:moveTo>
                  <a:pt x="53806" y="22042"/>
                </a:moveTo>
                <a:lnTo>
                  <a:pt x="55738" y="26697"/>
                </a:lnTo>
                <a:lnTo>
                  <a:pt x="49974" y="29326"/>
                </a:lnTo>
                <a:lnTo>
                  <a:pt x="48010" y="25082"/>
                </a:lnTo>
                <a:lnTo>
                  <a:pt x="53806" y="22042"/>
                </a:lnTo>
                <a:close/>
                <a:moveTo>
                  <a:pt x="47599" y="25304"/>
                </a:moveTo>
                <a:lnTo>
                  <a:pt x="48517" y="27236"/>
                </a:lnTo>
                <a:lnTo>
                  <a:pt x="42785" y="29642"/>
                </a:lnTo>
                <a:lnTo>
                  <a:pt x="42215" y="28281"/>
                </a:lnTo>
                <a:lnTo>
                  <a:pt x="42152" y="28154"/>
                </a:lnTo>
                <a:lnTo>
                  <a:pt x="47599" y="25304"/>
                </a:lnTo>
                <a:close/>
                <a:moveTo>
                  <a:pt x="67709" y="24417"/>
                </a:moveTo>
                <a:lnTo>
                  <a:pt x="69514" y="28534"/>
                </a:lnTo>
                <a:lnTo>
                  <a:pt x="66727" y="29674"/>
                </a:lnTo>
                <a:lnTo>
                  <a:pt x="64985" y="25716"/>
                </a:lnTo>
                <a:lnTo>
                  <a:pt x="67709" y="24417"/>
                </a:lnTo>
                <a:close/>
                <a:moveTo>
                  <a:pt x="96527" y="25209"/>
                </a:moveTo>
                <a:lnTo>
                  <a:pt x="94532" y="30117"/>
                </a:lnTo>
                <a:lnTo>
                  <a:pt x="92790" y="27046"/>
                </a:lnTo>
                <a:lnTo>
                  <a:pt x="96527" y="25209"/>
                </a:lnTo>
                <a:close/>
                <a:moveTo>
                  <a:pt x="64573" y="25906"/>
                </a:moveTo>
                <a:lnTo>
                  <a:pt x="66283" y="29864"/>
                </a:lnTo>
                <a:lnTo>
                  <a:pt x="64985" y="30434"/>
                </a:lnTo>
                <a:lnTo>
                  <a:pt x="63370" y="26476"/>
                </a:lnTo>
                <a:lnTo>
                  <a:pt x="64573" y="25906"/>
                </a:lnTo>
                <a:close/>
                <a:moveTo>
                  <a:pt x="177125" y="23309"/>
                </a:moveTo>
                <a:lnTo>
                  <a:pt x="183364" y="27426"/>
                </a:lnTo>
                <a:lnTo>
                  <a:pt x="181717" y="30593"/>
                </a:lnTo>
                <a:lnTo>
                  <a:pt x="175257" y="27014"/>
                </a:lnTo>
                <a:lnTo>
                  <a:pt x="177125" y="23309"/>
                </a:lnTo>
                <a:close/>
                <a:moveTo>
                  <a:pt x="121546" y="13650"/>
                </a:moveTo>
                <a:lnTo>
                  <a:pt x="134847" y="19318"/>
                </a:lnTo>
                <a:cubicBezTo>
                  <a:pt x="133327" y="22992"/>
                  <a:pt x="131617" y="27172"/>
                  <a:pt x="130287" y="30624"/>
                </a:cubicBezTo>
                <a:lnTo>
                  <a:pt x="126360" y="28882"/>
                </a:lnTo>
                <a:lnTo>
                  <a:pt x="128735" y="24195"/>
                </a:lnTo>
                <a:cubicBezTo>
                  <a:pt x="128846" y="24040"/>
                  <a:pt x="128629" y="23868"/>
                  <a:pt x="128468" y="23868"/>
                </a:cubicBezTo>
                <a:cubicBezTo>
                  <a:pt x="128400" y="23868"/>
                  <a:pt x="128342" y="23899"/>
                  <a:pt x="128323" y="23974"/>
                </a:cubicBezTo>
                <a:lnTo>
                  <a:pt x="125980" y="28692"/>
                </a:lnTo>
                <a:lnTo>
                  <a:pt x="116669" y="24575"/>
                </a:lnTo>
                <a:cubicBezTo>
                  <a:pt x="118157" y="21219"/>
                  <a:pt x="119836" y="17450"/>
                  <a:pt x="121546" y="13650"/>
                </a:cubicBezTo>
                <a:close/>
                <a:moveTo>
                  <a:pt x="227416" y="29294"/>
                </a:moveTo>
                <a:lnTo>
                  <a:pt x="226941" y="30909"/>
                </a:lnTo>
                <a:lnTo>
                  <a:pt x="221145" y="30814"/>
                </a:lnTo>
                <a:lnTo>
                  <a:pt x="221399" y="29357"/>
                </a:lnTo>
                <a:lnTo>
                  <a:pt x="227416" y="29294"/>
                </a:lnTo>
                <a:close/>
                <a:moveTo>
                  <a:pt x="237075" y="29167"/>
                </a:moveTo>
                <a:lnTo>
                  <a:pt x="236948" y="31036"/>
                </a:lnTo>
                <a:lnTo>
                  <a:pt x="227416" y="30909"/>
                </a:lnTo>
                <a:lnTo>
                  <a:pt x="227891" y="29262"/>
                </a:lnTo>
                <a:lnTo>
                  <a:pt x="237075" y="29167"/>
                </a:lnTo>
                <a:close/>
                <a:moveTo>
                  <a:pt x="78698" y="25779"/>
                </a:moveTo>
                <a:lnTo>
                  <a:pt x="79648" y="27647"/>
                </a:lnTo>
                <a:lnTo>
                  <a:pt x="71635" y="31131"/>
                </a:lnTo>
                <a:lnTo>
                  <a:pt x="70844" y="29326"/>
                </a:lnTo>
                <a:lnTo>
                  <a:pt x="78698" y="25779"/>
                </a:lnTo>
                <a:close/>
                <a:moveTo>
                  <a:pt x="243123" y="29104"/>
                </a:moveTo>
                <a:lnTo>
                  <a:pt x="243123" y="29104"/>
                </a:lnTo>
                <a:cubicBezTo>
                  <a:pt x="243060" y="29706"/>
                  <a:pt x="242997" y="30402"/>
                  <a:pt x="242933" y="31131"/>
                </a:cubicBezTo>
                <a:lnTo>
                  <a:pt x="237423" y="31068"/>
                </a:lnTo>
                <a:lnTo>
                  <a:pt x="237518" y="29167"/>
                </a:lnTo>
                <a:lnTo>
                  <a:pt x="243123" y="29104"/>
                </a:lnTo>
                <a:close/>
                <a:moveTo>
                  <a:pt x="18305" y="28756"/>
                </a:moveTo>
                <a:lnTo>
                  <a:pt x="18590" y="30529"/>
                </a:lnTo>
                <a:lnTo>
                  <a:pt x="13523" y="31448"/>
                </a:lnTo>
                <a:lnTo>
                  <a:pt x="13206" y="29642"/>
                </a:lnTo>
                <a:lnTo>
                  <a:pt x="18305" y="28756"/>
                </a:lnTo>
                <a:close/>
                <a:moveTo>
                  <a:pt x="32619" y="26887"/>
                </a:moveTo>
                <a:lnTo>
                  <a:pt x="40125" y="28566"/>
                </a:lnTo>
                <a:lnTo>
                  <a:pt x="33316" y="31543"/>
                </a:lnTo>
                <a:lnTo>
                  <a:pt x="32366" y="28914"/>
                </a:lnTo>
                <a:lnTo>
                  <a:pt x="32619" y="26887"/>
                </a:lnTo>
                <a:close/>
                <a:moveTo>
                  <a:pt x="268522" y="28819"/>
                </a:moveTo>
                <a:lnTo>
                  <a:pt x="268459" y="31543"/>
                </a:lnTo>
                <a:lnTo>
                  <a:pt x="245245" y="31194"/>
                </a:lnTo>
                <a:lnTo>
                  <a:pt x="245435" y="29072"/>
                </a:lnTo>
                <a:lnTo>
                  <a:pt x="268522" y="28819"/>
                </a:lnTo>
                <a:close/>
                <a:moveTo>
                  <a:pt x="62926" y="26697"/>
                </a:moveTo>
                <a:lnTo>
                  <a:pt x="63972" y="29167"/>
                </a:lnTo>
                <a:lnTo>
                  <a:pt x="58271" y="31701"/>
                </a:lnTo>
                <a:lnTo>
                  <a:pt x="57289" y="29357"/>
                </a:lnTo>
                <a:lnTo>
                  <a:pt x="62926" y="26697"/>
                </a:lnTo>
                <a:close/>
                <a:moveTo>
                  <a:pt x="87660" y="26507"/>
                </a:moveTo>
                <a:lnTo>
                  <a:pt x="87913" y="26919"/>
                </a:lnTo>
                <a:lnTo>
                  <a:pt x="88863" y="28407"/>
                </a:lnTo>
                <a:lnTo>
                  <a:pt x="84905" y="30371"/>
                </a:lnTo>
                <a:lnTo>
                  <a:pt x="84810" y="30371"/>
                </a:lnTo>
                <a:cubicBezTo>
                  <a:pt x="84778" y="30402"/>
                  <a:pt x="84746" y="30434"/>
                  <a:pt x="84715" y="30466"/>
                </a:cubicBezTo>
                <a:lnTo>
                  <a:pt x="82213" y="31701"/>
                </a:lnTo>
                <a:lnTo>
                  <a:pt x="81136" y="29547"/>
                </a:lnTo>
                <a:lnTo>
                  <a:pt x="87660" y="26507"/>
                </a:lnTo>
                <a:close/>
                <a:moveTo>
                  <a:pt x="55896" y="27141"/>
                </a:moveTo>
                <a:lnTo>
                  <a:pt x="56719" y="29104"/>
                </a:lnTo>
                <a:lnTo>
                  <a:pt x="51114" y="31764"/>
                </a:lnTo>
                <a:lnTo>
                  <a:pt x="50164" y="29737"/>
                </a:lnTo>
                <a:lnTo>
                  <a:pt x="55896" y="27141"/>
                </a:lnTo>
                <a:close/>
                <a:moveTo>
                  <a:pt x="12509" y="28122"/>
                </a:moveTo>
                <a:lnTo>
                  <a:pt x="12731" y="29516"/>
                </a:lnTo>
                <a:lnTo>
                  <a:pt x="13079" y="31543"/>
                </a:lnTo>
                <a:lnTo>
                  <a:pt x="10799" y="31954"/>
                </a:lnTo>
                <a:lnTo>
                  <a:pt x="10007" y="28597"/>
                </a:lnTo>
                <a:lnTo>
                  <a:pt x="12509" y="28122"/>
                </a:lnTo>
                <a:close/>
                <a:moveTo>
                  <a:pt x="152297" y="21124"/>
                </a:moveTo>
                <a:lnTo>
                  <a:pt x="159105" y="24797"/>
                </a:lnTo>
                <a:lnTo>
                  <a:pt x="155559" y="32049"/>
                </a:lnTo>
                <a:lnTo>
                  <a:pt x="149478" y="29326"/>
                </a:lnTo>
                <a:lnTo>
                  <a:pt x="152297" y="21124"/>
                </a:lnTo>
                <a:close/>
                <a:moveTo>
                  <a:pt x="276851" y="28724"/>
                </a:moveTo>
                <a:lnTo>
                  <a:pt x="276724" y="32049"/>
                </a:lnTo>
                <a:lnTo>
                  <a:pt x="268934" y="31543"/>
                </a:lnTo>
                <a:lnTo>
                  <a:pt x="268997" y="28819"/>
                </a:lnTo>
                <a:lnTo>
                  <a:pt x="276851" y="28724"/>
                </a:lnTo>
                <a:close/>
                <a:moveTo>
                  <a:pt x="9532" y="28724"/>
                </a:moveTo>
                <a:lnTo>
                  <a:pt x="10324" y="32049"/>
                </a:lnTo>
                <a:lnTo>
                  <a:pt x="7917" y="32493"/>
                </a:lnTo>
                <a:cubicBezTo>
                  <a:pt x="7537" y="31321"/>
                  <a:pt x="7126" y="30212"/>
                  <a:pt x="6746" y="29262"/>
                </a:cubicBezTo>
                <a:lnTo>
                  <a:pt x="9532" y="28724"/>
                </a:lnTo>
                <a:close/>
                <a:moveTo>
                  <a:pt x="69672" y="28946"/>
                </a:moveTo>
                <a:lnTo>
                  <a:pt x="70780" y="31479"/>
                </a:lnTo>
                <a:lnTo>
                  <a:pt x="68025" y="32683"/>
                </a:lnTo>
                <a:lnTo>
                  <a:pt x="66885" y="30117"/>
                </a:lnTo>
                <a:lnTo>
                  <a:pt x="69672" y="28946"/>
                </a:lnTo>
                <a:close/>
                <a:moveTo>
                  <a:pt x="28249" y="25937"/>
                </a:moveTo>
                <a:lnTo>
                  <a:pt x="32144" y="26792"/>
                </a:lnTo>
                <a:lnTo>
                  <a:pt x="31891" y="28914"/>
                </a:lnTo>
                <a:cubicBezTo>
                  <a:pt x="31891" y="28946"/>
                  <a:pt x="31891" y="28977"/>
                  <a:pt x="31922" y="29009"/>
                </a:cubicBezTo>
                <a:lnTo>
                  <a:pt x="31891" y="29009"/>
                </a:lnTo>
                <a:lnTo>
                  <a:pt x="32873" y="31701"/>
                </a:lnTo>
                <a:lnTo>
                  <a:pt x="30244" y="32841"/>
                </a:lnTo>
                <a:lnTo>
                  <a:pt x="28629" y="29167"/>
                </a:lnTo>
                <a:lnTo>
                  <a:pt x="28249" y="25937"/>
                </a:lnTo>
                <a:close/>
                <a:moveTo>
                  <a:pt x="79869" y="28059"/>
                </a:moveTo>
                <a:lnTo>
                  <a:pt x="80598" y="29547"/>
                </a:lnTo>
                <a:lnTo>
                  <a:pt x="81801" y="31923"/>
                </a:lnTo>
                <a:lnTo>
                  <a:pt x="78919" y="33379"/>
                </a:lnTo>
                <a:lnTo>
                  <a:pt x="77209" y="29231"/>
                </a:lnTo>
                <a:lnTo>
                  <a:pt x="79869" y="28059"/>
                </a:lnTo>
                <a:close/>
                <a:moveTo>
                  <a:pt x="66473" y="30276"/>
                </a:moveTo>
                <a:lnTo>
                  <a:pt x="67614" y="32873"/>
                </a:lnTo>
                <a:lnTo>
                  <a:pt x="66220" y="33474"/>
                </a:lnTo>
                <a:lnTo>
                  <a:pt x="65143" y="30846"/>
                </a:lnTo>
                <a:lnTo>
                  <a:pt x="66473" y="30276"/>
                </a:lnTo>
                <a:close/>
                <a:moveTo>
                  <a:pt x="89117" y="28819"/>
                </a:moveTo>
                <a:lnTo>
                  <a:pt x="91555" y="32683"/>
                </a:lnTo>
                <a:lnTo>
                  <a:pt x="89560" y="33569"/>
                </a:lnTo>
                <a:lnTo>
                  <a:pt x="87438" y="29642"/>
                </a:lnTo>
                <a:lnTo>
                  <a:pt x="89117" y="28819"/>
                </a:lnTo>
                <a:close/>
                <a:moveTo>
                  <a:pt x="92379" y="27236"/>
                </a:moveTo>
                <a:lnTo>
                  <a:pt x="94311" y="30688"/>
                </a:lnTo>
                <a:lnTo>
                  <a:pt x="92949" y="34108"/>
                </a:lnTo>
                <a:lnTo>
                  <a:pt x="89529" y="28661"/>
                </a:lnTo>
                <a:lnTo>
                  <a:pt x="92379" y="27236"/>
                </a:lnTo>
                <a:close/>
                <a:moveTo>
                  <a:pt x="76798" y="29389"/>
                </a:moveTo>
                <a:lnTo>
                  <a:pt x="78539" y="33569"/>
                </a:lnTo>
                <a:lnTo>
                  <a:pt x="77874" y="33886"/>
                </a:lnTo>
                <a:lnTo>
                  <a:pt x="76354" y="34646"/>
                </a:lnTo>
                <a:lnTo>
                  <a:pt x="74486" y="30402"/>
                </a:lnTo>
                <a:lnTo>
                  <a:pt x="76798" y="29389"/>
                </a:lnTo>
                <a:close/>
                <a:moveTo>
                  <a:pt x="48707" y="27616"/>
                </a:moveTo>
                <a:lnTo>
                  <a:pt x="50702" y="31923"/>
                </a:lnTo>
                <a:lnTo>
                  <a:pt x="44875" y="34678"/>
                </a:lnTo>
                <a:cubicBezTo>
                  <a:pt x="44083" y="32809"/>
                  <a:pt x="43450" y="31194"/>
                  <a:pt x="42975" y="30054"/>
                </a:cubicBezTo>
                <a:lnTo>
                  <a:pt x="48707" y="27616"/>
                </a:lnTo>
                <a:close/>
                <a:moveTo>
                  <a:pt x="87027" y="29864"/>
                </a:moveTo>
                <a:lnTo>
                  <a:pt x="89148" y="33791"/>
                </a:lnTo>
                <a:lnTo>
                  <a:pt x="87058" y="34804"/>
                </a:lnTo>
                <a:lnTo>
                  <a:pt x="85222" y="30751"/>
                </a:lnTo>
                <a:lnTo>
                  <a:pt x="87027" y="29864"/>
                </a:lnTo>
                <a:close/>
                <a:moveTo>
                  <a:pt x="23815" y="29231"/>
                </a:moveTo>
                <a:lnTo>
                  <a:pt x="28249" y="29452"/>
                </a:lnTo>
                <a:lnTo>
                  <a:pt x="29832" y="32999"/>
                </a:lnTo>
                <a:lnTo>
                  <a:pt x="24765" y="35216"/>
                </a:lnTo>
                <a:cubicBezTo>
                  <a:pt x="24449" y="33221"/>
                  <a:pt x="24132" y="31194"/>
                  <a:pt x="23815" y="29231"/>
                </a:cubicBezTo>
                <a:close/>
                <a:moveTo>
                  <a:pt x="175035" y="27362"/>
                </a:moveTo>
                <a:lnTo>
                  <a:pt x="181527" y="30973"/>
                </a:lnTo>
                <a:lnTo>
                  <a:pt x="179310" y="35280"/>
                </a:lnTo>
                <a:lnTo>
                  <a:pt x="172850" y="31701"/>
                </a:lnTo>
                <a:lnTo>
                  <a:pt x="175035" y="27362"/>
                </a:lnTo>
                <a:close/>
                <a:moveTo>
                  <a:pt x="74074" y="30593"/>
                </a:moveTo>
                <a:lnTo>
                  <a:pt x="75942" y="34868"/>
                </a:lnTo>
                <a:lnTo>
                  <a:pt x="73757" y="35945"/>
                </a:lnTo>
                <a:lnTo>
                  <a:pt x="71825" y="31543"/>
                </a:lnTo>
                <a:lnTo>
                  <a:pt x="74074" y="30593"/>
                </a:lnTo>
                <a:close/>
                <a:moveTo>
                  <a:pt x="84810" y="30973"/>
                </a:moveTo>
                <a:lnTo>
                  <a:pt x="86615" y="34963"/>
                </a:lnTo>
                <a:lnTo>
                  <a:pt x="84366" y="36008"/>
                </a:lnTo>
                <a:lnTo>
                  <a:pt x="83480" y="34203"/>
                </a:lnTo>
                <a:lnTo>
                  <a:pt x="82435" y="32144"/>
                </a:lnTo>
                <a:lnTo>
                  <a:pt x="84810" y="30973"/>
                </a:lnTo>
                <a:close/>
                <a:moveTo>
                  <a:pt x="103906" y="18337"/>
                </a:moveTo>
                <a:lnTo>
                  <a:pt x="108942" y="19635"/>
                </a:lnTo>
                <a:lnTo>
                  <a:pt x="109290" y="21662"/>
                </a:lnTo>
                <a:cubicBezTo>
                  <a:pt x="109290" y="21725"/>
                  <a:pt x="109353" y="21789"/>
                  <a:pt x="109417" y="21820"/>
                </a:cubicBezTo>
                <a:lnTo>
                  <a:pt x="115655" y="24575"/>
                </a:lnTo>
                <a:cubicBezTo>
                  <a:pt x="113217" y="30117"/>
                  <a:pt x="111380" y="34551"/>
                  <a:pt x="111158" y="35501"/>
                </a:cubicBezTo>
                <a:cubicBezTo>
                  <a:pt x="111158" y="35596"/>
                  <a:pt x="111127" y="35723"/>
                  <a:pt x="111095" y="35850"/>
                </a:cubicBezTo>
                <a:lnTo>
                  <a:pt x="104540" y="35058"/>
                </a:lnTo>
                <a:lnTo>
                  <a:pt x="104413" y="35058"/>
                </a:lnTo>
                <a:lnTo>
                  <a:pt x="102703" y="36040"/>
                </a:lnTo>
                <a:lnTo>
                  <a:pt x="101974" y="31954"/>
                </a:lnTo>
                <a:cubicBezTo>
                  <a:pt x="102069" y="31099"/>
                  <a:pt x="103653" y="20268"/>
                  <a:pt x="103906" y="18337"/>
                </a:cubicBezTo>
                <a:close/>
                <a:moveTo>
                  <a:pt x="82023" y="32366"/>
                </a:moveTo>
                <a:lnTo>
                  <a:pt x="82941" y="34203"/>
                </a:lnTo>
                <a:lnTo>
                  <a:pt x="79046" y="36103"/>
                </a:lnTo>
                <a:lnTo>
                  <a:pt x="78254" y="34234"/>
                </a:lnTo>
                <a:lnTo>
                  <a:pt x="82023" y="32366"/>
                </a:lnTo>
                <a:close/>
                <a:moveTo>
                  <a:pt x="17956" y="23625"/>
                </a:moveTo>
                <a:lnTo>
                  <a:pt x="20743" y="24259"/>
                </a:lnTo>
                <a:cubicBezTo>
                  <a:pt x="21282" y="27806"/>
                  <a:pt x="21915" y="31954"/>
                  <a:pt x="22580" y="35976"/>
                </a:cubicBezTo>
                <a:lnTo>
                  <a:pt x="19952" y="36388"/>
                </a:lnTo>
                <a:lnTo>
                  <a:pt x="19065" y="30688"/>
                </a:lnTo>
                <a:lnTo>
                  <a:pt x="17956" y="23625"/>
                </a:lnTo>
                <a:close/>
                <a:moveTo>
                  <a:pt x="181971" y="15138"/>
                </a:moveTo>
                <a:lnTo>
                  <a:pt x="201542" y="26697"/>
                </a:lnTo>
                <a:lnTo>
                  <a:pt x="198660" y="36388"/>
                </a:lnTo>
                <a:lnTo>
                  <a:pt x="184536" y="27077"/>
                </a:lnTo>
                <a:cubicBezTo>
                  <a:pt x="182667" y="25019"/>
                  <a:pt x="179754" y="22010"/>
                  <a:pt x="178582" y="20807"/>
                </a:cubicBezTo>
                <a:lnTo>
                  <a:pt x="181971" y="15138"/>
                </a:lnTo>
                <a:close/>
                <a:moveTo>
                  <a:pt x="18653" y="30973"/>
                </a:moveTo>
                <a:lnTo>
                  <a:pt x="19508" y="36420"/>
                </a:lnTo>
                <a:lnTo>
                  <a:pt x="14536" y="37180"/>
                </a:lnTo>
                <a:lnTo>
                  <a:pt x="13618" y="31923"/>
                </a:lnTo>
                <a:lnTo>
                  <a:pt x="18653" y="30973"/>
                </a:lnTo>
                <a:close/>
                <a:moveTo>
                  <a:pt x="133865" y="22929"/>
                </a:moveTo>
                <a:lnTo>
                  <a:pt x="148465" y="29421"/>
                </a:lnTo>
                <a:lnTo>
                  <a:pt x="145709" y="37465"/>
                </a:lnTo>
                <a:lnTo>
                  <a:pt x="130698" y="30814"/>
                </a:lnTo>
                <a:cubicBezTo>
                  <a:pt x="131648" y="28439"/>
                  <a:pt x="132757" y="25652"/>
                  <a:pt x="133865" y="22929"/>
                </a:cubicBezTo>
                <a:close/>
                <a:moveTo>
                  <a:pt x="158567" y="33854"/>
                </a:moveTo>
                <a:lnTo>
                  <a:pt x="160277" y="34614"/>
                </a:lnTo>
                <a:lnTo>
                  <a:pt x="158947" y="37528"/>
                </a:lnTo>
                <a:lnTo>
                  <a:pt x="157079" y="36641"/>
                </a:lnTo>
                <a:lnTo>
                  <a:pt x="158567" y="33854"/>
                </a:lnTo>
                <a:close/>
                <a:moveTo>
                  <a:pt x="83163" y="34614"/>
                </a:moveTo>
                <a:lnTo>
                  <a:pt x="83955" y="36198"/>
                </a:lnTo>
                <a:lnTo>
                  <a:pt x="79806" y="37876"/>
                </a:lnTo>
                <a:lnTo>
                  <a:pt x="79204" y="36515"/>
                </a:lnTo>
                <a:lnTo>
                  <a:pt x="79236" y="36515"/>
                </a:lnTo>
                <a:lnTo>
                  <a:pt x="83163" y="34614"/>
                </a:lnTo>
                <a:close/>
                <a:moveTo>
                  <a:pt x="161671" y="20553"/>
                </a:moveTo>
                <a:lnTo>
                  <a:pt x="174845" y="25779"/>
                </a:lnTo>
                <a:lnTo>
                  <a:pt x="168701" y="37876"/>
                </a:lnTo>
                <a:lnTo>
                  <a:pt x="155970" y="32239"/>
                </a:lnTo>
                <a:lnTo>
                  <a:pt x="161671" y="20553"/>
                </a:lnTo>
                <a:close/>
                <a:moveTo>
                  <a:pt x="13174" y="32018"/>
                </a:moveTo>
                <a:lnTo>
                  <a:pt x="14093" y="37243"/>
                </a:lnTo>
                <a:lnTo>
                  <a:pt x="9627" y="37908"/>
                </a:lnTo>
                <a:cubicBezTo>
                  <a:pt x="9121" y="36135"/>
                  <a:pt x="8582" y="34456"/>
                  <a:pt x="8076" y="32936"/>
                </a:cubicBezTo>
                <a:lnTo>
                  <a:pt x="13174" y="32018"/>
                </a:lnTo>
                <a:close/>
                <a:moveTo>
                  <a:pt x="183744" y="27679"/>
                </a:moveTo>
                <a:lnTo>
                  <a:pt x="185327" y="28724"/>
                </a:lnTo>
                <a:cubicBezTo>
                  <a:pt x="185454" y="28851"/>
                  <a:pt x="185581" y="29009"/>
                  <a:pt x="185676" y="29199"/>
                </a:cubicBezTo>
                <a:cubicBezTo>
                  <a:pt x="185771" y="29452"/>
                  <a:pt x="186626" y="32303"/>
                  <a:pt x="187703" y="36071"/>
                </a:cubicBezTo>
                <a:lnTo>
                  <a:pt x="183617" y="38003"/>
                </a:lnTo>
                <a:lnTo>
                  <a:pt x="181052" y="32873"/>
                </a:lnTo>
                <a:lnTo>
                  <a:pt x="182034" y="31004"/>
                </a:lnTo>
                <a:lnTo>
                  <a:pt x="183744" y="27679"/>
                </a:lnTo>
                <a:close/>
                <a:moveTo>
                  <a:pt x="91809" y="33063"/>
                </a:moveTo>
                <a:lnTo>
                  <a:pt x="94532" y="37401"/>
                </a:lnTo>
                <a:lnTo>
                  <a:pt x="91999" y="38098"/>
                </a:lnTo>
                <a:lnTo>
                  <a:pt x="89782" y="34013"/>
                </a:lnTo>
                <a:lnTo>
                  <a:pt x="91809" y="33063"/>
                </a:lnTo>
                <a:close/>
                <a:moveTo>
                  <a:pt x="70970" y="31923"/>
                </a:moveTo>
                <a:lnTo>
                  <a:pt x="72902" y="36293"/>
                </a:lnTo>
                <a:lnTo>
                  <a:pt x="68120" y="38130"/>
                </a:lnTo>
                <a:lnTo>
                  <a:pt x="66378" y="33886"/>
                </a:lnTo>
                <a:lnTo>
                  <a:pt x="67994" y="33221"/>
                </a:lnTo>
                <a:lnTo>
                  <a:pt x="70970" y="31923"/>
                </a:lnTo>
                <a:close/>
                <a:moveTo>
                  <a:pt x="149320" y="29769"/>
                </a:moveTo>
                <a:lnTo>
                  <a:pt x="155368" y="32461"/>
                </a:lnTo>
                <a:lnTo>
                  <a:pt x="152360" y="38605"/>
                </a:lnTo>
                <a:lnTo>
                  <a:pt x="146564" y="37718"/>
                </a:lnTo>
                <a:lnTo>
                  <a:pt x="149320" y="29769"/>
                </a:lnTo>
                <a:close/>
                <a:moveTo>
                  <a:pt x="64130" y="29579"/>
                </a:moveTo>
                <a:lnTo>
                  <a:pt x="64637" y="30814"/>
                </a:lnTo>
                <a:lnTo>
                  <a:pt x="67012" y="36578"/>
                </a:lnTo>
                <a:lnTo>
                  <a:pt x="61153" y="38731"/>
                </a:lnTo>
                <a:lnTo>
                  <a:pt x="58429" y="32113"/>
                </a:lnTo>
                <a:lnTo>
                  <a:pt x="64130" y="29579"/>
                </a:lnTo>
                <a:close/>
                <a:moveTo>
                  <a:pt x="89370" y="34203"/>
                </a:moveTo>
                <a:lnTo>
                  <a:pt x="91524" y="38161"/>
                </a:lnTo>
                <a:lnTo>
                  <a:pt x="88895" y="38858"/>
                </a:lnTo>
                <a:lnTo>
                  <a:pt x="87248" y="35185"/>
                </a:lnTo>
                <a:lnTo>
                  <a:pt x="89370" y="34203"/>
                </a:lnTo>
                <a:close/>
                <a:moveTo>
                  <a:pt x="56878" y="29547"/>
                </a:moveTo>
                <a:lnTo>
                  <a:pt x="59918" y="36926"/>
                </a:lnTo>
                <a:lnTo>
                  <a:pt x="54503" y="39048"/>
                </a:lnTo>
                <a:lnTo>
                  <a:pt x="51304" y="32176"/>
                </a:lnTo>
                <a:lnTo>
                  <a:pt x="56878" y="29547"/>
                </a:lnTo>
                <a:close/>
                <a:moveTo>
                  <a:pt x="180799" y="33348"/>
                </a:moveTo>
                <a:lnTo>
                  <a:pt x="183237" y="38193"/>
                </a:lnTo>
                <a:lnTo>
                  <a:pt x="181242" y="39143"/>
                </a:lnTo>
                <a:lnTo>
                  <a:pt x="179659" y="35596"/>
                </a:lnTo>
                <a:lnTo>
                  <a:pt x="180799" y="33348"/>
                </a:lnTo>
                <a:close/>
                <a:moveTo>
                  <a:pt x="102925" y="21979"/>
                </a:moveTo>
                <a:cubicBezTo>
                  <a:pt x="102323" y="26064"/>
                  <a:pt x="101499" y="31828"/>
                  <a:pt x="101468" y="31923"/>
                </a:cubicBezTo>
                <a:cubicBezTo>
                  <a:pt x="101468" y="31954"/>
                  <a:pt x="101468" y="31986"/>
                  <a:pt x="101468" y="31986"/>
                </a:cubicBezTo>
                <a:lnTo>
                  <a:pt x="102259" y="36325"/>
                </a:lnTo>
                <a:lnTo>
                  <a:pt x="96781" y="39460"/>
                </a:lnTo>
                <a:lnTo>
                  <a:pt x="95039" y="37401"/>
                </a:lnTo>
                <a:lnTo>
                  <a:pt x="93265" y="34551"/>
                </a:lnTo>
                <a:lnTo>
                  <a:pt x="97161" y="24765"/>
                </a:lnTo>
                <a:lnTo>
                  <a:pt x="97161" y="24734"/>
                </a:lnTo>
                <a:lnTo>
                  <a:pt x="97161" y="24702"/>
                </a:lnTo>
                <a:lnTo>
                  <a:pt x="97161" y="24670"/>
                </a:lnTo>
                <a:lnTo>
                  <a:pt x="96622" y="22327"/>
                </a:lnTo>
                <a:lnTo>
                  <a:pt x="102925" y="21979"/>
                </a:lnTo>
                <a:close/>
                <a:moveTo>
                  <a:pt x="160689" y="34804"/>
                </a:moveTo>
                <a:lnTo>
                  <a:pt x="164679" y="36578"/>
                </a:lnTo>
                <a:lnTo>
                  <a:pt x="163222" y="39555"/>
                </a:lnTo>
                <a:lnTo>
                  <a:pt x="159359" y="37686"/>
                </a:lnTo>
                <a:lnTo>
                  <a:pt x="160689" y="34804"/>
                </a:lnTo>
                <a:close/>
                <a:moveTo>
                  <a:pt x="202429" y="26982"/>
                </a:moveTo>
                <a:lnTo>
                  <a:pt x="220448" y="29516"/>
                </a:lnTo>
                <a:lnTo>
                  <a:pt x="218770" y="39555"/>
                </a:lnTo>
                <a:lnTo>
                  <a:pt x="199610" y="36990"/>
                </a:lnTo>
                <a:lnTo>
                  <a:pt x="199452" y="36895"/>
                </a:lnTo>
                <a:lnTo>
                  <a:pt x="202429" y="26982"/>
                </a:lnTo>
                <a:close/>
                <a:moveTo>
                  <a:pt x="86837" y="35375"/>
                </a:moveTo>
                <a:lnTo>
                  <a:pt x="88483" y="38985"/>
                </a:lnTo>
                <a:lnTo>
                  <a:pt x="86172" y="39586"/>
                </a:lnTo>
                <a:lnTo>
                  <a:pt x="84588" y="36420"/>
                </a:lnTo>
                <a:lnTo>
                  <a:pt x="86837" y="35375"/>
                </a:lnTo>
                <a:close/>
                <a:moveTo>
                  <a:pt x="84145" y="36610"/>
                </a:moveTo>
                <a:lnTo>
                  <a:pt x="85665" y="39618"/>
                </a:lnTo>
                <a:lnTo>
                  <a:pt x="80598" y="39745"/>
                </a:lnTo>
                <a:cubicBezTo>
                  <a:pt x="80598" y="39713"/>
                  <a:pt x="80598" y="39681"/>
                  <a:pt x="80598" y="39681"/>
                </a:cubicBezTo>
                <a:lnTo>
                  <a:pt x="79996" y="38320"/>
                </a:lnTo>
                <a:lnTo>
                  <a:pt x="84145" y="36610"/>
                </a:lnTo>
                <a:close/>
                <a:moveTo>
                  <a:pt x="77811" y="34424"/>
                </a:moveTo>
                <a:lnTo>
                  <a:pt x="80059" y="39745"/>
                </a:lnTo>
                <a:lnTo>
                  <a:pt x="75277" y="39840"/>
                </a:lnTo>
                <a:cubicBezTo>
                  <a:pt x="75182" y="39428"/>
                  <a:pt x="75151" y="39175"/>
                  <a:pt x="75151" y="39143"/>
                </a:cubicBezTo>
                <a:cubicBezTo>
                  <a:pt x="75151" y="39111"/>
                  <a:pt x="75119" y="39080"/>
                  <a:pt x="75119" y="39048"/>
                </a:cubicBezTo>
                <a:lnTo>
                  <a:pt x="73916" y="36356"/>
                </a:lnTo>
                <a:lnTo>
                  <a:pt x="77811" y="34424"/>
                </a:lnTo>
                <a:close/>
                <a:moveTo>
                  <a:pt x="221050" y="31258"/>
                </a:moveTo>
                <a:lnTo>
                  <a:pt x="237170" y="31511"/>
                </a:lnTo>
                <a:lnTo>
                  <a:pt x="242870" y="31606"/>
                </a:lnTo>
                <a:cubicBezTo>
                  <a:pt x="242648" y="33854"/>
                  <a:pt x="242363" y="36673"/>
                  <a:pt x="242047" y="39840"/>
                </a:cubicBezTo>
                <a:lnTo>
                  <a:pt x="219657" y="39808"/>
                </a:lnTo>
                <a:lnTo>
                  <a:pt x="221050" y="31258"/>
                </a:lnTo>
                <a:close/>
                <a:moveTo>
                  <a:pt x="73092" y="36705"/>
                </a:moveTo>
                <a:lnTo>
                  <a:pt x="74264" y="39365"/>
                </a:lnTo>
                <a:lnTo>
                  <a:pt x="74327" y="39871"/>
                </a:lnTo>
                <a:lnTo>
                  <a:pt x="68880" y="39967"/>
                </a:lnTo>
                <a:lnTo>
                  <a:pt x="68310" y="38541"/>
                </a:lnTo>
                <a:lnTo>
                  <a:pt x="73092" y="36705"/>
                </a:lnTo>
                <a:close/>
                <a:moveTo>
                  <a:pt x="116511" y="24987"/>
                </a:moveTo>
                <a:lnTo>
                  <a:pt x="125758" y="29104"/>
                </a:lnTo>
                <a:lnTo>
                  <a:pt x="120247" y="40062"/>
                </a:lnTo>
                <a:lnTo>
                  <a:pt x="111982" y="36135"/>
                </a:lnTo>
                <a:cubicBezTo>
                  <a:pt x="112014" y="35976"/>
                  <a:pt x="112045" y="35818"/>
                  <a:pt x="112077" y="35723"/>
                </a:cubicBezTo>
                <a:cubicBezTo>
                  <a:pt x="112235" y="34836"/>
                  <a:pt x="114040" y="30561"/>
                  <a:pt x="116511" y="24987"/>
                </a:cubicBezTo>
                <a:close/>
                <a:moveTo>
                  <a:pt x="50892" y="32366"/>
                </a:moveTo>
                <a:lnTo>
                  <a:pt x="53267" y="37433"/>
                </a:lnTo>
                <a:lnTo>
                  <a:pt x="47155" y="40093"/>
                </a:lnTo>
                <a:cubicBezTo>
                  <a:pt x="46427" y="38383"/>
                  <a:pt x="45730" y="36673"/>
                  <a:pt x="45065" y="35121"/>
                </a:cubicBezTo>
                <a:lnTo>
                  <a:pt x="50892" y="32366"/>
                </a:lnTo>
                <a:close/>
                <a:moveTo>
                  <a:pt x="67170" y="37021"/>
                </a:moveTo>
                <a:lnTo>
                  <a:pt x="68405" y="39998"/>
                </a:lnTo>
                <a:lnTo>
                  <a:pt x="61945" y="40442"/>
                </a:lnTo>
                <a:lnTo>
                  <a:pt x="61723" y="40157"/>
                </a:lnTo>
                <a:lnTo>
                  <a:pt x="61311" y="39143"/>
                </a:lnTo>
                <a:lnTo>
                  <a:pt x="67170" y="37021"/>
                </a:lnTo>
                <a:close/>
                <a:moveTo>
                  <a:pt x="104888" y="35596"/>
                </a:moveTo>
                <a:lnTo>
                  <a:pt x="111000" y="36293"/>
                </a:lnTo>
                <a:cubicBezTo>
                  <a:pt x="110778" y="37180"/>
                  <a:pt x="110493" y="38478"/>
                  <a:pt x="110113" y="39967"/>
                </a:cubicBezTo>
                <a:lnTo>
                  <a:pt x="107200" y="40853"/>
                </a:lnTo>
                <a:lnTo>
                  <a:pt x="104888" y="35596"/>
                </a:lnTo>
                <a:close/>
                <a:moveTo>
                  <a:pt x="60076" y="37338"/>
                </a:moveTo>
                <a:lnTo>
                  <a:pt x="61311" y="40378"/>
                </a:lnTo>
                <a:cubicBezTo>
                  <a:pt x="61311" y="40378"/>
                  <a:pt x="61343" y="40410"/>
                  <a:pt x="61343" y="40410"/>
                </a:cubicBezTo>
                <a:lnTo>
                  <a:pt x="61375" y="40473"/>
                </a:lnTo>
                <a:lnTo>
                  <a:pt x="55358" y="40885"/>
                </a:lnTo>
                <a:lnTo>
                  <a:pt x="54693" y="39460"/>
                </a:lnTo>
                <a:lnTo>
                  <a:pt x="60076" y="37338"/>
                </a:lnTo>
                <a:close/>
                <a:moveTo>
                  <a:pt x="155812" y="32651"/>
                </a:moveTo>
                <a:lnTo>
                  <a:pt x="158155" y="33696"/>
                </a:lnTo>
                <a:lnTo>
                  <a:pt x="156572" y="36641"/>
                </a:lnTo>
                <a:cubicBezTo>
                  <a:pt x="156540" y="36673"/>
                  <a:pt x="156540" y="36736"/>
                  <a:pt x="156572" y="36800"/>
                </a:cubicBezTo>
                <a:cubicBezTo>
                  <a:pt x="156572" y="36863"/>
                  <a:pt x="156635" y="36926"/>
                  <a:pt x="156699" y="36958"/>
                </a:cubicBezTo>
                <a:lnTo>
                  <a:pt x="158789" y="37940"/>
                </a:lnTo>
                <a:lnTo>
                  <a:pt x="157332" y="41107"/>
                </a:lnTo>
                <a:lnTo>
                  <a:pt x="152803" y="38763"/>
                </a:lnTo>
                <a:lnTo>
                  <a:pt x="155812" y="32651"/>
                </a:lnTo>
                <a:close/>
                <a:moveTo>
                  <a:pt x="186183" y="29262"/>
                </a:moveTo>
                <a:lnTo>
                  <a:pt x="198185" y="37180"/>
                </a:lnTo>
                <a:lnTo>
                  <a:pt x="189698" y="41170"/>
                </a:lnTo>
                <a:cubicBezTo>
                  <a:pt x="188114" y="35691"/>
                  <a:pt x="186531" y="30402"/>
                  <a:pt x="186183" y="29262"/>
                </a:cubicBezTo>
                <a:close/>
                <a:moveTo>
                  <a:pt x="104445" y="35628"/>
                </a:moveTo>
                <a:lnTo>
                  <a:pt x="106756" y="40980"/>
                </a:lnTo>
                <a:lnTo>
                  <a:pt x="105743" y="41265"/>
                </a:lnTo>
                <a:lnTo>
                  <a:pt x="102861" y="36515"/>
                </a:lnTo>
                <a:lnTo>
                  <a:pt x="104445" y="35628"/>
                </a:lnTo>
                <a:close/>
                <a:moveTo>
                  <a:pt x="179405" y="36135"/>
                </a:moveTo>
                <a:lnTo>
                  <a:pt x="180862" y="39333"/>
                </a:lnTo>
                <a:lnTo>
                  <a:pt x="176713" y="41328"/>
                </a:lnTo>
                <a:lnTo>
                  <a:pt x="179405" y="36135"/>
                </a:lnTo>
                <a:close/>
                <a:moveTo>
                  <a:pt x="53426" y="37845"/>
                </a:moveTo>
                <a:lnTo>
                  <a:pt x="54883" y="40917"/>
                </a:lnTo>
                <a:lnTo>
                  <a:pt x="47694" y="41392"/>
                </a:lnTo>
                <a:cubicBezTo>
                  <a:pt x="47567" y="41107"/>
                  <a:pt x="47440" y="40790"/>
                  <a:pt x="47314" y="40505"/>
                </a:cubicBezTo>
                <a:lnTo>
                  <a:pt x="53426" y="37845"/>
                </a:lnTo>
                <a:close/>
                <a:moveTo>
                  <a:pt x="172660" y="32144"/>
                </a:moveTo>
                <a:lnTo>
                  <a:pt x="179120" y="35691"/>
                </a:lnTo>
                <a:lnTo>
                  <a:pt x="176112" y="41518"/>
                </a:lnTo>
                <a:lnTo>
                  <a:pt x="169556" y="38256"/>
                </a:lnTo>
                <a:lnTo>
                  <a:pt x="172660" y="32144"/>
                </a:lnTo>
                <a:close/>
                <a:moveTo>
                  <a:pt x="40885" y="28756"/>
                </a:moveTo>
                <a:lnTo>
                  <a:pt x="41455" y="28882"/>
                </a:lnTo>
                <a:cubicBezTo>
                  <a:pt x="41962" y="30117"/>
                  <a:pt x="44337" y="35818"/>
                  <a:pt x="46744" y="41455"/>
                </a:cubicBezTo>
                <a:lnTo>
                  <a:pt x="42817" y="41708"/>
                </a:lnTo>
                <a:lnTo>
                  <a:pt x="38225" y="29896"/>
                </a:lnTo>
                <a:lnTo>
                  <a:pt x="40885" y="28756"/>
                </a:lnTo>
                <a:close/>
                <a:moveTo>
                  <a:pt x="165091" y="36768"/>
                </a:moveTo>
                <a:lnTo>
                  <a:pt x="168543" y="38288"/>
                </a:lnTo>
                <a:lnTo>
                  <a:pt x="167909" y="41708"/>
                </a:lnTo>
                <a:lnTo>
                  <a:pt x="163666" y="39713"/>
                </a:lnTo>
                <a:lnTo>
                  <a:pt x="165091" y="36768"/>
                </a:lnTo>
                <a:close/>
                <a:moveTo>
                  <a:pt x="199515" y="37908"/>
                </a:moveTo>
                <a:lnTo>
                  <a:pt x="203791" y="38478"/>
                </a:lnTo>
                <a:lnTo>
                  <a:pt x="204994" y="42025"/>
                </a:lnTo>
                <a:lnTo>
                  <a:pt x="201162" y="41740"/>
                </a:lnTo>
                <a:lnTo>
                  <a:pt x="199515" y="37908"/>
                </a:lnTo>
                <a:close/>
                <a:moveTo>
                  <a:pt x="19572" y="36895"/>
                </a:moveTo>
                <a:lnTo>
                  <a:pt x="20268" y="41233"/>
                </a:lnTo>
                <a:lnTo>
                  <a:pt x="15423" y="42057"/>
                </a:lnTo>
                <a:lnTo>
                  <a:pt x="14631" y="37623"/>
                </a:lnTo>
                <a:lnTo>
                  <a:pt x="19572" y="36895"/>
                </a:lnTo>
                <a:close/>
                <a:moveTo>
                  <a:pt x="37813" y="30086"/>
                </a:moveTo>
                <a:lnTo>
                  <a:pt x="42342" y="41772"/>
                </a:lnTo>
                <a:lnTo>
                  <a:pt x="34456" y="42310"/>
                </a:lnTo>
                <a:lnTo>
                  <a:pt x="30466" y="33253"/>
                </a:lnTo>
                <a:lnTo>
                  <a:pt x="37813" y="30086"/>
                </a:lnTo>
                <a:close/>
                <a:moveTo>
                  <a:pt x="82910" y="40125"/>
                </a:moveTo>
                <a:lnTo>
                  <a:pt x="83005" y="42753"/>
                </a:lnTo>
                <a:lnTo>
                  <a:pt x="75784" y="42753"/>
                </a:lnTo>
                <a:cubicBezTo>
                  <a:pt x="75626" y="41740"/>
                  <a:pt x="75467" y="40917"/>
                  <a:pt x="75341" y="40283"/>
                </a:cubicBezTo>
                <a:lnTo>
                  <a:pt x="82910" y="40125"/>
                </a:lnTo>
                <a:close/>
                <a:moveTo>
                  <a:pt x="14188" y="37686"/>
                </a:moveTo>
                <a:lnTo>
                  <a:pt x="14980" y="42152"/>
                </a:lnTo>
                <a:lnTo>
                  <a:pt x="11053" y="42817"/>
                </a:lnTo>
                <a:cubicBezTo>
                  <a:pt x="10641" y="41297"/>
                  <a:pt x="10197" y="39808"/>
                  <a:pt x="9754" y="38351"/>
                </a:cubicBezTo>
                <a:lnTo>
                  <a:pt x="14188" y="37686"/>
                </a:lnTo>
                <a:close/>
                <a:moveTo>
                  <a:pt x="30022" y="33443"/>
                </a:moveTo>
                <a:lnTo>
                  <a:pt x="33949" y="42310"/>
                </a:lnTo>
                <a:lnTo>
                  <a:pt x="26000" y="42880"/>
                </a:lnTo>
                <a:cubicBezTo>
                  <a:pt x="25652" y="40600"/>
                  <a:pt x="25240" y="38161"/>
                  <a:pt x="24860" y="35691"/>
                </a:cubicBezTo>
                <a:lnTo>
                  <a:pt x="30022" y="33443"/>
                </a:lnTo>
                <a:close/>
                <a:moveTo>
                  <a:pt x="187861" y="36515"/>
                </a:moveTo>
                <a:cubicBezTo>
                  <a:pt x="188304" y="38035"/>
                  <a:pt x="188779" y="39713"/>
                  <a:pt x="189286" y="41392"/>
                </a:cubicBezTo>
                <a:lnTo>
                  <a:pt x="186087" y="42880"/>
                </a:lnTo>
                <a:lnTo>
                  <a:pt x="183839" y="38415"/>
                </a:lnTo>
                <a:lnTo>
                  <a:pt x="187861" y="36515"/>
                </a:lnTo>
                <a:close/>
                <a:moveTo>
                  <a:pt x="102449" y="36768"/>
                </a:moveTo>
                <a:lnTo>
                  <a:pt x="105331" y="41487"/>
                </a:lnTo>
                <a:lnTo>
                  <a:pt x="103115" y="42975"/>
                </a:lnTo>
                <a:lnTo>
                  <a:pt x="100043" y="38161"/>
                </a:lnTo>
                <a:lnTo>
                  <a:pt x="102449" y="36768"/>
                </a:lnTo>
                <a:close/>
                <a:moveTo>
                  <a:pt x="204297" y="38541"/>
                </a:moveTo>
                <a:lnTo>
                  <a:pt x="218548" y="40473"/>
                </a:lnTo>
                <a:lnTo>
                  <a:pt x="217757" y="42975"/>
                </a:lnTo>
                <a:lnTo>
                  <a:pt x="205469" y="42057"/>
                </a:lnTo>
                <a:lnTo>
                  <a:pt x="204297" y="38541"/>
                </a:lnTo>
                <a:close/>
                <a:moveTo>
                  <a:pt x="159169" y="38130"/>
                </a:moveTo>
                <a:lnTo>
                  <a:pt x="163032" y="39967"/>
                </a:lnTo>
                <a:lnTo>
                  <a:pt x="161449" y="43228"/>
                </a:lnTo>
                <a:lnTo>
                  <a:pt x="157712" y="41297"/>
                </a:lnTo>
                <a:lnTo>
                  <a:pt x="159169" y="38130"/>
                </a:lnTo>
                <a:close/>
                <a:moveTo>
                  <a:pt x="126170" y="29294"/>
                </a:moveTo>
                <a:lnTo>
                  <a:pt x="130128" y="31036"/>
                </a:lnTo>
                <a:cubicBezTo>
                  <a:pt x="128893" y="34139"/>
                  <a:pt x="128006" y="36546"/>
                  <a:pt x="127911" y="37211"/>
                </a:cubicBezTo>
                <a:cubicBezTo>
                  <a:pt x="127595" y="39143"/>
                  <a:pt x="127595" y="42437"/>
                  <a:pt x="127626" y="43577"/>
                </a:cubicBezTo>
                <a:lnTo>
                  <a:pt x="120659" y="40252"/>
                </a:lnTo>
                <a:lnTo>
                  <a:pt x="126170" y="29294"/>
                </a:lnTo>
                <a:close/>
                <a:moveTo>
                  <a:pt x="169430" y="38700"/>
                </a:moveTo>
                <a:lnTo>
                  <a:pt x="175700" y="41803"/>
                </a:lnTo>
                <a:lnTo>
                  <a:pt x="172185" y="43735"/>
                </a:lnTo>
                <a:lnTo>
                  <a:pt x="168765" y="42120"/>
                </a:lnTo>
                <a:lnTo>
                  <a:pt x="169430" y="38700"/>
                </a:lnTo>
                <a:close/>
                <a:moveTo>
                  <a:pt x="183396" y="38636"/>
                </a:moveTo>
                <a:lnTo>
                  <a:pt x="185676" y="43102"/>
                </a:lnTo>
                <a:lnTo>
                  <a:pt x="183459" y="44115"/>
                </a:lnTo>
                <a:lnTo>
                  <a:pt x="181432" y="39586"/>
                </a:lnTo>
                <a:lnTo>
                  <a:pt x="183396" y="38636"/>
                </a:lnTo>
                <a:close/>
                <a:moveTo>
                  <a:pt x="219562" y="40252"/>
                </a:moveTo>
                <a:lnTo>
                  <a:pt x="236758" y="40283"/>
                </a:lnTo>
                <a:lnTo>
                  <a:pt x="236473" y="44337"/>
                </a:lnTo>
                <a:lnTo>
                  <a:pt x="218675" y="43038"/>
                </a:lnTo>
                <a:lnTo>
                  <a:pt x="219562" y="40252"/>
                </a:lnTo>
                <a:close/>
                <a:moveTo>
                  <a:pt x="99663" y="38351"/>
                </a:moveTo>
                <a:lnTo>
                  <a:pt x="102766" y="43228"/>
                </a:lnTo>
                <a:lnTo>
                  <a:pt x="100961" y="44432"/>
                </a:lnTo>
                <a:lnTo>
                  <a:pt x="97097" y="39808"/>
                </a:lnTo>
                <a:lnTo>
                  <a:pt x="99663" y="38351"/>
                </a:lnTo>
                <a:close/>
                <a:moveTo>
                  <a:pt x="130540" y="31226"/>
                </a:moveTo>
                <a:lnTo>
                  <a:pt x="145551" y="37908"/>
                </a:lnTo>
                <a:lnTo>
                  <a:pt x="143271" y="44495"/>
                </a:lnTo>
                <a:lnTo>
                  <a:pt x="128070" y="43703"/>
                </a:lnTo>
                <a:cubicBezTo>
                  <a:pt x="128070" y="42785"/>
                  <a:pt x="128070" y="39238"/>
                  <a:pt x="128355" y="37275"/>
                </a:cubicBezTo>
                <a:cubicBezTo>
                  <a:pt x="128481" y="36641"/>
                  <a:pt x="129337" y="34298"/>
                  <a:pt x="130540" y="31226"/>
                </a:cubicBezTo>
                <a:close/>
                <a:moveTo>
                  <a:pt x="94786" y="37813"/>
                </a:moveTo>
                <a:lnTo>
                  <a:pt x="100613" y="44749"/>
                </a:lnTo>
                <a:lnTo>
                  <a:pt x="88578" y="45065"/>
                </a:lnTo>
                <a:lnTo>
                  <a:pt x="86393" y="39998"/>
                </a:lnTo>
                <a:lnTo>
                  <a:pt x="94786" y="37813"/>
                </a:lnTo>
                <a:close/>
                <a:moveTo>
                  <a:pt x="244485" y="40283"/>
                </a:moveTo>
                <a:lnTo>
                  <a:pt x="252022" y="40315"/>
                </a:lnTo>
                <a:lnTo>
                  <a:pt x="252909" y="43545"/>
                </a:lnTo>
                <a:lnTo>
                  <a:pt x="246195" y="45160"/>
                </a:lnTo>
                <a:lnTo>
                  <a:pt x="244485" y="40283"/>
                </a:lnTo>
                <a:close/>
                <a:moveTo>
                  <a:pt x="85918" y="40062"/>
                </a:moveTo>
                <a:lnTo>
                  <a:pt x="88040" y="45097"/>
                </a:lnTo>
                <a:lnTo>
                  <a:pt x="83575" y="45192"/>
                </a:lnTo>
                <a:lnTo>
                  <a:pt x="83385" y="40125"/>
                </a:lnTo>
                <a:lnTo>
                  <a:pt x="85918" y="40062"/>
                </a:lnTo>
                <a:close/>
                <a:moveTo>
                  <a:pt x="83036" y="43197"/>
                </a:moveTo>
                <a:lnTo>
                  <a:pt x="83100" y="45224"/>
                </a:lnTo>
                <a:lnTo>
                  <a:pt x="76259" y="45414"/>
                </a:lnTo>
                <a:cubicBezTo>
                  <a:pt x="76101" y="44622"/>
                  <a:pt x="75974" y="43893"/>
                  <a:pt x="75847" y="43197"/>
                </a:cubicBezTo>
                <a:close/>
                <a:moveTo>
                  <a:pt x="74422" y="40315"/>
                </a:moveTo>
                <a:cubicBezTo>
                  <a:pt x="74612" y="41392"/>
                  <a:pt x="74929" y="43197"/>
                  <a:pt x="75309" y="45445"/>
                </a:cubicBezTo>
                <a:cubicBezTo>
                  <a:pt x="72301" y="45509"/>
                  <a:pt x="69165" y="45604"/>
                  <a:pt x="66062" y="45699"/>
                </a:cubicBezTo>
                <a:lnTo>
                  <a:pt x="62293" y="40885"/>
                </a:lnTo>
                <a:lnTo>
                  <a:pt x="68754" y="40442"/>
                </a:lnTo>
                <a:lnTo>
                  <a:pt x="74422" y="40315"/>
                </a:lnTo>
                <a:close/>
                <a:moveTo>
                  <a:pt x="168670" y="42563"/>
                </a:moveTo>
                <a:lnTo>
                  <a:pt x="171678" y="44020"/>
                </a:lnTo>
                <a:lnTo>
                  <a:pt x="168004" y="45984"/>
                </a:lnTo>
                <a:lnTo>
                  <a:pt x="168670" y="42563"/>
                </a:lnTo>
                <a:close/>
                <a:moveTo>
                  <a:pt x="111855" y="36610"/>
                </a:moveTo>
                <a:lnTo>
                  <a:pt x="119962" y="40473"/>
                </a:lnTo>
                <a:lnTo>
                  <a:pt x="114705" y="46079"/>
                </a:lnTo>
                <a:lnTo>
                  <a:pt x="110525" y="42247"/>
                </a:lnTo>
                <a:cubicBezTo>
                  <a:pt x="111063" y="39903"/>
                  <a:pt x="111570" y="37876"/>
                  <a:pt x="111855" y="36610"/>
                </a:cubicBezTo>
                <a:close/>
                <a:moveTo>
                  <a:pt x="163444" y="40157"/>
                </a:moveTo>
                <a:lnTo>
                  <a:pt x="167814" y="42215"/>
                </a:lnTo>
                <a:lnTo>
                  <a:pt x="167054" y="46142"/>
                </a:lnTo>
                <a:lnTo>
                  <a:pt x="161829" y="43450"/>
                </a:lnTo>
                <a:lnTo>
                  <a:pt x="163444" y="40157"/>
                </a:lnTo>
                <a:close/>
                <a:moveTo>
                  <a:pt x="61755" y="40948"/>
                </a:moveTo>
                <a:lnTo>
                  <a:pt x="65492" y="45730"/>
                </a:lnTo>
                <a:cubicBezTo>
                  <a:pt x="59950" y="45889"/>
                  <a:pt x="54534" y="46079"/>
                  <a:pt x="49752" y="46237"/>
                </a:cubicBezTo>
                <a:cubicBezTo>
                  <a:pt x="49155" y="44853"/>
                  <a:pt x="48526" y="43375"/>
                  <a:pt x="47897" y="41866"/>
                </a:cubicBezTo>
                <a:lnTo>
                  <a:pt x="47897" y="41866"/>
                </a:lnTo>
                <a:lnTo>
                  <a:pt x="61755" y="40948"/>
                </a:lnTo>
                <a:close/>
                <a:moveTo>
                  <a:pt x="146438" y="38161"/>
                </a:moveTo>
                <a:lnTo>
                  <a:pt x="152423" y="39080"/>
                </a:lnTo>
                <a:lnTo>
                  <a:pt x="154260" y="40030"/>
                </a:lnTo>
                <a:lnTo>
                  <a:pt x="151283" y="46269"/>
                </a:lnTo>
                <a:lnTo>
                  <a:pt x="144791" y="42943"/>
                </a:lnTo>
                <a:lnTo>
                  <a:pt x="146438" y="38161"/>
                </a:lnTo>
                <a:close/>
                <a:moveTo>
                  <a:pt x="154672" y="40252"/>
                </a:moveTo>
                <a:lnTo>
                  <a:pt x="157300" y="41613"/>
                </a:lnTo>
                <a:lnTo>
                  <a:pt x="159074" y="42532"/>
                </a:lnTo>
                <a:lnTo>
                  <a:pt x="157269" y="46300"/>
                </a:lnTo>
                <a:lnTo>
                  <a:pt x="152708" y="44463"/>
                </a:lnTo>
                <a:lnTo>
                  <a:pt x="154672" y="40252"/>
                </a:lnTo>
                <a:close/>
                <a:moveTo>
                  <a:pt x="181020" y="39745"/>
                </a:moveTo>
                <a:lnTo>
                  <a:pt x="183047" y="44305"/>
                </a:lnTo>
                <a:lnTo>
                  <a:pt x="178360" y="46522"/>
                </a:lnTo>
                <a:lnTo>
                  <a:pt x="176492" y="41930"/>
                </a:lnTo>
                <a:lnTo>
                  <a:pt x="181020" y="39745"/>
                </a:lnTo>
                <a:close/>
                <a:moveTo>
                  <a:pt x="46934" y="41930"/>
                </a:moveTo>
                <a:cubicBezTo>
                  <a:pt x="47567" y="43387"/>
                  <a:pt x="48200" y="44875"/>
                  <a:pt x="48802" y="46269"/>
                </a:cubicBezTo>
                <a:cubicBezTo>
                  <a:pt x="43292" y="46459"/>
                  <a:pt x="38826" y="46649"/>
                  <a:pt x="36419" y="46775"/>
                </a:cubicBezTo>
                <a:lnTo>
                  <a:pt x="34678" y="42753"/>
                </a:lnTo>
                <a:lnTo>
                  <a:pt x="46934" y="41930"/>
                </a:lnTo>
                <a:close/>
                <a:moveTo>
                  <a:pt x="189413" y="41835"/>
                </a:moveTo>
                <a:lnTo>
                  <a:pt x="191186" y="47915"/>
                </a:lnTo>
                <a:lnTo>
                  <a:pt x="191186" y="47915"/>
                </a:lnTo>
                <a:lnTo>
                  <a:pt x="177759" y="47314"/>
                </a:lnTo>
                <a:lnTo>
                  <a:pt x="178170" y="47155"/>
                </a:lnTo>
                <a:cubicBezTo>
                  <a:pt x="178202" y="47187"/>
                  <a:pt x="178234" y="47219"/>
                  <a:pt x="178297" y="47219"/>
                </a:cubicBezTo>
                <a:cubicBezTo>
                  <a:pt x="178424" y="47219"/>
                  <a:pt x="178550" y="47092"/>
                  <a:pt x="178519" y="46965"/>
                </a:cubicBezTo>
                <a:lnTo>
                  <a:pt x="189413" y="41835"/>
                </a:lnTo>
                <a:close/>
                <a:moveTo>
                  <a:pt x="34171" y="42785"/>
                </a:moveTo>
                <a:lnTo>
                  <a:pt x="35944" y="46807"/>
                </a:lnTo>
                <a:lnTo>
                  <a:pt x="35596" y="46807"/>
                </a:lnTo>
                <a:cubicBezTo>
                  <a:pt x="33759" y="46965"/>
                  <a:pt x="30656" y="47440"/>
                  <a:pt x="26887" y="48105"/>
                </a:cubicBezTo>
                <a:cubicBezTo>
                  <a:pt x="26634" y="46680"/>
                  <a:pt x="26349" y="45065"/>
                  <a:pt x="26064" y="43323"/>
                </a:cubicBezTo>
                <a:lnTo>
                  <a:pt x="34171" y="42785"/>
                </a:lnTo>
                <a:close/>
                <a:moveTo>
                  <a:pt x="198248" y="37655"/>
                </a:moveTo>
                <a:lnTo>
                  <a:pt x="195113" y="48105"/>
                </a:lnTo>
                <a:lnTo>
                  <a:pt x="191661" y="47947"/>
                </a:lnTo>
                <a:cubicBezTo>
                  <a:pt x="191091" y="45984"/>
                  <a:pt x="190458" y="43798"/>
                  <a:pt x="189824" y="41613"/>
                </a:cubicBezTo>
                <a:lnTo>
                  <a:pt x="198248" y="37655"/>
                </a:lnTo>
                <a:close/>
                <a:moveTo>
                  <a:pt x="176080" y="42120"/>
                </a:moveTo>
                <a:lnTo>
                  <a:pt x="177949" y="46744"/>
                </a:lnTo>
                <a:lnTo>
                  <a:pt x="174497" y="48359"/>
                </a:lnTo>
                <a:lnTo>
                  <a:pt x="172470" y="44115"/>
                </a:lnTo>
                <a:lnTo>
                  <a:pt x="176080" y="42120"/>
                </a:lnTo>
                <a:close/>
                <a:moveTo>
                  <a:pt x="199072" y="38035"/>
                </a:moveTo>
                <a:lnTo>
                  <a:pt x="200814" y="42025"/>
                </a:lnTo>
                <a:cubicBezTo>
                  <a:pt x="200814" y="42057"/>
                  <a:pt x="200814" y="42057"/>
                  <a:pt x="200845" y="42088"/>
                </a:cubicBezTo>
                <a:cubicBezTo>
                  <a:pt x="202334" y="44020"/>
                  <a:pt x="203537" y="46205"/>
                  <a:pt x="204424" y="48485"/>
                </a:cubicBezTo>
                <a:lnTo>
                  <a:pt x="196063" y="48105"/>
                </a:lnTo>
                <a:lnTo>
                  <a:pt x="199072" y="38035"/>
                </a:lnTo>
                <a:close/>
                <a:moveTo>
                  <a:pt x="201510" y="42215"/>
                </a:moveTo>
                <a:lnTo>
                  <a:pt x="205152" y="42468"/>
                </a:lnTo>
                <a:lnTo>
                  <a:pt x="207211" y="48644"/>
                </a:lnTo>
                <a:lnTo>
                  <a:pt x="204931" y="48549"/>
                </a:lnTo>
                <a:cubicBezTo>
                  <a:pt x="204076" y="46300"/>
                  <a:pt x="202935" y="44147"/>
                  <a:pt x="201510" y="42215"/>
                </a:cubicBezTo>
                <a:close/>
                <a:moveTo>
                  <a:pt x="22612" y="36420"/>
                </a:moveTo>
                <a:cubicBezTo>
                  <a:pt x="23340" y="40885"/>
                  <a:pt x="24037" y="45224"/>
                  <a:pt x="24639" y="48517"/>
                </a:cubicBezTo>
                <a:cubicBezTo>
                  <a:pt x="23752" y="48675"/>
                  <a:pt x="22865" y="48865"/>
                  <a:pt x="21947" y="49024"/>
                </a:cubicBezTo>
                <a:lnTo>
                  <a:pt x="20015" y="36800"/>
                </a:lnTo>
                <a:lnTo>
                  <a:pt x="22612" y="36420"/>
                </a:lnTo>
                <a:close/>
                <a:moveTo>
                  <a:pt x="205627" y="42500"/>
                </a:moveTo>
                <a:lnTo>
                  <a:pt x="217598" y="43387"/>
                </a:lnTo>
                <a:lnTo>
                  <a:pt x="215825" y="49055"/>
                </a:lnTo>
                <a:lnTo>
                  <a:pt x="207686" y="48644"/>
                </a:lnTo>
                <a:lnTo>
                  <a:pt x="205627" y="42500"/>
                </a:lnTo>
                <a:close/>
                <a:moveTo>
                  <a:pt x="152487" y="44875"/>
                </a:moveTo>
                <a:lnTo>
                  <a:pt x="157047" y="46712"/>
                </a:lnTo>
                <a:lnTo>
                  <a:pt x="155717" y="49531"/>
                </a:lnTo>
                <a:lnTo>
                  <a:pt x="151157" y="47694"/>
                </a:lnTo>
                <a:lnTo>
                  <a:pt x="152487" y="44875"/>
                </a:lnTo>
                <a:close/>
                <a:moveTo>
                  <a:pt x="120406" y="40663"/>
                </a:moveTo>
                <a:lnTo>
                  <a:pt x="122338" y="41582"/>
                </a:lnTo>
                <a:lnTo>
                  <a:pt x="122433" y="49594"/>
                </a:lnTo>
                <a:lnTo>
                  <a:pt x="117144" y="44147"/>
                </a:lnTo>
                <a:lnTo>
                  <a:pt x="120406" y="40663"/>
                </a:lnTo>
                <a:close/>
                <a:moveTo>
                  <a:pt x="218548" y="43513"/>
                </a:moveTo>
                <a:lnTo>
                  <a:pt x="236441" y="44812"/>
                </a:lnTo>
                <a:lnTo>
                  <a:pt x="236093" y="49942"/>
                </a:lnTo>
                <a:lnTo>
                  <a:pt x="216775" y="49055"/>
                </a:lnTo>
                <a:lnTo>
                  <a:pt x="218548" y="43513"/>
                </a:lnTo>
                <a:close/>
                <a:moveTo>
                  <a:pt x="20332" y="41677"/>
                </a:moveTo>
                <a:lnTo>
                  <a:pt x="21535" y="49150"/>
                </a:lnTo>
                <a:cubicBezTo>
                  <a:pt x="20015" y="49436"/>
                  <a:pt x="18463" y="49752"/>
                  <a:pt x="16880" y="50069"/>
                </a:cubicBezTo>
                <a:lnTo>
                  <a:pt x="15518" y="42500"/>
                </a:lnTo>
                <a:lnTo>
                  <a:pt x="20332" y="41677"/>
                </a:lnTo>
                <a:close/>
                <a:moveTo>
                  <a:pt x="242015" y="40283"/>
                </a:moveTo>
                <a:cubicBezTo>
                  <a:pt x="241698" y="43323"/>
                  <a:pt x="241350" y="46680"/>
                  <a:pt x="241002" y="50164"/>
                </a:cubicBezTo>
                <a:lnTo>
                  <a:pt x="236568" y="49942"/>
                </a:lnTo>
                <a:lnTo>
                  <a:pt x="237233" y="40283"/>
                </a:lnTo>
                <a:close/>
                <a:moveTo>
                  <a:pt x="244105" y="42057"/>
                </a:moveTo>
                <a:lnTo>
                  <a:pt x="247082" y="50417"/>
                </a:lnTo>
                <a:lnTo>
                  <a:pt x="243282" y="50259"/>
                </a:lnTo>
                <a:cubicBezTo>
                  <a:pt x="243567" y="47409"/>
                  <a:pt x="243852" y="44622"/>
                  <a:pt x="244105" y="42057"/>
                </a:cubicBezTo>
                <a:close/>
                <a:moveTo>
                  <a:pt x="109987" y="40505"/>
                </a:moveTo>
                <a:cubicBezTo>
                  <a:pt x="109227" y="43640"/>
                  <a:pt x="108277" y="47567"/>
                  <a:pt x="107517" y="50639"/>
                </a:cubicBezTo>
                <a:lnTo>
                  <a:pt x="101468" y="45097"/>
                </a:lnTo>
                <a:cubicBezTo>
                  <a:pt x="101436" y="45065"/>
                  <a:pt x="101404" y="45034"/>
                  <a:pt x="101373" y="45002"/>
                </a:cubicBezTo>
                <a:lnTo>
                  <a:pt x="101214" y="44812"/>
                </a:lnTo>
                <a:lnTo>
                  <a:pt x="105743" y="41772"/>
                </a:lnTo>
                <a:lnTo>
                  <a:pt x="109987" y="40505"/>
                </a:lnTo>
                <a:close/>
                <a:moveTo>
                  <a:pt x="253068" y="43957"/>
                </a:moveTo>
                <a:lnTo>
                  <a:pt x="254936" y="50766"/>
                </a:lnTo>
                <a:lnTo>
                  <a:pt x="248096" y="50481"/>
                </a:lnTo>
                <a:lnTo>
                  <a:pt x="246354" y="45604"/>
                </a:lnTo>
                <a:lnTo>
                  <a:pt x="253068" y="43957"/>
                </a:lnTo>
                <a:close/>
                <a:moveTo>
                  <a:pt x="15043" y="42595"/>
                </a:moveTo>
                <a:lnTo>
                  <a:pt x="16405" y="50164"/>
                </a:lnTo>
                <a:lnTo>
                  <a:pt x="13238" y="50797"/>
                </a:lnTo>
                <a:cubicBezTo>
                  <a:pt x="12604" y="48390"/>
                  <a:pt x="11908" y="45825"/>
                  <a:pt x="11179" y="43260"/>
                </a:cubicBezTo>
                <a:lnTo>
                  <a:pt x="15043" y="42595"/>
                </a:lnTo>
                <a:close/>
                <a:moveTo>
                  <a:pt x="137602" y="44654"/>
                </a:moveTo>
                <a:lnTo>
                  <a:pt x="143208" y="44939"/>
                </a:lnTo>
                <a:lnTo>
                  <a:pt x="143841" y="50639"/>
                </a:lnTo>
                <a:lnTo>
                  <a:pt x="138172" y="50829"/>
                </a:lnTo>
                <a:lnTo>
                  <a:pt x="137602" y="44654"/>
                </a:lnTo>
                <a:close/>
                <a:moveTo>
                  <a:pt x="134340" y="44463"/>
                </a:moveTo>
                <a:lnTo>
                  <a:pt x="137159" y="44622"/>
                </a:lnTo>
                <a:lnTo>
                  <a:pt x="137697" y="50829"/>
                </a:lnTo>
                <a:lnTo>
                  <a:pt x="134562" y="50924"/>
                </a:lnTo>
                <a:lnTo>
                  <a:pt x="134340" y="44463"/>
                </a:lnTo>
                <a:close/>
                <a:moveTo>
                  <a:pt x="252529" y="40347"/>
                </a:moveTo>
                <a:lnTo>
                  <a:pt x="257945" y="40568"/>
                </a:lnTo>
                <a:lnTo>
                  <a:pt x="260383" y="51019"/>
                </a:lnTo>
                <a:lnTo>
                  <a:pt x="255443" y="50797"/>
                </a:lnTo>
                <a:lnTo>
                  <a:pt x="252529" y="40347"/>
                </a:lnTo>
                <a:close/>
                <a:moveTo>
                  <a:pt x="131205" y="44305"/>
                </a:moveTo>
                <a:lnTo>
                  <a:pt x="133865" y="44432"/>
                </a:lnTo>
                <a:lnTo>
                  <a:pt x="134087" y="50924"/>
                </a:lnTo>
                <a:lnTo>
                  <a:pt x="131458" y="51051"/>
                </a:lnTo>
                <a:lnTo>
                  <a:pt x="131205" y="44305"/>
                </a:lnTo>
                <a:close/>
                <a:moveTo>
                  <a:pt x="128101" y="44178"/>
                </a:moveTo>
                <a:lnTo>
                  <a:pt x="130762" y="44305"/>
                </a:lnTo>
                <a:lnTo>
                  <a:pt x="130983" y="51082"/>
                </a:lnTo>
                <a:lnTo>
                  <a:pt x="128481" y="51146"/>
                </a:lnTo>
                <a:lnTo>
                  <a:pt x="128101" y="44178"/>
                </a:lnTo>
                <a:close/>
                <a:moveTo>
                  <a:pt x="258420" y="40568"/>
                </a:moveTo>
                <a:lnTo>
                  <a:pt x="262948" y="40790"/>
                </a:lnTo>
                <a:lnTo>
                  <a:pt x="265514" y="51241"/>
                </a:lnTo>
                <a:lnTo>
                  <a:pt x="260858" y="51051"/>
                </a:lnTo>
                <a:lnTo>
                  <a:pt x="258420" y="40568"/>
                </a:lnTo>
                <a:close/>
                <a:moveTo>
                  <a:pt x="263423" y="40822"/>
                </a:moveTo>
                <a:lnTo>
                  <a:pt x="266749" y="40948"/>
                </a:lnTo>
                <a:lnTo>
                  <a:pt x="269757" y="51431"/>
                </a:lnTo>
                <a:lnTo>
                  <a:pt x="265989" y="51272"/>
                </a:lnTo>
                <a:lnTo>
                  <a:pt x="263423" y="40822"/>
                </a:lnTo>
                <a:close/>
                <a:moveTo>
                  <a:pt x="267255" y="40980"/>
                </a:moveTo>
                <a:lnTo>
                  <a:pt x="269662" y="41075"/>
                </a:lnTo>
                <a:lnTo>
                  <a:pt x="272861" y="51589"/>
                </a:lnTo>
                <a:lnTo>
                  <a:pt x="270232" y="51462"/>
                </a:lnTo>
                <a:lnTo>
                  <a:pt x="267255" y="40980"/>
                </a:lnTo>
                <a:close/>
                <a:moveTo>
                  <a:pt x="150903" y="48105"/>
                </a:moveTo>
                <a:lnTo>
                  <a:pt x="155527" y="49942"/>
                </a:lnTo>
                <a:lnTo>
                  <a:pt x="154608" y="51779"/>
                </a:lnTo>
                <a:lnTo>
                  <a:pt x="150016" y="49974"/>
                </a:lnTo>
                <a:lnTo>
                  <a:pt x="150903" y="48105"/>
                </a:lnTo>
                <a:close/>
                <a:moveTo>
                  <a:pt x="172090" y="44337"/>
                </a:moveTo>
                <a:lnTo>
                  <a:pt x="174085" y="48549"/>
                </a:lnTo>
                <a:lnTo>
                  <a:pt x="166864" y="51969"/>
                </a:lnTo>
                <a:lnTo>
                  <a:pt x="166864" y="51969"/>
                </a:lnTo>
                <a:lnTo>
                  <a:pt x="167909" y="46617"/>
                </a:lnTo>
                <a:lnTo>
                  <a:pt x="172090" y="44337"/>
                </a:lnTo>
                <a:close/>
                <a:moveTo>
                  <a:pt x="110367" y="42753"/>
                </a:moveTo>
                <a:lnTo>
                  <a:pt x="114389" y="46395"/>
                </a:lnTo>
                <a:lnTo>
                  <a:pt x="109100" y="52064"/>
                </a:lnTo>
                <a:lnTo>
                  <a:pt x="108277" y="51304"/>
                </a:lnTo>
                <a:cubicBezTo>
                  <a:pt x="108878" y="48802"/>
                  <a:pt x="109670" y="45635"/>
                  <a:pt x="110367" y="42753"/>
                </a:cubicBezTo>
                <a:close/>
                <a:moveTo>
                  <a:pt x="159422" y="42722"/>
                </a:moveTo>
                <a:lnTo>
                  <a:pt x="161417" y="43735"/>
                </a:lnTo>
                <a:lnTo>
                  <a:pt x="166896" y="46585"/>
                </a:lnTo>
                <a:lnTo>
                  <a:pt x="154672" y="52729"/>
                </a:lnTo>
                <a:lnTo>
                  <a:pt x="154672" y="52729"/>
                </a:lnTo>
                <a:lnTo>
                  <a:pt x="159422" y="42722"/>
                </a:lnTo>
                <a:close/>
                <a:moveTo>
                  <a:pt x="144633" y="43387"/>
                </a:moveTo>
                <a:lnTo>
                  <a:pt x="151093" y="46680"/>
                </a:lnTo>
                <a:lnTo>
                  <a:pt x="148085" y="53014"/>
                </a:lnTo>
                <a:lnTo>
                  <a:pt x="144791" y="50861"/>
                </a:lnTo>
                <a:lnTo>
                  <a:pt x="144158" y="44812"/>
                </a:lnTo>
                <a:lnTo>
                  <a:pt x="144633" y="43387"/>
                </a:lnTo>
                <a:close/>
                <a:moveTo>
                  <a:pt x="116827" y="44463"/>
                </a:moveTo>
                <a:lnTo>
                  <a:pt x="122433" y="50259"/>
                </a:lnTo>
                <a:lnTo>
                  <a:pt x="122464" y="53141"/>
                </a:lnTo>
                <a:lnTo>
                  <a:pt x="115054" y="46364"/>
                </a:lnTo>
                <a:lnTo>
                  <a:pt x="116827" y="44463"/>
                </a:lnTo>
                <a:close/>
                <a:moveTo>
                  <a:pt x="192358" y="50259"/>
                </a:moveTo>
                <a:lnTo>
                  <a:pt x="194448" y="50354"/>
                </a:lnTo>
                <a:lnTo>
                  <a:pt x="193403" y="53869"/>
                </a:lnTo>
                <a:cubicBezTo>
                  <a:pt x="193150" y="53046"/>
                  <a:pt x="192801" y="51779"/>
                  <a:pt x="192358" y="50259"/>
                </a:cubicBezTo>
                <a:close/>
                <a:moveTo>
                  <a:pt x="187829" y="50069"/>
                </a:moveTo>
                <a:lnTo>
                  <a:pt x="191851" y="50259"/>
                </a:lnTo>
                <a:cubicBezTo>
                  <a:pt x="192231" y="51526"/>
                  <a:pt x="192548" y="52634"/>
                  <a:pt x="192801" y="53457"/>
                </a:cubicBezTo>
                <a:lnTo>
                  <a:pt x="192801" y="53489"/>
                </a:lnTo>
                <a:lnTo>
                  <a:pt x="189349" y="54629"/>
                </a:lnTo>
                <a:lnTo>
                  <a:pt x="187829" y="50069"/>
                </a:lnTo>
                <a:close/>
                <a:moveTo>
                  <a:pt x="149858" y="50417"/>
                </a:moveTo>
                <a:lnTo>
                  <a:pt x="154450" y="52191"/>
                </a:lnTo>
                <a:lnTo>
                  <a:pt x="154038" y="53077"/>
                </a:lnTo>
                <a:lnTo>
                  <a:pt x="150745" y="54724"/>
                </a:lnTo>
                <a:lnTo>
                  <a:pt x="148496" y="53299"/>
                </a:lnTo>
                <a:lnTo>
                  <a:pt x="149858" y="50417"/>
                </a:lnTo>
                <a:close/>
                <a:moveTo>
                  <a:pt x="183396" y="49879"/>
                </a:moveTo>
                <a:lnTo>
                  <a:pt x="187354" y="50069"/>
                </a:lnTo>
                <a:lnTo>
                  <a:pt x="188906" y="54819"/>
                </a:lnTo>
                <a:lnTo>
                  <a:pt x="185327" y="55991"/>
                </a:lnTo>
                <a:lnTo>
                  <a:pt x="183396" y="49879"/>
                </a:lnTo>
                <a:close/>
                <a:moveTo>
                  <a:pt x="176935" y="49879"/>
                </a:moveTo>
                <a:lnTo>
                  <a:pt x="178487" y="54534"/>
                </a:lnTo>
                <a:lnTo>
                  <a:pt x="174022" y="56656"/>
                </a:lnTo>
                <a:lnTo>
                  <a:pt x="171710" y="52571"/>
                </a:lnTo>
                <a:cubicBezTo>
                  <a:pt x="174085" y="51399"/>
                  <a:pt x="175922" y="50417"/>
                  <a:pt x="176935" y="49879"/>
                </a:cubicBezTo>
                <a:close/>
                <a:moveTo>
                  <a:pt x="199230" y="50576"/>
                </a:moveTo>
                <a:lnTo>
                  <a:pt x="205247" y="50829"/>
                </a:lnTo>
                <a:cubicBezTo>
                  <a:pt x="205627" y="52222"/>
                  <a:pt x="205944" y="53679"/>
                  <a:pt x="206102" y="55104"/>
                </a:cubicBezTo>
                <a:cubicBezTo>
                  <a:pt x="206102" y="55326"/>
                  <a:pt x="206134" y="55548"/>
                  <a:pt x="206166" y="55738"/>
                </a:cubicBezTo>
                <a:lnTo>
                  <a:pt x="201289" y="57289"/>
                </a:lnTo>
                <a:lnTo>
                  <a:pt x="199230" y="50576"/>
                </a:lnTo>
                <a:close/>
                <a:moveTo>
                  <a:pt x="144886" y="51431"/>
                </a:moveTo>
                <a:lnTo>
                  <a:pt x="150238" y="54978"/>
                </a:lnTo>
                <a:lnTo>
                  <a:pt x="145488" y="57353"/>
                </a:lnTo>
                <a:lnTo>
                  <a:pt x="144886" y="51431"/>
                </a:lnTo>
                <a:close/>
                <a:moveTo>
                  <a:pt x="177790" y="49626"/>
                </a:moveTo>
                <a:lnTo>
                  <a:pt x="182889" y="49847"/>
                </a:lnTo>
                <a:lnTo>
                  <a:pt x="184884" y="56149"/>
                </a:lnTo>
                <a:lnTo>
                  <a:pt x="180545" y="57606"/>
                </a:lnTo>
                <a:lnTo>
                  <a:pt x="177790" y="49626"/>
                </a:lnTo>
                <a:close/>
                <a:moveTo>
                  <a:pt x="143873" y="51082"/>
                </a:moveTo>
                <a:lnTo>
                  <a:pt x="144569" y="57638"/>
                </a:lnTo>
                <a:lnTo>
                  <a:pt x="138837" y="58113"/>
                </a:lnTo>
                <a:lnTo>
                  <a:pt x="138204" y="51272"/>
                </a:lnTo>
                <a:lnTo>
                  <a:pt x="143873" y="51082"/>
                </a:lnTo>
                <a:close/>
                <a:moveTo>
                  <a:pt x="137729" y="51304"/>
                </a:moveTo>
                <a:lnTo>
                  <a:pt x="138394" y="58144"/>
                </a:lnTo>
                <a:lnTo>
                  <a:pt x="134847" y="58461"/>
                </a:lnTo>
                <a:lnTo>
                  <a:pt x="134562" y="51431"/>
                </a:lnTo>
                <a:lnTo>
                  <a:pt x="137729" y="51304"/>
                </a:lnTo>
                <a:close/>
                <a:moveTo>
                  <a:pt x="216395" y="51367"/>
                </a:moveTo>
                <a:lnTo>
                  <a:pt x="237170" y="52286"/>
                </a:lnTo>
                <a:lnTo>
                  <a:pt x="219340" y="58493"/>
                </a:lnTo>
                <a:lnTo>
                  <a:pt x="216395" y="51367"/>
                </a:lnTo>
                <a:close/>
                <a:moveTo>
                  <a:pt x="122813" y="41803"/>
                </a:moveTo>
                <a:lnTo>
                  <a:pt x="127658" y="44083"/>
                </a:lnTo>
                <a:lnTo>
                  <a:pt x="128481" y="58683"/>
                </a:lnTo>
                <a:lnTo>
                  <a:pt x="128481" y="58683"/>
                </a:lnTo>
                <a:lnTo>
                  <a:pt x="122939" y="53584"/>
                </a:lnTo>
                <a:lnTo>
                  <a:pt x="122908" y="50164"/>
                </a:lnTo>
                <a:lnTo>
                  <a:pt x="122813" y="41803"/>
                </a:lnTo>
                <a:close/>
                <a:moveTo>
                  <a:pt x="134119" y="51399"/>
                </a:moveTo>
                <a:lnTo>
                  <a:pt x="134372" y="58493"/>
                </a:lnTo>
                <a:lnTo>
                  <a:pt x="131712" y="58714"/>
                </a:lnTo>
                <a:lnTo>
                  <a:pt x="131458" y="51494"/>
                </a:lnTo>
                <a:lnTo>
                  <a:pt x="134119" y="51399"/>
                </a:lnTo>
                <a:close/>
                <a:moveTo>
                  <a:pt x="91112" y="47314"/>
                </a:moveTo>
                <a:lnTo>
                  <a:pt x="91397" y="58968"/>
                </a:lnTo>
                <a:lnTo>
                  <a:pt x="91397" y="58968"/>
                </a:lnTo>
                <a:lnTo>
                  <a:pt x="78634" y="58809"/>
                </a:lnTo>
                <a:cubicBezTo>
                  <a:pt x="77971" y="55116"/>
                  <a:pt x="77277" y="51138"/>
                  <a:pt x="76676" y="47725"/>
                </a:cubicBezTo>
                <a:lnTo>
                  <a:pt x="76676" y="47725"/>
                </a:lnTo>
                <a:cubicBezTo>
                  <a:pt x="82026" y="47567"/>
                  <a:pt x="87060" y="47440"/>
                  <a:pt x="91112" y="47314"/>
                </a:cubicBezTo>
                <a:close/>
                <a:moveTo>
                  <a:pt x="130983" y="51526"/>
                </a:moveTo>
                <a:lnTo>
                  <a:pt x="131268" y="58778"/>
                </a:lnTo>
                <a:lnTo>
                  <a:pt x="128956" y="58968"/>
                </a:lnTo>
                <a:lnTo>
                  <a:pt x="128513" y="51621"/>
                </a:lnTo>
                <a:lnTo>
                  <a:pt x="130983" y="51526"/>
                </a:lnTo>
                <a:close/>
                <a:moveTo>
                  <a:pt x="100296" y="47029"/>
                </a:moveTo>
                <a:lnTo>
                  <a:pt x="106883" y="53172"/>
                </a:lnTo>
                <a:lnTo>
                  <a:pt x="106313" y="55484"/>
                </a:lnTo>
                <a:cubicBezTo>
                  <a:pt x="106313" y="55516"/>
                  <a:pt x="106313" y="55548"/>
                  <a:pt x="106313" y="55579"/>
                </a:cubicBezTo>
                <a:lnTo>
                  <a:pt x="106060" y="59126"/>
                </a:lnTo>
                <a:lnTo>
                  <a:pt x="91872" y="58936"/>
                </a:lnTo>
                <a:lnTo>
                  <a:pt x="91587" y="47282"/>
                </a:lnTo>
                <a:lnTo>
                  <a:pt x="100296" y="47029"/>
                </a:lnTo>
                <a:close/>
                <a:moveTo>
                  <a:pt x="195398" y="50386"/>
                </a:moveTo>
                <a:lnTo>
                  <a:pt x="198755" y="50544"/>
                </a:lnTo>
                <a:lnTo>
                  <a:pt x="200845" y="57416"/>
                </a:lnTo>
                <a:lnTo>
                  <a:pt x="195303" y="59158"/>
                </a:lnTo>
                <a:lnTo>
                  <a:pt x="193973" y="55073"/>
                </a:lnTo>
                <a:lnTo>
                  <a:pt x="195398" y="50386"/>
                </a:lnTo>
                <a:close/>
                <a:moveTo>
                  <a:pt x="75721" y="47757"/>
                </a:moveTo>
                <a:cubicBezTo>
                  <a:pt x="76323" y="51146"/>
                  <a:pt x="77051" y="55136"/>
                  <a:pt x="77716" y="58841"/>
                </a:cubicBezTo>
                <a:lnTo>
                  <a:pt x="68120" y="59190"/>
                </a:lnTo>
                <a:lnTo>
                  <a:pt x="67012" y="48010"/>
                </a:lnTo>
                <a:lnTo>
                  <a:pt x="75721" y="47757"/>
                </a:lnTo>
                <a:close/>
                <a:moveTo>
                  <a:pt x="114737" y="46712"/>
                </a:moveTo>
                <a:lnTo>
                  <a:pt x="122338" y="53711"/>
                </a:lnTo>
                <a:lnTo>
                  <a:pt x="117017" y="59348"/>
                </a:lnTo>
                <a:lnTo>
                  <a:pt x="109448" y="52381"/>
                </a:lnTo>
                <a:lnTo>
                  <a:pt x="114737" y="46712"/>
                </a:lnTo>
                <a:close/>
                <a:moveTo>
                  <a:pt x="206229" y="56244"/>
                </a:moveTo>
                <a:cubicBezTo>
                  <a:pt x="206292" y="56909"/>
                  <a:pt x="206324" y="57543"/>
                  <a:pt x="206387" y="58176"/>
                </a:cubicBezTo>
                <a:lnTo>
                  <a:pt x="206419" y="58176"/>
                </a:lnTo>
                <a:lnTo>
                  <a:pt x="201985" y="59570"/>
                </a:lnTo>
                <a:lnTo>
                  <a:pt x="201447" y="57733"/>
                </a:lnTo>
                <a:lnTo>
                  <a:pt x="206229" y="56244"/>
                </a:lnTo>
                <a:close/>
                <a:moveTo>
                  <a:pt x="66537" y="47979"/>
                </a:moveTo>
                <a:lnTo>
                  <a:pt x="66537" y="48010"/>
                </a:lnTo>
                <a:lnTo>
                  <a:pt x="67677" y="59190"/>
                </a:lnTo>
                <a:lnTo>
                  <a:pt x="54851" y="59665"/>
                </a:lnTo>
                <a:cubicBezTo>
                  <a:pt x="54122" y="56624"/>
                  <a:pt x="53426" y="54218"/>
                  <a:pt x="52919" y="53267"/>
                </a:cubicBezTo>
                <a:cubicBezTo>
                  <a:pt x="52539" y="52507"/>
                  <a:pt x="51747" y="50734"/>
                  <a:pt x="50734" y="48485"/>
                </a:cubicBezTo>
                <a:cubicBezTo>
                  <a:pt x="55548" y="48327"/>
                  <a:pt x="61026" y="48137"/>
                  <a:pt x="66537" y="47979"/>
                </a:cubicBezTo>
                <a:close/>
                <a:moveTo>
                  <a:pt x="178677" y="54946"/>
                </a:moveTo>
                <a:lnTo>
                  <a:pt x="179690" y="57923"/>
                </a:lnTo>
                <a:lnTo>
                  <a:pt x="175890" y="59950"/>
                </a:lnTo>
                <a:lnTo>
                  <a:pt x="174243" y="57036"/>
                </a:lnTo>
                <a:lnTo>
                  <a:pt x="178677" y="54946"/>
                </a:lnTo>
                <a:close/>
                <a:moveTo>
                  <a:pt x="185042" y="56561"/>
                </a:moveTo>
                <a:lnTo>
                  <a:pt x="185771" y="58841"/>
                </a:lnTo>
                <a:lnTo>
                  <a:pt x="181369" y="60013"/>
                </a:lnTo>
                <a:lnTo>
                  <a:pt x="180672" y="58018"/>
                </a:lnTo>
                <a:lnTo>
                  <a:pt x="185042" y="56561"/>
                </a:lnTo>
                <a:close/>
                <a:moveTo>
                  <a:pt x="49752" y="48517"/>
                </a:moveTo>
                <a:cubicBezTo>
                  <a:pt x="50829" y="50956"/>
                  <a:pt x="51684" y="52856"/>
                  <a:pt x="52127" y="53711"/>
                </a:cubicBezTo>
                <a:cubicBezTo>
                  <a:pt x="52571" y="54534"/>
                  <a:pt x="53236" y="56846"/>
                  <a:pt x="53932" y="59728"/>
                </a:cubicBezTo>
                <a:lnTo>
                  <a:pt x="40948" y="60235"/>
                </a:lnTo>
                <a:lnTo>
                  <a:pt x="40726" y="56244"/>
                </a:lnTo>
                <a:cubicBezTo>
                  <a:pt x="40726" y="56213"/>
                  <a:pt x="40726" y="56181"/>
                  <a:pt x="40726" y="56149"/>
                </a:cubicBezTo>
                <a:lnTo>
                  <a:pt x="37433" y="48992"/>
                </a:lnTo>
                <a:cubicBezTo>
                  <a:pt x="40093" y="48865"/>
                  <a:pt x="44495" y="48675"/>
                  <a:pt x="49752" y="48517"/>
                </a:cubicBezTo>
                <a:close/>
                <a:moveTo>
                  <a:pt x="171298" y="52761"/>
                </a:moveTo>
                <a:lnTo>
                  <a:pt x="173610" y="56846"/>
                </a:lnTo>
                <a:lnTo>
                  <a:pt x="166294" y="60361"/>
                </a:lnTo>
                <a:lnTo>
                  <a:pt x="166073" y="55453"/>
                </a:lnTo>
                <a:cubicBezTo>
                  <a:pt x="166136" y="55389"/>
                  <a:pt x="166199" y="55326"/>
                  <a:pt x="166231" y="55263"/>
                </a:cubicBezTo>
                <a:cubicBezTo>
                  <a:pt x="168068" y="54376"/>
                  <a:pt x="169778" y="53521"/>
                  <a:pt x="171298" y="52761"/>
                </a:cubicBezTo>
                <a:close/>
                <a:moveTo>
                  <a:pt x="189033" y="55231"/>
                </a:moveTo>
                <a:lnTo>
                  <a:pt x="190394" y="59316"/>
                </a:lnTo>
                <a:lnTo>
                  <a:pt x="186721" y="60361"/>
                </a:lnTo>
                <a:lnTo>
                  <a:pt x="185454" y="56434"/>
                </a:lnTo>
                <a:lnTo>
                  <a:pt x="189033" y="55231"/>
                </a:lnTo>
                <a:close/>
                <a:moveTo>
                  <a:pt x="192928" y="53901"/>
                </a:moveTo>
                <a:cubicBezTo>
                  <a:pt x="193023" y="54218"/>
                  <a:pt x="193086" y="54471"/>
                  <a:pt x="193150" y="54693"/>
                </a:cubicBezTo>
                <a:lnTo>
                  <a:pt x="193055" y="54978"/>
                </a:lnTo>
                <a:cubicBezTo>
                  <a:pt x="193023" y="55041"/>
                  <a:pt x="193023" y="55136"/>
                  <a:pt x="193055" y="55231"/>
                </a:cubicBezTo>
                <a:lnTo>
                  <a:pt x="194448" y="59443"/>
                </a:lnTo>
                <a:lnTo>
                  <a:pt x="191250" y="60425"/>
                </a:lnTo>
                <a:lnTo>
                  <a:pt x="189476" y="55041"/>
                </a:lnTo>
                <a:lnTo>
                  <a:pt x="192928" y="53901"/>
                </a:lnTo>
                <a:close/>
                <a:moveTo>
                  <a:pt x="256076" y="53109"/>
                </a:moveTo>
                <a:lnTo>
                  <a:pt x="277231" y="54059"/>
                </a:lnTo>
                <a:cubicBezTo>
                  <a:pt x="271151" y="56181"/>
                  <a:pt x="264722" y="58398"/>
                  <a:pt x="258166" y="60646"/>
                </a:cubicBezTo>
                <a:lnTo>
                  <a:pt x="256076" y="53109"/>
                </a:lnTo>
                <a:close/>
                <a:moveTo>
                  <a:pt x="215951" y="51557"/>
                </a:moveTo>
                <a:lnTo>
                  <a:pt x="218897" y="58651"/>
                </a:lnTo>
                <a:lnTo>
                  <a:pt x="213070" y="60678"/>
                </a:lnTo>
                <a:lnTo>
                  <a:pt x="215951" y="51557"/>
                </a:lnTo>
                <a:close/>
                <a:moveTo>
                  <a:pt x="122686" y="53996"/>
                </a:moveTo>
                <a:lnTo>
                  <a:pt x="124143" y="55326"/>
                </a:lnTo>
                <a:lnTo>
                  <a:pt x="118632" y="60868"/>
                </a:lnTo>
                <a:lnTo>
                  <a:pt x="117302" y="59633"/>
                </a:lnTo>
                <a:lnTo>
                  <a:pt x="122686" y="53996"/>
                </a:lnTo>
                <a:close/>
                <a:moveTo>
                  <a:pt x="208478" y="50987"/>
                </a:moveTo>
                <a:lnTo>
                  <a:pt x="215096" y="51304"/>
                </a:lnTo>
                <a:lnTo>
                  <a:pt x="211961" y="61058"/>
                </a:lnTo>
                <a:lnTo>
                  <a:pt x="211866" y="61090"/>
                </a:lnTo>
                <a:lnTo>
                  <a:pt x="208478" y="50987"/>
                </a:lnTo>
                <a:close/>
                <a:moveTo>
                  <a:pt x="166864" y="47124"/>
                </a:moveTo>
                <a:lnTo>
                  <a:pt x="165724" y="52951"/>
                </a:lnTo>
                <a:cubicBezTo>
                  <a:pt x="159675" y="55864"/>
                  <a:pt x="152107" y="59253"/>
                  <a:pt x="145868" y="61248"/>
                </a:cubicBezTo>
                <a:lnTo>
                  <a:pt x="145519" y="57859"/>
                </a:lnTo>
                <a:lnTo>
                  <a:pt x="166864" y="47124"/>
                </a:lnTo>
                <a:close/>
                <a:moveTo>
                  <a:pt x="36926" y="49024"/>
                </a:moveTo>
                <a:lnTo>
                  <a:pt x="40283" y="56308"/>
                </a:lnTo>
                <a:lnTo>
                  <a:pt x="40473" y="60266"/>
                </a:lnTo>
                <a:lnTo>
                  <a:pt x="36419" y="60425"/>
                </a:lnTo>
                <a:lnTo>
                  <a:pt x="36388" y="60425"/>
                </a:lnTo>
                <a:lnTo>
                  <a:pt x="32366" y="61375"/>
                </a:lnTo>
                <a:cubicBezTo>
                  <a:pt x="30307" y="59095"/>
                  <a:pt x="28787" y="56371"/>
                  <a:pt x="27932" y="53426"/>
                </a:cubicBezTo>
                <a:cubicBezTo>
                  <a:pt x="27774" y="52856"/>
                  <a:pt x="27552" y="51779"/>
                  <a:pt x="27299" y="50354"/>
                </a:cubicBezTo>
                <a:cubicBezTo>
                  <a:pt x="31004" y="49689"/>
                  <a:pt x="34013" y="49245"/>
                  <a:pt x="35754" y="49119"/>
                </a:cubicBezTo>
                <a:cubicBezTo>
                  <a:pt x="36071" y="49087"/>
                  <a:pt x="36451" y="49055"/>
                  <a:pt x="36926" y="49024"/>
                </a:cubicBezTo>
                <a:close/>
                <a:moveTo>
                  <a:pt x="107643" y="53869"/>
                </a:moveTo>
                <a:lnTo>
                  <a:pt x="114357" y="60013"/>
                </a:lnTo>
                <a:lnTo>
                  <a:pt x="112900" y="61850"/>
                </a:lnTo>
                <a:lnTo>
                  <a:pt x="110778" y="59728"/>
                </a:lnTo>
                <a:cubicBezTo>
                  <a:pt x="110747" y="59696"/>
                  <a:pt x="110683" y="59665"/>
                  <a:pt x="110652" y="59665"/>
                </a:cubicBezTo>
                <a:lnTo>
                  <a:pt x="106946" y="59190"/>
                </a:lnTo>
                <a:lnTo>
                  <a:pt x="107200" y="55674"/>
                </a:lnTo>
                <a:cubicBezTo>
                  <a:pt x="107232" y="55516"/>
                  <a:pt x="107422" y="54851"/>
                  <a:pt x="107643" y="53869"/>
                </a:cubicBezTo>
                <a:close/>
                <a:moveTo>
                  <a:pt x="248919" y="52792"/>
                </a:moveTo>
                <a:lnTo>
                  <a:pt x="255601" y="53109"/>
                </a:lnTo>
                <a:lnTo>
                  <a:pt x="257723" y="60773"/>
                </a:lnTo>
                <a:lnTo>
                  <a:pt x="252371" y="62610"/>
                </a:lnTo>
                <a:lnTo>
                  <a:pt x="251642" y="60488"/>
                </a:lnTo>
                <a:lnTo>
                  <a:pt x="248919" y="52792"/>
                </a:lnTo>
                <a:close/>
                <a:moveTo>
                  <a:pt x="124459" y="55611"/>
                </a:moveTo>
                <a:lnTo>
                  <a:pt x="128101" y="58936"/>
                </a:lnTo>
                <a:cubicBezTo>
                  <a:pt x="127975" y="58928"/>
                  <a:pt x="127836" y="58923"/>
                  <a:pt x="127689" y="58923"/>
                </a:cubicBezTo>
                <a:cubicBezTo>
                  <a:pt x="126659" y="58923"/>
                  <a:pt x="125231" y="59166"/>
                  <a:pt x="124871" y="60330"/>
                </a:cubicBezTo>
                <a:cubicBezTo>
                  <a:pt x="124650" y="61121"/>
                  <a:pt x="124459" y="61945"/>
                  <a:pt x="124333" y="62768"/>
                </a:cubicBezTo>
                <a:cubicBezTo>
                  <a:pt x="122718" y="62515"/>
                  <a:pt x="121103" y="62166"/>
                  <a:pt x="119551" y="61723"/>
                </a:cubicBezTo>
                <a:lnTo>
                  <a:pt x="118981" y="61185"/>
                </a:lnTo>
                <a:lnTo>
                  <a:pt x="124459" y="55611"/>
                </a:lnTo>
                <a:close/>
                <a:moveTo>
                  <a:pt x="205691" y="50892"/>
                </a:moveTo>
                <a:lnTo>
                  <a:pt x="208002" y="50987"/>
                </a:lnTo>
                <a:lnTo>
                  <a:pt x="211454" y="61248"/>
                </a:lnTo>
                <a:lnTo>
                  <a:pt x="207084" y="62768"/>
                </a:lnTo>
                <a:cubicBezTo>
                  <a:pt x="207052" y="60615"/>
                  <a:pt x="206862" y="58176"/>
                  <a:pt x="206546" y="55073"/>
                </a:cubicBezTo>
                <a:cubicBezTo>
                  <a:pt x="206387" y="53647"/>
                  <a:pt x="206102" y="52254"/>
                  <a:pt x="205691" y="50892"/>
                </a:cubicBezTo>
                <a:close/>
                <a:moveTo>
                  <a:pt x="144664" y="58113"/>
                </a:moveTo>
                <a:lnTo>
                  <a:pt x="144981" y="61533"/>
                </a:lnTo>
                <a:cubicBezTo>
                  <a:pt x="143429" y="62040"/>
                  <a:pt x="141814" y="62420"/>
                  <a:pt x="140199" y="62705"/>
                </a:cubicBezTo>
                <a:cubicBezTo>
                  <a:pt x="139787" y="62800"/>
                  <a:pt x="139407" y="62831"/>
                  <a:pt x="138996" y="62895"/>
                </a:cubicBezTo>
                <a:lnTo>
                  <a:pt x="138901" y="58588"/>
                </a:lnTo>
                <a:lnTo>
                  <a:pt x="144664" y="58113"/>
                </a:lnTo>
                <a:close/>
                <a:moveTo>
                  <a:pt x="127702" y="59355"/>
                </a:moveTo>
                <a:cubicBezTo>
                  <a:pt x="128053" y="59355"/>
                  <a:pt x="128358" y="59384"/>
                  <a:pt x="128545" y="59411"/>
                </a:cubicBezTo>
                <a:lnTo>
                  <a:pt x="128766" y="63243"/>
                </a:lnTo>
                <a:cubicBezTo>
                  <a:pt x="127310" y="63148"/>
                  <a:pt x="125980" y="63021"/>
                  <a:pt x="124808" y="62831"/>
                </a:cubicBezTo>
                <a:cubicBezTo>
                  <a:pt x="124903" y="62040"/>
                  <a:pt x="125093" y="61248"/>
                  <a:pt x="125315" y="60456"/>
                </a:cubicBezTo>
                <a:cubicBezTo>
                  <a:pt x="125610" y="59546"/>
                  <a:pt x="126806" y="59355"/>
                  <a:pt x="127702" y="59355"/>
                </a:cubicBezTo>
                <a:close/>
                <a:moveTo>
                  <a:pt x="238373" y="52317"/>
                </a:moveTo>
                <a:lnTo>
                  <a:pt x="240748" y="52444"/>
                </a:lnTo>
                <a:cubicBezTo>
                  <a:pt x="240527" y="54756"/>
                  <a:pt x="240305" y="57131"/>
                  <a:pt x="240052" y="59506"/>
                </a:cubicBezTo>
                <a:lnTo>
                  <a:pt x="228429" y="63338"/>
                </a:lnTo>
                <a:lnTo>
                  <a:pt x="226212" y="56561"/>
                </a:lnTo>
                <a:lnTo>
                  <a:pt x="238373" y="52317"/>
                </a:lnTo>
                <a:close/>
                <a:moveTo>
                  <a:pt x="138394" y="58619"/>
                </a:moveTo>
                <a:lnTo>
                  <a:pt x="138489" y="62926"/>
                </a:lnTo>
                <a:cubicBezTo>
                  <a:pt x="136353" y="63213"/>
                  <a:pt x="134201" y="63361"/>
                  <a:pt x="132045" y="63361"/>
                </a:cubicBezTo>
                <a:cubicBezTo>
                  <a:pt x="131101" y="63361"/>
                  <a:pt x="130155" y="63333"/>
                  <a:pt x="129210" y="63275"/>
                </a:cubicBezTo>
                <a:lnTo>
                  <a:pt x="128988" y="59411"/>
                </a:lnTo>
                <a:lnTo>
                  <a:pt x="138394" y="58619"/>
                </a:lnTo>
                <a:close/>
                <a:moveTo>
                  <a:pt x="190553" y="59728"/>
                </a:moveTo>
                <a:lnTo>
                  <a:pt x="191376" y="62198"/>
                </a:lnTo>
                <a:lnTo>
                  <a:pt x="187703" y="63433"/>
                </a:lnTo>
                <a:lnTo>
                  <a:pt x="186848" y="60805"/>
                </a:lnTo>
                <a:lnTo>
                  <a:pt x="190553" y="59728"/>
                </a:lnTo>
                <a:close/>
                <a:moveTo>
                  <a:pt x="165598" y="55579"/>
                </a:moveTo>
                <a:lnTo>
                  <a:pt x="165819" y="60551"/>
                </a:lnTo>
                <a:lnTo>
                  <a:pt x="155590" y="63813"/>
                </a:lnTo>
                <a:lnTo>
                  <a:pt x="154608" y="60456"/>
                </a:lnTo>
                <a:cubicBezTo>
                  <a:pt x="158377" y="58936"/>
                  <a:pt x="162177" y="57194"/>
                  <a:pt x="165598" y="55579"/>
                </a:cubicBezTo>
                <a:close/>
                <a:moveTo>
                  <a:pt x="206419" y="58651"/>
                </a:moveTo>
                <a:cubicBezTo>
                  <a:pt x="206577" y="60235"/>
                  <a:pt x="206641" y="61596"/>
                  <a:pt x="206641" y="62895"/>
                </a:cubicBezTo>
                <a:lnTo>
                  <a:pt x="203347" y="64035"/>
                </a:lnTo>
                <a:lnTo>
                  <a:pt x="202112" y="59981"/>
                </a:lnTo>
                <a:lnTo>
                  <a:pt x="206419" y="58651"/>
                </a:lnTo>
                <a:close/>
                <a:moveTo>
                  <a:pt x="106915" y="59633"/>
                </a:moveTo>
                <a:lnTo>
                  <a:pt x="110525" y="60108"/>
                </a:lnTo>
                <a:lnTo>
                  <a:pt x="112615" y="62230"/>
                </a:lnTo>
                <a:lnTo>
                  <a:pt x="110968" y="64542"/>
                </a:lnTo>
                <a:lnTo>
                  <a:pt x="106598" y="64162"/>
                </a:lnTo>
                <a:lnTo>
                  <a:pt x="106915" y="59633"/>
                </a:lnTo>
                <a:close/>
                <a:moveTo>
                  <a:pt x="173832" y="57258"/>
                </a:moveTo>
                <a:lnTo>
                  <a:pt x="175478" y="60171"/>
                </a:lnTo>
                <a:lnTo>
                  <a:pt x="166484" y="64922"/>
                </a:lnTo>
                <a:lnTo>
                  <a:pt x="166326" y="60868"/>
                </a:lnTo>
                <a:lnTo>
                  <a:pt x="173832" y="57258"/>
                </a:lnTo>
                <a:close/>
                <a:moveTo>
                  <a:pt x="185897" y="59253"/>
                </a:moveTo>
                <a:lnTo>
                  <a:pt x="187259" y="63560"/>
                </a:lnTo>
                <a:lnTo>
                  <a:pt x="183047" y="64953"/>
                </a:lnTo>
                <a:lnTo>
                  <a:pt x="181527" y="60456"/>
                </a:lnTo>
                <a:lnTo>
                  <a:pt x="185897" y="59253"/>
                </a:lnTo>
                <a:close/>
                <a:moveTo>
                  <a:pt x="225801" y="56719"/>
                </a:moveTo>
                <a:lnTo>
                  <a:pt x="227986" y="63465"/>
                </a:lnTo>
                <a:lnTo>
                  <a:pt x="222222" y="65397"/>
                </a:lnTo>
                <a:lnTo>
                  <a:pt x="219530" y="58905"/>
                </a:lnTo>
                <a:lnTo>
                  <a:pt x="225801" y="56719"/>
                </a:lnTo>
                <a:close/>
                <a:moveTo>
                  <a:pt x="201004" y="57859"/>
                </a:moveTo>
                <a:lnTo>
                  <a:pt x="201605" y="59918"/>
                </a:lnTo>
                <a:lnTo>
                  <a:pt x="202935" y="64225"/>
                </a:lnTo>
                <a:lnTo>
                  <a:pt x="197552" y="66062"/>
                </a:lnTo>
                <a:lnTo>
                  <a:pt x="195462" y="59601"/>
                </a:lnTo>
                <a:lnTo>
                  <a:pt x="201004" y="57859"/>
                </a:lnTo>
                <a:close/>
                <a:moveTo>
                  <a:pt x="154165" y="60646"/>
                </a:moveTo>
                <a:lnTo>
                  <a:pt x="155559" y="65270"/>
                </a:lnTo>
                <a:lnTo>
                  <a:pt x="152170" y="66188"/>
                </a:lnTo>
                <a:lnTo>
                  <a:pt x="150713" y="61976"/>
                </a:lnTo>
                <a:cubicBezTo>
                  <a:pt x="151853" y="61565"/>
                  <a:pt x="153025" y="61121"/>
                  <a:pt x="154165" y="60646"/>
                </a:cubicBezTo>
                <a:close/>
                <a:moveTo>
                  <a:pt x="243060" y="52539"/>
                </a:moveTo>
                <a:lnTo>
                  <a:pt x="247906" y="52761"/>
                </a:lnTo>
                <a:lnTo>
                  <a:pt x="250756" y="60805"/>
                </a:lnTo>
                <a:lnTo>
                  <a:pt x="251484" y="62926"/>
                </a:lnTo>
                <a:lnTo>
                  <a:pt x="241667" y="66283"/>
                </a:lnTo>
                <a:cubicBezTo>
                  <a:pt x="242110" y="61818"/>
                  <a:pt x="242585" y="57099"/>
                  <a:pt x="243060" y="52539"/>
                </a:cubicBezTo>
                <a:close/>
                <a:moveTo>
                  <a:pt x="175605" y="60615"/>
                </a:moveTo>
                <a:lnTo>
                  <a:pt x="176048" y="64700"/>
                </a:lnTo>
                <a:lnTo>
                  <a:pt x="171076" y="66537"/>
                </a:lnTo>
                <a:lnTo>
                  <a:pt x="170063" y="63528"/>
                </a:lnTo>
                <a:lnTo>
                  <a:pt x="175605" y="60615"/>
                </a:lnTo>
                <a:close/>
                <a:moveTo>
                  <a:pt x="114674" y="60330"/>
                </a:moveTo>
                <a:lnTo>
                  <a:pt x="117081" y="62546"/>
                </a:lnTo>
                <a:lnTo>
                  <a:pt x="116226" y="66568"/>
                </a:lnTo>
                <a:lnTo>
                  <a:pt x="111412" y="64700"/>
                </a:lnTo>
                <a:lnTo>
                  <a:pt x="113090" y="62293"/>
                </a:lnTo>
                <a:lnTo>
                  <a:pt x="114674" y="60330"/>
                </a:lnTo>
                <a:close/>
                <a:moveTo>
                  <a:pt x="219087" y="59063"/>
                </a:moveTo>
                <a:lnTo>
                  <a:pt x="221779" y="65523"/>
                </a:lnTo>
                <a:lnTo>
                  <a:pt x="217915" y="66790"/>
                </a:lnTo>
                <a:lnTo>
                  <a:pt x="215666" y="60266"/>
                </a:lnTo>
                <a:lnTo>
                  <a:pt x="219087" y="59063"/>
                </a:lnTo>
                <a:close/>
                <a:moveTo>
                  <a:pt x="40473" y="60710"/>
                </a:moveTo>
                <a:lnTo>
                  <a:pt x="40758" y="66853"/>
                </a:lnTo>
                <a:cubicBezTo>
                  <a:pt x="39016" y="66062"/>
                  <a:pt x="37465" y="65333"/>
                  <a:pt x="36388" y="64732"/>
                </a:cubicBezTo>
                <a:cubicBezTo>
                  <a:pt x="35026" y="63940"/>
                  <a:pt x="33791" y="62926"/>
                  <a:pt x="32714" y="61755"/>
                </a:cubicBezTo>
                <a:lnTo>
                  <a:pt x="36451" y="60868"/>
                </a:lnTo>
                <a:lnTo>
                  <a:pt x="40473" y="60710"/>
                </a:lnTo>
                <a:close/>
                <a:moveTo>
                  <a:pt x="179849" y="58366"/>
                </a:moveTo>
                <a:lnTo>
                  <a:pt x="182192" y="65238"/>
                </a:lnTo>
                <a:lnTo>
                  <a:pt x="176777" y="67043"/>
                </a:lnTo>
                <a:lnTo>
                  <a:pt x="176017" y="60361"/>
                </a:lnTo>
                <a:lnTo>
                  <a:pt x="179849" y="58366"/>
                </a:lnTo>
                <a:close/>
                <a:moveTo>
                  <a:pt x="263328" y="61280"/>
                </a:moveTo>
                <a:lnTo>
                  <a:pt x="264880" y="65777"/>
                </a:lnTo>
                <a:lnTo>
                  <a:pt x="260066" y="67392"/>
                </a:lnTo>
                <a:lnTo>
                  <a:pt x="258800" y="62831"/>
                </a:lnTo>
                <a:lnTo>
                  <a:pt x="263328" y="61280"/>
                </a:lnTo>
                <a:close/>
                <a:moveTo>
                  <a:pt x="194575" y="59886"/>
                </a:moveTo>
                <a:lnTo>
                  <a:pt x="196697" y="66378"/>
                </a:lnTo>
                <a:lnTo>
                  <a:pt x="193561" y="67487"/>
                </a:lnTo>
                <a:lnTo>
                  <a:pt x="191408" y="60900"/>
                </a:lnTo>
                <a:lnTo>
                  <a:pt x="194575" y="59886"/>
                </a:lnTo>
                <a:close/>
                <a:moveTo>
                  <a:pt x="150270" y="62135"/>
                </a:moveTo>
                <a:lnTo>
                  <a:pt x="151727" y="66283"/>
                </a:lnTo>
                <a:lnTo>
                  <a:pt x="146311" y="67772"/>
                </a:lnTo>
                <a:lnTo>
                  <a:pt x="146311" y="67772"/>
                </a:lnTo>
                <a:lnTo>
                  <a:pt x="146374" y="67297"/>
                </a:lnTo>
                <a:cubicBezTo>
                  <a:pt x="146501" y="66030"/>
                  <a:pt x="146438" y="64763"/>
                  <a:pt x="146184" y="63528"/>
                </a:cubicBezTo>
                <a:cubicBezTo>
                  <a:pt x="147515" y="63148"/>
                  <a:pt x="148876" y="62641"/>
                  <a:pt x="150270" y="62135"/>
                </a:cubicBezTo>
                <a:close/>
                <a:moveTo>
                  <a:pt x="165819" y="61026"/>
                </a:moveTo>
                <a:lnTo>
                  <a:pt x="166009" y="65112"/>
                </a:lnTo>
                <a:lnTo>
                  <a:pt x="156794" y="67803"/>
                </a:lnTo>
                <a:lnTo>
                  <a:pt x="155717" y="64225"/>
                </a:lnTo>
                <a:lnTo>
                  <a:pt x="165819" y="61026"/>
                </a:lnTo>
                <a:close/>
                <a:moveTo>
                  <a:pt x="166041" y="65587"/>
                </a:moveTo>
                <a:lnTo>
                  <a:pt x="166168" y="68595"/>
                </a:lnTo>
                <a:lnTo>
                  <a:pt x="162272" y="68469"/>
                </a:lnTo>
                <a:lnTo>
                  <a:pt x="162557" y="66695"/>
                </a:lnTo>
                <a:cubicBezTo>
                  <a:pt x="162557" y="66663"/>
                  <a:pt x="162557" y="66632"/>
                  <a:pt x="162557" y="66600"/>
                </a:cubicBezTo>
                <a:lnTo>
                  <a:pt x="166041" y="65587"/>
                </a:lnTo>
                <a:close/>
                <a:moveTo>
                  <a:pt x="176080" y="65175"/>
                </a:moveTo>
                <a:lnTo>
                  <a:pt x="176302" y="67202"/>
                </a:lnTo>
                <a:lnTo>
                  <a:pt x="171805" y="68690"/>
                </a:lnTo>
                <a:lnTo>
                  <a:pt x="171235" y="66980"/>
                </a:lnTo>
                <a:lnTo>
                  <a:pt x="176080" y="65175"/>
                </a:lnTo>
                <a:close/>
                <a:moveTo>
                  <a:pt x="272069" y="58271"/>
                </a:moveTo>
                <a:cubicBezTo>
                  <a:pt x="272734" y="60076"/>
                  <a:pt x="274444" y="64542"/>
                  <a:pt x="275521" y="67550"/>
                </a:cubicBezTo>
                <a:lnTo>
                  <a:pt x="272386" y="68690"/>
                </a:lnTo>
                <a:lnTo>
                  <a:pt x="271562" y="67012"/>
                </a:lnTo>
                <a:lnTo>
                  <a:pt x="268997" y="59348"/>
                </a:lnTo>
                <a:lnTo>
                  <a:pt x="272069" y="58271"/>
                </a:lnTo>
                <a:close/>
                <a:moveTo>
                  <a:pt x="117461" y="62895"/>
                </a:moveTo>
                <a:lnTo>
                  <a:pt x="118157" y="63528"/>
                </a:lnTo>
                <a:cubicBezTo>
                  <a:pt x="118284" y="63655"/>
                  <a:pt x="118411" y="63718"/>
                  <a:pt x="118569" y="63782"/>
                </a:cubicBezTo>
                <a:cubicBezTo>
                  <a:pt x="119867" y="64193"/>
                  <a:pt x="121198" y="64542"/>
                  <a:pt x="122559" y="64795"/>
                </a:cubicBezTo>
                <a:lnTo>
                  <a:pt x="121673" y="68722"/>
                </a:lnTo>
                <a:lnTo>
                  <a:pt x="116669" y="66727"/>
                </a:lnTo>
                <a:lnTo>
                  <a:pt x="117461" y="62895"/>
                </a:lnTo>
                <a:close/>
                <a:moveTo>
                  <a:pt x="155685" y="65682"/>
                </a:moveTo>
                <a:lnTo>
                  <a:pt x="156350" y="67930"/>
                </a:lnTo>
                <a:lnTo>
                  <a:pt x="153120" y="68880"/>
                </a:lnTo>
                <a:lnTo>
                  <a:pt x="152328" y="66600"/>
                </a:lnTo>
                <a:lnTo>
                  <a:pt x="155685" y="65682"/>
                </a:lnTo>
                <a:close/>
                <a:moveTo>
                  <a:pt x="191503" y="62641"/>
                </a:moveTo>
                <a:lnTo>
                  <a:pt x="193150" y="67613"/>
                </a:lnTo>
                <a:lnTo>
                  <a:pt x="189444" y="68912"/>
                </a:lnTo>
                <a:lnTo>
                  <a:pt x="187829" y="63845"/>
                </a:lnTo>
                <a:lnTo>
                  <a:pt x="191503" y="62641"/>
                </a:lnTo>
                <a:close/>
                <a:moveTo>
                  <a:pt x="228112" y="63940"/>
                </a:moveTo>
                <a:lnTo>
                  <a:pt x="229189" y="67297"/>
                </a:lnTo>
                <a:lnTo>
                  <a:pt x="223774" y="69134"/>
                </a:lnTo>
                <a:lnTo>
                  <a:pt x="222380" y="65808"/>
                </a:lnTo>
                <a:lnTo>
                  <a:pt x="228112" y="63940"/>
                </a:lnTo>
                <a:close/>
                <a:moveTo>
                  <a:pt x="280113" y="55516"/>
                </a:moveTo>
                <a:cubicBezTo>
                  <a:pt x="281063" y="58651"/>
                  <a:pt x="283375" y="65967"/>
                  <a:pt x="283945" y="67740"/>
                </a:cubicBezTo>
                <a:lnTo>
                  <a:pt x="281760" y="69672"/>
                </a:lnTo>
                <a:lnTo>
                  <a:pt x="279606" y="66948"/>
                </a:lnTo>
                <a:lnTo>
                  <a:pt x="275648" y="57068"/>
                </a:lnTo>
                <a:lnTo>
                  <a:pt x="280113" y="55516"/>
                </a:lnTo>
                <a:close/>
                <a:moveTo>
                  <a:pt x="240020" y="59981"/>
                </a:moveTo>
                <a:lnTo>
                  <a:pt x="240020" y="59981"/>
                </a:lnTo>
                <a:cubicBezTo>
                  <a:pt x="239798" y="62388"/>
                  <a:pt x="239545" y="64795"/>
                  <a:pt x="239292" y="67107"/>
                </a:cubicBezTo>
                <a:lnTo>
                  <a:pt x="230583" y="70084"/>
                </a:lnTo>
                <a:lnTo>
                  <a:pt x="229727" y="67360"/>
                </a:lnTo>
                <a:lnTo>
                  <a:pt x="228556" y="63782"/>
                </a:lnTo>
                <a:lnTo>
                  <a:pt x="240020" y="59981"/>
                </a:lnTo>
                <a:close/>
                <a:moveTo>
                  <a:pt x="258356" y="62990"/>
                </a:moveTo>
                <a:lnTo>
                  <a:pt x="259623" y="67582"/>
                </a:lnTo>
                <a:lnTo>
                  <a:pt x="255063" y="70369"/>
                </a:lnTo>
                <a:lnTo>
                  <a:pt x="253131" y="64795"/>
                </a:lnTo>
                <a:lnTo>
                  <a:pt x="258356" y="62990"/>
                </a:lnTo>
                <a:close/>
                <a:moveTo>
                  <a:pt x="169651" y="63750"/>
                </a:moveTo>
                <a:lnTo>
                  <a:pt x="171393" y="68817"/>
                </a:lnTo>
                <a:lnTo>
                  <a:pt x="166674" y="70400"/>
                </a:lnTo>
                <a:lnTo>
                  <a:pt x="166484" y="65428"/>
                </a:lnTo>
                <a:lnTo>
                  <a:pt x="169651" y="63750"/>
                </a:lnTo>
                <a:close/>
                <a:moveTo>
                  <a:pt x="187386" y="64003"/>
                </a:moveTo>
                <a:lnTo>
                  <a:pt x="189001" y="69070"/>
                </a:lnTo>
                <a:lnTo>
                  <a:pt x="184916" y="70464"/>
                </a:lnTo>
                <a:lnTo>
                  <a:pt x="183174" y="65397"/>
                </a:lnTo>
                <a:lnTo>
                  <a:pt x="187386" y="64003"/>
                </a:lnTo>
                <a:close/>
                <a:moveTo>
                  <a:pt x="268554" y="59475"/>
                </a:moveTo>
                <a:lnTo>
                  <a:pt x="271151" y="67170"/>
                </a:lnTo>
                <a:lnTo>
                  <a:pt x="271942" y="68849"/>
                </a:lnTo>
                <a:lnTo>
                  <a:pt x="267097" y="70622"/>
                </a:lnTo>
                <a:lnTo>
                  <a:pt x="265387" y="65840"/>
                </a:lnTo>
                <a:lnTo>
                  <a:pt x="263772" y="61153"/>
                </a:lnTo>
                <a:lnTo>
                  <a:pt x="268554" y="59475"/>
                </a:lnTo>
                <a:close/>
                <a:moveTo>
                  <a:pt x="151885" y="66727"/>
                </a:moveTo>
                <a:lnTo>
                  <a:pt x="152677" y="69007"/>
                </a:lnTo>
                <a:lnTo>
                  <a:pt x="151727" y="69260"/>
                </a:lnTo>
                <a:lnTo>
                  <a:pt x="145773" y="71002"/>
                </a:lnTo>
                <a:cubicBezTo>
                  <a:pt x="145963" y="69830"/>
                  <a:pt x="146121" y="68912"/>
                  <a:pt x="146216" y="68278"/>
                </a:cubicBezTo>
                <a:lnTo>
                  <a:pt x="151885" y="66727"/>
                </a:lnTo>
                <a:close/>
                <a:moveTo>
                  <a:pt x="78729" y="59221"/>
                </a:moveTo>
                <a:lnTo>
                  <a:pt x="91429" y="59380"/>
                </a:lnTo>
                <a:lnTo>
                  <a:pt x="91745" y="71287"/>
                </a:lnTo>
                <a:lnTo>
                  <a:pt x="80915" y="71160"/>
                </a:lnTo>
                <a:cubicBezTo>
                  <a:pt x="80851" y="70780"/>
                  <a:pt x="80820" y="70527"/>
                  <a:pt x="80788" y="70432"/>
                </a:cubicBezTo>
                <a:cubicBezTo>
                  <a:pt x="80629" y="69894"/>
                  <a:pt x="79743" y="65017"/>
                  <a:pt x="78729" y="59253"/>
                </a:cubicBezTo>
                <a:lnTo>
                  <a:pt x="78729" y="59221"/>
                </a:lnTo>
                <a:close/>
                <a:moveTo>
                  <a:pt x="275679" y="67962"/>
                </a:moveTo>
                <a:cubicBezTo>
                  <a:pt x="275996" y="68754"/>
                  <a:pt x="276218" y="69450"/>
                  <a:pt x="276344" y="69894"/>
                </a:cubicBezTo>
                <a:lnTo>
                  <a:pt x="273684" y="71382"/>
                </a:lnTo>
                <a:lnTo>
                  <a:pt x="272576" y="69102"/>
                </a:lnTo>
                <a:lnTo>
                  <a:pt x="275679" y="67962"/>
                </a:lnTo>
                <a:close/>
                <a:moveTo>
                  <a:pt x="91872" y="59411"/>
                </a:moveTo>
                <a:lnTo>
                  <a:pt x="105996" y="59601"/>
                </a:lnTo>
                <a:lnTo>
                  <a:pt x="105141" y="71477"/>
                </a:lnTo>
                <a:lnTo>
                  <a:pt x="92157" y="71319"/>
                </a:lnTo>
                <a:lnTo>
                  <a:pt x="91872" y="59411"/>
                </a:lnTo>
                <a:close/>
                <a:moveTo>
                  <a:pt x="106535" y="64605"/>
                </a:moveTo>
                <a:lnTo>
                  <a:pt x="110810" y="64985"/>
                </a:lnTo>
                <a:lnTo>
                  <a:pt x="110398" y="71540"/>
                </a:lnTo>
                <a:lnTo>
                  <a:pt x="106028" y="71509"/>
                </a:lnTo>
                <a:lnTo>
                  <a:pt x="106535" y="64605"/>
                </a:lnTo>
                <a:close/>
                <a:moveTo>
                  <a:pt x="111285" y="65112"/>
                </a:moveTo>
                <a:lnTo>
                  <a:pt x="116131" y="67012"/>
                </a:lnTo>
                <a:lnTo>
                  <a:pt x="115149" y="71604"/>
                </a:lnTo>
                <a:lnTo>
                  <a:pt x="110842" y="71540"/>
                </a:lnTo>
                <a:lnTo>
                  <a:pt x="111285" y="65112"/>
                </a:lnTo>
                <a:close/>
                <a:moveTo>
                  <a:pt x="116574" y="67170"/>
                </a:moveTo>
                <a:lnTo>
                  <a:pt x="121578" y="69165"/>
                </a:lnTo>
                <a:lnTo>
                  <a:pt x="121198" y="71667"/>
                </a:lnTo>
                <a:lnTo>
                  <a:pt x="115624" y="71604"/>
                </a:lnTo>
                <a:lnTo>
                  <a:pt x="116574" y="67170"/>
                </a:lnTo>
                <a:close/>
                <a:moveTo>
                  <a:pt x="162082" y="66727"/>
                </a:moveTo>
                <a:lnTo>
                  <a:pt x="161322" y="71699"/>
                </a:lnTo>
                <a:lnTo>
                  <a:pt x="156509" y="71255"/>
                </a:lnTo>
                <a:lnTo>
                  <a:pt x="156857" y="68247"/>
                </a:lnTo>
                <a:lnTo>
                  <a:pt x="162082" y="66727"/>
                </a:lnTo>
                <a:close/>
                <a:moveTo>
                  <a:pt x="206641" y="63370"/>
                </a:moveTo>
                <a:cubicBezTo>
                  <a:pt x="206641" y="66188"/>
                  <a:pt x="206292" y="68975"/>
                  <a:pt x="205691" y="71699"/>
                </a:cubicBezTo>
                <a:lnTo>
                  <a:pt x="203474" y="64478"/>
                </a:lnTo>
                <a:lnTo>
                  <a:pt x="206641" y="63370"/>
                </a:lnTo>
                <a:close/>
                <a:moveTo>
                  <a:pt x="215223" y="60393"/>
                </a:moveTo>
                <a:lnTo>
                  <a:pt x="217567" y="67138"/>
                </a:lnTo>
                <a:cubicBezTo>
                  <a:pt x="217567" y="67233"/>
                  <a:pt x="217662" y="67297"/>
                  <a:pt x="217757" y="67297"/>
                </a:cubicBezTo>
                <a:lnTo>
                  <a:pt x="217820" y="67297"/>
                </a:lnTo>
                <a:lnTo>
                  <a:pt x="221937" y="65967"/>
                </a:lnTo>
                <a:lnTo>
                  <a:pt x="223330" y="69292"/>
                </a:lnTo>
                <a:lnTo>
                  <a:pt x="215508" y="71889"/>
                </a:lnTo>
                <a:lnTo>
                  <a:pt x="212404" y="62705"/>
                </a:lnTo>
                <a:lnTo>
                  <a:pt x="212880" y="61216"/>
                </a:lnTo>
                <a:lnTo>
                  <a:pt x="215223" y="60393"/>
                </a:lnTo>
                <a:close/>
                <a:moveTo>
                  <a:pt x="229316" y="67740"/>
                </a:moveTo>
                <a:lnTo>
                  <a:pt x="230107" y="70242"/>
                </a:lnTo>
                <a:lnTo>
                  <a:pt x="224945" y="72015"/>
                </a:lnTo>
                <a:lnTo>
                  <a:pt x="223932" y="69577"/>
                </a:lnTo>
                <a:lnTo>
                  <a:pt x="229316" y="67740"/>
                </a:lnTo>
                <a:close/>
                <a:moveTo>
                  <a:pt x="265038" y="66220"/>
                </a:moveTo>
                <a:lnTo>
                  <a:pt x="266654" y="70812"/>
                </a:lnTo>
                <a:lnTo>
                  <a:pt x="263170" y="72079"/>
                </a:lnTo>
                <a:lnTo>
                  <a:pt x="260256" y="67803"/>
                </a:lnTo>
                <a:lnTo>
                  <a:pt x="265038" y="66220"/>
                </a:lnTo>
                <a:close/>
                <a:moveTo>
                  <a:pt x="162209" y="68912"/>
                </a:moveTo>
                <a:lnTo>
                  <a:pt x="166168" y="69070"/>
                </a:lnTo>
                <a:lnTo>
                  <a:pt x="166294" y="72142"/>
                </a:lnTo>
                <a:lnTo>
                  <a:pt x="161734" y="71730"/>
                </a:lnTo>
                <a:lnTo>
                  <a:pt x="162209" y="68912"/>
                </a:lnTo>
                <a:close/>
                <a:moveTo>
                  <a:pt x="203062" y="64637"/>
                </a:moveTo>
                <a:lnTo>
                  <a:pt x="204709" y="70084"/>
                </a:lnTo>
                <a:lnTo>
                  <a:pt x="199642" y="72395"/>
                </a:lnTo>
                <a:lnTo>
                  <a:pt x="197710" y="66505"/>
                </a:lnTo>
                <a:lnTo>
                  <a:pt x="203062" y="64637"/>
                </a:lnTo>
                <a:close/>
                <a:moveTo>
                  <a:pt x="275204" y="57194"/>
                </a:moveTo>
                <a:lnTo>
                  <a:pt x="279163" y="67170"/>
                </a:lnTo>
                <a:cubicBezTo>
                  <a:pt x="279163" y="67170"/>
                  <a:pt x="279163" y="67202"/>
                  <a:pt x="279195" y="67233"/>
                </a:cubicBezTo>
                <a:lnTo>
                  <a:pt x="281380" y="69957"/>
                </a:lnTo>
                <a:lnTo>
                  <a:pt x="278466" y="72522"/>
                </a:lnTo>
                <a:cubicBezTo>
                  <a:pt x="277548" y="71224"/>
                  <a:pt x="276946" y="70305"/>
                  <a:pt x="276851" y="69925"/>
                </a:cubicBezTo>
                <a:cubicBezTo>
                  <a:pt x="276313" y="68120"/>
                  <a:pt x="273462" y="60615"/>
                  <a:pt x="272481" y="58144"/>
                </a:cubicBezTo>
                <a:lnTo>
                  <a:pt x="275204" y="57194"/>
                </a:lnTo>
                <a:close/>
                <a:moveTo>
                  <a:pt x="123003" y="64890"/>
                </a:moveTo>
                <a:cubicBezTo>
                  <a:pt x="126011" y="65428"/>
                  <a:pt x="129052" y="65682"/>
                  <a:pt x="132092" y="65682"/>
                </a:cubicBezTo>
                <a:lnTo>
                  <a:pt x="131173" y="72807"/>
                </a:lnTo>
                <a:lnTo>
                  <a:pt x="121673" y="71730"/>
                </a:lnTo>
                <a:lnTo>
                  <a:pt x="122053" y="69070"/>
                </a:lnTo>
                <a:lnTo>
                  <a:pt x="123003" y="64890"/>
                </a:lnTo>
                <a:close/>
                <a:moveTo>
                  <a:pt x="252244" y="65112"/>
                </a:moveTo>
                <a:lnTo>
                  <a:pt x="254208" y="70780"/>
                </a:lnTo>
                <a:lnTo>
                  <a:pt x="247430" y="72997"/>
                </a:lnTo>
                <a:lnTo>
                  <a:pt x="246639" y="67012"/>
                </a:lnTo>
                <a:lnTo>
                  <a:pt x="252244" y="65112"/>
                </a:lnTo>
                <a:close/>
                <a:moveTo>
                  <a:pt x="182319" y="65682"/>
                </a:moveTo>
                <a:lnTo>
                  <a:pt x="184061" y="70780"/>
                </a:lnTo>
                <a:lnTo>
                  <a:pt x="177442" y="73092"/>
                </a:lnTo>
                <a:lnTo>
                  <a:pt x="176808" y="67518"/>
                </a:lnTo>
                <a:lnTo>
                  <a:pt x="182319" y="65682"/>
                </a:lnTo>
                <a:close/>
                <a:moveTo>
                  <a:pt x="77811" y="59221"/>
                </a:moveTo>
                <a:cubicBezTo>
                  <a:pt x="78856" y="65080"/>
                  <a:pt x="79774" y="70084"/>
                  <a:pt x="79901" y="70654"/>
                </a:cubicBezTo>
                <a:cubicBezTo>
                  <a:pt x="79933" y="70812"/>
                  <a:pt x="80028" y="71319"/>
                  <a:pt x="80154" y="72142"/>
                </a:cubicBezTo>
                <a:lnTo>
                  <a:pt x="69545" y="73251"/>
                </a:lnTo>
                <a:lnTo>
                  <a:pt x="68184" y="59601"/>
                </a:lnTo>
                <a:lnTo>
                  <a:pt x="77811" y="59221"/>
                </a:lnTo>
                <a:close/>
                <a:moveTo>
                  <a:pt x="139756" y="65080"/>
                </a:moveTo>
                <a:cubicBezTo>
                  <a:pt x="139882" y="66093"/>
                  <a:pt x="140072" y="67360"/>
                  <a:pt x="140167" y="67740"/>
                </a:cubicBezTo>
                <a:cubicBezTo>
                  <a:pt x="140231" y="68120"/>
                  <a:pt x="139566" y="71509"/>
                  <a:pt x="139059" y="73662"/>
                </a:cubicBezTo>
                <a:lnTo>
                  <a:pt x="137412" y="73504"/>
                </a:lnTo>
                <a:lnTo>
                  <a:pt x="131680" y="72839"/>
                </a:lnTo>
                <a:lnTo>
                  <a:pt x="132567" y="65682"/>
                </a:lnTo>
                <a:cubicBezTo>
                  <a:pt x="134942" y="65650"/>
                  <a:pt x="137349" y="65428"/>
                  <a:pt x="139724" y="65080"/>
                </a:cubicBezTo>
                <a:close/>
                <a:moveTo>
                  <a:pt x="145329" y="63813"/>
                </a:moveTo>
                <a:cubicBezTo>
                  <a:pt x="145551" y="64922"/>
                  <a:pt x="145583" y="66030"/>
                  <a:pt x="145488" y="67138"/>
                </a:cubicBezTo>
                <a:cubicBezTo>
                  <a:pt x="145424" y="67550"/>
                  <a:pt x="144949" y="70242"/>
                  <a:pt x="144253" y="74264"/>
                </a:cubicBezTo>
                <a:lnTo>
                  <a:pt x="139471" y="73726"/>
                </a:lnTo>
                <a:cubicBezTo>
                  <a:pt x="139787" y="72395"/>
                  <a:pt x="140706" y="68247"/>
                  <a:pt x="140579" y="67645"/>
                </a:cubicBezTo>
                <a:cubicBezTo>
                  <a:pt x="140516" y="67297"/>
                  <a:pt x="140326" y="66030"/>
                  <a:pt x="140167" y="65017"/>
                </a:cubicBezTo>
                <a:lnTo>
                  <a:pt x="140547" y="64953"/>
                </a:lnTo>
                <a:cubicBezTo>
                  <a:pt x="142162" y="64668"/>
                  <a:pt x="143746" y="64288"/>
                  <a:pt x="145329" y="63813"/>
                </a:cubicBezTo>
                <a:close/>
                <a:moveTo>
                  <a:pt x="239007" y="69640"/>
                </a:moveTo>
                <a:lnTo>
                  <a:pt x="239007" y="69640"/>
                </a:lnTo>
                <a:cubicBezTo>
                  <a:pt x="238911" y="70464"/>
                  <a:pt x="238816" y="71287"/>
                  <a:pt x="238753" y="72110"/>
                </a:cubicBezTo>
                <a:lnTo>
                  <a:pt x="231976" y="74327"/>
                </a:lnTo>
                <a:lnTo>
                  <a:pt x="231311" y="72269"/>
                </a:lnTo>
                <a:lnTo>
                  <a:pt x="239007" y="69640"/>
                </a:lnTo>
                <a:close/>
                <a:moveTo>
                  <a:pt x="176397" y="67645"/>
                </a:moveTo>
                <a:lnTo>
                  <a:pt x="176967" y="73251"/>
                </a:lnTo>
                <a:lnTo>
                  <a:pt x="173768" y="74391"/>
                </a:lnTo>
                <a:lnTo>
                  <a:pt x="171963" y="69134"/>
                </a:lnTo>
                <a:lnTo>
                  <a:pt x="176397" y="67645"/>
                </a:lnTo>
                <a:close/>
                <a:moveTo>
                  <a:pt x="67740" y="59633"/>
                </a:moveTo>
                <a:lnTo>
                  <a:pt x="69102" y="73346"/>
                </a:lnTo>
                <a:lnTo>
                  <a:pt x="58081" y="74486"/>
                </a:lnTo>
                <a:cubicBezTo>
                  <a:pt x="57258" y="70305"/>
                  <a:pt x="56054" y="64637"/>
                  <a:pt x="54978" y="60140"/>
                </a:cubicBezTo>
                <a:lnTo>
                  <a:pt x="67740" y="59633"/>
                </a:lnTo>
                <a:close/>
                <a:moveTo>
                  <a:pt x="259813" y="67993"/>
                </a:moveTo>
                <a:lnTo>
                  <a:pt x="262727" y="72237"/>
                </a:lnTo>
                <a:lnTo>
                  <a:pt x="256488" y="74517"/>
                </a:lnTo>
                <a:lnTo>
                  <a:pt x="255189" y="70812"/>
                </a:lnTo>
                <a:lnTo>
                  <a:pt x="259813" y="67993"/>
                </a:lnTo>
                <a:close/>
                <a:moveTo>
                  <a:pt x="276503" y="70337"/>
                </a:moveTo>
                <a:cubicBezTo>
                  <a:pt x="277009" y="71192"/>
                  <a:pt x="277548" y="72015"/>
                  <a:pt x="278118" y="72807"/>
                </a:cubicBezTo>
                <a:lnTo>
                  <a:pt x="276154" y="74549"/>
                </a:lnTo>
                <a:lnTo>
                  <a:pt x="273969" y="71762"/>
                </a:lnTo>
                <a:lnTo>
                  <a:pt x="276503" y="70337"/>
                </a:lnTo>
                <a:close/>
                <a:moveTo>
                  <a:pt x="223489" y="69704"/>
                </a:moveTo>
                <a:lnTo>
                  <a:pt x="224502" y="72142"/>
                </a:lnTo>
                <a:lnTo>
                  <a:pt x="216490" y="74834"/>
                </a:lnTo>
                <a:lnTo>
                  <a:pt x="215666" y="72332"/>
                </a:lnTo>
                <a:lnTo>
                  <a:pt x="223489" y="69704"/>
                </a:lnTo>
                <a:close/>
                <a:moveTo>
                  <a:pt x="151537" y="69799"/>
                </a:moveTo>
                <a:lnTo>
                  <a:pt x="150903" y="75024"/>
                </a:lnTo>
                <a:lnTo>
                  <a:pt x="145171" y="74391"/>
                </a:lnTo>
                <a:cubicBezTo>
                  <a:pt x="145361" y="73314"/>
                  <a:pt x="145519" y="72364"/>
                  <a:pt x="145678" y="71509"/>
                </a:cubicBezTo>
                <a:lnTo>
                  <a:pt x="151537" y="69799"/>
                </a:lnTo>
                <a:close/>
                <a:moveTo>
                  <a:pt x="246195" y="67170"/>
                </a:moveTo>
                <a:lnTo>
                  <a:pt x="246987" y="73124"/>
                </a:lnTo>
                <a:lnTo>
                  <a:pt x="240717" y="75182"/>
                </a:lnTo>
                <a:cubicBezTo>
                  <a:pt x="240938" y="73187"/>
                  <a:pt x="241160" y="71034"/>
                  <a:pt x="241382" y="68817"/>
                </a:cubicBezTo>
                <a:lnTo>
                  <a:pt x="246195" y="67170"/>
                </a:lnTo>
                <a:close/>
                <a:moveTo>
                  <a:pt x="156350" y="68405"/>
                </a:moveTo>
                <a:lnTo>
                  <a:pt x="155559" y="75562"/>
                </a:lnTo>
                <a:lnTo>
                  <a:pt x="151378" y="75087"/>
                </a:lnTo>
                <a:lnTo>
                  <a:pt x="152012" y="69672"/>
                </a:lnTo>
                <a:lnTo>
                  <a:pt x="156350" y="68405"/>
                </a:lnTo>
                <a:close/>
                <a:moveTo>
                  <a:pt x="106028" y="71952"/>
                </a:moveTo>
                <a:lnTo>
                  <a:pt x="110367" y="72015"/>
                </a:lnTo>
                <a:lnTo>
                  <a:pt x="110113" y="75816"/>
                </a:lnTo>
                <a:lnTo>
                  <a:pt x="105806" y="75087"/>
                </a:lnTo>
                <a:lnTo>
                  <a:pt x="106028" y="71952"/>
                </a:lnTo>
                <a:close/>
                <a:moveTo>
                  <a:pt x="272132" y="69260"/>
                </a:moveTo>
                <a:lnTo>
                  <a:pt x="273304" y="71604"/>
                </a:lnTo>
                <a:lnTo>
                  <a:pt x="265735" y="75847"/>
                </a:lnTo>
                <a:lnTo>
                  <a:pt x="263423" y="72459"/>
                </a:lnTo>
                <a:lnTo>
                  <a:pt x="272132" y="69260"/>
                </a:lnTo>
                <a:close/>
                <a:moveTo>
                  <a:pt x="156445" y="71730"/>
                </a:moveTo>
                <a:lnTo>
                  <a:pt x="161227" y="72142"/>
                </a:lnTo>
                <a:lnTo>
                  <a:pt x="160626" y="76132"/>
                </a:lnTo>
                <a:lnTo>
                  <a:pt x="156002" y="75594"/>
                </a:lnTo>
                <a:lnTo>
                  <a:pt x="156445" y="71730"/>
                </a:lnTo>
                <a:close/>
                <a:moveTo>
                  <a:pt x="230836" y="72395"/>
                </a:moveTo>
                <a:lnTo>
                  <a:pt x="231533" y="74486"/>
                </a:lnTo>
                <a:lnTo>
                  <a:pt x="226434" y="76196"/>
                </a:lnTo>
                <a:lnTo>
                  <a:pt x="225801" y="74169"/>
                </a:lnTo>
                <a:lnTo>
                  <a:pt x="230836" y="72395"/>
                </a:lnTo>
                <a:close/>
                <a:moveTo>
                  <a:pt x="110810" y="72015"/>
                </a:moveTo>
                <a:lnTo>
                  <a:pt x="115054" y="72047"/>
                </a:lnTo>
                <a:lnTo>
                  <a:pt x="114135" y="76481"/>
                </a:lnTo>
                <a:lnTo>
                  <a:pt x="110557" y="75879"/>
                </a:lnTo>
                <a:lnTo>
                  <a:pt x="110810" y="72015"/>
                </a:lnTo>
                <a:close/>
                <a:moveTo>
                  <a:pt x="161702" y="72174"/>
                </a:moveTo>
                <a:lnTo>
                  <a:pt x="166326" y="72585"/>
                </a:lnTo>
                <a:lnTo>
                  <a:pt x="166516" y="76766"/>
                </a:lnTo>
                <a:lnTo>
                  <a:pt x="161069" y="76164"/>
                </a:lnTo>
                <a:lnTo>
                  <a:pt x="161702" y="72174"/>
                </a:lnTo>
                <a:close/>
                <a:moveTo>
                  <a:pt x="171551" y="69292"/>
                </a:moveTo>
                <a:lnTo>
                  <a:pt x="173325" y="74517"/>
                </a:lnTo>
                <a:lnTo>
                  <a:pt x="171425" y="75182"/>
                </a:lnTo>
                <a:lnTo>
                  <a:pt x="166959" y="76766"/>
                </a:lnTo>
                <a:lnTo>
                  <a:pt x="166706" y="70875"/>
                </a:lnTo>
                <a:lnTo>
                  <a:pt x="171551" y="69292"/>
                </a:lnTo>
                <a:close/>
                <a:moveTo>
                  <a:pt x="180165" y="72617"/>
                </a:moveTo>
                <a:lnTo>
                  <a:pt x="181432" y="76544"/>
                </a:lnTo>
                <a:lnTo>
                  <a:pt x="178835" y="77367"/>
                </a:lnTo>
                <a:lnTo>
                  <a:pt x="177537" y="73536"/>
                </a:lnTo>
                <a:lnTo>
                  <a:pt x="180165" y="72617"/>
                </a:lnTo>
                <a:close/>
                <a:moveTo>
                  <a:pt x="115529" y="72047"/>
                </a:moveTo>
                <a:lnTo>
                  <a:pt x="121134" y="72142"/>
                </a:lnTo>
                <a:lnTo>
                  <a:pt x="120343" y="77526"/>
                </a:lnTo>
                <a:lnTo>
                  <a:pt x="117524" y="77051"/>
                </a:lnTo>
                <a:lnTo>
                  <a:pt x="114579" y="76544"/>
                </a:lnTo>
                <a:lnTo>
                  <a:pt x="115529" y="72047"/>
                </a:lnTo>
                <a:close/>
                <a:moveTo>
                  <a:pt x="254366" y="71224"/>
                </a:moveTo>
                <a:lnTo>
                  <a:pt x="255633" y="74834"/>
                </a:lnTo>
                <a:lnTo>
                  <a:pt x="248032" y="77589"/>
                </a:lnTo>
                <a:lnTo>
                  <a:pt x="247494" y="73441"/>
                </a:lnTo>
                <a:lnTo>
                  <a:pt x="254366" y="71224"/>
                </a:lnTo>
                <a:close/>
                <a:moveTo>
                  <a:pt x="54059" y="60171"/>
                </a:moveTo>
                <a:cubicBezTo>
                  <a:pt x="55421" y="65808"/>
                  <a:pt x="57004" y="73536"/>
                  <a:pt x="57796" y="77621"/>
                </a:cubicBezTo>
                <a:cubicBezTo>
                  <a:pt x="55136" y="74802"/>
                  <a:pt x="53236" y="72839"/>
                  <a:pt x="52919" y="72522"/>
                </a:cubicBezTo>
                <a:cubicBezTo>
                  <a:pt x="52191" y="71794"/>
                  <a:pt x="49910" y="70749"/>
                  <a:pt x="44875" y="68595"/>
                </a:cubicBezTo>
                <a:cubicBezTo>
                  <a:pt x="43672" y="68088"/>
                  <a:pt x="42437" y="67550"/>
                  <a:pt x="41265" y="67012"/>
                </a:cubicBezTo>
                <a:lnTo>
                  <a:pt x="40980" y="60678"/>
                </a:lnTo>
                <a:lnTo>
                  <a:pt x="54059" y="60171"/>
                </a:lnTo>
                <a:close/>
                <a:moveTo>
                  <a:pt x="238690" y="72585"/>
                </a:moveTo>
                <a:lnTo>
                  <a:pt x="238690" y="72585"/>
                </a:lnTo>
                <a:cubicBezTo>
                  <a:pt x="238563" y="73757"/>
                  <a:pt x="238436" y="74897"/>
                  <a:pt x="238341" y="75974"/>
                </a:cubicBezTo>
                <a:lnTo>
                  <a:pt x="233084" y="77684"/>
                </a:lnTo>
                <a:lnTo>
                  <a:pt x="232103" y="74771"/>
                </a:lnTo>
                <a:lnTo>
                  <a:pt x="238690" y="72585"/>
                </a:lnTo>
                <a:close/>
                <a:moveTo>
                  <a:pt x="212183" y="63433"/>
                </a:moveTo>
                <a:lnTo>
                  <a:pt x="216078" y="74992"/>
                </a:lnTo>
                <a:lnTo>
                  <a:pt x="207591" y="77842"/>
                </a:lnTo>
                <a:lnTo>
                  <a:pt x="212183" y="63433"/>
                </a:lnTo>
                <a:close/>
                <a:moveTo>
                  <a:pt x="278688" y="73536"/>
                </a:moveTo>
                <a:cubicBezTo>
                  <a:pt x="279321" y="74454"/>
                  <a:pt x="280050" y="75436"/>
                  <a:pt x="280873" y="76512"/>
                </a:cubicBezTo>
                <a:lnTo>
                  <a:pt x="278910" y="78096"/>
                </a:lnTo>
                <a:lnTo>
                  <a:pt x="276693" y="75277"/>
                </a:lnTo>
                <a:lnTo>
                  <a:pt x="278688" y="73536"/>
                </a:lnTo>
                <a:close/>
                <a:moveTo>
                  <a:pt x="184219" y="71224"/>
                </a:moveTo>
                <a:lnTo>
                  <a:pt x="186183" y="76987"/>
                </a:lnTo>
                <a:lnTo>
                  <a:pt x="182446" y="78128"/>
                </a:lnTo>
                <a:lnTo>
                  <a:pt x="180577" y="72490"/>
                </a:lnTo>
                <a:lnTo>
                  <a:pt x="184219" y="71224"/>
                </a:lnTo>
                <a:close/>
                <a:moveTo>
                  <a:pt x="145108" y="74834"/>
                </a:moveTo>
                <a:lnTo>
                  <a:pt x="155527" y="76006"/>
                </a:lnTo>
                <a:lnTo>
                  <a:pt x="155210" y="78571"/>
                </a:lnTo>
                <a:lnTo>
                  <a:pt x="144759" y="76892"/>
                </a:lnTo>
                <a:cubicBezTo>
                  <a:pt x="144854" y="76164"/>
                  <a:pt x="144981" y="75499"/>
                  <a:pt x="145108" y="74834"/>
                </a:cubicBezTo>
                <a:close/>
                <a:moveTo>
                  <a:pt x="225325" y="74264"/>
                </a:moveTo>
                <a:lnTo>
                  <a:pt x="225991" y="76291"/>
                </a:lnTo>
                <a:lnTo>
                  <a:pt x="217883" y="78983"/>
                </a:lnTo>
                <a:lnTo>
                  <a:pt x="217250" y="77019"/>
                </a:lnTo>
                <a:lnTo>
                  <a:pt x="225325" y="74264"/>
                </a:lnTo>
                <a:close/>
                <a:moveTo>
                  <a:pt x="211581" y="61660"/>
                </a:moveTo>
                <a:lnTo>
                  <a:pt x="211676" y="61976"/>
                </a:lnTo>
                <a:lnTo>
                  <a:pt x="206514" y="78254"/>
                </a:lnTo>
                <a:lnTo>
                  <a:pt x="204107" y="79046"/>
                </a:lnTo>
                <a:cubicBezTo>
                  <a:pt x="205089" y="75784"/>
                  <a:pt x="205786" y="73314"/>
                  <a:pt x="206039" y="72269"/>
                </a:cubicBezTo>
                <a:cubicBezTo>
                  <a:pt x="206736" y="69292"/>
                  <a:pt x="207116" y="66283"/>
                  <a:pt x="207116" y="63211"/>
                </a:cubicBezTo>
                <a:lnTo>
                  <a:pt x="211581" y="61660"/>
                </a:lnTo>
                <a:close/>
                <a:moveTo>
                  <a:pt x="231691" y="74929"/>
                </a:moveTo>
                <a:lnTo>
                  <a:pt x="232641" y="77874"/>
                </a:lnTo>
                <a:lnTo>
                  <a:pt x="227511" y="79553"/>
                </a:lnTo>
                <a:lnTo>
                  <a:pt x="226592" y="76639"/>
                </a:lnTo>
                <a:lnTo>
                  <a:pt x="231691" y="74929"/>
                </a:lnTo>
                <a:close/>
                <a:moveTo>
                  <a:pt x="131585" y="73314"/>
                </a:moveTo>
                <a:lnTo>
                  <a:pt x="137095" y="73916"/>
                </a:lnTo>
                <a:lnTo>
                  <a:pt x="136209" y="79711"/>
                </a:lnTo>
                <a:lnTo>
                  <a:pt x="130857" y="78856"/>
                </a:lnTo>
                <a:lnTo>
                  <a:pt x="131585" y="73314"/>
                </a:lnTo>
                <a:close/>
                <a:moveTo>
                  <a:pt x="204836" y="70527"/>
                </a:moveTo>
                <a:lnTo>
                  <a:pt x="205469" y="72585"/>
                </a:lnTo>
                <a:cubicBezTo>
                  <a:pt x="205152" y="73852"/>
                  <a:pt x="204487" y="76196"/>
                  <a:pt x="203537" y="79236"/>
                </a:cubicBezTo>
                <a:lnTo>
                  <a:pt x="202017" y="79743"/>
                </a:lnTo>
                <a:lnTo>
                  <a:pt x="199769" y="72839"/>
                </a:lnTo>
                <a:lnTo>
                  <a:pt x="204836" y="70527"/>
                </a:lnTo>
                <a:close/>
                <a:moveTo>
                  <a:pt x="114484" y="77019"/>
                </a:moveTo>
                <a:lnTo>
                  <a:pt x="117239" y="77462"/>
                </a:lnTo>
                <a:lnTo>
                  <a:pt x="116891" y="79838"/>
                </a:lnTo>
                <a:lnTo>
                  <a:pt x="113945" y="79521"/>
                </a:lnTo>
                <a:lnTo>
                  <a:pt x="114484" y="77019"/>
                </a:lnTo>
                <a:close/>
                <a:moveTo>
                  <a:pt x="262980" y="72617"/>
                </a:moveTo>
                <a:lnTo>
                  <a:pt x="265355" y="76101"/>
                </a:lnTo>
                <a:lnTo>
                  <a:pt x="260827" y="78666"/>
                </a:lnTo>
                <a:lnTo>
                  <a:pt x="258420" y="80028"/>
                </a:lnTo>
                <a:lnTo>
                  <a:pt x="256646" y="74961"/>
                </a:lnTo>
                <a:lnTo>
                  <a:pt x="262980" y="72617"/>
                </a:lnTo>
                <a:close/>
                <a:moveTo>
                  <a:pt x="117682" y="77557"/>
                </a:moveTo>
                <a:lnTo>
                  <a:pt x="120279" y="77969"/>
                </a:lnTo>
                <a:lnTo>
                  <a:pt x="119962" y="80218"/>
                </a:lnTo>
                <a:lnTo>
                  <a:pt x="117334" y="79901"/>
                </a:lnTo>
                <a:lnTo>
                  <a:pt x="117682" y="77557"/>
                </a:lnTo>
                <a:close/>
                <a:moveTo>
                  <a:pt x="247050" y="73599"/>
                </a:moveTo>
                <a:lnTo>
                  <a:pt x="247589" y="77747"/>
                </a:lnTo>
                <a:lnTo>
                  <a:pt x="240178" y="80503"/>
                </a:lnTo>
                <a:cubicBezTo>
                  <a:pt x="240337" y="79014"/>
                  <a:pt x="240527" y="77399"/>
                  <a:pt x="240685" y="75689"/>
                </a:cubicBezTo>
                <a:lnTo>
                  <a:pt x="247050" y="73599"/>
                </a:lnTo>
                <a:close/>
                <a:moveTo>
                  <a:pt x="281158" y="76892"/>
                </a:moveTo>
                <a:cubicBezTo>
                  <a:pt x="281633" y="77494"/>
                  <a:pt x="282140" y="78159"/>
                  <a:pt x="282678" y="78824"/>
                </a:cubicBezTo>
                <a:lnTo>
                  <a:pt x="280778" y="80534"/>
                </a:lnTo>
                <a:lnTo>
                  <a:pt x="279195" y="78476"/>
                </a:lnTo>
                <a:lnTo>
                  <a:pt x="281158" y="76892"/>
                </a:lnTo>
                <a:close/>
                <a:moveTo>
                  <a:pt x="273557" y="72015"/>
                </a:moveTo>
                <a:lnTo>
                  <a:pt x="275774" y="74866"/>
                </a:lnTo>
                <a:lnTo>
                  <a:pt x="269060" y="80756"/>
                </a:lnTo>
                <a:lnTo>
                  <a:pt x="265989" y="76259"/>
                </a:lnTo>
                <a:lnTo>
                  <a:pt x="273557" y="72015"/>
                </a:lnTo>
                <a:close/>
                <a:moveTo>
                  <a:pt x="137570" y="73947"/>
                </a:moveTo>
                <a:lnTo>
                  <a:pt x="144221" y="74707"/>
                </a:lnTo>
                <a:cubicBezTo>
                  <a:pt x="143904" y="76544"/>
                  <a:pt x="143556" y="78603"/>
                  <a:pt x="143176" y="80851"/>
                </a:cubicBezTo>
                <a:lnTo>
                  <a:pt x="136652" y="79774"/>
                </a:lnTo>
                <a:lnTo>
                  <a:pt x="137570" y="73947"/>
                </a:lnTo>
                <a:close/>
                <a:moveTo>
                  <a:pt x="196823" y="66790"/>
                </a:moveTo>
                <a:lnTo>
                  <a:pt x="201162" y="80028"/>
                </a:lnTo>
                <a:lnTo>
                  <a:pt x="198058" y="81073"/>
                </a:lnTo>
                <a:lnTo>
                  <a:pt x="193688" y="67898"/>
                </a:lnTo>
                <a:lnTo>
                  <a:pt x="196823" y="66790"/>
                </a:lnTo>
                <a:close/>
                <a:moveTo>
                  <a:pt x="186341" y="77399"/>
                </a:moveTo>
                <a:lnTo>
                  <a:pt x="187228" y="80028"/>
                </a:lnTo>
                <a:lnTo>
                  <a:pt x="183459" y="81263"/>
                </a:lnTo>
                <a:lnTo>
                  <a:pt x="182572" y="78571"/>
                </a:lnTo>
                <a:lnTo>
                  <a:pt x="186341" y="77399"/>
                </a:lnTo>
                <a:close/>
                <a:moveTo>
                  <a:pt x="101658" y="71889"/>
                </a:moveTo>
                <a:lnTo>
                  <a:pt x="105141" y="71952"/>
                </a:lnTo>
                <a:lnTo>
                  <a:pt x="104413" y="81769"/>
                </a:lnTo>
                <a:lnTo>
                  <a:pt x="100803" y="81928"/>
                </a:lnTo>
                <a:lnTo>
                  <a:pt x="100803" y="81928"/>
                </a:lnTo>
                <a:lnTo>
                  <a:pt x="101658" y="71889"/>
                </a:lnTo>
                <a:close/>
                <a:moveTo>
                  <a:pt x="105775" y="75562"/>
                </a:moveTo>
                <a:lnTo>
                  <a:pt x="110082" y="76259"/>
                </a:lnTo>
                <a:lnTo>
                  <a:pt x="109702" y="82244"/>
                </a:lnTo>
                <a:cubicBezTo>
                  <a:pt x="108372" y="82054"/>
                  <a:pt x="107137" y="81896"/>
                  <a:pt x="105933" y="81706"/>
                </a:cubicBezTo>
                <a:lnTo>
                  <a:pt x="105300" y="81706"/>
                </a:lnTo>
                <a:lnTo>
                  <a:pt x="105775" y="75562"/>
                </a:lnTo>
                <a:close/>
                <a:moveTo>
                  <a:pt x="92220" y="71730"/>
                </a:moveTo>
                <a:lnTo>
                  <a:pt x="101214" y="71857"/>
                </a:lnTo>
                <a:lnTo>
                  <a:pt x="100328" y="81928"/>
                </a:lnTo>
                <a:lnTo>
                  <a:pt x="92474" y="82308"/>
                </a:lnTo>
                <a:lnTo>
                  <a:pt x="92220" y="71730"/>
                </a:lnTo>
                <a:close/>
                <a:moveTo>
                  <a:pt x="226117" y="76766"/>
                </a:moveTo>
                <a:lnTo>
                  <a:pt x="227036" y="79679"/>
                </a:lnTo>
                <a:lnTo>
                  <a:pt x="219023" y="82308"/>
                </a:lnTo>
                <a:lnTo>
                  <a:pt x="218042" y="79394"/>
                </a:lnTo>
                <a:lnTo>
                  <a:pt x="226117" y="76766"/>
                </a:lnTo>
                <a:close/>
                <a:moveTo>
                  <a:pt x="80186" y="72617"/>
                </a:moveTo>
                <a:cubicBezTo>
                  <a:pt x="80503" y="74707"/>
                  <a:pt x="80978" y="78286"/>
                  <a:pt x="81516" y="82371"/>
                </a:cubicBezTo>
                <a:lnTo>
                  <a:pt x="60140" y="80091"/>
                </a:lnTo>
                <a:lnTo>
                  <a:pt x="58968" y="78856"/>
                </a:lnTo>
                <a:cubicBezTo>
                  <a:pt x="58778" y="77906"/>
                  <a:pt x="58524" y="76544"/>
                  <a:pt x="58176" y="74961"/>
                </a:cubicBezTo>
                <a:lnTo>
                  <a:pt x="69260" y="73789"/>
                </a:lnTo>
                <a:lnTo>
                  <a:pt x="69324" y="73789"/>
                </a:lnTo>
                <a:cubicBezTo>
                  <a:pt x="69355" y="73757"/>
                  <a:pt x="69387" y="73757"/>
                  <a:pt x="69419" y="73757"/>
                </a:cubicBezTo>
                <a:lnTo>
                  <a:pt x="80186" y="72617"/>
                </a:lnTo>
                <a:close/>
                <a:moveTo>
                  <a:pt x="86837" y="71730"/>
                </a:moveTo>
                <a:lnTo>
                  <a:pt x="91714" y="71794"/>
                </a:lnTo>
                <a:lnTo>
                  <a:pt x="91999" y="82339"/>
                </a:lnTo>
                <a:lnTo>
                  <a:pt x="88420" y="82498"/>
                </a:lnTo>
                <a:lnTo>
                  <a:pt x="86837" y="71730"/>
                </a:lnTo>
                <a:close/>
                <a:moveTo>
                  <a:pt x="193276" y="68057"/>
                </a:moveTo>
                <a:lnTo>
                  <a:pt x="197615" y="81231"/>
                </a:lnTo>
                <a:lnTo>
                  <a:pt x="193751" y="82498"/>
                </a:lnTo>
                <a:lnTo>
                  <a:pt x="189571" y="69355"/>
                </a:lnTo>
                <a:lnTo>
                  <a:pt x="193276" y="68057"/>
                </a:lnTo>
                <a:close/>
                <a:moveTo>
                  <a:pt x="238310" y="76481"/>
                </a:moveTo>
                <a:lnTo>
                  <a:pt x="238310" y="76481"/>
                </a:lnTo>
                <a:cubicBezTo>
                  <a:pt x="238120" y="78223"/>
                  <a:pt x="237961" y="79869"/>
                  <a:pt x="237803" y="81358"/>
                </a:cubicBezTo>
                <a:lnTo>
                  <a:pt x="234668" y="82498"/>
                </a:lnTo>
                <a:lnTo>
                  <a:pt x="233243" y="78128"/>
                </a:lnTo>
                <a:lnTo>
                  <a:pt x="238310" y="76481"/>
                </a:lnTo>
                <a:close/>
                <a:moveTo>
                  <a:pt x="80978" y="71604"/>
                </a:moveTo>
                <a:lnTo>
                  <a:pt x="86425" y="71667"/>
                </a:lnTo>
                <a:lnTo>
                  <a:pt x="88008" y="82466"/>
                </a:lnTo>
                <a:lnTo>
                  <a:pt x="84113" y="82624"/>
                </a:lnTo>
                <a:lnTo>
                  <a:pt x="82466" y="82466"/>
                </a:lnTo>
                <a:cubicBezTo>
                  <a:pt x="81865" y="77779"/>
                  <a:pt x="81295" y="73599"/>
                  <a:pt x="80978" y="71604"/>
                </a:cubicBezTo>
                <a:close/>
                <a:moveTo>
                  <a:pt x="110557" y="76322"/>
                </a:moveTo>
                <a:lnTo>
                  <a:pt x="114040" y="76924"/>
                </a:lnTo>
                <a:lnTo>
                  <a:pt x="112805" y="82688"/>
                </a:lnTo>
                <a:lnTo>
                  <a:pt x="110145" y="82308"/>
                </a:lnTo>
                <a:lnTo>
                  <a:pt x="110557" y="76322"/>
                </a:lnTo>
                <a:close/>
                <a:moveTo>
                  <a:pt x="144664" y="77336"/>
                </a:moveTo>
                <a:lnTo>
                  <a:pt x="155178" y="79014"/>
                </a:lnTo>
                <a:lnTo>
                  <a:pt x="154735" y="82815"/>
                </a:lnTo>
                <a:lnTo>
                  <a:pt x="144031" y="81009"/>
                </a:lnTo>
                <a:cubicBezTo>
                  <a:pt x="144253" y="79743"/>
                  <a:pt x="144474" y="78508"/>
                  <a:pt x="144664" y="77336"/>
                </a:cubicBezTo>
                <a:close/>
                <a:moveTo>
                  <a:pt x="113850" y="79964"/>
                </a:moveTo>
                <a:lnTo>
                  <a:pt x="116827" y="80313"/>
                </a:lnTo>
                <a:lnTo>
                  <a:pt x="116384" y="83195"/>
                </a:lnTo>
                <a:lnTo>
                  <a:pt x="113249" y="82751"/>
                </a:lnTo>
                <a:lnTo>
                  <a:pt x="113850" y="79964"/>
                </a:lnTo>
                <a:close/>
                <a:moveTo>
                  <a:pt x="155970" y="76069"/>
                </a:moveTo>
                <a:lnTo>
                  <a:pt x="160562" y="76576"/>
                </a:lnTo>
                <a:lnTo>
                  <a:pt x="159454" y="83575"/>
                </a:lnTo>
                <a:lnTo>
                  <a:pt x="155210" y="82878"/>
                </a:lnTo>
                <a:lnTo>
                  <a:pt x="155970" y="76069"/>
                </a:lnTo>
                <a:close/>
                <a:moveTo>
                  <a:pt x="117271" y="80376"/>
                </a:moveTo>
                <a:lnTo>
                  <a:pt x="119867" y="80693"/>
                </a:lnTo>
                <a:lnTo>
                  <a:pt x="119456" y="83638"/>
                </a:lnTo>
                <a:lnTo>
                  <a:pt x="116859" y="83258"/>
                </a:lnTo>
                <a:lnTo>
                  <a:pt x="117271" y="80376"/>
                </a:lnTo>
                <a:close/>
                <a:moveTo>
                  <a:pt x="255823" y="75277"/>
                </a:moveTo>
                <a:lnTo>
                  <a:pt x="257565" y="80439"/>
                </a:lnTo>
                <a:lnTo>
                  <a:pt x="249742" y="83733"/>
                </a:lnTo>
                <a:lnTo>
                  <a:pt x="248159" y="78064"/>
                </a:lnTo>
                <a:lnTo>
                  <a:pt x="255823" y="75277"/>
                </a:lnTo>
                <a:close/>
                <a:moveTo>
                  <a:pt x="265609" y="76481"/>
                </a:moveTo>
                <a:lnTo>
                  <a:pt x="268712" y="81041"/>
                </a:lnTo>
                <a:lnTo>
                  <a:pt x="268174" y="81516"/>
                </a:lnTo>
                <a:lnTo>
                  <a:pt x="263360" y="83828"/>
                </a:lnTo>
                <a:lnTo>
                  <a:pt x="261175" y="78983"/>
                </a:lnTo>
                <a:lnTo>
                  <a:pt x="265609" y="76481"/>
                </a:lnTo>
                <a:close/>
                <a:moveTo>
                  <a:pt x="189128" y="69482"/>
                </a:moveTo>
                <a:lnTo>
                  <a:pt x="193308" y="82656"/>
                </a:lnTo>
                <a:lnTo>
                  <a:pt x="189539" y="83923"/>
                </a:lnTo>
                <a:lnTo>
                  <a:pt x="185106" y="70907"/>
                </a:lnTo>
                <a:lnTo>
                  <a:pt x="189128" y="69482"/>
                </a:lnTo>
                <a:close/>
                <a:moveTo>
                  <a:pt x="161006" y="76639"/>
                </a:moveTo>
                <a:lnTo>
                  <a:pt x="162874" y="76829"/>
                </a:lnTo>
                <a:lnTo>
                  <a:pt x="162874" y="84145"/>
                </a:lnTo>
                <a:lnTo>
                  <a:pt x="162811" y="84145"/>
                </a:lnTo>
                <a:lnTo>
                  <a:pt x="159897" y="83670"/>
                </a:lnTo>
                <a:lnTo>
                  <a:pt x="161006" y="76639"/>
                </a:lnTo>
                <a:close/>
                <a:moveTo>
                  <a:pt x="276344" y="75562"/>
                </a:moveTo>
                <a:lnTo>
                  <a:pt x="278530" y="78381"/>
                </a:lnTo>
                <a:lnTo>
                  <a:pt x="271404" y="84176"/>
                </a:lnTo>
                <a:lnTo>
                  <a:pt x="269567" y="81516"/>
                </a:lnTo>
                <a:lnTo>
                  <a:pt x="276344" y="75562"/>
                </a:lnTo>
                <a:close/>
                <a:moveTo>
                  <a:pt x="136557" y="80281"/>
                </a:moveTo>
                <a:lnTo>
                  <a:pt x="143049" y="81358"/>
                </a:lnTo>
                <a:cubicBezTo>
                  <a:pt x="142891" y="82276"/>
                  <a:pt x="142733" y="83258"/>
                  <a:pt x="142543" y="84240"/>
                </a:cubicBezTo>
                <a:lnTo>
                  <a:pt x="136050" y="83480"/>
                </a:lnTo>
                <a:lnTo>
                  <a:pt x="136557" y="80281"/>
                </a:lnTo>
                <a:close/>
                <a:moveTo>
                  <a:pt x="163317" y="76892"/>
                </a:moveTo>
                <a:lnTo>
                  <a:pt x="166484" y="77241"/>
                </a:lnTo>
                <a:lnTo>
                  <a:pt x="165566" y="84271"/>
                </a:lnTo>
                <a:cubicBezTo>
                  <a:pt x="165154" y="84271"/>
                  <a:pt x="164109" y="84271"/>
                  <a:pt x="163317" y="84208"/>
                </a:cubicBezTo>
                <a:lnTo>
                  <a:pt x="163317" y="76892"/>
                </a:lnTo>
                <a:close/>
                <a:moveTo>
                  <a:pt x="232768" y="78286"/>
                </a:moveTo>
                <a:lnTo>
                  <a:pt x="234224" y="82688"/>
                </a:lnTo>
                <a:lnTo>
                  <a:pt x="229094" y="84556"/>
                </a:lnTo>
                <a:lnTo>
                  <a:pt x="227637" y="79996"/>
                </a:lnTo>
                <a:lnTo>
                  <a:pt x="232768" y="78286"/>
                </a:lnTo>
                <a:close/>
                <a:moveTo>
                  <a:pt x="121609" y="72174"/>
                </a:moveTo>
                <a:lnTo>
                  <a:pt x="131110" y="73251"/>
                </a:lnTo>
                <a:lnTo>
                  <a:pt x="129590" y="85063"/>
                </a:lnTo>
                <a:lnTo>
                  <a:pt x="119899" y="83701"/>
                </a:lnTo>
                <a:lnTo>
                  <a:pt x="120374" y="80503"/>
                </a:lnTo>
                <a:lnTo>
                  <a:pt x="121609" y="72174"/>
                </a:lnTo>
                <a:close/>
                <a:moveTo>
                  <a:pt x="216775" y="77209"/>
                </a:moveTo>
                <a:lnTo>
                  <a:pt x="217503" y="79363"/>
                </a:lnTo>
                <a:lnTo>
                  <a:pt x="218548" y="82466"/>
                </a:lnTo>
                <a:lnTo>
                  <a:pt x="209839" y="85316"/>
                </a:lnTo>
                <a:lnTo>
                  <a:pt x="207971" y="80186"/>
                </a:lnTo>
                <a:lnTo>
                  <a:pt x="216775" y="77209"/>
                </a:lnTo>
                <a:close/>
                <a:moveTo>
                  <a:pt x="260795" y="79204"/>
                </a:moveTo>
                <a:lnTo>
                  <a:pt x="262948" y="84018"/>
                </a:lnTo>
                <a:lnTo>
                  <a:pt x="260225" y="85348"/>
                </a:lnTo>
                <a:lnTo>
                  <a:pt x="258546" y="80471"/>
                </a:lnTo>
                <a:lnTo>
                  <a:pt x="260795" y="79204"/>
                </a:lnTo>
                <a:close/>
                <a:moveTo>
                  <a:pt x="149383" y="82403"/>
                </a:moveTo>
                <a:lnTo>
                  <a:pt x="154672" y="83290"/>
                </a:lnTo>
                <a:lnTo>
                  <a:pt x="154450" y="85443"/>
                </a:lnTo>
                <a:lnTo>
                  <a:pt x="149130" y="84651"/>
                </a:lnTo>
                <a:lnTo>
                  <a:pt x="149383" y="82403"/>
                </a:lnTo>
                <a:close/>
                <a:moveTo>
                  <a:pt x="187386" y="80471"/>
                </a:moveTo>
                <a:lnTo>
                  <a:pt x="188653" y="84208"/>
                </a:lnTo>
                <a:lnTo>
                  <a:pt x="184852" y="85475"/>
                </a:lnTo>
                <a:lnTo>
                  <a:pt x="183617" y="81706"/>
                </a:lnTo>
                <a:lnTo>
                  <a:pt x="187386" y="80471"/>
                </a:lnTo>
                <a:close/>
                <a:moveTo>
                  <a:pt x="130793" y="79299"/>
                </a:moveTo>
                <a:lnTo>
                  <a:pt x="136114" y="80186"/>
                </a:lnTo>
                <a:lnTo>
                  <a:pt x="135227" y="85855"/>
                </a:lnTo>
                <a:lnTo>
                  <a:pt x="130033" y="85126"/>
                </a:lnTo>
                <a:lnTo>
                  <a:pt x="130793" y="79299"/>
                </a:lnTo>
                <a:close/>
                <a:moveTo>
                  <a:pt x="205627" y="80978"/>
                </a:moveTo>
                <a:lnTo>
                  <a:pt x="204044" y="85950"/>
                </a:lnTo>
                <a:lnTo>
                  <a:pt x="202967" y="82656"/>
                </a:lnTo>
                <a:lnTo>
                  <a:pt x="203252" y="81769"/>
                </a:lnTo>
                <a:lnTo>
                  <a:pt x="205627" y="80978"/>
                </a:lnTo>
                <a:close/>
                <a:moveTo>
                  <a:pt x="181559" y="76987"/>
                </a:moveTo>
                <a:lnTo>
                  <a:pt x="184377" y="85633"/>
                </a:lnTo>
                <a:lnTo>
                  <a:pt x="181939" y="86425"/>
                </a:lnTo>
                <a:lnTo>
                  <a:pt x="178994" y="77811"/>
                </a:lnTo>
                <a:lnTo>
                  <a:pt x="181559" y="76987"/>
                </a:lnTo>
                <a:close/>
                <a:moveTo>
                  <a:pt x="135987" y="83955"/>
                </a:moveTo>
                <a:lnTo>
                  <a:pt x="142479" y="84715"/>
                </a:lnTo>
                <a:cubicBezTo>
                  <a:pt x="142353" y="85411"/>
                  <a:pt x="142226" y="86108"/>
                  <a:pt x="142099" y="86805"/>
                </a:cubicBezTo>
                <a:lnTo>
                  <a:pt x="135670" y="85918"/>
                </a:lnTo>
                <a:lnTo>
                  <a:pt x="135987" y="83955"/>
                </a:lnTo>
                <a:close/>
                <a:moveTo>
                  <a:pt x="207559" y="80313"/>
                </a:moveTo>
                <a:lnTo>
                  <a:pt x="209396" y="85475"/>
                </a:lnTo>
                <a:lnTo>
                  <a:pt x="204677" y="86995"/>
                </a:lnTo>
                <a:lnTo>
                  <a:pt x="206736" y="80598"/>
                </a:lnTo>
                <a:lnTo>
                  <a:pt x="207559" y="80313"/>
                </a:lnTo>
                <a:close/>
                <a:moveTo>
                  <a:pt x="278815" y="78761"/>
                </a:moveTo>
                <a:lnTo>
                  <a:pt x="280430" y="80851"/>
                </a:lnTo>
                <a:lnTo>
                  <a:pt x="273399" y="87121"/>
                </a:lnTo>
                <a:lnTo>
                  <a:pt x="271657" y="84556"/>
                </a:lnTo>
                <a:lnTo>
                  <a:pt x="278815" y="78761"/>
                </a:lnTo>
                <a:close/>
                <a:moveTo>
                  <a:pt x="227194" y="80123"/>
                </a:moveTo>
                <a:lnTo>
                  <a:pt x="228651" y="84715"/>
                </a:lnTo>
                <a:lnTo>
                  <a:pt x="220797" y="87597"/>
                </a:lnTo>
                <a:lnTo>
                  <a:pt x="219150" y="82751"/>
                </a:lnTo>
                <a:lnTo>
                  <a:pt x="227194" y="80123"/>
                </a:lnTo>
                <a:close/>
                <a:moveTo>
                  <a:pt x="143968" y="81484"/>
                </a:moveTo>
                <a:lnTo>
                  <a:pt x="148940" y="82308"/>
                </a:lnTo>
                <a:lnTo>
                  <a:pt x="148655" y="84778"/>
                </a:lnTo>
                <a:lnTo>
                  <a:pt x="148686" y="84778"/>
                </a:lnTo>
                <a:lnTo>
                  <a:pt x="148338" y="87660"/>
                </a:lnTo>
                <a:lnTo>
                  <a:pt x="143049" y="86931"/>
                </a:lnTo>
                <a:cubicBezTo>
                  <a:pt x="143366" y="85031"/>
                  <a:pt x="143683" y="83226"/>
                  <a:pt x="143968" y="81484"/>
                </a:cubicBezTo>
                <a:close/>
                <a:moveTo>
                  <a:pt x="237740" y="81896"/>
                </a:moveTo>
                <a:lnTo>
                  <a:pt x="237740" y="81896"/>
                </a:lnTo>
                <a:cubicBezTo>
                  <a:pt x="237518" y="83891"/>
                  <a:pt x="237360" y="85760"/>
                  <a:pt x="237233" y="87502"/>
                </a:cubicBezTo>
                <a:lnTo>
                  <a:pt x="237265" y="87502"/>
                </a:lnTo>
                <a:lnTo>
                  <a:pt x="236410" y="87787"/>
                </a:lnTo>
                <a:lnTo>
                  <a:pt x="234826" y="82941"/>
                </a:lnTo>
                <a:lnTo>
                  <a:pt x="237740" y="81896"/>
                </a:lnTo>
                <a:close/>
                <a:moveTo>
                  <a:pt x="247716" y="78223"/>
                </a:moveTo>
                <a:lnTo>
                  <a:pt x="249331" y="83891"/>
                </a:lnTo>
                <a:lnTo>
                  <a:pt x="239513" y="88040"/>
                </a:lnTo>
                <a:cubicBezTo>
                  <a:pt x="239640" y="86171"/>
                  <a:pt x="239798" y="84176"/>
                  <a:pt x="240020" y="82023"/>
                </a:cubicBezTo>
                <a:cubicBezTo>
                  <a:pt x="240052" y="81706"/>
                  <a:pt x="240115" y="81358"/>
                  <a:pt x="240147" y="81009"/>
                </a:cubicBezTo>
                <a:lnTo>
                  <a:pt x="247716" y="78223"/>
                </a:lnTo>
                <a:close/>
                <a:moveTo>
                  <a:pt x="177093" y="73694"/>
                </a:moveTo>
                <a:lnTo>
                  <a:pt x="178487" y="77716"/>
                </a:lnTo>
                <a:lnTo>
                  <a:pt x="181527" y="86551"/>
                </a:lnTo>
                <a:cubicBezTo>
                  <a:pt x="179469" y="87216"/>
                  <a:pt x="177632" y="87818"/>
                  <a:pt x="176048" y="88293"/>
                </a:cubicBezTo>
                <a:lnTo>
                  <a:pt x="171773" y="75562"/>
                </a:lnTo>
                <a:lnTo>
                  <a:pt x="177093" y="73694"/>
                </a:lnTo>
                <a:close/>
                <a:moveTo>
                  <a:pt x="149098" y="85095"/>
                </a:moveTo>
                <a:lnTo>
                  <a:pt x="154387" y="85886"/>
                </a:lnTo>
                <a:lnTo>
                  <a:pt x="154102" y="88452"/>
                </a:lnTo>
                <a:lnTo>
                  <a:pt x="148781" y="87723"/>
                </a:lnTo>
                <a:lnTo>
                  <a:pt x="149098" y="85095"/>
                </a:lnTo>
                <a:close/>
                <a:moveTo>
                  <a:pt x="104255" y="84050"/>
                </a:moveTo>
                <a:lnTo>
                  <a:pt x="103970" y="88008"/>
                </a:lnTo>
                <a:lnTo>
                  <a:pt x="92632" y="88642"/>
                </a:lnTo>
                <a:lnTo>
                  <a:pt x="92537" y="84556"/>
                </a:lnTo>
                <a:lnTo>
                  <a:pt x="104255" y="84050"/>
                </a:lnTo>
                <a:close/>
                <a:moveTo>
                  <a:pt x="201859" y="82213"/>
                </a:moveTo>
                <a:lnTo>
                  <a:pt x="202270" y="83416"/>
                </a:lnTo>
                <a:cubicBezTo>
                  <a:pt x="201732" y="85095"/>
                  <a:pt x="201162" y="86900"/>
                  <a:pt x="200592" y="88737"/>
                </a:cubicBezTo>
                <a:lnTo>
                  <a:pt x="198755" y="83258"/>
                </a:lnTo>
                <a:lnTo>
                  <a:pt x="201859" y="82213"/>
                </a:lnTo>
                <a:close/>
                <a:moveTo>
                  <a:pt x="92062" y="84620"/>
                </a:moveTo>
                <a:lnTo>
                  <a:pt x="92157" y="88705"/>
                </a:lnTo>
                <a:lnTo>
                  <a:pt x="89402" y="88863"/>
                </a:lnTo>
                <a:lnTo>
                  <a:pt x="88768" y="84746"/>
                </a:lnTo>
                <a:lnTo>
                  <a:pt x="92062" y="84620"/>
                </a:lnTo>
                <a:close/>
                <a:moveTo>
                  <a:pt x="155147" y="83353"/>
                </a:moveTo>
                <a:lnTo>
                  <a:pt x="159390" y="84050"/>
                </a:lnTo>
                <a:lnTo>
                  <a:pt x="158630" y="89022"/>
                </a:lnTo>
                <a:lnTo>
                  <a:pt x="154577" y="88483"/>
                </a:lnTo>
                <a:lnTo>
                  <a:pt x="154862" y="85728"/>
                </a:lnTo>
                <a:lnTo>
                  <a:pt x="155147" y="83353"/>
                </a:lnTo>
                <a:close/>
                <a:moveTo>
                  <a:pt x="159834" y="84113"/>
                </a:moveTo>
                <a:lnTo>
                  <a:pt x="162747" y="84588"/>
                </a:lnTo>
                <a:lnTo>
                  <a:pt x="162874" y="84588"/>
                </a:lnTo>
                <a:lnTo>
                  <a:pt x="162874" y="89592"/>
                </a:lnTo>
                <a:lnTo>
                  <a:pt x="159074" y="89085"/>
                </a:lnTo>
                <a:lnTo>
                  <a:pt x="159834" y="84113"/>
                </a:lnTo>
                <a:close/>
                <a:moveTo>
                  <a:pt x="257723" y="80851"/>
                </a:moveTo>
                <a:lnTo>
                  <a:pt x="259401" y="85728"/>
                </a:lnTo>
                <a:lnTo>
                  <a:pt x="251421" y="89592"/>
                </a:lnTo>
                <a:lnTo>
                  <a:pt x="249869" y="84176"/>
                </a:lnTo>
                <a:lnTo>
                  <a:pt x="257723" y="80851"/>
                </a:lnTo>
                <a:close/>
                <a:moveTo>
                  <a:pt x="234383" y="83131"/>
                </a:moveTo>
                <a:lnTo>
                  <a:pt x="235966" y="87945"/>
                </a:lnTo>
                <a:lnTo>
                  <a:pt x="230741" y="89750"/>
                </a:lnTo>
                <a:lnTo>
                  <a:pt x="229221" y="85000"/>
                </a:lnTo>
                <a:lnTo>
                  <a:pt x="234383" y="83131"/>
                </a:lnTo>
                <a:close/>
                <a:moveTo>
                  <a:pt x="163317" y="84683"/>
                </a:moveTo>
                <a:cubicBezTo>
                  <a:pt x="164077" y="84746"/>
                  <a:pt x="165059" y="84746"/>
                  <a:pt x="165503" y="84746"/>
                </a:cubicBezTo>
                <a:lnTo>
                  <a:pt x="164869" y="89813"/>
                </a:lnTo>
                <a:cubicBezTo>
                  <a:pt x="164394" y="89750"/>
                  <a:pt x="163856" y="89687"/>
                  <a:pt x="163317" y="89623"/>
                </a:cubicBezTo>
                <a:lnTo>
                  <a:pt x="163317" y="84683"/>
                </a:lnTo>
                <a:close/>
                <a:moveTo>
                  <a:pt x="189508" y="86330"/>
                </a:moveTo>
                <a:lnTo>
                  <a:pt x="190363" y="88863"/>
                </a:lnTo>
                <a:lnTo>
                  <a:pt x="186373" y="90162"/>
                </a:lnTo>
                <a:lnTo>
                  <a:pt x="185549" y="87628"/>
                </a:lnTo>
                <a:lnTo>
                  <a:pt x="189508" y="86330"/>
                </a:lnTo>
                <a:close/>
                <a:moveTo>
                  <a:pt x="171330" y="75689"/>
                </a:moveTo>
                <a:lnTo>
                  <a:pt x="175605" y="88452"/>
                </a:lnTo>
                <a:cubicBezTo>
                  <a:pt x="172026" y="89560"/>
                  <a:pt x="169778" y="90225"/>
                  <a:pt x="169240" y="90288"/>
                </a:cubicBezTo>
                <a:cubicBezTo>
                  <a:pt x="168796" y="90288"/>
                  <a:pt x="167403" y="90130"/>
                  <a:pt x="165313" y="89877"/>
                </a:cubicBezTo>
                <a:lnTo>
                  <a:pt x="166959" y="77209"/>
                </a:lnTo>
                <a:lnTo>
                  <a:pt x="171330" y="75689"/>
                </a:lnTo>
                <a:close/>
                <a:moveTo>
                  <a:pt x="105743" y="83986"/>
                </a:moveTo>
                <a:cubicBezTo>
                  <a:pt x="106756" y="84145"/>
                  <a:pt x="112014" y="84905"/>
                  <a:pt x="119076" y="85886"/>
                </a:cubicBezTo>
                <a:lnTo>
                  <a:pt x="118284" y="90320"/>
                </a:lnTo>
                <a:lnTo>
                  <a:pt x="104856" y="88072"/>
                </a:lnTo>
                <a:lnTo>
                  <a:pt x="105141" y="84018"/>
                </a:lnTo>
                <a:lnTo>
                  <a:pt x="105743" y="83986"/>
                </a:lnTo>
                <a:close/>
                <a:moveTo>
                  <a:pt x="228777" y="85158"/>
                </a:moveTo>
                <a:lnTo>
                  <a:pt x="229474" y="87311"/>
                </a:lnTo>
                <a:lnTo>
                  <a:pt x="221779" y="90320"/>
                </a:lnTo>
                <a:cubicBezTo>
                  <a:pt x="221747" y="90320"/>
                  <a:pt x="221715" y="90352"/>
                  <a:pt x="221715" y="90352"/>
                </a:cubicBezTo>
                <a:lnTo>
                  <a:pt x="220923" y="88008"/>
                </a:lnTo>
                <a:lnTo>
                  <a:pt x="228777" y="85158"/>
                </a:lnTo>
                <a:close/>
                <a:moveTo>
                  <a:pt x="269219" y="81801"/>
                </a:moveTo>
                <a:lnTo>
                  <a:pt x="273019" y="87375"/>
                </a:lnTo>
                <a:lnTo>
                  <a:pt x="266400" y="90573"/>
                </a:lnTo>
                <a:lnTo>
                  <a:pt x="263740" y="84683"/>
                </a:lnTo>
                <a:lnTo>
                  <a:pt x="268649" y="82308"/>
                </a:lnTo>
                <a:cubicBezTo>
                  <a:pt x="268680" y="82276"/>
                  <a:pt x="268712" y="82244"/>
                  <a:pt x="268744" y="82213"/>
                </a:cubicBezTo>
                <a:lnTo>
                  <a:pt x="269219" y="81801"/>
                </a:lnTo>
                <a:close/>
                <a:moveTo>
                  <a:pt x="218738" y="82878"/>
                </a:moveTo>
                <a:lnTo>
                  <a:pt x="220385" y="87755"/>
                </a:lnTo>
                <a:lnTo>
                  <a:pt x="211866" y="90858"/>
                </a:lnTo>
                <a:lnTo>
                  <a:pt x="210029" y="85760"/>
                </a:lnTo>
                <a:lnTo>
                  <a:pt x="218738" y="82878"/>
                </a:lnTo>
                <a:close/>
                <a:moveTo>
                  <a:pt x="119519" y="85950"/>
                </a:moveTo>
                <a:lnTo>
                  <a:pt x="125251" y="86741"/>
                </a:lnTo>
                <a:lnTo>
                  <a:pt x="124301" y="91302"/>
                </a:lnTo>
                <a:lnTo>
                  <a:pt x="118759" y="90383"/>
                </a:lnTo>
                <a:lnTo>
                  <a:pt x="119519" y="85950"/>
                </a:lnTo>
                <a:close/>
                <a:moveTo>
                  <a:pt x="185106" y="87787"/>
                </a:moveTo>
                <a:lnTo>
                  <a:pt x="185929" y="90288"/>
                </a:lnTo>
                <a:lnTo>
                  <a:pt x="182034" y="91587"/>
                </a:lnTo>
                <a:lnTo>
                  <a:pt x="182224" y="88705"/>
                </a:lnTo>
                <a:lnTo>
                  <a:pt x="185106" y="87787"/>
                </a:lnTo>
                <a:close/>
                <a:moveTo>
                  <a:pt x="125726" y="86836"/>
                </a:moveTo>
                <a:lnTo>
                  <a:pt x="129305" y="87343"/>
                </a:lnTo>
                <a:lnTo>
                  <a:pt x="128671" y="92062"/>
                </a:lnTo>
                <a:lnTo>
                  <a:pt x="124745" y="91397"/>
                </a:lnTo>
                <a:lnTo>
                  <a:pt x="125726" y="86836"/>
                </a:lnTo>
                <a:close/>
                <a:moveTo>
                  <a:pt x="263328" y="84873"/>
                </a:moveTo>
                <a:lnTo>
                  <a:pt x="265989" y="90763"/>
                </a:lnTo>
                <a:lnTo>
                  <a:pt x="262663" y="92379"/>
                </a:lnTo>
                <a:lnTo>
                  <a:pt x="260510" y="86203"/>
                </a:lnTo>
                <a:lnTo>
                  <a:pt x="263328" y="84873"/>
                </a:lnTo>
                <a:close/>
                <a:moveTo>
                  <a:pt x="229632" y="87755"/>
                </a:moveTo>
                <a:lnTo>
                  <a:pt x="230298" y="89908"/>
                </a:lnTo>
                <a:lnTo>
                  <a:pt x="222475" y="92600"/>
                </a:lnTo>
                <a:lnTo>
                  <a:pt x="221842" y="90763"/>
                </a:lnTo>
                <a:lnTo>
                  <a:pt x="221937" y="90763"/>
                </a:lnTo>
                <a:lnTo>
                  <a:pt x="229632" y="87755"/>
                </a:lnTo>
                <a:close/>
                <a:moveTo>
                  <a:pt x="202492" y="84176"/>
                </a:moveTo>
                <a:lnTo>
                  <a:pt x="203569" y="87438"/>
                </a:lnTo>
                <a:lnTo>
                  <a:pt x="201890" y="92727"/>
                </a:lnTo>
                <a:lnTo>
                  <a:pt x="200814" y="89497"/>
                </a:lnTo>
                <a:cubicBezTo>
                  <a:pt x="201415" y="87628"/>
                  <a:pt x="201985" y="85855"/>
                  <a:pt x="202492" y="84176"/>
                </a:cubicBezTo>
                <a:close/>
                <a:moveTo>
                  <a:pt x="209586" y="85886"/>
                </a:moveTo>
                <a:lnTo>
                  <a:pt x="211423" y="91017"/>
                </a:lnTo>
                <a:lnTo>
                  <a:pt x="206451" y="92854"/>
                </a:lnTo>
                <a:cubicBezTo>
                  <a:pt x="205501" y="90130"/>
                  <a:pt x="204867" y="88262"/>
                  <a:pt x="204582" y="87533"/>
                </a:cubicBezTo>
                <a:lnTo>
                  <a:pt x="209586" y="85886"/>
                </a:lnTo>
                <a:close/>
                <a:moveTo>
                  <a:pt x="129748" y="87407"/>
                </a:moveTo>
                <a:lnTo>
                  <a:pt x="134879" y="88135"/>
                </a:lnTo>
                <a:lnTo>
                  <a:pt x="134119" y="92949"/>
                </a:lnTo>
                <a:lnTo>
                  <a:pt x="129147" y="92125"/>
                </a:lnTo>
                <a:lnTo>
                  <a:pt x="129748" y="87407"/>
                </a:lnTo>
                <a:close/>
                <a:moveTo>
                  <a:pt x="103906" y="88483"/>
                </a:moveTo>
                <a:lnTo>
                  <a:pt x="103558" y="93012"/>
                </a:lnTo>
                <a:lnTo>
                  <a:pt x="92727" y="93202"/>
                </a:lnTo>
                <a:lnTo>
                  <a:pt x="92600" y="89117"/>
                </a:lnTo>
                <a:lnTo>
                  <a:pt x="103906" y="88483"/>
                </a:lnTo>
                <a:close/>
                <a:moveTo>
                  <a:pt x="92157" y="89180"/>
                </a:moveTo>
                <a:lnTo>
                  <a:pt x="92284" y="93234"/>
                </a:lnTo>
                <a:lnTo>
                  <a:pt x="90035" y="93265"/>
                </a:lnTo>
                <a:lnTo>
                  <a:pt x="89465" y="89307"/>
                </a:lnTo>
                <a:lnTo>
                  <a:pt x="92157" y="89180"/>
                </a:lnTo>
                <a:close/>
                <a:moveTo>
                  <a:pt x="181749" y="88863"/>
                </a:moveTo>
                <a:lnTo>
                  <a:pt x="181590" y="91745"/>
                </a:lnTo>
                <a:lnTo>
                  <a:pt x="175478" y="93740"/>
                </a:lnTo>
                <a:lnTo>
                  <a:pt x="175478" y="93740"/>
                </a:lnTo>
                <a:lnTo>
                  <a:pt x="176080" y="90668"/>
                </a:lnTo>
                <a:cubicBezTo>
                  <a:pt x="177727" y="90162"/>
                  <a:pt x="179659" y="89560"/>
                  <a:pt x="181749" y="88863"/>
                </a:cubicBezTo>
                <a:close/>
                <a:moveTo>
                  <a:pt x="194005" y="84841"/>
                </a:moveTo>
                <a:lnTo>
                  <a:pt x="196412" y="92727"/>
                </a:lnTo>
                <a:lnTo>
                  <a:pt x="192548" y="93867"/>
                </a:lnTo>
                <a:lnTo>
                  <a:pt x="190870" y="88927"/>
                </a:lnTo>
                <a:lnTo>
                  <a:pt x="189919" y="86203"/>
                </a:lnTo>
                <a:lnTo>
                  <a:pt x="194005" y="84841"/>
                </a:lnTo>
                <a:close/>
                <a:moveTo>
                  <a:pt x="135322" y="88167"/>
                </a:moveTo>
                <a:lnTo>
                  <a:pt x="141719" y="89053"/>
                </a:lnTo>
                <a:cubicBezTo>
                  <a:pt x="141434" y="90700"/>
                  <a:pt x="141149" y="92379"/>
                  <a:pt x="140864" y="94057"/>
                </a:cubicBezTo>
                <a:lnTo>
                  <a:pt x="134562" y="93012"/>
                </a:lnTo>
                <a:lnTo>
                  <a:pt x="135322" y="88167"/>
                </a:lnTo>
                <a:close/>
                <a:moveTo>
                  <a:pt x="25050" y="50797"/>
                </a:moveTo>
                <a:cubicBezTo>
                  <a:pt x="25335" y="52286"/>
                  <a:pt x="25557" y="53426"/>
                  <a:pt x="25715" y="54027"/>
                </a:cubicBezTo>
                <a:cubicBezTo>
                  <a:pt x="27077" y="59000"/>
                  <a:pt x="31099" y="64352"/>
                  <a:pt x="35279" y="66727"/>
                </a:cubicBezTo>
                <a:cubicBezTo>
                  <a:pt x="37275" y="67835"/>
                  <a:pt x="40663" y="69292"/>
                  <a:pt x="43957" y="70717"/>
                </a:cubicBezTo>
                <a:cubicBezTo>
                  <a:pt x="46807" y="71952"/>
                  <a:pt x="50734" y="73599"/>
                  <a:pt x="51272" y="74137"/>
                </a:cubicBezTo>
                <a:cubicBezTo>
                  <a:pt x="51684" y="74517"/>
                  <a:pt x="54598" y="77589"/>
                  <a:pt x="58398" y="81611"/>
                </a:cubicBezTo>
                <a:lnTo>
                  <a:pt x="57448" y="94184"/>
                </a:lnTo>
                <a:lnTo>
                  <a:pt x="52602" y="83955"/>
                </a:lnTo>
                <a:cubicBezTo>
                  <a:pt x="52507" y="83733"/>
                  <a:pt x="52317" y="83543"/>
                  <a:pt x="52096" y="83448"/>
                </a:cubicBezTo>
                <a:cubicBezTo>
                  <a:pt x="36008" y="75024"/>
                  <a:pt x="18241" y="65143"/>
                  <a:pt x="17006" y="63401"/>
                </a:cubicBezTo>
                <a:cubicBezTo>
                  <a:pt x="16468" y="62546"/>
                  <a:pt x="15201" y="57923"/>
                  <a:pt x="13871" y="53046"/>
                </a:cubicBezTo>
                <a:cubicBezTo>
                  <a:pt x="17766" y="52254"/>
                  <a:pt x="21630" y="51462"/>
                  <a:pt x="25050" y="50797"/>
                </a:cubicBezTo>
                <a:close/>
                <a:moveTo>
                  <a:pt x="104825" y="88547"/>
                </a:moveTo>
                <a:lnTo>
                  <a:pt x="118221" y="90763"/>
                </a:lnTo>
                <a:lnTo>
                  <a:pt x="117461" y="95102"/>
                </a:lnTo>
                <a:lnTo>
                  <a:pt x="104508" y="93075"/>
                </a:lnTo>
                <a:lnTo>
                  <a:pt x="104825" y="88547"/>
                </a:lnTo>
                <a:close/>
                <a:moveTo>
                  <a:pt x="190489" y="89307"/>
                </a:moveTo>
                <a:lnTo>
                  <a:pt x="192073" y="93994"/>
                </a:lnTo>
                <a:lnTo>
                  <a:pt x="188019" y="95229"/>
                </a:lnTo>
                <a:lnTo>
                  <a:pt x="186531" y="90605"/>
                </a:lnTo>
                <a:lnTo>
                  <a:pt x="190489" y="89307"/>
                </a:lnTo>
                <a:close/>
                <a:moveTo>
                  <a:pt x="186056" y="90732"/>
                </a:moveTo>
                <a:lnTo>
                  <a:pt x="187544" y="95260"/>
                </a:lnTo>
                <a:lnTo>
                  <a:pt x="181844" y="95039"/>
                </a:lnTo>
                <a:lnTo>
                  <a:pt x="182002" y="92062"/>
                </a:lnTo>
                <a:lnTo>
                  <a:pt x="186056" y="90732"/>
                </a:lnTo>
                <a:close/>
                <a:moveTo>
                  <a:pt x="249457" y="84335"/>
                </a:moveTo>
                <a:lnTo>
                  <a:pt x="251009" y="89782"/>
                </a:lnTo>
                <a:lnTo>
                  <a:pt x="239323" y="95419"/>
                </a:lnTo>
                <a:cubicBezTo>
                  <a:pt x="239292" y="93455"/>
                  <a:pt x="239323" y="91143"/>
                  <a:pt x="239482" y="88547"/>
                </a:cubicBezTo>
                <a:lnTo>
                  <a:pt x="239513" y="88547"/>
                </a:lnTo>
                <a:lnTo>
                  <a:pt x="249457" y="84335"/>
                </a:lnTo>
                <a:close/>
                <a:moveTo>
                  <a:pt x="220512" y="88198"/>
                </a:moveTo>
                <a:lnTo>
                  <a:pt x="222064" y="92727"/>
                </a:lnTo>
                <a:lnTo>
                  <a:pt x="213576" y="95672"/>
                </a:lnTo>
                <a:lnTo>
                  <a:pt x="212024" y="91302"/>
                </a:lnTo>
                <a:lnTo>
                  <a:pt x="220512" y="88198"/>
                </a:lnTo>
                <a:close/>
                <a:moveTo>
                  <a:pt x="118664" y="90827"/>
                </a:moveTo>
                <a:lnTo>
                  <a:pt x="123129" y="91587"/>
                </a:lnTo>
                <a:lnTo>
                  <a:pt x="122496" y="95894"/>
                </a:lnTo>
                <a:lnTo>
                  <a:pt x="117904" y="95165"/>
                </a:lnTo>
                <a:lnTo>
                  <a:pt x="118664" y="90827"/>
                </a:lnTo>
                <a:close/>
                <a:moveTo>
                  <a:pt x="230456" y="90320"/>
                </a:moveTo>
                <a:lnTo>
                  <a:pt x="231406" y="93392"/>
                </a:lnTo>
                <a:lnTo>
                  <a:pt x="223584" y="95894"/>
                </a:lnTo>
                <a:lnTo>
                  <a:pt x="222634" y="93012"/>
                </a:lnTo>
                <a:lnTo>
                  <a:pt x="230456" y="90320"/>
                </a:lnTo>
                <a:close/>
                <a:moveTo>
                  <a:pt x="198312" y="83416"/>
                </a:moveTo>
                <a:lnTo>
                  <a:pt x="200339" y="89497"/>
                </a:lnTo>
                <a:cubicBezTo>
                  <a:pt x="199610" y="91808"/>
                  <a:pt x="198850" y="94184"/>
                  <a:pt x="198090" y="96559"/>
                </a:cubicBezTo>
                <a:lnTo>
                  <a:pt x="194416" y="84715"/>
                </a:lnTo>
                <a:lnTo>
                  <a:pt x="198312" y="83416"/>
                </a:lnTo>
                <a:close/>
                <a:moveTo>
                  <a:pt x="259686" y="86615"/>
                </a:moveTo>
                <a:lnTo>
                  <a:pt x="261840" y="92790"/>
                </a:lnTo>
                <a:lnTo>
                  <a:pt x="253859" y="96654"/>
                </a:lnTo>
                <a:lnTo>
                  <a:pt x="251706" y="90478"/>
                </a:lnTo>
                <a:lnTo>
                  <a:pt x="259686" y="86615"/>
                </a:lnTo>
                <a:close/>
                <a:moveTo>
                  <a:pt x="123604" y="91650"/>
                </a:moveTo>
                <a:lnTo>
                  <a:pt x="128608" y="92505"/>
                </a:lnTo>
                <a:lnTo>
                  <a:pt x="128101" y="96780"/>
                </a:lnTo>
                <a:lnTo>
                  <a:pt x="122939" y="95989"/>
                </a:lnTo>
                <a:lnTo>
                  <a:pt x="123604" y="91650"/>
                </a:lnTo>
                <a:close/>
                <a:moveTo>
                  <a:pt x="175605" y="90827"/>
                </a:moveTo>
                <a:lnTo>
                  <a:pt x="174972" y="93899"/>
                </a:lnTo>
                <a:lnTo>
                  <a:pt x="170000" y="95514"/>
                </a:lnTo>
                <a:cubicBezTo>
                  <a:pt x="169905" y="95545"/>
                  <a:pt x="169841" y="95640"/>
                  <a:pt x="169841" y="95735"/>
                </a:cubicBezTo>
                <a:lnTo>
                  <a:pt x="169841" y="96875"/>
                </a:lnTo>
                <a:lnTo>
                  <a:pt x="164521" y="96210"/>
                </a:lnTo>
                <a:lnTo>
                  <a:pt x="165028" y="92157"/>
                </a:lnTo>
                <a:cubicBezTo>
                  <a:pt x="167276" y="92410"/>
                  <a:pt x="168765" y="92569"/>
                  <a:pt x="169240" y="92569"/>
                </a:cubicBezTo>
                <a:cubicBezTo>
                  <a:pt x="169715" y="92569"/>
                  <a:pt x="172026" y="91935"/>
                  <a:pt x="175605" y="90827"/>
                </a:cubicBezTo>
                <a:close/>
                <a:moveTo>
                  <a:pt x="129083" y="92600"/>
                </a:moveTo>
                <a:lnTo>
                  <a:pt x="131712" y="93012"/>
                </a:lnTo>
                <a:lnTo>
                  <a:pt x="131047" y="97256"/>
                </a:lnTo>
                <a:lnTo>
                  <a:pt x="128513" y="96875"/>
                </a:lnTo>
                <a:lnTo>
                  <a:pt x="129083" y="92600"/>
                </a:lnTo>
                <a:close/>
                <a:moveTo>
                  <a:pt x="174877" y="94405"/>
                </a:moveTo>
                <a:lnTo>
                  <a:pt x="174243" y="97414"/>
                </a:lnTo>
                <a:lnTo>
                  <a:pt x="170285" y="96939"/>
                </a:lnTo>
                <a:lnTo>
                  <a:pt x="170285" y="95894"/>
                </a:lnTo>
                <a:lnTo>
                  <a:pt x="174877" y="94405"/>
                </a:lnTo>
                <a:close/>
                <a:moveTo>
                  <a:pt x="211581" y="91460"/>
                </a:moveTo>
                <a:lnTo>
                  <a:pt x="213165" y="95799"/>
                </a:lnTo>
                <a:lnTo>
                  <a:pt x="208066" y="97572"/>
                </a:lnTo>
                <a:cubicBezTo>
                  <a:pt x="207496" y="95989"/>
                  <a:pt x="207021" y="94564"/>
                  <a:pt x="206577" y="93297"/>
                </a:cubicBezTo>
                <a:lnTo>
                  <a:pt x="211581" y="91460"/>
                </a:lnTo>
                <a:close/>
                <a:moveTo>
                  <a:pt x="132187" y="93075"/>
                </a:moveTo>
                <a:lnTo>
                  <a:pt x="134055" y="93392"/>
                </a:lnTo>
                <a:lnTo>
                  <a:pt x="133390" y="97604"/>
                </a:lnTo>
                <a:lnTo>
                  <a:pt x="131490" y="97319"/>
                </a:lnTo>
                <a:lnTo>
                  <a:pt x="132187" y="93075"/>
                </a:lnTo>
                <a:close/>
                <a:moveTo>
                  <a:pt x="88357" y="84746"/>
                </a:moveTo>
                <a:lnTo>
                  <a:pt x="89624" y="93487"/>
                </a:lnTo>
                <a:cubicBezTo>
                  <a:pt x="89655" y="93614"/>
                  <a:pt x="89750" y="93677"/>
                  <a:pt x="89877" y="93677"/>
                </a:cubicBezTo>
                <a:lnTo>
                  <a:pt x="92315" y="93645"/>
                </a:lnTo>
                <a:lnTo>
                  <a:pt x="92410" y="97636"/>
                </a:lnTo>
                <a:lnTo>
                  <a:pt x="84461" y="97446"/>
                </a:lnTo>
                <a:cubicBezTo>
                  <a:pt x="83986" y="93930"/>
                  <a:pt x="83353" y="89275"/>
                  <a:pt x="82783" y="84810"/>
                </a:cubicBezTo>
                <a:lnTo>
                  <a:pt x="82783" y="84810"/>
                </a:lnTo>
                <a:lnTo>
                  <a:pt x="83955" y="84936"/>
                </a:lnTo>
                <a:lnTo>
                  <a:pt x="84113" y="84936"/>
                </a:lnTo>
                <a:lnTo>
                  <a:pt x="88357" y="84746"/>
                </a:lnTo>
                <a:close/>
                <a:moveTo>
                  <a:pt x="103526" y="93455"/>
                </a:moveTo>
                <a:lnTo>
                  <a:pt x="103241" y="97382"/>
                </a:lnTo>
                <a:lnTo>
                  <a:pt x="92822" y="97667"/>
                </a:lnTo>
                <a:lnTo>
                  <a:pt x="92727" y="93645"/>
                </a:lnTo>
                <a:lnTo>
                  <a:pt x="103526" y="93455"/>
                </a:lnTo>
                <a:close/>
                <a:moveTo>
                  <a:pt x="142638" y="89180"/>
                </a:moveTo>
                <a:lnTo>
                  <a:pt x="145614" y="89560"/>
                </a:lnTo>
                <a:lnTo>
                  <a:pt x="144221" y="97731"/>
                </a:lnTo>
                <a:lnTo>
                  <a:pt x="141244" y="97351"/>
                </a:lnTo>
                <a:cubicBezTo>
                  <a:pt x="141719" y="94595"/>
                  <a:pt x="142194" y="91840"/>
                  <a:pt x="142638" y="89180"/>
                </a:cubicBezTo>
                <a:close/>
                <a:moveTo>
                  <a:pt x="237201" y="88008"/>
                </a:moveTo>
                <a:cubicBezTo>
                  <a:pt x="237011" y="91270"/>
                  <a:pt x="236980" y="94089"/>
                  <a:pt x="237043" y="96400"/>
                </a:cubicBezTo>
                <a:lnTo>
                  <a:pt x="233274" y="97731"/>
                </a:lnTo>
                <a:lnTo>
                  <a:pt x="231913" y="93455"/>
                </a:lnTo>
                <a:lnTo>
                  <a:pt x="230868" y="90193"/>
                </a:lnTo>
                <a:lnTo>
                  <a:pt x="237201" y="88008"/>
                </a:lnTo>
                <a:close/>
                <a:moveTo>
                  <a:pt x="146058" y="89655"/>
                </a:moveTo>
                <a:lnTo>
                  <a:pt x="148053" y="89908"/>
                </a:lnTo>
                <a:lnTo>
                  <a:pt x="146723" y="98142"/>
                </a:lnTo>
                <a:lnTo>
                  <a:pt x="144696" y="97857"/>
                </a:lnTo>
                <a:lnTo>
                  <a:pt x="146058" y="89655"/>
                </a:lnTo>
                <a:close/>
                <a:moveTo>
                  <a:pt x="181559" y="92220"/>
                </a:moveTo>
                <a:lnTo>
                  <a:pt x="181147" y="98301"/>
                </a:lnTo>
                <a:lnTo>
                  <a:pt x="174687" y="97509"/>
                </a:lnTo>
                <a:lnTo>
                  <a:pt x="175352" y="94247"/>
                </a:lnTo>
                <a:lnTo>
                  <a:pt x="181559" y="92220"/>
                </a:lnTo>
                <a:close/>
                <a:moveTo>
                  <a:pt x="148496" y="89972"/>
                </a:moveTo>
                <a:lnTo>
                  <a:pt x="150238" y="90225"/>
                </a:lnTo>
                <a:lnTo>
                  <a:pt x="148908" y="98396"/>
                </a:lnTo>
                <a:lnTo>
                  <a:pt x="147198" y="98174"/>
                </a:lnTo>
                <a:lnTo>
                  <a:pt x="148496" y="89972"/>
                </a:lnTo>
                <a:close/>
                <a:moveTo>
                  <a:pt x="273272" y="87755"/>
                </a:moveTo>
                <a:lnTo>
                  <a:pt x="276946" y="92822"/>
                </a:lnTo>
                <a:lnTo>
                  <a:pt x="266052" y="98396"/>
                </a:lnTo>
                <a:lnTo>
                  <a:pt x="263582" y="95039"/>
                </a:lnTo>
                <a:lnTo>
                  <a:pt x="262822" y="92822"/>
                </a:lnTo>
                <a:lnTo>
                  <a:pt x="273272" y="87755"/>
                </a:lnTo>
                <a:close/>
                <a:moveTo>
                  <a:pt x="134499" y="93455"/>
                </a:moveTo>
                <a:lnTo>
                  <a:pt x="140801" y="94532"/>
                </a:lnTo>
                <a:cubicBezTo>
                  <a:pt x="140547" y="95894"/>
                  <a:pt x="140326" y="97287"/>
                  <a:pt x="140072" y="98681"/>
                </a:cubicBezTo>
                <a:lnTo>
                  <a:pt x="133834" y="97699"/>
                </a:lnTo>
                <a:lnTo>
                  <a:pt x="134499" y="93455"/>
                </a:lnTo>
                <a:close/>
                <a:moveTo>
                  <a:pt x="104476" y="93519"/>
                </a:moveTo>
                <a:lnTo>
                  <a:pt x="117397" y="95577"/>
                </a:lnTo>
                <a:lnTo>
                  <a:pt x="116827" y="98744"/>
                </a:lnTo>
                <a:lnTo>
                  <a:pt x="108150" y="97256"/>
                </a:lnTo>
                <a:lnTo>
                  <a:pt x="108118" y="97256"/>
                </a:lnTo>
                <a:lnTo>
                  <a:pt x="104191" y="97351"/>
                </a:lnTo>
                <a:lnTo>
                  <a:pt x="104476" y="93519"/>
                </a:lnTo>
                <a:close/>
                <a:moveTo>
                  <a:pt x="150681" y="90288"/>
                </a:moveTo>
                <a:lnTo>
                  <a:pt x="153817" y="90700"/>
                </a:lnTo>
                <a:lnTo>
                  <a:pt x="152487" y="98934"/>
                </a:lnTo>
                <a:lnTo>
                  <a:pt x="149351" y="98491"/>
                </a:lnTo>
                <a:lnTo>
                  <a:pt x="150681" y="90288"/>
                </a:lnTo>
                <a:close/>
                <a:moveTo>
                  <a:pt x="261967" y="93234"/>
                </a:moveTo>
                <a:lnTo>
                  <a:pt x="262663" y="95229"/>
                </a:lnTo>
                <a:lnTo>
                  <a:pt x="254683" y="99029"/>
                </a:lnTo>
                <a:lnTo>
                  <a:pt x="253986" y="97097"/>
                </a:lnTo>
                <a:lnTo>
                  <a:pt x="261967" y="93234"/>
                </a:lnTo>
                <a:close/>
                <a:moveTo>
                  <a:pt x="154292" y="90763"/>
                </a:moveTo>
                <a:cubicBezTo>
                  <a:pt x="155654" y="90953"/>
                  <a:pt x="156952" y="91112"/>
                  <a:pt x="158187" y="91270"/>
                </a:cubicBezTo>
                <a:lnTo>
                  <a:pt x="156857" y="99536"/>
                </a:lnTo>
                <a:lnTo>
                  <a:pt x="152962" y="98966"/>
                </a:lnTo>
                <a:lnTo>
                  <a:pt x="154292" y="90763"/>
                </a:lnTo>
                <a:close/>
                <a:moveTo>
                  <a:pt x="158630" y="91365"/>
                </a:moveTo>
                <a:cubicBezTo>
                  <a:pt x="159770" y="91492"/>
                  <a:pt x="160816" y="91650"/>
                  <a:pt x="161829" y="91745"/>
                </a:cubicBezTo>
                <a:lnTo>
                  <a:pt x="160626" y="100074"/>
                </a:lnTo>
                <a:lnTo>
                  <a:pt x="157300" y="99599"/>
                </a:lnTo>
                <a:lnTo>
                  <a:pt x="158630" y="91365"/>
                </a:lnTo>
                <a:close/>
                <a:moveTo>
                  <a:pt x="277231" y="93202"/>
                </a:moveTo>
                <a:lnTo>
                  <a:pt x="279511" y="96432"/>
                </a:lnTo>
                <a:lnTo>
                  <a:pt x="274381" y="100074"/>
                </a:lnTo>
                <a:lnTo>
                  <a:pt x="271594" y="96084"/>
                </a:lnTo>
                <a:lnTo>
                  <a:pt x="277231" y="93202"/>
                </a:lnTo>
                <a:close/>
                <a:moveTo>
                  <a:pt x="251262" y="90637"/>
                </a:moveTo>
                <a:lnTo>
                  <a:pt x="252688" y="94754"/>
                </a:lnTo>
                <a:lnTo>
                  <a:pt x="239545" y="100359"/>
                </a:lnTo>
                <a:cubicBezTo>
                  <a:pt x="239450" y="99282"/>
                  <a:pt x="239387" y="97952"/>
                  <a:pt x="239355" y="96432"/>
                </a:cubicBezTo>
                <a:lnTo>
                  <a:pt x="251262" y="90637"/>
                </a:lnTo>
                <a:close/>
                <a:moveTo>
                  <a:pt x="162272" y="91840"/>
                </a:moveTo>
                <a:lnTo>
                  <a:pt x="164553" y="92093"/>
                </a:lnTo>
                <a:lnTo>
                  <a:pt x="163476" y="100486"/>
                </a:lnTo>
                <a:lnTo>
                  <a:pt x="161101" y="100137"/>
                </a:lnTo>
                <a:lnTo>
                  <a:pt x="162272" y="91840"/>
                </a:lnTo>
                <a:close/>
                <a:moveTo>
                  <a:pt x="117809" y="95640"/>
                </a:moveTo>
                <a:lnTo>
                  <a:pt x="128006" y="97256"/>
                </a:lnTo>
                <a:lnTo>
                  <a:pt x="127595" y="100549"/>
                </a:lnTo>
                <a:lnTo>
                  <a:pt x="117271" y="98807"/>
                </a:lnTo>
                <a:lnTo>
                  <a:pt x="117809" y="95640"/>
                </a:lnTo>
                <a:close/>
                <a:moveTo>
                  <a:pt x="231564" y="93835"/>
                </a:moveTo>
                <a:lnTo>
                  <a:pt x="232831" y="97889"/>
                </a:lnTo>
                <a:lnTo>
                  <a:pt x="225167" y="100612"/>
                </a:lnTo>
                <a:lnTo>
                  <a:pt x="224249" y="97857"/>
                </a:lnTo>
                <a:lnTo>
                  <a:pt x="223742" y="96337"/>
                </a:lnTo>
                <a:lnTo>
                  <a:pt x="231564" y="93835"/>
                </a:lnTo>
                <a:close/>
                <a:moveTo>
                  <a:pt x="200592" y="90225"/>
                </a:moveTo>
                <a:lnTo>
                  <a:pt x="201669" y="93487"/>
                </a:lnTo>
                <a:lnTo>
                  <a:pt x="199357" y="100676"/>
                </a:lnTo>
                <a:lnTo>
                  <a:pt x="198343" y="97351"/>
                </a:lnTo>
                <a:cubicBezTo>
                  <a:pt x="199103" y="94944"/>
                  <a:pt x="199864" y="92537"/>
                  <a:pt x="200592" y="90225"/>
                </a:cubicBezTo>
                <a:close/>
                <a:moveTo>
                  <a:pt x="222190" y="93170"/>
                </a:moveTo>
                <a:lnTo>
                  <a:pt x="223742" y="97794"/>
                </a:lnTo>
                <a:lnTo>
                  <a:pt x="215413" y="100739"/>
                </a:lnTo>
                <a:lnTo>
                  <a:pt x="213735" y="96084"/>
                </a:lnTo>
                <a:lnTo>
                  <a:pt x="222190" y="93170"/>
                </a:lnTo>
                <a:close/>
                <a:moveTo>
                  <a:pt x="164426" y="96685"/>
                </a:moveTo>
                <a:lnTo>
                  <a:pt x="169810" y="97351"/>
                </a:lnTo>
                <a:lnTo>
                  <a:pt x="169113" y="101246"/>
                </a:lnTo>
                <a:lnTo>
                  <a:pt x="163919" y="100549"/>
                </a:lnTo>
                <a:lnTo>
                  <a:pt x="164426" y="96685"/>
                </a:lnTo>
                <a:close/>
                <a:moveTo>
                  <a:pt x="128481" y="97319"/>
                </a:moveTo>
                <a:lnTo>
                  <a:pt x="133295" y="98079"/>
                </a:lnTo>
                <a:lnTo>
                  <a:pt x="132788" y="101436"/>
                </a:lnTo>
                <a:lnTo>
                  <a:pt x="128038" y="100612"/>
                </a:lnTo>
                <a:lnTo>
                  <a:pt x="128481" y="97319"/>
                </a:lnTo>
                <a:close/>
                <a:moveTo>
                  <a:pt x="170253" y="97414"/>
                </a:moveTo>
                <a:lnTo>
                  <a:pt x="174148" y="97889"/>
                </a:lnTo>
                <a:lnTo>
                  <a:pt x="173357" y="101848"/>
                </a:lnTo>
                <a:lnTo>
                  <a:pt x="169556" y="101309"/>
                </a:lnTo>
                <a:lnTo>
                  <a:pt x="170253" y="97414"/>
                </a:lnTo>
                <a:close/>
                <a:moveTo>
                  <a:pt x="62610" y="82624"/>
                </a:moveTo>
                <a:lnTo>
                  <a:pt x="81865" y="84683"/>
                </a:lnTo>
                <a:cubicBezTo>
                  <a:pt x="82623" y="90592"/>
                  <a:pt x="83476" y="97194"/>
                  <a:pt x="84109" y="102163"/>
                </a:cubicBezTo>
                <a:lnTo>
                  <a:pt x="84109" y="102163"/>
                </a:lnTo>
                <a:cubicBezTo>
                  <a:pt x="82732" y="102100"/>
                  <a:pt x="81638" y="102038"/>
                  <a:pt x="81073" y="102038"/>
                </a:cubicBezTo>
                <a:cubicBezTo>
                  <a:pt x="79141" y="100011"/>
                  <a:pt x="69989" y="90383"/>
                  <a:pt x="62610" y="82624"/>
                </a:cubicBezTo>
                <a:close/>
                <a:moveTo>
                  <a:pt x="108087" y="97731"/>
                </a:moveTo>
                <a:lnTo>
                  <a:pt x="116732" y="99187"/>
                </a:lnTo>
                <a:lnTo>
                  <a:pt x="116131" y="102544"/>
                </a:lnTo>
                <a:lnTo>
                  <a:pt x="112964" y="102069"/>
                </a:lnTo>
                <a:lnTo>
                  <a:pt x="112900" y="102069"/>
                </a:lnTo>
                <a:lnTo>
                  <a:pt x="110082" y="102354"/>
                </a:lnTo>
                <a:lnTo>
                  <a:pt x="104603" y="97826"/>
                </a:lnTo>
                <a:lnTo>
                  <a:pt x="108087" y="97731"/>
                </a:lnTo>
                <a:close/>
                <a:moveTo>
                  <a:pt x="133770" y="98142"/>
                </a:moveTo>
                <a:lnTo>
                  <a:pt x="140009" y="99124"/>
                </a:lnTo>
                <a:cubicBezTo>
                  <a:pt x="139787" y="100264"/>
                  <a:pt x="139597" y="101404"/>
                  <a:pt x="139407" y="102544"/>
                </a:cubicBezTo>
                <a:lnTo>
                  <a:pt x="133232" y="101499"/>
                </a:lnTo>
                <a:lnTo>
                  <a:pt x="133770" y="98142"/>
                </a:lnTo>
                <a:close/>
                <a:moveTo>
                  <a:pt x="262885" y="95640"/>
                </a:moveTo>
                <a:lnTo>
                  <a:pt x="265197" y="98776"/>
                </a:lnTo>
                <a:lnTo>
                  <a:pt x="255949" y="102734"/>
                </a:lnTo>
                <a:lnTo>
                  <a:pt x="254809" y="99472"/>
                </a:lnTo>
                <a:lnTo>
                  <a:pt x="262885" y="95640"/>
                </a:lnTo>
                <a:close/>
                <a:moveTo>
                  <a:pt x="174623" y="97952"/>
                </a:moveTo>
                <a:lnTo>
                  <a:pt x="181147" y="98744"/>
                </a:lnTo>
                <a:lnTo>
                  <a:pt x="180862" y="102893"/>
                </a:lnTo>
                <a:lnTo>
                  <a:pt x="173800" y="101911"/>
                </a:lnTo>
                <a:lnTo>
                  <a:pt x="174623" y="97952"/>
                </a:lnTo>
                <a:close/>
                <a:moveTo>
                  <a:pt x="271182" y="96274"/>
                </a:moveTo>
                <a:lnTo>
                  <a:pt x="274001" y="100359"/>
                </a:lnTo>
                <a:lnTo>
                  <a:pt x="269694" y="103399"/>
                </a:lnTo>
                <a:lnTo>
                  <a:pt x="266305" y="98776"/>
                </a:lnTo>
                <a:lnTo>
                  <a:pt x="271182" y="96274"/>
                </a:lnTo>
                <a:close/>
                <a:moveTo>
                  <a:pt x="252846" y="95197"/>
                </a:moveTo>
                <a:lnTo>
                  <a:pt x="253416" y="96844"/>
                </a:lnTo>
                <a:lnTo>
                  <a:pt x="239862" y="103431"/>
                </a:lnTo>
                <a:cubicBezTo>
                  <a:pt x="239798" y="102861"/>
                  <a:pt x="239672" y="102006"/>
                  <a:pt x="239577" y="100834"/>
                </a:cubicBezTo>
                <a:lnTo>
                  <a:pt x="252846" y="95197"/>
                </a:lnTo>
                <a:close/>
                <a:moveTo>
                  <a:pt x="196570" y="93139"/>
                </a:moveTo>
                <a:lnTo>
                  <a:pt x="197837" y="97351"/>
                </a:lnTo>
                <a:cubicBezTo>
                  <a:pt x="197172" y="99441"/>
                  <a:pt x="196507" y="101531"/>
                  <a:pt x="195842" y="103589"/>
                </a:cubicBezTo>
                <a:lnTo>
                  <a:pt x="195683" y="103083"/>
                </a:lnTo>
                <a:lnTo>
                  <a:pt x="192675" y="94310"/>
                </a:lnTo>
                <a:lnTo>
                  <a:pt x="196570" y="93139"/>
                </a:lnTo>
                <a:close/>
                <a:moveTo>
                  <a:pt x="181812" y="95482"/>
                </a:moveTo>
                <a:lnTo>
                  <a:pt x="186563" y="95672"/>
                </a:lnTo>
                <a:lnTo>
                  <a:pt x="186024" y="103621"/>
                </a:lnTo>
                <a:lnTo>
                  <a:pt x="181337" y="102956"/>
                </a:lnTo>
                <a:lnTo>
                  <a:pt x="181812" y="95482"/>
                </a:lnTo>
                <a:close/>
                <a:moveTo>
                  <a:pt x="223869" y="98237"/>
                </a:moveTo>
                <a:lnTo>
                  <a:pt x="224724" y="100771"/>
                </a:lnTo>
                <a:lnTo>
                  <a:pt x="216458" y="103684"/>
                </a:lnTo>
                <a:lnTo>
                  <a:pt x="215571" y="101182"/>
                </a:lnTo>
                <a:lnTo>
                  <a:pt x="223869" y="98237"/>
                </a:lnTo>
                <a:close/>
                <a:moveTo>
                  <a:pt x="103210" y="97857"/>
                </a:moveTo>
                <a:lnTo>
                  <a:pt x="103115" y="103748"/>
                </a:lnTo>
                <a:cubicBezTo>
                  <a:pt x="98998" y="103019"/>
                  <a:pt x="90352" y="102481"/>
                  <a:pt x="85031" y="102228"/>
                </a:cubicBezTo>
                <a:lnTo>
                  <a:pt x="84493" y="97921"/>
                </a:lnTo>
                <a:lnTo>
                  <a:pt x="92600" y="98111"/>
                </a:lnTo>
                <a:lnTo>
                  <a:pt x="103210" y="97857"/>
                </a:lnTo>
                <a:close/>
                <a:moveTo>
                  <a:pt x="117207" y="99251"/>
                </a:moveTo>
                <a:lnTo>
                  <a:pt x="127531" y="100992"/>
                </a:lnTo>
                <a:lnTo>
                  <a:pt x="127120" y="104191"/>
                </a:lnTo>
                <a:lnTo>
                  <a:pt x="116606" y="102608"/>
                </a:lnTo>
                <a:lnTo>
                  <a:pt x="117207" y="99251"/>
                </a:lnTo>
                <a:close/>
                <a:moveTo>
                  <a:pt x="187038" y="95672"/>
                </a:moveTo>
                <a:lnTo>
                  <a:pt x="187703" y="95704"/>
                </a:lnTo>
                <a:lnTo>
                  <a:pt x="190489" y="104254"/>
                </a:lnTo>
                <a:lnTo>
                  <a:pt x="186499" y="103684"/>
                </a:lnTo>
                <a:lnTo>
                  <a:pt x="187038" y="95672"/>
                </a:lnTo>
                <a:close/>
                <a:moveTo>
                  <a:pt x="192231" y="94437"/>
                </a:moveTo>
                <a:lnTo>
                  <a:pt x="195145" y="102988"/>
                </a:lnTo>
                <a:lnTo>
                  <a:pt x="190996" y="104254"/>
                </a:lnTo>
                <a:lnTo>
                  <a:pt x="188178" y="95640"/>
                </a:lnTo>
                <a:lnTo>
                  <a:pt x="192231" y="94437"/>
                </a:lnTo>
                <a:close/>
                <a:moveTo>
                  <a:pt x="279796" y="96780"/>
                </a:moveTo>
                <a:lnTo>
                  <a:pt x="282583" y="100676"/>
                </a:lnTo>
                <a:cubicBezTo>
                  <a:pt x="280968" y="101911"/>
                  <a:pt x="279226" y="103178"/>
                  <a:pt x="277421" y="104508"/>
                </a:cubicBezTo>
                <a:lnTo>
                  <a:pt x="274603" y="100454"/>
                </a:lnTo>
                <a:lnTo>
                  <a:pt x="279796" y="96780"/>
                </a:lnTo>
                <a:close/>
                <a:moveTo>
                  <a:pt x="127975" y="101087"/>
                </a:moveTo>
                <a:lnTo>
                  <a:pt x="132725" y="101879"/>
                </a:lnTo>
                <a:lnTo>
                  <a:pt x="132250" y="104951"/>
                </a:lnTo>
                <a:lnTo>
                  <a:pt x="127595" y="104254"/>
                </a:lnTo>
                <a:lnTo>
                  <a:pt x="127975" y="101087"/>
                </a:lnTo>
                <a:close/>
                <a:moveTo>
                  <a:pt x="213291" y="96274"/>
                </a:moveTo>
                <a:lnTo>
                  <a:pt x="216046" y="103843"/>
                </a:lnTo>
                <a:lnTo>
                  <a:pt x="210884" y="105648"/>
                </a:lnTo>
                <a:cubicBezTo>
                  <a:pt x="209907" y="102872"/>
                  <a:pt x="209023" y="100317"/>
                  <a:pt x="208234" y="98012"/>
                </a:cubicBezTo>
                <a:lnTo>
                  <a:pt x="208234" y="98012"/>
                </a:lnTo>
                <a:lnTo>
                  <a:pt x="213291" y="96274"/>
                </a:lnTo>
                <a:close/>
                <a:moveTo>
                  <a:pt x="237075" y="97351"/>
                </a:moveTo>
                <a:cubicBezTo>
                  <a:pt x="237138" y="98934"/>
                  <a:pt x="237233" y="100232"/>
                  <a:pt x="237328" y="101309"/>
                </a:cubicBezTo>
                <a:lnTo>
                  <a:pt x="226909" y="105743"/>
                </a:lnTo>
                <a:lnTo>
                  <a:pt x="226624" y="104888"/>
                </a:lnTo>
                <a:lnTo>
                  <a:pt x="225484" y="101467"/>
                </a:lnTo>
                <a:lnTo>
                  <a:pt x="237075" y="97351"/>
                </a:lnTo>
                <a:close/>
                <a:moveTo>
                  <a:pt x="253574" y="97287"/>
                </a:moveTo>
                <a:lnTo>
                  <a:pt x="254239" y="99219"/>
                </a:lnTo>
                <a:lnTo>
                  <a:pt x="240527" y="105743"/>
                </a:lnTo>
                <a:lnTo>
                  <a:pt x="239988" y="104128"/>
                </a:lnTo>
                <a:cubicBezTo>
                  <a:pt x="239988" y="104096"/>
                  <a:pt x="239988" y="104001"/>
                  <a:pt x="239925" y="103906"/>
                </a:cubicBezTo>
                <a:lnTo>
                  <a:pt x="253574" y="97287"/>
                </a:lnTo>
                <a:close/>
                <a:moveTo>
                  <a:pt x="133168" y="101943"/>
                </a:moveTo>
                <a:lnTo>
                  <a:pt x="139344" y="102988"/>
                </a:lnTo>
                <a:cubicBezTo>
                  <a:pt x="139154" y="104001"/>
                  <a:pt x="138996" y="104951"/>
                  <a:pt x="138806" y="105933"/>
                </a:cubicBezTo>
                <a:lnTo>
                  <a:pt x="132693" y="105014"/>
                </a:lnTo>
                <a:lnTo>
                  <a:pt x="133168" y="101943"/>
                </a:lnTo>
                <a:close/>
                <a:moveTo>
                  <a:pt x="173737" y="102354"/>
                </a:moveTo>
                <a:lnTo>
                  <a:pt x="180862" y="103368"/>
                </a:lnTo>
                <a:lnTo>
                  <a:pt x="180672" y="106123"/>
                </a:lnTo>
                <a:lnTo>
                  <a:pt x="173135" y="105236"/>
                </a:lnTo>
                <a:lnTo>
                  <a:pt x="173737" y="102354"/>
                </a:lnTo>
                <a:close/>
                <a:moveTo>
                  <a:pt x="141149" y="97794"/>
                </a:moveTo>
                <a:lnTo>
                  <a:pt x="144158" y="98206"/>
                </a:lnTo>
                <a:lnTo>
                  <a:pt x="142764" y="106503"/>
                </a:lnTo>
                <a:lnTo>
                  <a:pt x="139724" y="106059"/>
                </a:lnTo>
                <a:cubicBezTo>
                  <a:pt x="140199" y="103431"/>
                  <a:pt x="140674" y="100612"/>
                  <a:pt x="141149" y="97794"/>
                </a:cubicBezTo>
                <a:close/>
                <a:moveTo>
                  <a:pt x="181305" y="103399"/>
                </a:moveTo>
                <a:lnTo>
                  <a:pt x="185992" y="104064"/>
                </a:lnTo>
                <a:lnTo>
                  <a:pt x="185834" y="106693"/>
                </a:lnTo>
                <a:lnTo>
                  <a:pt x="181115" y="106186"/>
                </a:lnTo>
                <a:lnTo>
                  <a:pt x="181305" y="103399"/>
                </a:lnTo>
                <a:close/>
                <a:moveTo>
                  <a:pt x="112932" y="102513"/>
                </a:moveTo>
                <a:lnTo>
                  <a:pt x="116067" y="102988"/>
                </a:lnTo>
                <a:lnTo>
                  <a:pt x="115434" y="106756"/>
                </a:lnTo>
                <a:lnTo>
                  <a:pt x="110588" y="102766"/>
                </a:lnTo>
                <a:lnTo>
                  <a:pt x="112932" y="102513"/>
                </a:lnTo>
                <a:close/>
                <a:moveTo>
                  <a:pt x="144601" y="98269"/>
                </a:moveTo>
                <a:lnTo>
                  <a:pt x="146660" y="98554"/>
                </a:lnTo>
                <a:lnTo>
                  <a:pt x="145298" y="106915"/>
                </a:lnTo>
                <a:lnTo>
                  <a:pt x="143208" y="106598"/>
                </a:lnTo>
                <a:lnTo>
                  <a:pt x="144601" y="98269"/>
                </a:lnTo>
                <a:close/>
                <a:moveTo>
                  <a:pt x="204107" y="88895"/>
                </a:moveTo>
                <a:cubicBezTo>
                  <a:pt x="204994" y="91523"/>
                  <a:pt x="207211" y="97826"/>
                  <a:pt x="209998" y="105933"/>
                </a:cubicBezTo>
                <a:lnTo>
                  <a:pt x="206641" y="107136"/>
                </a:lnTo>
                <a:lnTo>
                  <a:pt x="202397" y="94215"/>
                </a:lnTo>
                <a:lnTo>
                  <a:pt x="204107" y="88895"/>
                </a:lnTo>
                <a:close/>
                <a:moveTo>
                  <a:pt x="147103" y="98617"/>
                </a:moveTo>
                <a:lnTo>
                  <a:pt x="148845" y="98871"/>
                </a:lnTo>
                <a:lnTo>
                  <a:pt x="147483" y="107263"/>
                </a:lnTo>
                <a:lnTo>
                  <a:pt x="145741" y="107010"/>
                </a:lnTo>
                <a:lnTo>
                  <a:pt x="147103" y="98617"/>
                </a:lnTo>
                <a:close/>
                <a:moveTo>
                  <a:pt x="186468" y="104159"/>
                </a:moveTo>
                <a:lnTo>
                  <a:pt x="190648" y="104729"/>
                </a:lnTo>
                <a:lnTo>
                  <a:pt x="191535" y="107390"/>
                </a:lnTo>
                <a:lnTo>
                  <a:pt x="191535" y="107390"/>
                </a:lnTo>
                <a:lnTo>
                  <a:pt x="186278" y="106756"/>
                </a:lnTo>
                <a:lnTo>
                  <a:pt x="186468" y="104159"/>
                </a:lnTo>
                <a:close/>
                <a:moveTo>
                  <a:pt x="198090" y="98079"/>
                </a:moveTo>
                <a:lnTo>
                  <a:pt x="199135" y="101436"/>
                </a:lnTo>
                <a:lnTo>
                  <a:pt x="197203" y="107516"/>
                </a:lnTo>
                <a:lnTo>
                  <a:pt x="196095" y="104286"/>
                </a:lnTo>
                <a:cubicBezTo>
                  <a:pt x="196728" y="102259"/>
                  <a:pt x="197425" y="100169"/>
                  <a:pt x="198090" y="98079"/>
                </a:cubicBezTo>
                <a:close/>
                <a:moveTo>
                  <a:pt x="274254" y="100707"/>
                </a:moveTo>
                <a:lnTo>
                  <a:pt x="277041" y="104761"/>
                </a:lnTo>
                <a:cubicBezTo>
                  <a:pt x="275679" y="105743"/>
                  <a:pt x="274286" y="106756"/>
                  <a:pt x="272892" y="107738"/>
                </a:cubicBezTo>
                <a:lnTo>
                  <a:pt x="269979" y="103748"/>
                </a:lnTo>
                <a:lnTo>
                  <a:pt x="274254" y="100707"/>
                </a:lnTo>
                <a:close/>
                <a:moveTo>
                  <a:pt x="149288" y="98934"/>
                </a:moveTo>
                <a:lnTo>
                  <a:pt x="152392" y="99346"/>
                </a:lnTo>
                <a:lnTo>
                  <a:pt x="151062" y="107801"/>
                </a:lnTo>
                <a:lnTo>
                  <a:pt x="147958" y="107326"/>
                </a:lnTo>
                <a:lnTo>
                  <a:pt x="149288" y="98934"/>
                </a:lnTo>
                <a:close/>
                <a:moveTo>
                  <a:pt x="152835" y="99409"/>
                </a:moveTo>
                <a:lnTo>
                  <a:pt x="156762" y="99979"/>
                </a:lnTo>
                <a:lnTo>
                  <a:pt x="155432" y="108435"/>
                </a:lnTo>
                <a:lnTo>
                  <a:pt x="151473" y="107833"/>
                </a:lnTo>
                <a:lnTo>
                  <a:pt x="152835" y="99409"/>
                </a:lnTo>
                <a:close/>
                <a:moveTo>
                  <a:pt x="237360" y="101784"/>
                </a:moveTo>
                <a:cubicBezTo>
                  <a:pt x="237518" y="103114"/>
                  <a:pt x="237645" y="104001"/>
                  <a:pt x="237708" y="104381"/>
                </a:cubicBezTo>
                <a:lnTo>
                  <a:pt x="227827" y="108466"/>
                </a:lnTo>
                <a:lnTo>
                  <a:pt x="227036" y="106154"/>
                </a:lnTo>
                <a:lnTo>
                  <a:pt x="237360" y="101784"/>
                </a:lnTo>
                <a:close/>
                <a:moveTo>
                  <a:pt x="254398" y="99662"/>
                </a:moveTo>
                <a:lnTo>
                  <a:pt x="255538" y="102893"/>
                </a:lnTo>
                <a:lnTo>
                  <a:pt x="241603" y="108815"/>
                </a:lnTo>
                <a:lnTo>
                  <a:pt x="240685" y="106186"/>
                </a:lnTo>
                <a:lnTo>
                  <a:pt x="254398" y="99662"/>
                </a:lnTo>
                <a:close/>
                <a:moveTo>
                  <a:pt x="157237" y="100042"/>
                </a:moveTo>
                <a:lnTo>
                  <a:pt x="160594" y="100517"/>
                </a:lnTo>
                <a:lnTo>
                  <a:pt x="159359" y="109036"/>
                </a:lnTo>
                <a:lnTo>
                  <a:pt x="155907" y="108530"/>
                </a:lnTo>
                <a:lnTo>
                  <a:pt x="157237" y="100042"/>
                </a:lnTo>
                <a:close/>
                <a:moveTo>
                  <a:pt x="127500" y="104729"/>
                </a:moveTo>
                <a:lnTo>
                  <a:pt x="133295" y="105584"/>
                </a:lnTo>
                <a:lnTo>
                  <a:pt x="132693" y="109068"/>
                </a:lnTo>
                <a:lnTo>
                  <a:pt x="127088" y="107991"/>
                </a:lnTo>
                <a:lnTo>
                  <a:pt x="127500" y="104729"/>
                </a:lnTo>
                <a:close/>
                <a:moveTo>
                  <a:pt x="161037" y="100581"/>
                </a:moveTo>
                <a:lnTo>
                  <a:pt x="163444" y="100897"/>
                </a:lnTo>
                <a:lnTo>
                  <a:pt x="162304" y="109480"/>
                </a:lnTo>
                <a:lnTo>
                  <a:pt x="159802" y="109100"/>
                </a:lnTo>
                <a:lnTo>
                  <a:pt x="161037" y="100581"/>
                </a:lnTo>
                <a:close/>
                <a:moveTo>
                  <a:pt x="225009" y="101594"/>
                </a:moveTo>
                <a:lnTo>
                  <a:pt x="226086" y="104793"/>
                </a:lnTo>
                <a:lnTo>
                  <a:pt x="212278" y="109543"/>
                </a:lnTo>
                <a:cubicBezTo>
                  <a:pt x="212246" y="109543"/>
                  <a:pt x="212246" y="109543"/>
                  <a:pt x="212214" y="109575"/>
                </a:cubicBezTo>
                <a:lnTo>
                  <a:pt x="212214" y="109543"/>
                </a:lnTo>
                <a:cubicBezTo>
                  <a:pt x="211866" y="108530"/>
                  <a:pt x="211518" y="107485"/>
                  <a:pt x="211169" y="106503"/>
                </a:cubicBezTo>
                <a:lnTo>
                  <a:pt x="225009" y="101594"/>
                </a:lnTo>
                <a:close/>
                <a:moveTo>
                  <a:pt x="255664" y="103336"/>
                </a:moveTo>
                <a:lnTo>
                  <a:pt x="257058" y="107326"/>
                </a:lnTo>
                <a:lnTo>
                  <a:pt x="251136" y="109796"/>
                </a:lnTo>
                <a:lnTo>
                  <a:pt x="249806" y="105964"/>
                </a:lnTo>
                <a:cubicBezTo>
                  <a:pt x="249774" y="105933"/>
                  <a:pt x="249742" y="105901"/>
                  <a:pt x="249711" y="105869"/>
                </a:cubicBezTo>
                <a:lnTo>
                  <a:pt x="255664" y="103336"/>
                </a:lnTo>
                <a:close/>
                <a:moveTo>
                  <a:pt x="133770" y="105648"/>
                </a:moveTo>
                <a:lnTo>
                  <a:pt x="138742" y="106408"/>
                </a:lnTo>
                <a:cubicBezTo>
                  <a:pt x="138521" y="107675"/>
                  <a:pt x="138331" y="108910"/>
                  <a:pt x="138109" y="110113"/>
                </a:cubicBezTo>
                <a:lnTo>
                  <a:pt x="133137" y="109131"/>
                </a:lnTo>
                <a:lnTo>
                  <a:pt x="133770" y="105648"/>
                </a:lnTo>
                <a:close/>
                <a:moveTo>
                  <a:pt x="202144" y="94975"/>
                </a:moveTo>
                <a:lnTo>
                  <a:pt x="206197" y="107295"/>
                </a:lnTo>
                <a:lnTo>
                  <a:pt x="198090" y="110145"/>
                </a:lnTo>
                <a:lnTo>
                  <a:pt x="197678" y="108973"/>
                </a:lnTo>
                <a:lnTo>
                  <a:pt x="202144" y="94975"/>
                </a:lnTo>
                <a:close/>
                <a:moveTo>
                  <a:pt x="163856" y="100992"/>
                </a:moveTo>
                <a:lnTo>
                  <a:pt x="169018" y="101721"/>
                </a:lnTo>
                <a:lnTo>
                  <a:pt x="167466" y="110176"/>
                </a:lnTo>
                <a:lnTo>
                  <a:pt x="162747" y="109575"/>
                </a:lnTo>
                <a:lnTo>
                  <a:pt x="163856" y="100992"/>
                </a:lnTo>
                <a:close/>
                <a:moveTo>
                  <a:pt x="197457" y="109701"/>
                </a:moveTo>
                <a:lnTo>
                  <a:pt x="197647" y="110303"/>
                </a:lnTo>
                <a:lnTo>
                  <a:pt x="197203" y="110461"/>
                </a:lnTo>
                <a:lnTo>
                  <a:pt x="197457" y="109701"/>
                </a:lnTo>
                <a:close/>
                <a:moveTo>
                  <a:pt x="237803" y="104856"/>
                </a:moveTo>
                <a:lnTo>
                  <a:pt x="238436" y="106693"/>
                </a:lnTo>
                <a:lnTo>
                  <a:pt x="228524" y="110651"/>
                </a:lnTo>
                <a:lnTo>
                  <a:pt x="227954" y="108910"/>
                </a:lnTo>
                <a:lnTo>
                  <a:pt x="237803" y="104856"/>
                </a:lnTo>
                <a:close/>
                <a:moveTo>
                  <a:pt x="169461" y="101753"/>
                </a:moveTo>
                <a:lnTo>
                  <a:pt x="173262" y="102291"/>
                </a:lnTo>
                <a:lnTo>
                  <a:pt x="171551" y="110715"/>
                </a:lnTo>
                <a:lnTo>
                  <a:pt x="167941" y="110240"/>
                </a:lnTo>
                <a:lnTo>
                  <a:pt x="169461" y="101753"/>
                </a:lnTo>
                <a:close/>
                <a:moveTo>
                  <a:pt x="116511" y="103051"/>
                </a:moveTo>
                <a:lnTo>
                  <a:pt x="127056" y="104634"/>
                </a:lnTo>
                <a:lnTo>
                  <a:pt x="126201" y="111348"/>
                </a:lnTo>
                <a:lnTo>
                  <a:pt x="117714" y="108656"/>
                </a:lnTo>
                <a:lnTo>
                  <a:pt x="115814" y="107073"/>
                </a:lnTo>
                <a:lnTo>
                  <a:pt x="116511" y="103051"/>
                </a:lnTo>
                <a:close/>
                <a:moveTo>
                  <a:pt x="60551" y="83828"/>
                </a:moveTo>
                <a:cubicBezTo>
                  <a:pt x="68785" y="92505"/>
                  <a:pt x="79521" y="103779"/>
                  <a:pt x="79711" y="103969"/>
                </a:cubicBezTo>
                <a:cubicBezTo>
                  <a:pt x="79901" y="104191"/>
                  <a:pt x="80186" y="104318"/>
                  <a:pt x="80503" y="104318"/>
                </a:cubicBezTo>
                <a:cubicBezTo>
                  <a:pt x="80534" y="104318"/>
                  <a:pt x="81991" y="104381"/>
                  <a:pt x="84145" y="104476"/>
                </a:cubicBezTo>
                <a:lnTo>
                  <a:pt x="83385" y="111380"/>
                </a:lnTo>
                <a:cubicBezTo>
                  <a:pt x="77051" y="109701"/>
                  <a:pt x="70559" y="108561"/>
                  <a:pt x="64035" y="107991"/>
                </a:cubicBezTo>
                <a:lnTo>
                  <a:pt x="59443" y="98332"/>
                </a:lnTo>
                <a:lnTo>
                  <a:pt x="60551" y="83828"/>
                </a:lnTo>
                <a:close/>
                <a:moveTo>
                  <a:pt x="195303" y="103399"/>
                </a:moveTo>
                <a:lnTo>
                  <a:pt x="195588" y="104286"/>
                </a:lnTo>
                <a:cubicBezTo>
                  <a:pt x="194796" y="106788"/>
                  <a:pt x="194005" y="109163"/>
                  <a:pt x="193308" y="111380"/>
                </a:cubicBezTo>
                <a:lnTo>
                  <a:pt x="191123" y="104698"/>
                </a:lnTo>
                <a:lnTo>
                  <a:pt x="195303" y="103399"/>
                </a:lnTo>
                <a:close/>
                <a:moveTo>
                  <a:pt x="195842" y="105014"/>
                </a:moveTo>
                <a:lnTo>
                  <a:pt x="196950" y="108276"/>
                </a:lnTo>
                <a:lnTo>
                  <a:pt x="196127" y="110841"/>
                </a:lnTo>
                <a:lnTo>
                  <a:pt x="193688" y="111697"/>
                </a:lnTo>
                <a:cubicBezTo>
                  <a:pt x="194353" y="109638"/>
                  <a:pt x="195082" y="107358"/>
                  <a:pt x="195842" y="105014"/>
                </a:cubicBezTo>
                <a:close/>
                <a:moveTo>
                  <a:pt x="173040" y="105711"/>
                </a:moveTo>
                <a:lnTo>
                  <a:pt x="180640" y="106566"/>
                </a:lnTo>
                <a:lnTo>
                  <a:pt x="180324" y="111855"/>
                </a:lnTo>
                <a:lnTo>
                  <a:pt x="172026" y="110778"/>
                </a:lnTo>
                <a:lnTo>
                  <a:pt x="173040" y="105711"/>
                </a:lnTo>
                <a:close/>
                <a:moveTo>
                  <a:pt x="181115" y="106630"/>
                </a:moveTo>
                <a:lnTo>
                  <a:pt x="185802" y="107168"/>
                </a:lnTo>
                <a:lnTo>
                  <a:pt x="185422" y="112520"/>
                </a:lnTo>
                <a:lnTo>
                  <a:pt x="180767" y="111918"/>
                </a:lnTo>
                <a:lnTo>
                  <a:pt x="181115" y="106630"/>
                </a:lnTo>
                <a:close/>
                <a:moveTo>
                  <a:pt x="186246" y="107231"/>
                </a:moveTo>
                <a:lnTo>
                  <a:pt x="191693" y="107865"/>
                </a:lnTo>
                <a:lnTo>
                  <a:pt x="193023" y="111950"/>
                </a:lnTo>
                <a:lnTo>
                  <a:pt x="189761" y="113090"/>
                </a:lnTo>
                <a:lnTo>
                  <a:pt x="185897" y="112583"/>
                </a:lnTo>
                <a:lnTo>
                  <a:pt x="186246" y="107231"/>
                </a:lnTo>
                <a:close/>
                <a:moveTo>
                  <a:pt x="249331" y="106028"/>
                </a:moveTo>
                <a:cubicBezTo>
                  <a:pt x="249331" y="106059"/>
                  <a:pt x="249331" y="106091"/>
                  <a:pt x="249331" y="106123"/>
                </a:cubicBezTo>
                <a:lnTo>
                  <a:pt x="250692" y="109955"/>
                </a:lnTo>
                <a:lnTo>
                  <a:pt x="243060" y="113122"/>
                </a:lnTo>
                <a:lnTo>
                  <a:pt x="241730" y="109258"/>
                </a:lnTo>
                <a:lnTo>
                  <a:pt x="249331" y="106028"/>
                </a:lnTo>
                <a:close/>
                <a:moveTo>
                  <a:pt x="277548" y="105489"/>
                </a:moveTo>
                <a:lnTo>
                  <a:pt x="280810" y="110176"/>
                </a:lnTo>
                <a:lnTo>
                  <a:pt x="276756" y="113533"/>
                </a:lnTo>
                <a:lnTo>
                  <a:pt x="273399" y="108498"/>
                </a:lnTo>
                <a:cubicBezTo>
                  <a:pt x="274793" y="107485"/>
                  <a:pt x="276154" y="106503"/>
                  <a:pt x="277548" y="105489"/>
                </a:cubicBezTo>
                <a:close/>
                <a:moveTo>
                  <a:pt x="162716" y="110018"/>
                </a:moveTo>
                <a:lnTo>
                  <a:pt x="171456" y="111158"/>
                </a:lnTo>
                <a:lnTo>
                  <a:pt x="170918" y="113882"/>
                </a:lnTo>
                <a:lnTo>
                  <a:pt x="162399" y="112425"/>
                </a:lnTo>
                <a:lnTo>
                  <a:pt x="162716" y="110018"/>
                </a:lnTo>
                <a:close/>
                <a:moveTo>
                  <a:pt x="127025" y="108435"/>
                </a:moveTo>
                <a:lnTo>
                  <a:pt x="132630" y="109511"/>
                </a:lnTo>
                <a:lnTo>
                  <a:pt x="131838" y="113913"/>
                </a:lnTo>
                <a:cubicBezTo>
                  <a:pt x="129780" y="112963"/>
                  <a:pt x="127848" y="112077"/>
                  <a:pt x="126645" y="111475"/>
                </a:cubicBezTo>
                <a:lnTo>
                  <a:pt x="127025" y="108435"/>
                </a:lnTo>
                <a:close/>
                <a:moveTo>
                  <a:pt x="238563" y="107105"/>
                </a:moveTo>
                <a:lnTo>
                  <a:pt x="239482" y="109733"/>
                </a:lnTo>
                <a:lnTo>
                  <a:pt x="229632" y="113913"/>
                </a:lnTo>
                <a:lnTo>
                  <a:pt x="228682" y="111063"/>
                </a:lnTo>
                <a:lnTo>
                  <a:pt x="238563" y="107105"/>
                </a:lnTo>
                <a:close/>
                <a:moveTo>
                  <a:pt x="226244" y="105236"/>
                </a:moveTo>
                <a:lnTo>
                  <a:pt x="227384" y="108625"/>
                </a:lnTo>
                <a:lnTo>
                  <a:pt x="213830" y="114198"/>
                </a:lnTo>
                <a:cubicBezTo>
                  <a:pt x="213323" y="112773"/>
                  <a:pt x="212848" y="111348"/>
                  <a:pt x="212373" y="109986"/>
                </a:cubicBezTo>
                <a:lnTo>
                  <a:pt x="212404" y="109986"/>
                </a:lnTo>
                <a:lnTo>
                  <a:pt x="226244" y="105236"/>
                </a:lnTo>
                <a:close/>
                <a:moveTo>
                  <a:pt x="171900" y="111190"/>
                </a:moveTo>
                <a:lnTo>
                  <a:pt x="180260" y="112298"/>
                </a:lnTo>
                <a:lnTo>
                  <a:pt x="180070" y="115402"/>
                </a:lnTo>
                <a:lnTo>
                  <a:pt x="171361" y="113945"/>
                </a:lnTo>
                <a:lnTo>
                  <a:pt x="171900" y="111190"/>
                </a:lnTo>
                <a:close/>
                <a:moveTo>
                  <a:pt x="210283" y="106820"/>
                </a:moveTo>
                <a:lnTo>
                  <a:pt x="211834" y="111222"/>
                </a:lnTo>
                <a:lnTo>
                  <a:pt x="199832" y="115402"/>
                </a:lnTo>
                <a:lnTo>
                  <a:pt x="198375" y="111031"/>
                </a:lnTo>
                <a:lnTo>
                  <a:pt x="210283" y="106820"/>
                </a:lnTo>
                <a:close/>
                <a:moveTo>
                  <a:pt x="133073" y="109575"/>
                </a:moveTo>
                <a:lnTo>
                  <a:pt x="138046" y="110525"/>
                </a:lnTo>
                <a:cubicBezTo>
                  <a:pt x="137697" y="112552"/>
                  <a:pt x="137380" y="114452"/>
                  <a:pt x="137095" y="116162"/>
                </a:cubicBezTo>
                <a:cubicBezTo>
                  <a:pt x="135544" y="115560"/>
                  <a:pt x="133897" y="114832"/>
                  <a:pt x="132282" y="114103"/>
                </a:cubicBezTo>
                <a:lnTo>
                  <a:pt x="132282" y="114072"/>
                </a:lnTo>
                <a:lnTo>
                  <a:pt x="133073" y="109575"/>
                </a:lnTo>
                <a:close/>
                <a:moveTo>
                  <a:pt x="227511" y="109068"/>
                </a:moveTo>
                <a:lnTo>
                  <a:pt x="228112" y="110778"/>
                </a:lnTo>
                <a:lnTo>
                  <a:pt x="214526" y="116194"/>
                </a:lnTo>
                <a:cubicBezTo>
                  <a:pt x="214336" y="115687"/>
                  <a:pt x="214146" y="115148"/>
                  <a:pt x="213988" y="114642"/>
                </a:cubicBezTo>
                <a:lnTo>
                  <a:pt x="227511" y="109068"/>
                </a:lnTo>
                <a:close/>
                <a:moveTo>
                  <a:pt x="265450" y="99156"/>
                </a:moveTo>
                <a:lnTo>
                  <a:pt x="272132" y="108276"/>
                </a:lnTo>
                <a:cubicBezTo>
                  <a:pt x="267730" y="111380"/>
                  <a:pt x="263518" y="114293"/>
                  <a:pt x="260636" y="116194"/>
                </a:cubicBezTo>
                <a:lnTo>
                  <a:pt x="257628" y="107580"/>
                </a:lnTo>
                <a:lnTo>
                  <a:pt x="257691" y="107580"/>
                </a:lnTo>
                <a:cubicBezTo>
                  <a:pt x="257786" y="107548"/>
                  <a:pt x="257850" y="107390"/>
                  <a:pt x="257818" y="107295"/>
                </a:cubicBezTo>
                <a:cubicBezTo>
                  <a:pt x="257772" y="107202"/>
                  <a:pt x="257691" y="107143"/>
                  <a:pt x="257602" y="107143"/>
                </a:cubicBezTo>
                <a:cubicBezTo>
                  <a:pt x="257569" y="107143"/>
                  <a:pt x="257535" y="107151"/>
                  <a:pt x="257501" y="107168"/>
                </a:cubicBezTo>
                <a:lnTo>
                  <a:pt x="256108" y="103178"/>
                </a:lnTo>
                <a:lnTo>
                  <a:pt x="265450" y="99156"/>
                </a:lnTo>
                <a:close/>
                <a:moveTo>
                  <a:pt x="155812" y="108973"/>
                </a:moveTo>
                <a:lnTo>
                  <a:pt x="159264" y="109480"/>
                </a:lnTo>
                <a:lnTo>
                  <a:pt x="158250" y="116605"/>
                </a:lnTo>
                <a:lnTo>
                  <a:pt x="154735" y="115718"/>
                </a:lnTo>
                <a:lnTo>
                  <a:pt x="155812" y="108973"/>
                </a:lnTo>
                <a:close/>
                <a:moveTo>
                  <a:pt x="162304" y="112868"/>
                </a:moveTo>
                <a:lnTo>
                  <a:pt x="170855" y="114325"/>
                </a:lnTo>
                <a:lnTo>
                  <a:pt x="170316" y="116890"/>
                </a:lnTo>
                <a:lnTo>
                  <a:pt x="162051" y="115243"/>
                </a:lnTo>
                <a:lnTo>
                  <a:pt x="162304" y="112868"/>
                </a:lnTo>
                <a:close/>
                <a:moveTo>
                  <a:pt x="159707" y="109543"/>
                </a:moveTo>
                <a:lnTo>
                  <a:pt x="162241" y="109955"/>
                </a:lnTo>
                <a:lnTo>
                  <a:pt x="161259" y="117397"/>
                </a:lnTo>
                <a:lnTo>
                  <a:pt x="158725" y="116732"/>
                </a:lnTo>
                <a:lnTo>
                  <a:pt x="159707" y="109543"/>
                </a:lnTo>
                <a:close/>
                <a:moveTo>
                  <a:pt x="139661" y="106503"/>
                </a:moveTo>
                <a:lnTo>
                  <a:pt x="142701" y="106946"/>
                </a:lnTo>
                <a:lnTo>
                  <a:pt x="140896" y="117650"/>
                </a:lnTo>
                <a:cubicBezTo>
                  <a:pt x="140167" y="117397"/>
                  <a:pt x="139122" y="117017"/>
                  <a:pt x="137951" y="116510"/>
                </a:cubicBezTo>
                <a:cubicBezTo>
                  <a:pt x="138426" y="113692"/>
                  <a:pt x="139027" y="110240"/>
                  <a:pt x="139661" y="106535"/>
                </a:cubicBezTo>
                <a:lnTo>
                  <a:pt x="139661" y="106503"/>
                </a:lnTo>
                <a:close/>
                <a:moveTo>
                  <a:pt x="281063" y="110556"/>
                </a:moveTo>
                <a:lnTo>
                  <a:pt x="283723" y="114388"/>
                </a:lnTo>
                <a:lnTo>
                  <a:pt x="279575" y="117840"/>
                </a:lnTo>
                <a:lnTo>
                  <a:pt x="277009" y="113913"/>
                </a:lnTo>
                <a:lnTo>
                  <a:pt x="281063" y="110556"/>
                </a:lnTo>
                <a:close/>
                <a:moveTo>
                  <a:pt x="239640" y="110176"/>
                </a:moveTo>
                <a:lnTo>
                  <a:pt x="240938" y="114008"/>
                </a:lnTo>
                <a:lnTo>
                  <a:pt x="231058" y="118125"/>
                </a:lnTo>
                <a:lnTo>
                  <a:pt x="229791" y="114357"/>
                </a:lnTo>
                <a:lnTo>
                  <a:pt x="239640" y="110176"/>
                </a:lnTo>
                <a:close/>
                <a:moveTo>
                  <a:pt x="143144" y="107010"/>
                </a:moveTo>
                <a:lnTo>
                  <a:pt x="145266" y="107326"/>
                </a:lnTo>
                <a:lnTo>
                  <a:pt x="143524" y="118189"/>
                </a:lnTo>
                <a:cubicBezTo>
                  <a:pt x="142701" y="118062"/>
                  <a:pt x="142131" y="117967"/>
                  <a:pt x="141909" y="117935"/>
                </a:cubicBezTo>
                <a:cubicBezTo>
                  <a:pt x="141719" y="117904"/>
                  <a:pt x="141529" y="117872"/>
                  <a:pt x="141339" y="117809"/>
                </a:cubicBezTo>
                <a:lnTo>
                  <a:pt x="143144" y="107010"/>
                </a:lnTo>
                <a:close/>
                <a:moveTo>
                  <a:pt x="145709" y="107421"/>
                </a:moveTo>
                <a:lnTo>
                  <a:pt x="147451" y="107675"/>
                </a:lnTo>
                <a:lnTo>
                  <a:pt x="145709" y="118600"/>
                </a:lnTo>
                <a:lnTo>
                  <a:pt x="143999" y="118252"/>
                </a:lnTo>
                <a:lnTo>
                  <a:pt x="145709" y="107421"/>
                </a:lnTo>
                <a:close/>
                <a:moveTo>
                  <a:pt x="171266" y="114388"/>
                </a:moveTo>
                <a:lnTo>
                  <a:pt x="180039" y="115877"/>
                </a:lnTo>
                <a:lnTo>
                  <a:pt x="179849" y="118759"/>
                </a:lnTo>
                <a:lnTo>
                  <a:pt x="170760" y="116954"/>
                </a:lnTo>
                <a:lnTo>
                  <a:pt x="171266" y="114388"/>
                </a:lnTo>
                <a:close/>
                <a:moveTo>
                  <a:pt x="147895" y="107738"/>
                </a:moveTo>
                <a:lnTo>
                  <a:pt x="150998" y="108213"/>
                </a:lnTo>
                <a:lnTo>
                  <a:pt x="149193" y="119297"/>
                </a:lnTo>
                <a:lnTo>
                  <a:pt x="146121" y="118727"/>
                </a:lnTo>
                <a:lnTo>
                  <a:pt x="147895" y="107738"/>
                </a:lnTo>
                <a:close/>
                <a:moveTo>
                  <a:pt x="211993" y="111665"/>
                </a:moveTo>
                <a:cubicBezTo>
                  <a:pt x="212309" y="112615"/>
                  <a:pt x="212658" y="113565"/>
                  <a:pt x="212975" y="114547"/>
                </a:cubicBezTo>
                <a:lnTo>
                  <a:pt x="201162" y="119424"/>
                </a:lnTo>
                <a:lnTo>
                  <a:pt x="199990" y="115845"/>
                </a:lnTo>
                <a:lnTo>
                  <a:pt x="211993" y="111665"/>
                </a:lnTo>
                <a:close/>
                <a:moveTo>
                  <a:pt x="257216" y="107770"/>
                </a:moveTo>
                <a:lnTo>
                  <a:pt x="260225" y="116479"/>
                </a:lnTo>
                <a:cubicBezTo>
                  <a:pt x="259148" y="117239"/>
                  <a:pt x="258040" y="117904"/>
                  <a:pt x="256900" y="118537"/>
                </a:cubicBezTo>
                <a:cubicBezTo>
                  <a:pt x="256836" y="118537"/>
                  <a:pt x="255949" y="118885"/>
                  <a:pt x="254461" y="119455"/>
                </a:cubicBezTo>
                <a:lnTo>
                  <a:pt x="251262" y="110240"/>
                </a:lnTo>
                <a:lnTo>
                  <a:pt x="257216" y="107770"/>
                </a:lnTo>
                <a:close/>
                <a:moveTo>
                  <a:pt x="228239" y="111222"/>
                </a:moveTo>
                <a:lnTo>
                  <a:pt x="229221" y="114103"/>
                </a:lnTo>
                <a:lnTo>
                  <a:pt x="221303" y="117460"/>
                </a:lnTo>
                <a:lnTo>
                  <a:pt x="215698" y="119709"/>
                </a:lnTo>
                <a:cubicBezTo>
                  <a:pt x="215381" y="118664"/>
                  <a:pt x="215033" y="117650"/>
                  <a:pt x="214685" y="116637"/>
                </a:cubicBezTo>
                <a:lnTo>
                  <a:pt x="214653" y="116637"/>
                </a:lnTo>
                <a:lnTo>
                  <a:pt x="228239" y="111222"/>
                </a:lnTo>
                <a:close/>
                <a:moveTo>
                  <a:pt x="151473" y="108276"/>
                </a:moveTo>
                <a:lnTo>
                  <a:pt x="155432" y="108878"/>
                </a:lnTo>
                <a:lnTo>
                  <a:pt x="153627" y="120184"/>
                </a:lnTo>
                <a:cubicBezTo>
                  <a:pt x="152233" y="119899"/>
                  <a:pt x="150903" y="119645"/>
                  <a:pt x="149668" y="119392"/>
                </a:cubicBezTo>
                <a:lnTo>
                  <a:pt x="151473" y="108276"/>
                </a:lnTo>
                <a:close/>
                <a:moveTo>
                  <a:pt x="213133" y="114990"/>
                </a:moveTo>
                <a:cubicBezTo>
                  <a:pt x="213323" y="115497"/>
                  <a:pt x="213481" y="116004"/>
                  <a:pt x="213671" y="116542"/>
                </a:cubicBezTo>
                <a:lnTo>
                  <a:pt x="201795" y="121292"/>
                </a:lnTo>
                <a:lnTo>
                  <a:pt x="201320" y="119867"/>
                </a:lnTo>
                <a:lnTo>
                  <a:pt x="213133" y="114990"/>
                </a:lnTo>
                <a:close/>
                <a:moveTo>
                  <a:pt x="180735" y="112393"/>
                </a:moveTo>
                <a:lnTo>
                  <a:pt x="189286" y="113502"/>
                </a:lnTo>
                <a:lnTo>
                  <a:pt x="180165" y="121387"/>
                </a:lnTo>
                <a:lnTo>
                  <a:pt x="180735" y="112393"/>
                </a:lnTo>
                <a:close/>
                <a:moveTo>
                  <a:pt x="229347" y="114547"/>
                </a:moveTo>
                <a:lnTo>
                  <a:pt x="230614" y="118315"/>
                </a:lnTo>
                <a:lnTo>
                  <a:pt x="222919" y="121514"/>
                </a:lnTo>
                <a:lnTo>
                  <a:pt x="221684" y="117809"/>
                </a:lnTo>
                <a:lnTo>
                  <a:pt x="229347" y="114547"/>
                </a:lnTo>
                <a:close/>
                <a:moveTo>
                  <a:pt x="154703" y="116130"/>
                </a:moveTo>
                <a:lnTo>
                  <a:pt x="161259" y="117809"/>
                </a:lnTo>
                <a:lnTo>
                  <a:pt x="160752" y="121704"/>
                </a:lnTo>
                <a:cubicBezTo>
                  <a:pt x="158504" y="121229"/>
                  <a:pt x="156224" y="120754"/>
                  <a:pt x="154038" y="120279"/>
                </a:cubicBezTo>
                <a:lnTo>
                  <a:pt x="154703" y="116130"/>
                </a:lnTo>
                <a:close/>
                <a:moveTo>
                  <a:pt x="250851" y="110398"/>
                </a:moveTo>
                <a:lnTo>
                  <a:pt x="254049" y="119582"/>
                </a:lnTo>
                <a:lnTo>
                  <a:pt x="246290" y="122496"/>
                </a:lnTo>
                <a:lnTo>
                  <a:pt x="243218" y="113565"/>
                </a:lnTo>
                <a:lnTo>
                  <a:pt x="250851" y="110398"/>
                </a:lnTo>
                <a:close/>
                <a:moveTo>
                  <a:pt x="197932" y="111158"/>
                </a:moveTo>
                <a:lnTo>
                  <a:pt x="200750" y="119582"/>
                </a:lnTo>
                <a:lnTo>
                  <a:pt x="193340" y="122622"/>
                </a:lnTo>
                <a:lnTo>
                  <a:pt x="196855" y="111570"/>
                </a:lnTo>
                <a:lnTo>
                  <a:pt x="197932" y="111158"/>
                </a:lnTo>
                <a:close/>
                <a:moveTo>
                  <a:pt x="85063" y="104508"/>
                </a:moveTo>
                <a:cubicBezTo>
                  <a:pt x="90542" y="104793"/>
                  <a:pt x="99409" y="105331"/>
                  <a:pt x="103083" y="106091"/>
                </a:cubicBezTo>
                <a:lnTo>
                  <a:pt x="102766" y="122939"/>
                </a:lnTo>
                <a:lnTo>
                  <a:pt x="94691" y="115022"/>
                </a:lnTo>
                <a:cubicBezTo>
                  <a:pt x="94564" y="114895"/>
                  <a:pt x="94437" y="114800"/>
                  <a:pt x="94311" y="114768"/>
                </a:cubicBezTo>
                <a:cubicBezTo>
                  <a:pt x="94216" y="114737"/>
                  <a:pt x="90289" y="113217"/>
                  <a:pt x="84271" y="111602"/>
                </a:cubicBezTo>
                <a:lnTo>
                  <a:pt x="85063" y="104508"/>
                </a:lnTo>
                <a:close/>
                <a:moveTo>
                  <a:pt x="104160" y="98617"/>
                </a:moveTo>
                <a:lnTo>
                  <a:pt x="117239" y="109416"/>
                </a:lnTo>
                <a:cubicBezTo>
                  <a:pt x="117271" y="109448"/>
                  <a:pt x="117334" y="109480"/>
                  <a:pt x="117366" y="109480"/>
                </a:cubicBezTo>
                <a:lnTo>
                  <a:pt x="126265" y="112298"/>
                </a:lnTo>
                <a:cubicBezTo>
                  <a:pt x="126835" y="112552"/>
                  <a:pt x="132503" y="115243"/>
                  <a:pt x="136937" y="117080"/>
                </a:cubicBezTo>
                <a:cubicBezTo>
                  <a:pt x="136430" y="119867"/>
                  <a:pt x="136082" y="122052"/>
                  <a:pt x="135860" y="123351"/>
                </a:cubicBezTo>
                <a:cubicBezTo>
                  <a:pt x="134974" y="122907"/>
                  <a:pt x="134182" y="122274"/>
                  <a:pt x="133549" y="121514"/>
                </a:cubicBezTo>
                <a:cubicBezTo>
                  <a:pt x="129083" y="115687"/>
                  <a:pt x="124966" y="114388"/>
                  <a:pt x="120976" y="113122"/>
                </a:cubicBezTo>
                <a:cubicBezTo>
                  <a:pt x="120026" y="112805"/>
                  <a:pt x="119012" y="112488"/>
                  <a:pt x="118031" y="112140"/>
                </a:cubicBezTo>
                <a:cubicBezTo>
                  <a:pt x="115782" y="111253"/>
                  <a:pt x="113724" y="109701"/>
                  <a:pt x="111729" y="108213"/>
                </a:cubicBezTo>
                <a:cubicBezTo>
                  <a:pt x="109417" y="106471"/>
                  <a:pt x="107041" y="104666"/>
                  <a:pt x="104318" y="103969"/>
                </a:cubicBezTo>
                <a:lnTo>
                  <a:pt x="104065" y="103906"/>
                </a:lnTo>
                <a:lnTo>
                  <a:pt x="104160" y="98617"/>
                </a:lnTo>
                <a:close/>
                <a:moveTo>
                  <a:pt x="162019" y="115655"/>
                </a:moveTo>
                <a:lnTo>
                  <a:pt x="170253" y="117302"/>
                </a:lnTo>
                <a:lnTo>
                  <a:pt x="169018" y="123446"/>
                </a:lnTo>
                <a:lnTo>
                  <a:pt x="161227" y="121799"/>
                </a:lnTo>
                <a:lnTo>
                  <a:pt x="162019" y="115655"/>
                </a:lnTo>
                <a:close/>
                <a:moveTo>
                  <a:pt x="221240" y="117999"/>
                </a:moveTo>
                <a:lnTo>
                  <a:pt x="222507" y="121704"/>
                </a:lnTo>
                <a:lnTo>
                  <a:pt x="217187" y="123921"/>
                </a:lnTo>
                <a:cubicBezTo>
                  <a:pt x="216743" y="122654"/>
                  <a:pt x="216300" y="121387"/>
                  <a:pt x="215888" y="120152"/>
                </a:cubicBezTo>
                <a:lnTo>
                  <a:pt x="221240" y="117999"/>
                </a:lnTo>
                <a:close/>
                <a:moveTo>
                  <a:pt x="195778" y="111950"/>
                </a:moveTo>
                <a:lnTo>
                  <a:pt x="192200" y="123097"/>
                </a:lnTo>
                <a:lnTo>
                  <a:pt x="189634" y="124174"/>
                </a:lnTo>
                <a:lnTo>
                  <a:pt x="189888" y="123287"/>
                </a:lnTo>
                <a:cubicBezTo>
                  <a:pt x="189951" y="123129"/>
                  <a:pt x="191376" y="118854"/>
                  <a:pt x="193340" y="112805"/>
                </a:cubicBezTo>
                <a:lnTo>
                  <a:pt x="195778" y="111950"/>
                </a:lnTo>
                <a:close/>
                <a:moveTo>
                  <a:pt x="272639" y="109005"/>
                </a:moveTo>
                <a:lnTo>
                  <a:pt x="276028" y="114135"/>
                </a:lnTo>
                <a:lnTo>
                  <a:pt x="263297" y="124712"/>
                </a:lnTo>
                <a:lnTo>
                  <a:pt x="260922" y="117112"/>
                </a:lnTo>
                <a:cubicBezTo>
                  <a:pt x="263867" y="115148"/>
                  <a:pt x="268174" y="112172"/>
                  <a:pt x="272639" y="109005"/>
                </a:cubicBezTo>
                <a:close/>
                <a:moveTo>
                  <a:pt x="213798" y="116954"/>
                </a:moveTo>
                <a:cubicBezTo>
                  <a:pt x="214146" y="117967"/>
                  <a:pt x="214495" y="119012"/>
                  <a:pt x="214875" y="120057"/>
                </a:cubicBezTo>
                <a:lnTo>
                  <a:pt x="202935" y="124839"/>
                </a:lnTo>
                <a:lnTo>
                  <a:pt x="201922" y="121704"/>
                </a:lnTo>
                <a:lnTo>
                  <a:pt x="213798" y="116954"/>
                </a:lnTo>
                <a:close/>
                <a:moveTo>
                  <a:pt x="200877" y="120025"/>
                </a:moveTo>
                <a:lnTo>
                  <a:pt x="201352" y="121451"/>
                </a:lnTo>
                <a:lnTo>
                  <a:pt x="192611" y="124934"/>
                </a:lnTo>
                <a:lnTo>
                  <a:pt x="193150" y="123192"/>
                </a:lnTo>
                <a:lnTo>
                  <a:pt x="200877" y="120025"/>
                </a:lnTo>
                <a:close/>
                <a:moveTo>
                  <a:pt x="170728" y="117397"/>
                </a:moveTo>
                <a:lnTo>
                  <a:pt x="179880" y="119202"/>
                </a:lnTo>
                <a:lnTo>
                  <a:pt x="179722" y="121767"/>
                </a:lnTo>
                <a:lnTo>
                  <a:pt x="175985" y="124997"/>
                </a:lnTo>
                <a:lnTo>
                  <a:pt x="169398" y="123572"/>
                </a:lnTo>
                <a:lnTo>
                  <a:pt x="170728" y="117397"/>
                </a:lnTo>
                <a:close/>
                <a:moveTo>
                  <a:pt x="192041" y="123667"/>
                </a:moveTo>
                <a:lnTo>
                  <a:pt x="191503" y="125378"/>
                </a:lnTo>
                <a:lnTo>
                  <a:pt x="188938" y="126391"/>
                </a:lnTo>
                <a:lnTo>
                  <a:pt x="189444" y="124744"/>
                </a:lnTo>
                <a:lnTo>
                  <a:pt x="192041" y="123667"/>
                </a:lnTo>
                <a:close/>
                <a:moveTo>
                  <a:pt x="241097" y="114452"/>
                </a:moveTo>
                <a:lnTo>
                  <a:pt x="244137" y="123351"/>
                </a:lnTo>
                <a:lnTo>
                  <a:pt x="234098" y="127151"/>
                </a:lnTo>
                <a:lnTo>
                  <a:pt x="231216" y="118569"/>
                </a:lnTo>
                <a:lnTo>
                  <a:pt x="241097" y="114452"/>
                </a:lnTo>
                <a:close/>
                <a:moveTo>
                  <a:pt x="260510" y="117365"/>
                </a:moveTo>
                <a:lnTo>
                  <a:pt x="262885" y="124966"/>
                </a:lnTo>
                <a:lnTo>
                  <a:pt x="257216" y="127309"/>
                </a:lnTo>
                <a:lnTo>
                  <a:pt x="254778" y="120310"/>
                </a:lnTo>
                <a:cubicBezTo>
                  <a:pt x="256234" y="119740"/>
                  <a:pt x="257121" y="119424"/>
                  <a:pt x="257185" y="119392"/>
                </a:cubicBezTo>
                <a:cubicBezTo>
                  <a:pt x="258325" y="118790"/>
                  <a:pt x="259465" y="118125"/>
                  <a:pt x="260510" y="117365"/>
                </a:cubicBezTo>
                <a:close/>
                <a:moveTo>
                  <a:pt x="192833" y="112963"/>
                </a:moveTo>
                <a:cubicBezTo>
                  <a:pt x="190933" y="118822"/>
                  <a:pt x="189571" y="122971"/>
                  <a:pt x="189539" y="123097"/>
                </a:cubicBezTo>
                <a:lnTo>
                  <a:pt x="189128" y="124332"/>
                </a:lnTo>
                <a:lnTo>
                  <a:pt x="179722" y="128228"/>
                </a:lnTo>
                <a:cubicBezTo>
                  <a:pt x="178899" y="127183"/>
                  <a:pt x="177949" y="126233"/>
                  <a:pt x="176935" y="125409"/>
                </a:cubicBezTo>
                <a:lnTo>
                  <a:pt x="179944" y="122812"/>
                </a:lnTo>
                <a:cubicBezTo>
                  <a:pt x="180039" y="122781"/>
                  <a:pt x="180102" y="122717"/>
                  <a:pt x="180134" y="122622"/>
                </a:cubicBezTo>
                <a:lnTo>
                  <a:pt x="190204" y="113882"/>
                </a:lnTo>
                <a:lnTo>
                  <a:pt x="192833" y="112963"/>
                </a:lnTo>
                <a:close/>
                <a:moveTo>
                  <a:pt x="215096" y="120437"/>
                </a:moveTo>
                <a:cubicBezTo>
                  <a:pt x="215508" y="121672"/>
                  <a:pt x="215951" y="122939"/>
                  <a:pt x="216395" y="124206"/>
                </a:cubicBezTo>
                <a:lnTo>
                  <a:pt x="204456" y="129178"/>
                </a:lnTo>
                <a:lnTo>
                  <a:pt x="203157" y="125219"/>
                </a:lnTo>
                <a:lnTo>
                  <a:pt x="215096" y="120437"/>
                </a:lnTo>
                <a:close/>
                <a:moveTo>
                  <a:pt x="276281" y="114515"/>
                </a:moveTo>
                <a:lnTo>
                  <a:pt x="278878" y="118410"/>
                </a:lnTo>
                <a:lnTo>
                  <a:pt x="265007" y="129399"/>
                </a:lnTo>
                <a:lnTo>
                  <a:pt x="263423" y="125187"/>
                </a:lnTo>
                <a:lnTo>
                  <a:pt x="276281" y="114515"/>
                </a:lnTo>
                <a:close/>
                <a:moveTo>
                  <a:pt x="201510" y="121894"/>
                </a:moveTo>
                <a:lnTo>
                  <a:pt x="202524" y="124997"/>
                </a:lnTo>
                <a:lnTo>
                  <a:pt x="191123" y="129589"/>
                </a:lnTo>
                <a:lnTo>
                  <a:pt x="192421" y="125504"/>
                </a:lnTo>
                <a:lnTo>
                  <a:pt x="201510" y="121894"/>
                </a:lnTo>
                <a:close/>
                <a:moveTo>
                  <a:pt x="188969" y="124902"/>
                </a:moveTo>
                <a:lnTo>
                  <a:pt x="188368" y="126644"/>
                </a:lnTo>
                <a:lnTo>
                  <a:pt x="180799" y="129653"/>
                </a:lnTo>
                <a:cubicBezTo>
                  <a:pt x="180514" y="129304"/>
                  <a:pt x="180260" y="128956"/>
                  <a:pt x="179975" y="128639"/>
                </a:cubicBezTo>
                <a:lnTo>
                  <a:pt x="188969" y="124902"/>
                </a:lnTo>
                <a:close/>
                <a:moveTo>
                  <a:pt x="137760" y="117492"/>
                </a:moveTo>
                <a:cubicBezTo>
                  <a:pt x="139629" y="118252"/>
                  <a:pt x="141149" y="118790"/>
                  <a:pt x="141814" y="118854"/>
                </a:cubicBezTo>
                <a:cubicBezTo>
                  <a:pt x="142923" y="118949"/>
                  <a:pt x="152075" y="120849"/>
                  <a:pt x="160594" y="122654"/>
                </a:cubicBezTo>
                <a:lnTo>
                  <a:pt x="159675" y="129938"/>
                </a:lnTo>
                <a:cubicBezTo>
                  <a:pt x="155337" y="128608"/>
                  <a:pt x="151188" y="127689"/>
                  <a:pt x="147388" y="126834"/>
                </a:cubicBezTo>
                <a:cubicBezTo>
                  <a:pt x="143049" y="125884"/>
                  <a:pt x="139312" y="125061"/>
                  <a:pt x="136684" y="123826"/>
                </a:cubicBezTo>
                <a:cubicBezTo>
                  <a:pt x="136874" y="122622"/>
                  <a:pt x="137285" y="120374"/>
                  <a:pt x="137760" y="117492"/>
                </a:cubicBezTo>
                <a:close/>
                <a:moveTo>
                  <a:pt x="230773" y="118759"/>
                </a:moveTo>
                <a:lnTo>
                  <a:pt x="233654" y="127309"/>
                </a:lnTo>
                <a:lnTo>
                  <a:pt x="225896" y="130286"/>
                </a:lnTo>
                <a:lnTo>
                  <a:pt x="223077" y="121989"/>
                </a:lnTo>
                <a:lnTo>
                  <a:pt x="230773" y="118759"/>
                </a:lnTo>
                <a:close/>
                <a:moveTo>
                  <a:pt x="254334" y="120469"/>
                </a:moveTo>
                <a:lnTo>
                  <a:pt x="256773" y="127468"/>
                </a:lnTo>
                <a:lnTo>
                  <a:pt x="249077" y="130603"/>
                </a:lnTo>
                <a:lnTo>
                  <a:pt x="246607" y="123382"/>
                </a:lnTo>
                <a:lnTo>
                  <a:pt x="254334" y="120469"/>
                </a:lnTo>
                <a:close/>
                <a:moveTo>
                  <a:pt x="191313" y="125948"/>
                </a:moveTo>
                <a:lnTo>
                  <a:pt x="190014" y="130064"/>
                </a:lnTo>
                <a:lnTo>
                  <a:pt x="187418" y="131078"/>
                </a:lnTo>
                <a:lnTo>
                  <a:pt x="188748" y="126961"/>
                </a:lnTo>
                <a:lnTo>
                  <a:pt x="191313" y="125948"/>
                </a:lnTo>
                <a:close/>
                <a:moveTo>
                  <a:pt x="263043" y="125409"/>
                </a:moveTo>
                <a:lnTo>
                  <a:pt x="264627" y="129684"/>
                </a:lnTo>
                <a:lnTo>
                  <a:pt x="264500" y="129811"/>
                </a:lnTo>
                <a:lnTo>
                  <a:pt x="258863" y="132091"/>
                </a:lnTo>
                <a:lnTo>
                  <a:pt x="257375" y="127721"/>
                </a:lnTo>
                <a:lnTo>
                  <a:pt x="263043" y="125409"/>
                </a:lnTo>
                <a:close/>
                <a:moveTo>
                  <a:pt x="222697" y="122084"/>
                </a:moveTo>
                <a:lnTo>
                  <a:pt x="225515" y="130413"/>
                </a:lnTo>
                <a:lnTo>
                  <a:pt x="220195" y="132440"/>
                </a:lnTo>
                <a:cubicBezTo>
                  <a:pt x="219213" y="129748"/>
                  <a:pt x="218263" y="127024"/>
                  <a:pt x="217345" y="124332"/>
                </a:cubicBezTo>
                <a:lnTo>
                  <a:pt x="217377" y="124301"/>
                </a:lnTo>
                <a:lnTo>
                  <a:pt x="222697" y="122084"/>
                </a:lnTo>
                <a:close/>
                <a:moveTo>
                  <a:pt x="188241" y="127151"/>
                </a:moveTo>
                <a:lnTo>
                  <a:pt x="186943" y="131268"/>
                </a:lnTo>
                <a:lnTo>
                  <a:pt x="183269" y="132725"/>
                </a:lnTo>
                <a:cubicBezTo>
                  <a:pt x="182541" y="131743"/>
                  <a:pt x="181844" y="130825"/>
                  <a:pt x="181179" y="129969"/>
                </a:cubicBezTo>
                <a:lnTo>
                  <a:pt x="188241" y="127151"/>
                </a:lnTo>
                <a:close/>
                <a:moveTo>
                  <a:pt x="279100" y="118790"/>
                </a:moveTo>
                <a:lnTo>
                  <a:pt x="281918" y="123034"/>
                </a:lnTo>
                <a:lnTo>
                  <a:pt x="266242" y="132788"/>
                </a:lnTo>
                <a:lnTo>
                  <a:pt x="265165" y="129843"/>
                </a:lnTo>
                <a:lnTo>
                  <a:pt x="279100" y="118790"/>
                </a:lnTo>
                <a:close/>
                <a:moveTo>
                  <a:pt x="256931" y="127911"/>
                </a:moveTo>
                <a:lnTo>
                  <a:pt x="258451" y="132250"/>
                </a:lnTo>
                <a:lnTo>
                  <a:pt x="250724" y="135385"/>
                </a:lnTo>
                <a:lnTo>
                  <a:pt x="249236" y="131046"/>
                </a:lnTo>
                <a:lnTo>
                  <a:pt x="256931" y="127911"/>
                </a:lnTo>
                <a:close/>
                <a:moveTo>
                  <a:pt x="244454" y="124206"/>
                </a:moveTo>
                <a:lnTo>
                  <a:pt x="246955" y="131458"/>
                </a:lnTo>
                <a:lnTo>
                  <a:pt x="236885" y="135480"/>
                </a:lnTo>
                <a:lnTo>
                  <a:pt x="234383" y="128038"/>
                </a:lnTo>
                <a:lnTo>
                  <a:pt x="244454" y="124206"/>
                </a:lnTo>
                <a:close/>
                <a:moveTo>
                  <a:pt x="202682" y="125441"/>
                </a:moveTo>
                <a:lnTo>
                  <a:pt x="203981" y="129399"/>
                </a:lnTo>
                <a:lnTo>
                  <a:pt x="189223" y="135543"/>
                </a:lnTo>
                <a:lnTo>
                  <a:pt x="190996" y="130128"/>
                </a:lnTo>
                <a:lnTo>
                  <a:pt x="202682" y="125441"/>
                </a:lnTo>
                <a:close/>
                <a:moveTo>
                  <a:pt x="186753" y="131838"/>
                </a:moveTo>
                <a:lnTo>
                  <a:pt x="185486" y="135828"/>
                </a:lnTo>
                <a:cubicBezTo>
                  <a:pt x="184821" y="134878"/>
                  <a:pt x="184187" y="133960"/>
                  <a:pt x="183554" y="133105"/>
                </a:cubicBezTo>
                <a:lnTo>
                  <a:pt x="186753" y="131838"/>
                </a:lnTo>
                <a:close/>
                <a:moveTo>
                  <a:pt x="103970" y="106313"/>
                </a:moveTo>
                <a:cubicBezTo>
                  <a:pt x="106155" y="106946"/>
                  <a:pt x="108182" y="108466"/>
                  <a:pt x="110303" y="110081"/>
                </a:cubicBezTo>
                <a:cubicBezTo>
                  <a:pt x="112457" y="111697"/>
                  <a:pt x="114610" y="113343"/>
                  <a:pt x="117207" y="114293"/>
                </a:cubicBezTo>
                <a:cubicBezTo>
                  <a:pt x="118252" y="114705"/>
                  <a:pt x="119266" y="115022"/>
                  <a:pt x="120247" y="115338"/>
                </a:cubicBezTo>
                <a:cubicBezTo>
                  <a:pt x="124238" y="116605"/>
                  <a:pt x="127690" y="117714"/>
                  <a:pt x="131712" y="122939"/>
                </a:cubicBezTo>
                <a:cubicBezTo>
                  <a:pt x="132535" y="123984"/>
                  <a:pt x="133580" y="124807"/>
                  <a:pt x="134752" y="125409"/>
                </a:cubicBezTo>
                <a:lnTo>
                  <a:pt x="133739" y="130001"/>
                </a:lnTo>
                <a:lnTo>
                  <a:pt x="114959" y="127246"/>
                </a:lnTo>
                <a:cubicBezTo>
                  <a:pt x="114895" y="127246"/>
                  <a:pt x="114832" y="127246"/>
                  <a:pt x="114769" y="127278"/>
                </a:cubicBezTo>
                <a:cubicBezTo>
                  <a:pt x="114737" y="127341"/>
                  <a:pt x="114705" y="127373"/>
                  <a:pt x="114674" y="127436"/>
                </a:cubicBezTo>
                <a:lnTo>
                  <a:pt x="113502" y="136177"/>
                </a:lnTo>
                <a:lnTo>
                  <a:pt x="107485" y="135575"/>
                </a:lnTo>
                <a:lnTo>
                  <a:pt x="104286" y="124617"/>
                </a:lnTo>
                <a:cubicBezTo>
                  <a:pt x="104223" y="124427"/>
                  <a:pt x="104128" y="124269"/>
                  <a:pt x="103970" y="124111"/>
                </a:cubicBezTo>
                <a:lnTo>
                  <a:pt x="103653" y="123794"/>
                </a:lnTo>
                <a:lnTo>
                  <a:pt x="103970" y="106313"/>
                </a:lnTo>
                <a:close/>
                <a:moveTo>
                  <a:pt x="216521" y="124649"/>
                </a:moveTo>
                <a:cubicBezTo>
                  <a:pt x="217472" y="127341"/>
                  <a:pt x="218422" y="130064"/>
                  <a:pt x="219340" y="132756"/>
                </a:cubicBezTo>
                <a:cubicBezTo>
                  <a:pt x="215065" y="134403"/>
                  <a:pt x="210916" y="136018"/>
                  <a:pt x="207211" y="137475"/>
                </a:cubicBezTo>
                <a:lnTo>
                  <a:pt x="204614" y="129621"/>
                </a:lnTo>
                <a:lnTo>
                  <a:pt x="216521" y="124649"/>
                </a:lnTo>
                <a:close/>
                <a:moveTo>
                  <a:pt x="115085" y="127721"/>
                </a:moveTo>
                <a:lnTo>
                  <a:pt x="133644" y="130445"/>
                </a:lnTo>
                <a:lnTo>
                  <a:pt x="131997" y="138077"/>
                </a:lnTo>
                <a:lnTo>
                  <a:pt x="113945" y="136240"/>
                </a:lnTo>
                <a:lnTo>
                  <a:pt x="115085" y="127721"/>
                </a:lnTo>
                <a:close/>
                <a:moveTo>
                  <a:pt x="264785" y="130128"/>
                </a:moveTo>
                <a:lnTo>
                  <a:pt x="267002" y="136145"/>
                </a:lnTo>
                <a:cubicBezTo>
                  <a:pt x="267002" y="136145"/>
                  <a:pt x="267034" y="136177"/>
                  <a:pt x="267034" y="136177"/>
                </a:cubicBezTo>
                <a:lnTo>
                  <a:pt x="261112" y="138520"/>
                </a:lnTo>
                <a:lnTo>
                  <a:pt x="259021" y="132503"/>
                </a:lnTo>
                <a:lnTo>
                  <a:pt x="264690" y="130191"/>
                </a:lnTo>
                <a:lnTo>
                  <a:pt x="264753" y="130160"/>
                </a:lnTo>
                <a:lnTo>
                  <a:pt x="264785" y="130128"/>
                </a:lnTo>
                <a:close/>
                <a:moveTo>
                  <a:pt x="189856" y="130603"/>
                </a:moveTo>
                <a:lnTo>
                  <a:pt x="187291" y="138552"/>
                </a:lnTo>
                <a:cubicBezTo>
                  <a:pt x="186784" y="137792"/>
                  <a:pt x="186278" y="137032"/>
                  <a:pt x="185771" y="136303"/>
                </a:cubicBezTo>
                <a:lnTo>
                  <a:pt x="187323" y="131616"/>
                </a:lnTo>
                <a:lnTo>
                  <a:pt x="189856" y="130603"/>
                </a:lnTo>
                <a:close/>
                <a:moveTo>
                  <a:pt x="234003" y="128133"/>
                </a:moveTo>
                <a:lnTo>
                  <a:pt x="236505" y="135607"/>
                </a:lnTo>
                <a:lnTo>
                  <a:pt x="228777" y="138678"/>
                </a:lnTo>
                <a:lnTo>
                  <a:pt x="226212" y="131110"/>
                </a:lnTo>
                <a:cubicBezTo>
                  <a:pt x="228841" y="130096"/>
                  <a:pt x="231469" y="129114"/>
                  <a:pt x="234003" y="128133"/>
                </a:cubicBezTo>
                <a:close/>
                <a:moveTo>
                  <a:pt x="247082" y="131901"/>
                </a:moveTo>
                <a:lnTo>
                  <a:pt x="248602" y="136272"/>
                </a:lnTo>
                <a:lnTo>
                  <a:pt x="238531" y="140325"/>
                </a:lnTo>
                <a:lnTo>
                  <a:pt x="237043" y="135923"/>
                </a:lnTo>
                <a:lnTo>
                  <a:pt x="247082" y="131901"/>
                </a:lnTo>
                <a:close/>
                <a:moveTo>
                  <a:pt x="225801" y="131268"/>
                </a:moveTo>
                <a:lnTo>
                  <a:pt x="228302" y="138900"/>
                </a:lnTo>
                <a:lnTo>
                  <a:pt x="223109" y="140990"/>
                </a:lnTo>
                <a:cubicBezTo>
                  <a:pt x="222222" y="138457"/>
                  <a:pt x="221335" y="135923"/>
                  <a:pt x="220448" y="133326"/>
                </a:cubicBezTo>
                <a:lnTo>
                  <a:pt x="225801" y="131268"/>
                </a:lnTo>
                <a:close/>
                <a:moveTo>
                  <a:pt x="258578" y="132661"/>
                </a:moveTo>
                <a:lnTo>
                  <a:pt x="260668" y="138678"/>
                </a:lnTo>
                <a:lnTo>
                  <a:pt x="252878" y="141719"/>
                </a:lnTo>
                <a:lnTo>
                  <a:pt x="250851" y="135828"/>
                </a:lnTo>
                <a:lnTo>
                  <a:pt x="258578" y="132661"/>
                </a:lnTo>
                <a:close/>
                <a:moveTo>
                  <a:pt x="280715" y="131300"/>
                </a:moveTo>
                <a:lnTo>
                  <a:pt x="284230" y="140610"/>
                </a:lnTo>
                <a:lnTo>
                  <a:pt x="280493" y="141909"/>
                </a:lnTo>
                <a:lnTo>
                  <a:pt x="277389" y="132598"/>
                </a:lnTo>
                <a:lnTo>
                  <a:pt x="280715" y="131300"/>
                </a:lnTo>
                <a:close/>
                <a:moveTo>
                  <a:pt x="161069" y="122749"/>
                </a:moveTo>
                <a:cubicBezTo>
                  <a:pt x="168448" y="124301"/>
                  <a:pt x="175320" y="125789"/>
                  <a:pt x="175985" y="125916"/>
                </a:cubicBezTo>
                <a:cubicBezTo>
                  <a:pt x="177315" y="126549"/>
                  <a:pt x="181020" y="131110"/>
                  <a:pt x="185074" y="136968"/>
                </a:cubicBezTo>
                <a:lnTo>
                  <a:pt x="183016" y="143460"/>
                </a:lnTo>
                <a:cubicBezTo>
                  <a:pt x="181369" y="141845"/>
                  <a:pt x="179659" y="140357"/>
                  <a:pt x="177822" y="138995"/>
                </a:cubicBezTo>
                <a:cubicBezTo>
                  <a:pt x="172026" y="134656"/>
                  <a:pt x="165946" y="131965"/>
                  <a:pt x="160119" y="130096"/>
                </a:cubicBezTo>
                <a:lnTo>
                  <a:pt x="161069" y="122749"/>
                </a:lnTo>
                <a:close/>
                <a:moveTo>
                  <a:pt x="236663" y="136050"/>
                </a:moveTo>
                <a:lnTo>
                  <a:pt x="238088" y="140484"/>
                </a:lnTo>
                <a:lnTo>
                  <a:pt x="230393" y="143650"/>
                </a:lnTo>
                <a:lnTo>
                  <a:pt x="228872" y="139185"/>
                </a:lnTo>
                <a:lnTo>
                  <a:pt x="236663" y="136050"/>
                </a:lnTo>
                <a:close/>
                <a:moveTo>
                  <a:pt x="204107" y="129843"/>
                </a:moveTo>
                <a:lnTo>
                  <a:pt x="206736" y="137665"/>
                </a:lnTo>
                <a:cubicBezTo>
                  <a:pt x="203664" y="138868"/>
                  <a:pt x="200940" y="139977"/>
                  <a:pt x="198723" y="140832"/>
                </a:cubicBezTo>
                <a:lnTo>
                  <a:pt x="198628" y="140832"/>
                </a:lnTo>
                <a:cubicBezTo>
                  <a:pt x="198565" y="140864"/>
                  <a:pt x="198502" y="140895"/>
                  <a:pt x="198502" y="140959"/>
                </a:cubicBezTo>
                <a:cubicBezTo>
                  <a:pt x="195905" y="142004"/>
                  <a:pt x="194036" y="142795"/>
                  <a:pt x="193276" y="143175"/>
                </a:cubicBezTo>
                <a:cubicBezTo>
                  <a:pt x="192516" y="143555"/>
                  <a:pt x="191756" y="144030"/>
                  <a:pt x="191028" y="144474"/>
                </a:cubicBezTo>
                <a:cubicBezTo>
                  <a:pt x="190046" y="142795"/>
                  <a:pt x="189001" y="141149"/>
                  <a:pt x="187956" y="139565"/>
                </a:cubicBezTo>
                <a:lnTo>
                  <a:pt x="187924" y="139565"/>
                </a:lnTo>
                <a:lnTo>
                  <a:pt x="189033" y="136113"/>
                </a:lnTo>
                <a:lnTo>
                  <a:pt x="204107" y="129843"/>
                </a:lnTo>
                <a:close/>
                <a:moveTo>
                  <a:pt x="185391" y="137443"/>
                </a:moveTo>
                <a:cubicBezTo>
                  <a:pt x="185897" y="138172"/>
                  <a:pt x="186404" y="138932"/>
                  <a:pt x="186911" y="139724"/>
                </a:cubicBezTo>
                <a:lnTo>
                  <a:pt x="185042" y="145582"/>
                </a:lnTo>
                <a:cubicBezTo>
                  <a:pt x="184504" y="144981"/>
                  <a:pt x="183966" y="144379"/>
                  <a:pt x="183364" y="143809"/>
                </a:cubicBezTo>
                <a:lnTo>
                  <a:pt x="185391" y="137443"/>
                </a:lnTo>
                <a:close/>
                <a:moveTo>
                  <a:pt x="228461" y="139343"/>
                </a:moveTo>
                <a:lnTo>
                  <a:pt x="229949" y="143809"/>
                </a:lnTo>
                <a:lnTo>
                  <a:pt x="224755" y="145899"/>
                </a:lnTo>
                <a:lnTo>
                  <a:pt x="223235" y="141434"/>
                </a:lnTo>
                <a:lnTo>
                  <a:pt x="228461" y="139343"/>
                </a:lnTo>
                <a:close/>
                <a:moveTo>
                  <a:pt x="276946" y="132756"/>
                </a:moveTo>
                <a:lnTo>
                  <a:pt x="280050" y="142035"/>
                </a:lnTo>
                <a:lnTo>
                  <a:pt x="264215" y="147387"/>
                </a:lnTo>
                <a:lnTo>
                  <a:pt x="261238" y="138900"/>
                </a:lnTo>
                <a:lnTo>
                  <a:pt x="276946" y="132756"/>
                </a:lnTo>
                <a:close/>
                <a:moveTo>
                  <a:pt x="187576" y="140705"/>
                </a:moveTo>
                <a:cubicBezTo>
                  <a:pt x="188494" y="142099"/>
                  <a:pt x="189381" y="143524"/>
                  <a:pt x="190268" y="144949"/>
                </a:cubicBezTo>
                <a:cubicBezTo>
                  <a:pt x="189064" y="145741"/>
                  <a:pt x="187924" y="146627"/>
                  <a:pt x="186848" y="147577"/>
                </a:cubicBezTo>
                <a:cubicBezTo>
                  <a:pt x="186499" y="147197"/>
                  <a:pt x="186119" y="146754"/>
                  <a:pt x="185771" y="146374"/>
                </a:cubicBezTo>
                <a:lnTo>
                  <a:pt x="187576" y="140705"/>
                </a:lnTo>
                <a:close/>
                <a:moveTo>
                  <a:pt x="238278" y="140895"/>
                </a:moveTo>
                <a:lnTo>
                  <a:pt x="239672" y="145012"/>
                </a:lnTo>
                <a:lnTo>
                  <a:pt x="231913" y="147926"/>
                </a:lnTo>
                <a:lnTo>
                  <a:pt x="230583" y="144030"/>
                </a:lnTo>
                <a:lnTo>
                  <a:pt x="238278" y="140895"/>
                </a:lnTo>
                <a:close/>
                <a:moveTo>
                  <a:pt x="260827" y="139090"/>
                </a:moveTo>
                <a:lnTo>
                  <a:pt x="263772" y="147577"/>
                </a:lnTo>
                <a:lnTo>
                  <a:pt x="260700" y="148622"/>
                </a:lnTo>
                <a:lnTo>
                  <a:pt x="257881" y="140262"/>
                </a:lnTo>
                <a:lnTo>
                  <a:pt x="260827" y="139090"/>
                </a:lnTo>
                <a:close/>
                <a:moveTo>
                  <a:pt x="248792" y="136652"/>
                </a:moveTo>
                <a:lnTo>
                  <a:pt x="251547" y="144696"/>
                </a:lnTo>
                <a:lnTo>
                  <a:pt x="241413" y="148717"/>
                </a:lnTo>
                <a:lnTo>
                  <a:pt x="238721" y="140737"/>
                </a:lnTo>
                <a:lnTo>
                  <a:pt x="248792" y="136652"/>
                </a:lnTo>
                <a:close/>
                <a:moveTo>
                  <a:pt x="136874" y="126391"/>
                </a:moveTo>
                <a:cubicBezTo>
                  <a:pt x="139597" y="127468"/>
                  <a:pt x="143018" y="128228"/>
                  <a:pt x="146913" y="129083"/>
                </a:cubicBezTo>
                <a:cubicBezTo>
                  <a:pt x="150681" y="129906"/>
                  <a:pt x="154830" y="130825"/>
                  <a:pt x="159137" y="132186"/>
                </a:cubicBezTo>
                <a:lnTo>
                  <a:pt x="155622" y="149129"/>
                </a:lnTo>
                <a:lnTo>
                  <a:pt x="132725" y="145519"/>
                </a:lnTo>
                <a:lnTo>
                  <a:pt x="133929" y="140009"/>
                </a:lnTo>
                <a:lnTo>
                  <a:pt x="141434" y="141275"/>
                </a:lnTo>
                <a:lnTo>
                  <a:pt x="141497" y="141275"/>
                </a:lnTo>
                <a:cubicBezTo>
                  <a:pt x="141507" y="141276"/>
                  <a:pt x="141516" y="141277"/>
                  <a:pt x="141524" y="141277"/>
                </a:cubicBezTo>
                <a:cubicBezTo>
                  <a:pt x="141784" y="141277"/>
                  <a:pt x="141805" y="140831"/>
                  <a:pt x="141529" y="140800"/>
                </a:cubicBezTo>
                <a:lnTo>
                  <a:pt x="134024" y="139565"/>
                </a:lnTo>
                <a:lnTo>
                  <a:pt x="136874" y="126391"/>
                </a:lnTo>
                <a:close/>
                <a:moveTo>
                  <a:pt x="207021" y="138520"/>
                </a:moveTo>
                <a:lnTo>
                  <a:pt x="209554" y="146057"/>
                </a:lnTo>
                <a:lnTo>
                  <a:pt x="201384" y="149319"/>
                </a:lnTo>
                <a:lnTo>
                  <a:pt x="199103" y="141687"/>
                </a:lnTo>
                <a:cubicBezTo>
                  <a:pt x="201320" y="140769"/>
                  <a:pt x="204012" y="139692"/>
                  <a:pt x="207021" y="138520"/>
                </a:cubicBezTo>
                <a:close/>
                <a:moveTo>
                  <a:pt x="184947" y="148939"/>
                </a:moveTo>
                <a:lnTo>
                  <a:pt x="185201" y="149224"/>
                </a:lnTo>
                <a:cubicBezTo>
                  <a:pt x="185016" y="149440"/>
                  <a:pt x="184861" y="149626"/>
                  <a:pt x="184677" y="149840"/>
                </a:cubicBezTo>
                <a:lnTo>
                  <a:pt x="184677" y="149840"/>
                </a:lnTo>
                <a:lnTo>
                  <a:pt x="184947" y="148939"/>
                </a:lnTo>
                <a:close/>
                <a:moveTo>
                  <a:pt x="257501" y="140389"/>
                </a:moveTo>
                <a:lnTo>
                  <a:pt x="260320" y="148717"/>
                </a:lnTo>
                <a:lnTo>
                  <a:pt x="255886" y="150238"/>
                </a:lnTo>
                <a:lnTo>
                  <a:pt x="253099" y="142130"/>
                </a:lnTo>
                <a:lnTo>
                  <a:pt x="257501" y="140389"/>
                </a:lnTo>
                <a:close/>
                <a:moveTo>
                  <a:pt x="219593" y="133675"/>
                </a:moveTo>
                <a:cubicBezTo>
                  <a:pt x="221050" y="137950"/>
                  <a:pt x="222507" y="142194"/>
                  <a:pt x="223932" y="146247"/>
                </a:cubicBezTo>
                <a:lnTo>
                  <a:pt x="211708" y="151219"/>
                </a:lnTo>
                <a:lnTo>
                  <a:pt x="207464" y="138393"/>
                </a:lnTo>
                <a:cubicBezTo>
                  <a:pt x="211138" y="136937"/>
                  <a:pt x="215286" y="135322"/>
                  <a:pt x="219593" y="133675"/>
                </a:cubicBezTo>
                <a:close/>
                <a:moveTo>
                  <a:pt x="198660" y="141877"/>
                </a:moveTo>
                <a:lnTo>
                  <a:pt x="200940" y="149446"/>
                </a:lnTo>
                <a:cubicBezTo>
                  <a:pt x="200940" y="149478"/>
                  <a:pt x="200972" y="149478"/>
                  <a:pt x="200972" y="149478"/>
                </a:cubicBezTo>
                <a:lnTo>
                  <a:pt x="195145" y="151789"/>
                </a:lnTo>
                <a:cubicBezTo>
                  <a:pt x="194068" y="149699"/>
                  <a:pt x="192833" y="147482"/>
                  <a:pt x="191503" y="145266"/>
                </a:cubicBezTo>
                <a:cubicBezTo>
                  <a:pt x="192200" y="144822"/>
                  <a:pt x="192928" y="144411"/>
                  <a:pt x="193688" y="143999"/>
                </a:cubicBezTo>
                <a:cubicBezTo>
                  <a:pt x="194448" y="143619"/>
                  <a:pt x="196190" y="142890"/>
                  <a:pt x="198660" y="141877"/>
                </a:cubicBezTo>
                <a:close/>
                <a:moveTo>
                  <a:pt x="239830" y="145424"/>
                </a:moveTo>
                <a:lnTo>
                  <a:pt x="240970" y="148876"/>
                </a:lnTo>
                <a:lnTo>
                  <a:pt x="233274" y="151948"/>
                </a:lnTo>
                <a:lnTo>
                  <a:pt x="232008" y="148401"/>
                </a:lnTo>
                <a:lnTo>
                  <a:pt x="239830" y="145424"/>
                </a:lnTo>
                <a:close/>
                <a:moveTo>
                  <a:pt x="269219" y="146659"/>
                </a:moveTo>
                <a:lnTo>
                  <a:pt x="270454" y="150491"/>
                </a:lnTo>
                <a:lnTo>
                  <a:pt x="265767" y="152169"/>
                </a:lnTo>
                <a:lnTo>
                  <a:pt x="264563" y="148242"/>
                </a:lnTo>
                <a:lnTo>
                  <a:pt x="269219" y="146659"/>
                </a:lnTo>
                <a:close/>
                <a:moveTo>
                  <a:pt x="107612" y="136050"/>
                </a:moveTo>
                <a:lnTo>
                  <a:pt x="131902" y="138520"/>
                </a:lnTo>
                <a:lnTo>
                  <a:pt x="128766" y="152929"/>
                </a:lnTo>
                <a:lnTo>
                  <a:pt x="111507" y="149509"/>
                </a:lnTo>
                <a:lnTo>
                  <a:pt x="107612" y="136050"/>
                </a:lnTo>
                <a:close/>
                <a:moveTo>
                  <a:pt x="251706" y="145107"/>
                </a:moveTo>
                <a:lnTo>
                  <a:pt x="253796" y="151251"/>
                </a:lnTo>
                <a:lnTo>
                  <a:pt x="248824" y="153214"/>
                </a:lnTo>
                <a:cubicBezTo>
                  <a:pt x="248824" y="153183"/>
                  <a:pt x="248824" y="153183"/>
                  <a:pt x="248824" y="153183"/>
                </a:cubicBezTo>
                <a:lnTo>
                  <a:pt x="246639" y="147134"/>
                </a:lnTo>
                <a:lnTo>
                  <a:pt x="251706" y="145107"/>
                </a:lnTo>
                <a:close/>
                <a:moveTo>
                  <a:pt x="230107" y="144252"/>
                </a:moveTo>
                <a:lnTo>
                  <a:pt x="232768" y="152169"/>
                </a:lnTo>
                <a:lnTo>
                  <a:pt x="227637" y="154196"/>
                </a:lnTo>
                <a:lnTo>
                  <a:pt x="224914" y="146342"/>
                </a:lnTo>
                <a:lnTo>
                  <a:pt x="230107" y="144252"/>
                </a:lnTo>
                <a:close/>
                <a:moveTo>
                  <a:pt x="246132" y="147356"/>
                </a:moveTo>
                <a:lnTo>
                  <a:pt x="248317" y="153373"/>
                </a:lnTo>
                <a:lnTo>
                  <a:pt x="248349" y="153404"/>
                </a:lnTo>
                <a:lnTo>
                  <a:pt x="243535" y="155305"/>
                </a:lnTo>
                <a:lnTo>
                  <a:pt x="241508" y="149193"/>
                </a:lnTo>
                <a:lnTo>
                  <a:pt x="246132" y="147356"/>
                </a:lnTo>
                <a:close/>
                <a:moveTo>
                  <a:pt x="273177" y="145361"/>
                </a:moveTo>
                <a:lnTo>
                  <a:pt x="276281" y="154260"/>
                </a:lnTo>
                <a:lnTo>
                  <a:pt x="272576" y="155653"/>
                </a:lnTo>
                <a:lnTo>
                  <a:pt x="269599" y="146564"/>
                </a:lnTo>
                <a:lnTo>
                  <a:pt x="273177" y="145361"/>
                </a:lnTo>
                <a:close/>
                <a:moveTo>
                  <a:pt x="260541" y="149636"/>
                </a:moveTo>
                <a:lnTo>
                  <a:pt x="262315" y="154830"/>
                </a:lnTo>
                <a:lnTo>
                  <a:pt x="256456" y="156825"/>
                </a:lnTo>
                <a:lnTo>
                  <a:pt x="256044" y="151188"/>
                </a:lnTo>
                <a:lnTo>
                  <a:pt x="260541" y="149636"/>
                </a:lnTo>
                <a:close/>
                <a:moveTo>
                  <a:pt x="276408" y="154671"/>
                </a:moveTo>
                <a:lnTo>
                  <a:pt x="276819" y="155780"/>
                </a:lnTo>
                <a:lnTo>
                  <a:pt x="273082" y="157205"/>
                </a:lnTo>
                <a:lnTo>
                  <a:pt x="272702" y="156096"/>
                </a:lnTo>
                <a:lnTo>
                  <a:pt x="276408" y="154671"/>
                </a:lnTo>
                <a:close/>
                <a:moveTo>
                  <a:pt x="270549" y="150966"/>
                </a:moveTo>
                <a:lnTo>
                  <a:pt x="272132" y="155811"/>
                </a:lnTo>
                <a:lnTo>
                  <a:pt x="267445" y="157616"/>
                </a:lnTo>
                <a:lnTo>
                  <a:pt x="265862" y="152644"/>
                </a:lnTo>
                <a:lnTo>
                  <a:pt x="270549" y="150966"/>
                </a:lnTo>
                <a:close/>
                <a:moveTo>
                  <a:pt x="132630" y="145962"/>
                </a:moveTo>
                <a:lnTo>
                  <a:pt x="155527" y="149573"/>
                </a:lnTo>
                <a:lnTo>
                  <a:pt x="153975" y="157046"/>
                </a:lnTo>
                <a:lnTo>
                  <a:pt x="153785" y="157870"/>
                </a:lnTo>
                <a:lnTo>
                  <a:pt x="131047" y="153373"/>
                </a:lnTo>
                <a:lnTo>
                  <a:pt x="132630" y="145962"/>
                </a:lnTo>
                <a:close/>
                <a:moveTo>
                  <a:pt x="241065" y="149351"/>
                </a:moveTo>
                <a:lnTo>
                  <a:pt x="243123" y="155463"/>
                </a:lnTo>
                <a:lnTo>
                  <a:pt x="235396" y="158503"/>
                </a:lnTo>
                <a:lnTo>
                  <a:pt x="233338" y="152423"/>
                </a:lnTo>
                <a:lnTo>
                  <a:pt x="241065" y="149351"/>
                </a:lnTo>
                <a:close/>
                <a:moveTo>
                  <a:pt x="264120" y="148401"/>
                </a:moveTo>
                <a:lnTo>
                  <a:pt x="267065" y="157743"/>
                </a:lnTo>
                <a:lnTo>
                  <a:pt x="264215" y="158852"/>
                </a:lnTo>
                <a:lnTo>
                  <a:pt x="261048" y="149446"/>
                </a:lnTo>
                <a:lnTo>
                  <a:pt x="264120" y="148401"/>
                </a:lnTo>
                <a:close/>
                <a:moveTo>
                  <a:pt x="272291" y="156255"/>
                </a:moveTo>
                <a:lnTo>
                  <a:pt x="272639" y="157363"/>
                </a:lnTo>
                <a:lnTo>
                  <a:pt x="267920" y="159168"/>
                </a:lnTo>
                <a:lnTo>
                  <a:pt x="267572" y="158060"/>
                </a:lnTo>
                <a:lnTo>
                  <a:pt x="272291" y="156255"/>
                </a:lnTo>
                <a:close/>
                <a:moveTo>
                  <a:pt x="232926" y="152613"/>
                </a:moveTo>
                <a:lnTo>
                  <a:pt x="234985" y="158662"/>
                </a:lnTo>
                <a:lnTo>
                  <a:pt x="229854" y="160688"/>
                </a:lnTo>
                <a:cubicBezTo>
                  <a:pt x="229189" y="158788"/>
                  <a:pt x="228524" y="156761"/>
                  <a:pt x="227796" y="154640"/>
                </a:cubicBezTo>
                <a:lnTo>
                  <a:pt x="232926" y="152613"/>
                </a:lnTo>
                <a:close/>
                <a:moveTo>
                  <a:pt x="63180" y="0"/>
                </a:moveTo>
                <a:lnTo>
                  <a:pt x="64542" y="2724"/>
                </a:lnTo>
                <a:lnTo>
                  <a:pt x="60108" y="4909"/>
                </a:lnTo>
                <a:lnTo>
                  <a:pt x="57954" y="32"/>
                </a:lnTo>
                <a:lnTo>
                  <a:pt x="56941" y="32"/>
                </a:lnTo>
                <a:lnTo>
                  <a:pt x="57131" y="444"/>
                </a:lnTo>
                <a:lnTo>
                  <a:pt x="49847" y="3009"/>
                </a:lnTo>
                <a:lnTo>
                  <a:pt x="48675" y="32"/>
                </a:lnTo>
                <a:lnTo>
                  <a:pt x="48200" y="32"/>
                </a:lnTo>
                <a:lnTo>
                  <a:pt x="43007" y="1805"/>
                </a:lnTo>
                <a:lnTo>
                  <a:pt x="42215" y="32"/>
                </a:lnTo>
                <a:lnTo>
                  <a:pt x="41740" y="32"/>
                </a:lnTo>
                <a:lnTo>
                  <a:pt x="43988" y="5067"/>
                </a:lnTo>
                <a:lnTo>
                  <a:pt x="39428" y="6651"/>
                </a:lnTo>
                <a:lnTo>
                  <a:pt x="36356" y="32"/>
                </a:lnTo>
                <a:lnTo>
                  <a:pt x="35849" y="32"/>
                </a:lnTo>
                <a:lnTo>
                  <a:pt x="37180" y="2851"/>
                </a:lnTo>
                <a:lnTo>
                  <a:pt x="32619" y="4814"/>
                </a:lnTo>
                <a:lnTo>
                  <a:pt x="30656" y="32"/>
                </a:lnTo>
                <a:lnTo>
                  <a:pt x="29674" y="32"/>
                </a:lnTo>
                <a:lnTo>
                  <a:pt x="33253" y="8804"/>
                </a:lnTo>
                <a:lnTo>
                  <a:pt x="21503" y="12921"/>
                </a:lnTo>
                <a:lnTo>
                  <a:pt x="26792" y="32"/>
                </a:lnTo>
                <a:lnTo>
                  <a:pt x="26285" y="32"/>
                </a:lnTo>
                <a:lnTo>
                  <a:pt x="22327" y="9691"/>
                </a:lnTo>
                <a:lnTo>
                  <a:pt x="17576" y="32"/>
                </a:lnTo>
                <a:lnTo>
                  <a:pt x="17070" y="32"/>
                </a:lnTo>
                <a:lnTo>
                  <a:pt x="22073" y="10261"/>
                </a:lnTo>
                <a:lnTo>
                  <a:pt x="21060" y="12763"/>
                </a:lnTo>
                <a:lnTo>
                  <a:pt x="14631" y="32"/>
                </a:lnTo>
                <a:lnTo>
                  <a:pt x="12066" y="32"/>
                </a:lnTo>
                <a:lnTo>
                  <a:pt x="15011" y="5891"/>
                </a:lnTo>
                <a:lnTo>
                  <a:pt x="5922" y="8583"/>
                </a:lnTo>
                <a:lnTo>
                  <a:pt x="2280" y="412"/>
                </a:lnTo>
                <a:lnTo>
                  <a:pt x="2122" y="32"/>
                </a:lnTo>
                <a:lnTo>
                  <a:pt x="1615" y="32"/>
                </a:lnTo>
                <a:lnTo>
                  <a:pt x="1774" y="380"/>
                </a:lnTo>
                <a:lnTo>
                  <a:pt x="32" y="1235"/>
                </a:lnTo>
                <a:lnTo>
                  <a:pt x="32" y="1742"/>
                </a:lnTo>
                <a:lnTo>
                  <a:pt x="1964" y="824"/>
                </a:lnTo>
                <a:lnTo>
                  <a:pt x="3642" y="4592"/>
                </a:lnTo>
                <a:lnTo>
                  <a:pt x="95" y="6936"/>
                </a:lnTo>
                <a:lnTo>
                  <a:pt x="32" y="6809"/>
                </a:lnTo>
                <a:lnTo>
                  <a:pt x="32" y="7664"/>
                </a:lnTo>
                <a:lnTo>
                  <a:pt x="2059" y="10894"/>
                </a:lnTo>
                <a:lnTo>
                  <a:pt x="32" y="12130"/>
                </a:lnTo>
                <a:lnTo>
                  <a:pt x="32" y="12668"/>
                </a:lnTo>
                <a:lnTo>
                  <a:pt x="2312" y="11274"/>
                </a:lnTo>
                <a:lnTo>
                  <a:pt x="4244" y="14346"/>
                </a:lnTo>
                <a:lnTo>
                  <a:pt x="697" y="16215"/>
                </a:lnTo>
                <a:lnTo>
                  <a:pt x="63" y="15075"/>
                </a:lnTo>
                <a:lnTo>
                  <a:pt x="63" y="15993"/>
                </a:lnTo>
                <a:lnTo>
                  <a:pt x="253" y="16437"/>
                </a:lnTo>
                <a:lnTo>
                  <a:pt x="32" y="16532"/>
                </a:lnTo>
                <a:lnTo>
                  <a:pt x="32" y="17070"/>
                </a:lnTo>
                <a:lnTo>
                  <a:pt x="475" y="16817"/>
                </a:lnTo>
                <a:lnTo>
                  <a:pt x="2059" y="19698"/>
                </a:lnTo>
                <a:lnTo>
                  <a:pt x="1552" y="19888"/>
                </a:lnTo>
                <a:lnTo>
                  <a:pt x="792" y="19793"/>
                </a:lnTo>
                <a:lnTo>
                  <a:pt x="0" y="18812"/>
                </a:lnTo>
                <a:lnTo>
                  <a:pt x="0" y="22517"/>
                </a:lnTo>
                <a:lnTo>
                  <a:pt x="32" y="22549"/>
                </a:lnTo>
                <a:lnTo>
                  <a:pt x="0" y="22580"/>
                </a:lnTo>
                <a:lnTo>
                  <a:pt x="0" y="23182"/>
                </a:lnTo>
                <a:lnTo>
                  <a:pt x="317" y="22929"/>
                </a:lnTo>
                <a:cubicBezTo>
                  <a:pt x="1583" y="24512"/>
                  <a:pt x="2692" y="26222"/>
                  <a:pt x="3674" y="27996"/>
                </a:cubicBezTo>
                <a:cubicBezTo>
                  <a:pt x="4307" y="29326"/>
                  <a:pt x="4845" y="30656"/>
                  <a:pt x="5320" y="32049"/>
                </a:cubicBezTo>
                <a:lnTo>
                  <a:pt x="3864" y="32049"/>
                </a:lnTo>
                <a:lnTo>
                  <a:pt x="2312" y="27457"/>
                </a:lnTo>
                <a:cubicBezTo>
                  <a:pt x="2280" y="27426"/>
                  <a:pt x="2280" y="27394"/>
                  <a:pt x="2280" y="27362"/>
                </a:cubicBezTo>
                <a:lnTo>
                  <a:pt x="32" y="24449"/>
                </a:lnTo>
                <a:lnTo>
                  <a:pt x="32" y="25209"/>
                </a:lnTo>
                <a:lnTo>
                  <a:pt x="1869" y="27616"/>
                </a:lnTo>
                <a:lnTo>
                  <a:pt x="3452" y="32334"/>
                </a:lnTo>
                <a:cubicBezTo>
                  <a:pt x="3484" y="32429"/>
                  <a:pt x="3579" y="32493"/>
                  <a:pt x="3674" y="32493"/>
                </a:cubicBezTo>
                <a:lnTo>
                  <a:pt x="5479" y="32493"/>
                </a:lnTo>
                <a:cubicBezTo>
                  <a:pt x="5669" y="33031"/>
                  <a:pt x="5859" y="33601"/>
                  <a:pt x="6049" y="34171"/>
                </a:cubicBezTo>
                <a:lnTo>
                  <a:pt x="32" y="34836"/>
                </a:lnTo>
                <a:lnTo>
                  <a:pt x="32" y="35280"/>
                </a:lnTo>
                <a:lnTo>
                  <a:pt x="6207" y="34614"/>
                </a:lnTo>
                <a:cubicBezTo>
                  <a:pt x="6587" y="35755"/>
                  <a:pt x="6967" y="36990"/>
                  <a:pt x="7347" y="38256"/>
                </a:cubicBezTo>
                <a:lnTo>
                  <a:pt x="32" y="39333"/>
                </a:lnTo>
                <a:lnTo>
                  <a:pt x="32" y="39808"/>
                </a:lnTo>
                <a:lnTo>
                  <a:pt x="7474" y="38700"/>
                </a:lnTo>
                <a:cubicBezTo>
                  <a:pt x="8677" y="42722"/>
                  <a:pt x="9912" y="47219"/>
                  <a:pt x="11021" y="51272"/>
                </a:cubicBezTo>
                <a:cubicBezTo>
                  <a:pt x="7189" y="52064"/>
                  <a:pt x="3389" y="52887"/>
                  <a:pt x="32" y="53647"/>
                </a:cubicBezTo>
                <a:lnTo>
                  <a:pt x="32" y="55991"/>
                </a:lnTo>
                <a:cubicBezTo>
                  <a:pt x="3547" y="55231"/>
                  <a:pt x="7569" y="54376"/>
                  <a:pt x="11623" y="53521"/>
                </a:cubicBezTo>
                <a:cubicBezTo>
                  <a:pt x="13333" y="59823"/>
                  <a:pt x="14378" y="63465"/>
                  <a:pt x="15011" y="64605"/>
                </a:cubicBezTo>
                <a:cubicBezTo>
                  <a:pt x="16626" y="67328"/>
                  <a:pt x="42278" y="80914"/>
                  <a:pt x="50702" y="85316"/>
                </a:cubicBezTo>
                <a:lnTo>
                  <a:pt x="61406" y="107865"/>
                </a:lnTo>
                <a:lnTo>
                  <a:pt x="60171" y="107801"/>
                </a:lnTo>
                <a:cubicBezTo>
                  <a:pt x="60138" y="107796"/>
                  <a:pt x="60104" y="107793"/>
                  <a:pt x="60070" y="107793"/>
                </a:cubicBezTo>
                <a:cubicBezTo>
                  <a:pt x="59914" y="107793"/>
                  <a:pt x="59758" y="107850"/>
                  <a:pt x="59601" y="107928"/>
                </a:cubicBezTo>
                <a:cubicBezTo>
                  <a:pt x="47757" y="114230"/>
                  <a:pt x="29611" y="123762"/>
                  <a:pt x="28217" y="124237"/>
                </a:cubicBezTo>
                <a:cubicBezTo>
                  <a:pt x="28164" y="124251"/>
                  <a:pt x="28099" y="124257"/>
                  <a:pt x="28023" y="124257"/>
                </a:cubicBezTo>
                <a:cubicBezTo>
                  <a:pt x="26825" y="124257"/>
                  <a:pt x="22853" y="122650"/>
                  <a:pt x="19160" y="120595"/>
                </a:cubicBezTo>
                <a:cubicBezTo>
                  <a:pt x="18981" y="120496"/>
                  <a:pt x="18793" y="120450"/>
                  <a:pt x="18610" y="120450"/>
                </a:cubicBezTo>
                <a:cubicBezTo>
                  <a:pt x="17979" y="120450"/>
                  <a:pt x="17401" y="120985"/>
                  <a:pt x="17450" y="121672"/>
                </a:cubicBezTo>
                <a:lnTo>
                  <a:pt x="32" y="130825"/>
                </a:lnTo>
                <a:lnTo>
                  <a:pt x="32" y="131870"/>
                </a:lnTo>
                <a:lnTo>
                  <a:pt x="17893" y="122496"/>
                </a:lnTo>
                <a:cubicBezTo>
                  <a:pt x="17956" y="122527"/>
                  <a:pt x="18020" y="122559"/>
                  <a:pt x="18051" y="122591"/>
                </a:cubicBezTo>
                <a:cubicBezTo>
                  <a:pt x="20320" y="123838"/>
                  <a:pt x="25456" y="126507"/>
                  <a:pt x="28120" y="126507"/>
                </a:cubicBezTo>
                <a:cubicBezTo>
                  <a:pt x="28432" y="126507"/>
                  <a:pt x="28710" y="126471"/>
                  <a:pt x="28946" y="126391"/>
                </a:cubicBezTo>
                <a:cubicBezTo>
                  <a:pt x="30941" y="125726"/>
                  <a:pt x="56339" y="112267"/>
                  <a:pt x="60425" y="110081"/>
                </a:cubicBezTo>
                <a:cubicBezTo>
                  <a:pt x="76513" y="110778"/>
                  <a:pt x="91334" y="116130"/>
                  <a:pt x="93265" y="116827"/>
                </a:cubicBezTo>
                <a:lnTo>
                  <a:pt x="102164" y="125568"/>
                </a:lnTo>
                <a:lnTo>
                  <a:pt x="109258" y="149984"/>
                </a:lnTo>
                <a:lnTo>
                  <a:pt x="107485" y="158471"/>
                </a:lnTo>
                <a:lnTo>
                  <a:pt x="109828" y="158471"/>
                </a:lnTo>
                <a:lnTo>
                  <a:pt x="110145" y="156888"/>
                </a:lnTo>
                <a:lnTo>
                  <a:pt x="116099" y="158408"/>
                </a:lnTo>
                <a:lnTo>
                  <a:pt x="117872" y="158408"/>
                </a:lnTo>
                <a:lnTo>
                  <a:pt x="110240" y="156445"/>
                </a:lnTo>
                <a:lnTo>
                  <a:pt x="111507" y="150459"/>
                </a:lnTo>
                <a:lnTo>
                  <a:pt x="128576" y="153848"/>
                </a:lnTo>
                <a:lnTo>
                  <a:pt x="127563" y="158503"/>
                </a:lnTo>
                <a:cubicBezTo>
                  <a:pt x="128355" y="158535"/>
                  <a:pt x="129115" y="158566"/>
                  <a:pt x="129907" y="158598"/>
                </a:cubicBezTo>
                <a:lnTo>
                  <a:pt x="130857" y="154260"/>
                </a:lnTo>
                <a:lnTo>
                  <a:pt x="153563" y="158757"/>
                </a:lnTo>
                <a:lnTo>
                  <a:pt x="153215" y="160245"/>
                </a:lnTo>
                <a:lnTo>
                  <a:pt x="154133" y="160277"/>
                </a:lnTo>
                <a:lnTo>
                  <a:pt x="154482" y="158915"/>
                </a:lnTo>
                <a:lnTo>
                  <a:pt x="158440" y="159517"/>
                </a:lnTo>
                <a:lnTo>
                  <a:pt x="158345" y="160530"/>
                </a:lnTo>
                <a:lnTo>
                  <a:pt x="158820" y="160530"/>
                </a:lnTo>
                <a:lnTo>
                  <a:pt x="158884" y="159580"/>
                </a:lnTo>
                <a:lnTo>
                  <a:pt x="167244" y="160878"/>
                </a:lnTo>
                <a:cubicBezTo>
                  <a:pt x="169430" y="160973"/>
                  <a:pt x="171615" y="161037"/>
                  <a:pt x="173832" y="161100"/>
                </a:cubicBezTo>
                <a:lnTo>
                  <a:pt x="174655" y="161100"/>
                </a:lnTo>
                <a:lnTo>
                  <a:pt x="154703" y="158028"/>
                </a:lnTo>
                <a:lnTo>
                  <a:pt x="154893" y="157236"/>
                </a:lnTo>
                <a:lnTo>
                  <a:pt x="160024" y="132440"/>
                </a:lnTo>
                <a:cubicBezTo>
                  <a:pt x="165471" y="134245"/>
                  <a:pt x="171108" y="136810"/>
                  <a:pt x="176460" y="140800"/>
                </a:cubicBezTo>
                <a:cubicBezTo>
                  <a:pt x="178519" y="142352"/>
                  <a:pt x="180450" y="144062"/>
                  <a:pt x="182224" y="145899"/>
                </a:cubicBezTo>
                <a:lnTo>
                  <a:pt x="177379" y="161163"/>
                </a:lnTo>
                <a:lnTo>
                  <a:pt x="177854" y="161163"/>
                </a:lnTo>
                <a:lnTo>
                  <a:pt x="182604" y="146247"/>
                </a:lnTo>
                <a:cubicBezTo>
                  <a:pt x="183174" y="146849"/>
                  <a:pt x="183744" y="147451"/>
                  <a:pt x="184282" y="148084"/>
                </a:cubicBezTo>
                <a:lnTo>
                  <a:pt x="182541" y="153594"/>
                </a:lnTo>
                <a:lnTo>
                  <a:pt x="180102" y="161195"/>
                </a:lnTo>
                <a:lnTo>
                  <a:pt x="181052" y="161195"/>
                </a:lnTo>
                <a:lnTo>
                  <a:pt x="183396" y="153848"/>
                </a:lnTo>
                <a:cubicBezTo>
                  <a:pt x="183934" y="152359"/>
                  <a:pt x="184757" y="151029"/>
                  <a:pt x="185834" y="149889"/>
                </a:cubicBezTo>
                <a:cubicBezTo>
                  <a:pt x="188558" y="153309"/>
                  <a:pt x="190996" y="156951"/>
                  <a:pt x="193055" y="160815"/>
                </a:cubicBezTo>
                <a:cubicBezTo>
                  <a:pt x="193878" y="160720"/>
                  <a:pt x="194701" y="160657"/>
                  <a:pt x="195525" y="160593"/>
                </a:cubicBezTo>
                <a:cubicBezTo>
                  <a:pt x="193245" y="156223"/>
                  <a:pt x="190553" y="152074"/>
                  <a:pt x="187449" y="148242"/>
                </a:cubicBezTo>
                <a:cubicBezTo>
                  <a:pt x="188494" y="147324"/>
                  <a:pt x="189603" y="146469"/>
                  <a:pt x="190775" y="145709"/>
                </a:cubicBezTo>
                <a:cubicBezTo>
                  <a:pt x="193276" y="149921"/>
                  <a:pt x="195557" y="154165"/>
                  <a:pt x="196982" y="157806"/>
                </a:cubicBezTo>
                <a:cubicBezTo>
                  <a:pt x="197330" y="158693"/>
                  <a:pt x="197678" y="159580"/>
                  <a:pt x="197995" y="160435"/>
                </a:cubicBezTo>
                <a:lnTo>
                  <a:pt x="198977" y="160403"/>
                </a:lnTo>
                <a:cubicBezTo>
                  <a:pt x="198597" y="159453"/>
                  <a:pt x="198217" y="158471"/>
                  <a:pt x="197805" y="157458"/>
                </a:cubicBezTo>
                <a:cubicBezTo>
                  <a:pt x="197172" y="155811"/>
                  <a:pt x="196348" y="154038"/>
                  <a:pt x="195398" y="152169"/>
                </a:cubicBezTo>
                <a:lnTo>
                  <a:pt x="209713" y="146469"/>
                </a:lnTo>
                <a:lnTo>
                  <a:pt x="211359" y="151568"/>
                </a:lnTo>
                <a:lnTo>
                  <a:pt x="214431" y="160752"/>
                </a:lnTo>
                <a:lnTo>
                  <a:pt x="214906" y="160752"/>
                </a:lnTo>
                <a:lnTo>
                  <a:pt x="211866" y="151631"/>
                </a:lnTo>
                <a:lnTo>
                  <a:pt x="224090" y="146659"/>
                </a:lnTo>
                <a:cubicBezTo>
                  <a:pt x="225864" y="151821"/>
                  <a:pt x="227511" y="156666"/>
                  <a:pt x="228936" y="160847"/>
                </a:cubicBezTo>
                <a:lnTo>
                  <a:pt x="230583" y="160847"/>
                </a:lnTo>
                <a:lnTo>
                  <a:pt x="235111" y="159105"/>
                </a:lnTo>
                <a:lnTo>
                  <a:pt x="235713" y="160815"/>
                </a:lnTo>
                <a:lnTo>
                  <a:pt x="236188" y="160815"/>
                </a:lnTo>
                <a:lnTo>
                  <a:pt x="235555" y="158947"/>
                </a:lnTo>
                <a:lnTo>
                  <a:pt x="237518" y="158155"/>
                </a:lnTo>
                <a:lnTo>
                  <a:pt x="238436" y="160752"/>
                </a:lnTo>
                <a:lnTo>
                  <a:pt x="238911" y="160720"/>
                </a:lnTo>
                <a:lnTo>
                  <a:pt x="237961" y="157965"/>
                </a:lnTo>
                <a:lnTo>
                  <a:pt x="241287" y="156666"/>
                </a:lnTo>
                <a:lnTo>
                  <a:pt x="242395" y="160435"/>
                </a:lnTo>
                <a:lnTo>
                  <a:pt x="242870" y="160372"/>
                </a:lnTo>
                <a:lnTo>
                  <a:pt x="241698" y="156508"/>
                </a:lnTo>
                <a:lnTo>
                  <a:pt x="243282" y="155906"/>
                </a:lnTo>
                <a:lnTo>
                  <a:pt x="244644" y="160213"/>
                </a:lnTo>
                <a:lnTo>
                  <a:pt x="245119" y="160150"/>
                </a:lnTo>
                <a:lnTo>
                  <a:pt x="243694" y="155716"/>
                </a:lnTo>
                <a:lnTo>
                  <a:pt x="253764" y="151758"/>
                </a:lnTo>
                <a:lnTo>
                  <a:pt x="254176" y="157648"/>
                </a:lnTo>
                <a:lnTo>
                  <a:pt x="247335" y="160023"/>
                </a:lnTo>
                <a:cubicBezTo>
                  <a:pt x="247874" y="159992"/>
                  <a:pt x="248444" y="159960"/>
                  <a:pt x="248982" y="159928"/>
                </a:cubicBezTo>
                <a:lnTo>
                  <a:pt x="254208" y="158123"/>
                </a:lnTo>
                <a:lnTo>
                  <a:pt x="254303" y="159770"/>
                </a:lnTo>
                <a:lnTo>
                  <a:pt x="256615" y="159738"/>
                </a:lnTo>
                <a:lnTo>
                  <a:pt x="256456" y="157331"/>
                </a:lnTo>
                <a:lnTo>
                  <a:pt x="262442" y="155241"/>
                </a:lnTo>
                <a:lnTo>
                  <a:pt x="263740" y="159042"/>
                </a:lnTo>
                <a:lnTo>
                  <a:pt x="262062" y="159675"/>
                </a:lnTo>
                <a:lnTo>
                  <a:pt x="263423" y="159675"/>
                </a:lnTo>
                <a:lnTo>
                  <a:pt x="263867" y="159485"/>
                </a:lnTo>
                <a:lnTo>
                  <a:pt x="263930" y="159643"/>
                </a:lnTo>
                <a:lnTo>
                  <a:pt x="264405" y="159643"/>
                </a:lnTo>
                <a:lnTo>
                  <a:pt x="264310" y="159327"/>
                </a:lnTo>
                <a:lnTo>
                  <a:pt x="267129" y="158250"/>
                </a:lnTo>
                <a:lnTo>
                  <a:pt x="267477" y="159358"/>
                </a:lnTo>
                <a:lnTo>
                  <a:pt x="266875" y="159580"/>
                </a:lnTo>
                <a:lnTo>
                  <a:pt x="266875" y="159580"/>
                </a:lnTo>
                <a:lnTo>
                  <a:pt x="268300" y="159517"/>
                </a:lnTo>
                <a:lnTo>
                  <a:pt x="272766" y="157838"/>
                </a:lnTo>
                <a:lnTo>
                  <a:pt x="273272" y="159295"/>
                </a:lnTo>
                <a:lnTo>
                  <a:pt x="273747" y="159295"/>
                </a:lnTo>
                <a:lnTo>
                  <a:pt x="273209" y="157648"/>
                </a:lnTo>
                <a:lnTo>
                  <a:pt x="276946" y="156223"/>
                </a:lnTo>
                <a:lnTo>
                  <a:pt x="277928" y="159168"/>
                </a:lnTo>
                <a:lnTo>
                  <a:pt x="278403" y="159168"/>
                </a:lnTo>
                <a:lnTo>
                  <a:pt x="277326" y="155843"/>
                </a:lnTo>
                <a:lnTo>
                  <a:pt x="273589" y="145202"/>
                </a:lnTo>
                <a:lnTo>
                  <a:pt x="280335" y="142922"/>
                </a:lnTo>
                <a:lnTo>
                  <a:pt x="285180" y="157521"/>
                </a:lnTo>
                <a:lnTo>
                  <a:pt x="285180" y="156065"/>
                </a:lnTo>
                <a:lnTo>
                  <a:pt x="284800" y="154830"/>
                </a:lnTo>
                <a:lnTo>
                  <a:pt x="284832" y="154830"/>
                </a:lnTo>
                <a:lnTo>
                  <a:pt x="285180" y="154671"/>
                </a:lnTo>
                <a:lnTo>
                  <a:pt x="285180" y="154196"/>
                </a:lnTo>
                <a:lnTo>
                  <a:pt x="284673" y="154418"/>
                </a:lnTo>
                <a:lnTo>
                  <a:pt x="283565" y="151093"/>
                </a:lnTo>
                <a:lnTo>
                  <a:pt x="285212" y="150111"/>
                </a:lnTo>
                <a:lnTo>
                  <a:pt x="285212" y="149573"/>
                </a:lnTo>
                <a:lnTo>
                  <a:pt x="283407" y="150649"/>
                </a:lnTo>
                <a:lnTo>
                  <a:pt x="280778" y="142764"/>
                </a:lnTo>
                <a:lnTo>
                  <a:pt x="284578" y="141497"/>
                </a:lnTo>
                <a:lnTo>
                  <a:pt x="285212" y="143175"/>
                </a:lnTo>
                <a:lnTo>
                  <a:pt x="285212" y="141877"/>
                </a:lnTo>
                <a:lnTo>
                  <a:pt x="284990" y="141339"/>
                </a:lnTo>
                <a:lnTo>
                  <a:pt x="285212" y="141275"/>
                </a:lnTo>
                <a:lnTo>
                  <a:pt x="285212" y="140294"/>
                </a:lnTo>
                <a:lnTo>
                  <a:pt x="284673" y="140484"/>
                </a:lnTo>
                <a:lnTo>
                  <a:pt x="281158" y="131141"/>
                </a:lnTo>
                <a:lnTo>
                  <a:pt x="285212" y="129558"/>
                </a:lnTo>
                <a:lnTo>
                  <a:pt x="285212" y="129051"/>
                </a:lnTo>
                <a:lnTo>
                  <a:pt x="267445" y="136018"/>
                </a:lnTo>
                <a:cubicBezTo>
                  <a:pt x="267445" y="135987"/>
                  <a:pt x="267445" y="135987"/>
                  <a:pt x="267445" y="135955"/>
                </a:cubicBezTo>
                <a:lnTo>
                  <a:pt x="266400" y="133200"/>
                </a:lnTo>
                <a:lnTo>
                  <a:pt x="282171" y="123414"/>
                </a:lnTo>
                <a:lnTo>
                  <a:pt x="285180" y="127943"/>
                </a:lnTo>
                <a:lnTo>
                  <a:pt x="285180" y="125758"/>
                </a:lnTo>
                <a:lnTo>
                  <a:pt x="284958" y="125948"/>
                </a:lnTo>
                <a:lnTo>
                  <a:pt x="282900" y="122844"/>
                </a:lnTo>
                <a:lnTo>
                  <a:pt x="285180" y="120849"/>
                </a:lnTo>
                <a:lnTo>
                  <a:pt x="285180" y="120247"/>
                </a:lnTo>
                <a:lnTo>
                  <a:pt x="282646" y="122464"/>
                </a:lnTo>
                <a:lnTo>
                  <a:pt x="279828" y="118189"/>
                </a:lnTo>
                <a:lnTo>
                  <a:pt x="283977" y="114768"/>
                </a:lnTo>
                <a:lnTo>
                  <a:pt x="285180" y="116510"/>
                </a:lnTo>
                <a:lnTo>
                  <a:pt x="285180" y="115718"/>
                </a:lnTo>
                <a:lnTo>
                  <a:pt x="284325" y="114483"/>
                </a:lnTo>
                <a:lnTo>
                  <a:pt x="285180" y="113755"/>
                </a:lnTo>
                <a:lnTo>
                  <a:pt x="285180" y="113185"/>
                </a:lnTo>
                <a:lnTo>
                  <a:pt x="284072" y="114072"/>
                </a:lnTo>
                <a:lnTo>
                  <a:pt x="281411" y="110240"/>
                </a:lnTo>
                <a:lnTo>
                  <a:pt x="285180" y="107136"/>
                </a:lnTo>
                <a:lnTo>
                  <a:pt x="285180" y="106535"/>
                </a:lnTo>
                <a:lnTo>
                  <a:pt x="281126" y="109891"/>
                </a:lnTo>
                <a:lnTo>
                  <a:pt x="277928" y="105236"/>
                </a:lnTo>
                <a:cubicBezTo>
                  <a:pt x="279733" y="103906"/>
                  <a:pt x="281475" y="102608"/>
                  <a:pt x="283122" y="101404"/>
                </a:cubicBezTo>
                <a:lnTo>
                  <a:pt x="285180" y="104254"/>
                </a:lnTo>
                <a:lnTo>
                  <a:pt x="285180" y="103463"/>
                </a:lnTo>
                <a:lnTo>
                  <a:pt x="283470" y="101119"/>
                </a:lnTo>
                <a:cubicBezTo>
                  <a:pt x="284072" y="100676"/>
                  <a:pt x="284642" y="100264"/>
                  <a:pt x="285180" y="99852"/>
                </a:cubicBezTo>
                <a:lnTo>
                  <a:pt x="285180" y="98681"/>
                </a:lnTo>
                <a:cubicBezTo>
                  <a:pt x="284483" y="99251"/>
                  <a:pt x="283723" y="99789"/>
                  <a:pt x="282963" y="100391"/>
                </a:cubicBezTo>
                <a:lnTo>
                  <a:pt x="280145" y="96495"/>
                </a:lnTo>
                <a:lnTo>
                  <a:pt x="285180" y="92949"/>
                </a:lnTo>
                <a:lnTo>
                  <a:pt x="285180" y="92379"/>
                </a:lnTo>
                <a:lnTo>
                  <a:pt x="279891" y="96147"/>
                </a:lnTo>
                <a:lnTo>
                  <a:pt x="277611" y="92980"/>
                </a:lnTo>
                <a:lnTo>
                  <a:pt x="277643" y="92980"/>
                </a:lnTo>
                <a:lnTo>
                  <a:pt x="285180" y="87502"/>
                </a:lnTo>
                <a:lnTo>
                  <a:pt x="285180" y="86931"/>
                </a:lnTo>
                <a:lnTo>
                  <a:pt x="277389" y="92600"/>
                </a:lnTo>
                <a:lnTo>
                  <a:pt x="277326" y="92600"/>
                </a:lnTo>
                <a:lnTo>
                  <a:pt x="273652" y="87470"/>
                </a:lnTo>
                <a:lnTo>
                  <a:pt x="282932" y="79204"/>
                </a:lnTo>
                <a:cubicBezTo>
                  <a:pt x="283660" y="80123"/>
                  <a:pt x="284420" y="81073"/>
                  <a:pt x="285180" y="82023"/>
                </a:cubicBezTo>
                <a:lnTo>
                  <a:pt x="285180" y="81294"/>
                </a:lnTo>
                <a:cubicBezTo>
                  <a:pt x="284515" y="80471"/>
                  <a:pt x="283882" y="79679"/>
                  <a:pt x="283280" y="78888"/>
                </a:cubicBezTo>
                <a:lnTo>
                  <a:pt x="285180" y="77177"/>
                </a:lnTo>
                <a:lnTo>
                  <a:pt x="285180" y="76576"/>
                </a:lnTo>
                <a:lnTo>
                  <a:pt x="282995" y="78508"/>
                </a:lnTo>
                <a:cubicBezTo>
                  <a:pt x="282425" y="77779"/>
                  <a:pt x="281886" y="77082"/>
                  <a:pt x="281348" y="76386"/>
                </a:cubicBezTo>
                <a:cubicBezTo>
                  <a:pt x="280493" y="75246"/>
                  <a:pt x="279670" y="74201"/>
                  <a:pt x="279005" y="73251"/>
                </a:cubicBezTo>
                <a:lnTo>
                  <a:pt x="281981" y="70685"/>
                </a:lnTo>
                <a:lnTo>
                  <a:pt x="285180" y="74676"/>
                </a:lnTo>
                <a:lnTo>
                  <a:pt x="285180" y="73947"/>
                </a:lnTo>
                <a:lnTo>
                  <a:pt x="282330" y="70400"/>
                </a:lnTo>
                <a:lnTo>
                  <a:pt x="285180" y="67898"/>
                </a:lnTo>
                <a:lnTo>
                  <a:pt x="285180" y="66663"/>
                </a:lnTo>
                <a:lnTo>
                  <a:pt x="284325" y="67423"/>
                </a:lnTo>
                <a:cubicBezTo>
                  <a:pt x="283375" y="64447"/>
                  <a:pt x="281380" y="58144"/>
                  <a:pt x="280525" y="55358"/>
                </a:cubicBezTo>
                <a:lnTo>
                  <a:pt x="283407" y="54376"/>
                </a:lnTo>
                <a:lnTo>
                  <a:pt x="285180" y="54598"/>
                </a:lnTo>
                <a:lnTo>
                  <a:pt x="285180" y="52286"/>
                </a:lnTo>
                <a:lnTo>
                  <a:pt x="283407" y="52064"/>
                </a:lnTo>
                <a:lnTo>
                  <a:pt x="283343" y="52064"/>
                </a:lnTo>
                <a:lnTo>
                  <a:pt x="273336" y="51621"/>
                </a:lnTo>
                <a:lnTo>
                  <a:pt x="271562" y="45762"/>
                </a:lnTo>
                <a:lnTo>
                  <a:pt x="285180" y="47250"/>
                </a:lnTo>
                <a:lnTo>
                  <a:pt x="285180" y="46775"/>
                </a:lnTo>
                <a:lnTo>
                  <a:pt x="271404" y="45255"/>
                </a:lnTo>
                <a:lnTo>
                  <a:pt x="270137" y="41138"/>
                </a:lnTo>
                <a:lnTo>
                  <a:pt x="285180" y="41803"/>
                </a:lnTo>
                <a:lnTo>
                  <a:pt x="285180" y="41328"/>
                </a:lnTo>
                <a:lnTo>
                  <a:pt x="252244" y="39840"/>
                </a:lnTo>
                <a:lnTo>
                  <a:pt x="244390" y="39840"/>
                </a:lnTo>
                <a:cubicBezTo>
                  <a:pt x="244707" y="36673"/>
                  <a:pt x="244992" y="33918"/>
                  <a:pt x="245214" y="31638"/>
                </a:cubicBezTo>
                <a:lnTo>
                  <a:pt x="268680" y="32018"/>
                </a:lnTo>
                <a:lnTo>
                  <a:pt x="276946" y="32524"/>
                </a:lnTo>
                <a:lnTo>
                  <a:pt x="285148" y="33063"/>
                </a:lnTo>
                <a:lnTo>
                  <a:pt x="285148" y="32588"/>
                </a:lnTo>
                <a:lnTo>
                  <a:pt x="277168" y="32081"/>
                </a:lnTo>
                <a:lnTo>
                  <a:pt x="277263" y="28724"/>
                </a:lnTo>
                <a:lnTo>
                  <a:pt x="285148" y="28629"/>
                </a:lnTo>
                <a:lnTo>
                  <a:pt x="285148" y="28186"/>
                </a:lnTo>
                <a:lnTo>
                  <a:pt x="277326" y="28249"/>
                </a:lnTo>
                <a:lnTo>
                  <a:pt x="277453" y="24037"/>
                </a:lnTo>
                <a:lnTo>
                  <a:pt x="285212" y="24829"/>
                </a:lnTo>
                <a:lnTo>
                  <a:pt x="285212" y="24385"/>
                </a:lnTo>
                <a:lnTo>
                  <a:pt x="283977" y="24259"/>
                </a:lnTo>
                <a:lnTo>
                  <a:pt x="283977" y="15106"/>
                </a:lnTo>
                <a:lnTo>
                  <a:pt x="285212" y="15201"/>
                </a:lnTo>
                <a:lnTo>
                  <a:pt x="285212" y="14726"/>
                </a:lnTo>
                <a:lnTo>
                  <a:pt x="268237" y="13460"/>
                </a:lnTo>
                <a:lnTo>
                  <a:pt x="268807" y="5099"/>
                </a:lnTo>
                <a:lnTo>
                  <a:pt x="268807" y="32"/>
                </a:lnTo>
                <a:lnTo>
                  <a:pt x="268332" y="32"/>
                </a:lnTo>
                <a:lnTo>
                  <a:pt x="268332" y="4814"/>
                </a:lnTo>
                <a:lnTo>
                  <a:pt x="260415" y="4022"/>
                </a:lnTo>
                <a:lnTo>
                  <a:pt x="260541" y="32"/>
                </a:lnTo>
                <a:lnTo>
                  <a:pt x="260098" y="32"/>
                </a:lnTo>
                <a:lnTo>
                  <a:pt x="259971" y="3991"/>
                </a:lnTo>
                <a:lnTo>
                  <a:pt x="255158" y="3484"/>
                </a:lnTo>
                <a:lnTo>
                  <a:pt x="255221" y="32"/>
                </a:lnTo>
                <a:lnTo>
                  <a:pt x="254746" y="32"/>
                </a:lnTo>
                <a:lnTo>
                  <a:pt x="254714" y="3421"/>
                </a:lnTo>
                <a:lnTo>
                  <a:pt x="246132" y="2566"/>
                </a:lnTo>
                <a:lnTo>
                  <a:pt x="246132" y="32"/>
                </a:lnTo>
                <a:lnTo>
                  <a:pt x="243820" y="32"/>
                </a:lnTo>
                <a:lnTo>
                  <a:pt x="243820" y="2312"/>
                </a:lnTo>
                <a:lnTo>
                  <a:pt x="233401" y="1267"/>
                </a:lnTo>
                <a:lnTo>
                  <a:pt x="233591" y="32"/>
                </a:lnTo>
                <a:lnTo>
                  <a:pt x="233148" y="32"/>
                </a:lnTo>
                <a:lnTo>
                  <a:pt x="232926" y="1457"/>
                </a:lnTo>
                <a:lnTo>
                  <a:pt x="232419" y="4846"/>
                </a:lnTo>
                <a:lnTo>
                  <a:pt x="225072" y="4339"/>
                </a:lnTo>
                <a:lnTo>
                  <a:pt x="225705" y="32"/>
                </a:lnTo>
                <a:lnTo>
                  <a:pt x="224787" y="32"/>
                </a:lnTo>
                <a:lnTo>
                  <a:pt x="224154" y="4307"/>
                </a:lnTo>
                <a:cubicBezTo>
                  <a:pt x="216585" y="3801"/>
                  <a:pt x="209143" y="3294"/>
                  <a:pt x="205976" y="3136"/>
                </a:cubicBezTo>
                <a:cubicBezTo>
                  <a:pt x="205627" y="3104"/>
                  <a:pt x="205216" y="3072"/>
                  <a:pt x="204804" y="3041"/>
                </a:cubicBezTo>
                <a:lnTo>
                  <a:pt x="205089" y="32"/>
                </a:lnTo>
                <a:lnTo>
                  <a:pt x="204139" y="32"/>
                </a:lnTo>
                <a:lnTo>
                  <a:pt x="203886" y="2946"/>
                </a:lnTo>
                <a:cubicBezTo>
                  <a:pt x="199674" y="2439"/>
                  <a:pt x="192611" y="1235"/>
                  <a:pt x="185961" y="32"/>
                </a:cubicBezTo>
                <a:lnTo>
                  <a:pt x="180925" y="32"/>
                </a:lnTo>
                <a:cubicBezTo>
                  <a:pt x="183174" y="444"/>
                  <a:pt x="185581" y="887"/>
                  <a:pt x="188019" y="1330"/>
                </a:cubicBezTo>
                <a:lnTo>
                  <a:pt x="187608" y="5637"/>
                </a:lnTo>
                <a:lnTo>
                  <a:pt x="175447" y="4751"/>
                </a:lnTo>
                <a:lnTo>
                  <a:pt x="176840" y="32"/>
                </a:lnTo>
                <a:lnTo>
                  <a:pt x="176333" y="32"/>
                </a:lnTo>
                <a:lnTo>
                  <a:pt x="175003" y="4592"/>
                </a:lnTo>
                <a:lnTo>
                  <a:pt x="167941" y="32"/>
                </a:lnTo>
                <a:lnTo>
                  <a:pt x="167086" y="32"/>
                </a:lnTo>
                <a:lnTo>
                  <a:pt x="174877" y="5036"/>
                </a:lnTo>
                <a:lnTo>
                  <a:pt x="173673" y="9184"/>
                </a:lnTo>
                <a:lnTo>
                  <a:pt x="162779" y="2756"/>
                </a:lnTo>
                <a:lnTo>
                  <a:pt x="162716" y="2724"/>
                </a:lnTo>
                <a:lnTo>
                  <a:pt x="156477" y="32"/>
                </a:lnTo>
                <a:lnTo>
                  <a:pt x="154165" y="32"/>
                </a:lnTo>
                <a:lnTo>
                  <a:pt x="162336" y="3579"/>
                </a:lnTo>
                <a:lnTo>
                  <a:pt x="181179" y="14695"/>
                </a:lnTo>
                <a:lnTo>
                  <a:pt x="177822" y="20300"/>
                </a:lnTo>
                <a:lnTo>
                  <a:pt x="150143" y="7664"/>
                </a:lnTo>
                <a:lnTo>
                  <a:pt x="148781" y="32"/>
                </a:lnTo>
                <a:lnTo>
                  <a:pt x="147831" y="32"/>
                </a:lnTo>
                <a:lnTo>
                  <a:pt x="149130" y="7284"/>
                </a:lnTo>
                <a:lnTo>
                  <a:pt x="127690" y="64"/>
                </a:lnTo>
                <a:lnTo>
                  <a:pt x="127690" y="32"/>
                </a:lnTo>
                <a:lnTo>
                  <a:pt x="126170" y="32"/>
                </a:lnTo>
                <a:lnTo>
                  <a:pt x="126613" y="159"/>
                </a:lnTo>
                <a:cubicBezTo>
                  <a:pt x="125220" y="3231"/>
                  <a:pt x="123098" y="7918"/>
                  <a:pt x="120881" y="12858"/>
                </a:cubicBezTo>
                <a:cubicBezTo>
                  <a:pt x="109417" y="7981"/>
                  <a:pt x="95166" y="1869"/>
                  <a:pt x="94437" y="1552"/>
                </a:cubicBezTo>
                <a:cubicBezTo>
                  <a:pt x="93772" y="1140"/>
                  <a:pt x="93202" y="634"/>
                  <a:pt x="92695" y="32"/>
                </a:cubicBezTo>
                <a:lnTo>
                  <a:pt x="92062" y="32"/>
                </a:lnTo>
                <a:cubicBezTo>
                  <a:pt x="92854" y="887"/>
                  <a:pt x="93709" y="1742"/>
                  <a:pt x="94247" y="1964"/>
                </a:cubicBezTo>
                <a:cubicBezTo>
                  <a:pt x="94659" y="2154"/>
                  <a:pt x="99473" y="4212"/>
                  <a:pt x="105648" y="6873"/>
                </a:cubicBezTo>
                <a:cubicBezTo>
                  <a:pt x="105268" y="7728"/>
                  <a:pt x="103780" y="10863"/>
                  <a:pt x="103495" y="11369"/>
                </a:cubicBezTo>
                <a:cubicBezTo>
                  <a:pt x="103241" y="11750"/>
                  <a:pt x="103273" y="13238"/>
                  <a:pt x="103400" y="16215"/>
                </a:cubicBezTo>
                <a:cubicBezTo>
                  <a:pt x="103431" y="17070"/>
                  <a:pt x="103495" y="17798"/>
                  <a:pt x="103463" y="18020"/>
                </a:cubicBezTo>
                <a:cubicBezTo>
                  <a:pt x="103431" y="18242"/>
                  <a:pt x="103241" y="19667"/>
                  <a:pt x="102988" y="21535"/>
                </a:cubicBezTo>
                <a:lnTo>
                  <a:pt x="96559" y="21852"/>
                </a:lnTo>
                <a:lnTo>
                  <a:pt x="95102" y="15296"/>
                </a:lnTo>
                <a:cubicBezTo>
                  <a:pt x="95071" y="15233"/>
                  <a:pt x="95039" y="15201"/>
                  <a:pt x="95039" y="15170"/>
                </a:cubicBezTo>
                <a:lnTo>
                  <a:pt x="79806" y="32"/>
                </a:lnTo>
                <a:lnTo>
                  <a:pt x="79141" y="32"/>
                </a:lnTo>
                <a:lnTo>
                  <a:pt x="83448" y="4276"/>
                </a:lnTo>
                <a:lnTo>
                  <a:pt x="77241" y="9184"/>
                </a:lnTo>
                <a:lnTo>
                  <a:pt x="76639" y="8234"/>
                </a:lnTo>
                <a:lnTo>
                  <a:pt x="70084" y="32"/>
                </a:lnTo>
                <a:lnTo>
                  <a:pt x="69514" y="32"/>
                </a:lnTo>
                <a:lnTo>
                  <a:pt x="71445" y="2439"/>
                </a:lnTo>
                <a:lnTo>
                  <a:pt x="67075" y="6778"/>
                </a:lnTo>
                <a:lnTo>
                  <a:pt x="65048" y="2724"/>
                </a:lnTo>
                <a:lnTo>
                  <a:pt x="63687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5098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17;p20"/>
          <p:cNvSpPr/>
          <p:nvPr/>
        </p:nvSpPr>
        <p:spPr>
          <a:xfrm rot="-5400000" flipH="1">
            <a:off x="-629550" y="629550"/>
            <a:ext cx="3034800" cy="177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18;p20"/>
          <p:cNvSpPr txBox="1"/>
          <p:nvPr>
            <p:ph type="subTitle" idx="1"/>
          </p:nvPr>
        </p:nvSpPr>
        <p:spPr>
          <a:xfrm>
            <a:off x="2235200" y="2117250"/>
            <a:ext cx="4686300" cy="9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type="title"/>
          </p:nvPr>
        </p:nvSpPr>
        <p:spPr>
          <a:xfrm>
            <a:off x="896550" y="445025"/>
            <a:ext cx="7643100" cy="5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solidFill>
          <a:schemeClr val="lt1"/>
        </a:solidFill>
        <a:effectLst/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-5827"/>
            <a:ext cx="9144329" cy="5196133"/>
          </a:xfrm>
          <a:custGeom>
            <a:avLst/>
            <a:gdLst/>
            <a:ahLst/>
            <a:cxnLst/>
            <a:rect l="l" t="t" r="r" b="b"/>
            <a:pathLst>
              <a:path w="285181" h="162050" extrusionOk="0">
                <a:moveTo>
                  <a:pt x="207306" y="1108"/>
                </a:moveTo>
                <a:lnTo>
                  <a:pt x="207686" y="4592"/>
                </a:lnTo>
                <a:lnTo>
                  <a:pt x="203538" y="5542"/>
                </a:lnTo>
                <a:lnTo>
                  <a:pt x="202619" y="1868"/>
                </a:lnTo>
                <a:lnTo>
                  <a:pt x="207306" y="1108"/>
                </a:lnTo>
                <a:close/>
                <a:moveTo>
                  <a:pt x="171014" y="412"/>
                </a:moveTo>
                <a:lnTo>
                  <a:pt x="172914" y="6017"/>
                </a:lnTo>
                <a:lnTo>
                  <a:pt x="163001" y="6017"/>
                </a:lnTo>
                <a:lnTo>
                  <a:pt x="163286" y="728"/>
                </a:lnTo>
                <a:lnTo>
                  <a:pt x="171014" y="412"/>
                </a:lnTo>
                <a:close/>
                <a:moveTo>
                  <a:pt x="174149" y="285"/>
                </a:moveTo>
                <a:cubicBezTo>
                  <a:pt x="174149" y="1995"/>
                  <a:pt x="174212" y="3927"/>
                  <a:pt x="174244" y="6017"/>
                </a:cubicBezTo>
                <a:lnTo>
                  <a:pt x="173421" y="6017"/>
                </a:lnTo>
                <a:lnTo>
                  <a:pt x="171489" y="412"/>
                </a:lnTo>
                <a:lnTo>
                  <a:pt x="174149" y="285"/>
                </a:lnTo>
                <a:close/>
                <a:moveTo>
                  <a:pt x="202144" y="1963"/>
                </a:moveTo>
                <a:lnTo>
                  <a:pt x="203094" y="5669"/>
                </a:lnTo>
                <a:lnTo>
                  <a:pt x="195272" y="7474"/>
                </a:lnTo>
                <a:lnTo>
                  <a:pt x="194829" y="3167"/>
                </a:lnTo>
                <a:lnTo>
                  <a:pt x="202144" y="1963"/>
                </a:lnTo>
                <a:close/>
                <a:moveTo>
                  <a:pt x="9058" y="1013"/>
                </a:moveTo>
                <a:lnTo>
                  <a:pt x="11433" y="1520"/>
                </a:lnTo>
                <a:lnTo>
                  <a:pt x="9723" y="8044"/>
                </a:lnTo>
                <a:lnTo>
                  <a:pt x="7760" y="7854"/>
                </a:lnTo>
                <a:lnTo>
                  <a:pt x="9058" y="1013"/>
                </a:lnTo>
                <a:close/>
                <a:moveTo>
                  <a:pt x="174244" y="6460"/>
                </a:moveTo>
                <a:cubicBezTo>
                  <a:pt x="174276" y="7157"/>
                  <a:pt x="174276" y="7854"/>
                  <a:pt x="174307" y="8551"/>
                </a:cubicBezTo>
                <a:lnTo>
                  <a:pt x="173579" y="6460"/>
                </a:lnTo>
                <a:close/>
                <a:moveTo>
                  <a:pt x="194354" y="3230"/>
                </a:moveTo>
                <a:lnTo>
                  <a:pt x="194829" y="7569"/>
                </a:lnTo>
                <a:lnTo>
                  <a:pt x="185740" y="9691"/>
                </a:lnTo>
                <a:lnTo>
                  <a:pt x="184948" y="4750"/>
                </a:lnTo>
                <a:lnTo>
                  <a:pt x="194354" y="3230"/>
                </a:lnTo>
                <a:close/>
                <a:moveTo>
                  <a:pt x="184473" y="4845"/>
                </a:moveTo>
                <a:lnTo>
                  <a:pt x="185296" y="9786"/>
                </a:lnTo>
                <a:lnTo>
                  <a:pt x="175257" y="10736"/>
                </a:lnTo>
                <a:cubicBezTo>
                  <a:pt x="175226" y="9247"/>
                  <a:pt x="175194" y="7791"/>
                  <a:pt x="175162" y="6365"/>
                </a:cubicBezTo>
                <a:lnTo>
                  <a:pt x="184473" y="4845"/>
                </a:lnTo>
                <a:close/>
                <a:moveTo>
                  <a:pt x="203221" y="6080"/>
                </a:moveTo>
                <a:lnTo>
                  <a:pt x="204140" y="9754"/>
                </a:lnTo>
                <a:lnTo>
                  <a:pt x="195652" y="11021"/>
                </a:lnTo>
                <a:lnTo>
                  <a:pt x="195336" y="7917"/>
                </a:lnTo>
                <a:lnTo>
                  <a:pt x="203221" y="6080"/>
                </a:lnTo>
                <a:close/>
                <a:moveTo>
                  <a:pt x="125759" y="2153"/>
                </a:moveTo>
                <a:lnTo>
                  <a:pt x="129907" y="8867"/>
                </a:lnTo>
                <a:lnTo>
                  <a:pt x="125094" y="11559"/>
                </a:lnTo>
                <a:lnTo>
                  <a:pt x="121578" y="3357"/>
                </a:lnTo>
                <a:lnTo>
                  <a:pt x="125759" y="2153"/>
                </a:lnTo>
                <a:close/>
                <a:moveTo>
                  <a:pt x="214115" y="1520"/>
                </a:moveTo>
                <a:lnTo>
                  <a:pt x="228905" y="2660"/>
                </a:lnTo>
                <a:lnTo>
                  <a:pt x="231185" y="9152"/>
                </a:lnTo>
                <a:lnTo>
                  <a:pt x="222539" y="9722"/>
                </a:lnTo>
                <a:lnTo>
                  <a:pt x="222476" y="9722"/>
                </a:lnTo>
                <a:lnTo>
                  <a:pt x="214115" y="12224"/>
                </a:lnTo>
                <a:lnTo>
                  <a:pt x="214115" y="1520"/>
                </a:lnTo>
                <a:close/>
                <a:moveTo>
                  <a:pt x="207750" y="5035"/>
                </a:moveTo>
                <a:lnTo>
                  <a:pt x="208605" y="13079"/>
                </a:lnTo>
                <a:lnTo>
                  <a:pt x="205121" y="12351"/>
                </a:lnTo>
                <a:lnTo>
                  <a:pt x="205121" y="11908"/>
                </a:lnTo>
                <a:cubicBezTo>
                  <a:pt x="205121" y="11876"/>
                  <a:pt x="205121" y="11844"/>
                  <a:pt x="205121" y="11844"/>
                </a:cubicBezTo>
                <a:lnTo>
                  <a:pt x="203664" y="5985"/>
                </a:lnTo>
                <a:lnTo>
                  <a:pt x="207750" y="5035"/>
                </a:lnTo>
                <a:close/>
                <a:moveTo>
                  <a:pt x="185391" y="10261"/>
                </a:moveTo>
                <a:lnTo>
                  <a:pt x="186056" y="14156"/>
                </a:lnTo>
                <a:lnTo>
                  <a:pt x="175352" y="13903"/>
                </a:lnTo>
                <a:cubicBezTo>
                  <a:pt x="175321" y="13016"/>
                  <a:pt x="175321" y="12098"/>
                  <a:pt x="175289" y="11179"/>
                </a:cubicBezTo>
                <a:lnTo>
                  <a:pt x="185391" y="10261"/>
                </a:lnTo>
                <a:close/>
                <a:moveTo>
                  <a:pt x="39239" y="4465"/>
                </a:moveTo>
                <a:lnTo>
                  <a:pt x="40695" y="7062"/>
                </a:lnTo>
                <a:cubicBezTo>
                  <a:pt x="40442" y="7347"/>
                  <a:pt x="40379" y="7759"/>
                  <a:pt x="40505" y="8139"/>
                </a:cubicBezTo>
                <a:lnTo>
                  <a:pt x="42374" y="13618"/>
                </a:lnTo>
                <a:lnTo>
                  <a:pt x="40379" y="14251"/>
                </a:lnTo>
                <a:lnTo>
                  <a:pt x="39840" y="12414"/>
                </a:lnTo>
                <a:cubicBezTo>
                  <a:pt x="39809" y="12319"/>
                  <a:pt x="39745" y="12256"/>
                  <a:pt x="39650" y="12256"/>
                </a:cubicBezTo>
                <a:lnTo>
                  <a:pt x="37370" y="12003"/>
                </a:lnTo>
                <a:lnTo>
                  <a:pt x="34742" y="8234"/>
                </a:lnTo>
                <a:lnTo>
                  <a:pt x="39239" y="4465"/>
                </a:lnTo>
                <a:close/>
                <a:moveTo>
                  <a:pt x="194860" y="8044"/>
                </a:moveTo>
                <a:lnTo>
                  <a:pt x="195557" y="14409"/>
                </a:lnTo>
                <a:lnTo>
                  <a:pt x="195557" y="14409"/>
                </a:lnTo>
                <a:lnTo>
                  <a:pt x="186468" y="14188"/>
                </a:lnTo>
                <a:lnTo>
                  <a:pt x="185803" y="10134"/>
                </a:lnTo>
                <a:lnTo>
                  <a:pt x="194860" y="8044"/>
                </a:lnTo>
                <a:close/>
                <a:moveTo>
                  <a:pt x="23879" y="7316"/>
                </a:moveTo>
                <a:lnTo>
                  <a:pt x="26254" y="7917"/>
                </a:lnTo>
                <a:lnTo>
                  <a:pt x="26571" y="14473"/>
                </a:lnTo>
                <a:lnTo>
                  <a:pt x="20174" y="15169"/>
                </a:lnTo>
                <a:lnTo>
                  <a:pt x="18812" y="9216"/>
                </a:lnTo>
                <a:lnTo>
                  <a:pt x="23879" y="7316"/>
                </a:lnTo>
                <a:close/>
                <a:moveTo>
                  <a:pt x="7506" y="8329"/>
                </a:moveTo>
                <a:lnTo>
                  <a:pt x="9628" y="8519"/>
                </a:lnTo>
                <a:lnTo>
                  <a:pt x="9280" y="16278"/>
                </a:lnTo>
                <a:lnTo>
                  <a:pt x="2503" y="14504"/>
                </a:lnTo>
                <a:lnTo>
                  <a:pt x="3009" y="10482"/>
                </a:lnTo>
                <a:lnTo>
                  <a:pt x="7506" y="8329"/>
                </a:lnTo>
                <a:close/>
                <a:moveTo>
                  <a:pt x="10103" y="8551"/>
                </a:moveTo>
                <a:lnTo>
                  <a:pt x="18369" y="9279"/>
                </a:lnTo>
                <a:lnTo>
                  <a:pt x="19731" y="15201"/>
                </a:lnTo>
                <a:lnTo>
                  <a:pt x="9755" y="16309"/>
                </a:lnTo>
                <a:lnTo>
                  <a:pt x="10103" y="8551"/>
                </a:lnTo>
                <a:close/>
                <a:moveTo>
                  <a:pt x="204266" y="10229"/>
                </a:moveTo>
                <a:lnTo>
                  <a:pt x="204678" y="11939"/>
                </a:lnTo>
                <a:lnTo>
                  <a:pt x="204678" y="19191"/>
                </a:lnTo>
                <a:lnTo>
                  <a:pt x="196032" y="14504"/>
                </a:lnTo>
                <a:lnTo>
                  <a:pt x="195716" y="11496"/>
                </a:lnTo>
                <a:lnTo>
                  <a:pt x="204266" y="10229"/>
                </a:lnTo>
                <a:close/>
                <a:moveTo>
                  <a:pt x="205121" y="12826"/>
                </a:moveTo>
                <a:lnTo>
                  <a:pt x="208668" y="13523"/>
                </a:lnTo>
                <a:lnTo>
                  <a:pt x="209365" y="19793"/>
                </a:lnTo>
                <a:lnTo>
                  <a:pt x="205121" y="19350"/>
                </a:lnTo>
                <a:lnTo>
                  <a:pt x="205121" y="12826"/>
                </a:lnTo>
                <a:close/>
                <a:moveTo>
                  <a:pt x="231343" y="9596"/>
                </a:moveTo>
                <a:lnTo>
                  <a:pt x="232135" y="11749"/>
                </a:lnTo>
                <a:lnTo>
                  <a:pt x="214115" y="20553"/>
                </a:lnTo>
                <a:lnTo>
                  <a:pt x="214115" y="12699"/>
                </a:lnTo>
                <a:lnTo>
                  <a:pt x="222603" y="10197"/>
                </a:lnTo>
                <a:lnTo>
                  <a:pt x="231343" y="9596"/>
                </a:lnTo>
                <a:close/>
                <a:moveTo>
                  <a:pt x="1014" y="14599"/>
                </a:moveTo>
                <a:lnTo>
                  <a:pt x="5321" y="15708"/>
                </a:lnTo>
                <a:lnTo>
                  <a:pt x="4593" y="21693"/>
                </a:lnTo>
                <a:lnTo>
                  <a:pt x="444" y="20870"/>
                </a:lnTo>
                <a:lnTo>
                  <a:pt x="1014" y="14599"/>
                </a:lnTo>
                <a:close/>
                <a:moveTo>
                  <a:pt x="67044" y="3515"/>
                </a:moveTo>
                <a:lnTo>
                  <a:pt x="76070" y="5827"/>
                </a:lnTo>
                <a:lnTo>
                  <a:pt x="75563" y="8614"/>
                </a:lnTo>
                <a:cubicBezTo>
                  <a:pt x="74075" y="10862"/>
                  <a:pt x="72903" y="12636"/>
                  <a:pt x="72491" y="13333"/>
                </a:cubicBezTo>
                <a:lnTo>
                  <a:pt x="59317" y="22042"/>
                </a:lnTo>
                <a:lnTo>
                  <a:pt x="54852" y="20933"/>
                </a:lnTo>
                <a:lnTo>
                  <a:pt x="55485" y="6175"/>
                </a:lnTo>
                <a:lnTo>
                  <a:pt x="65714" y="8836"/>
                </a:lnTo>
                <a:lnTo>
                  <a:pt x="65746" y="8836"/>
                </a:lnTo>
                <a:cubicBezTo>
                  <a:pt x="65809" y="8836"/>
                  <a:pt x="65841" y="8836"/>
                  <a:pt x="65872" y="8804"/>
                </a:cubicBezTo>
                <a:cubicBezTo>
                  <a:pt x="65936" y="8772"/>
                  <a:pt x="65967" y="8709"/>
                  <a:pt x="65967" y="8677"/>
                </a:cubicBezTo>
                <a:lnTo>
                  <a:pt x="67044" y="3515"/>
                </a:lnTo>
                <a:close/>
                <a:moveTo>
                  <a:pt x="42501" y="14061"/>
                </a:moveTo>
                <a:lnTo>
                  <a:pt x="45414" y="22612"/>
                </a:lnTo>
                <a:lnTo>
                  <a:pt x="42659" y="22200"/>
                </a:lnTo>
                <a:lnTo>
                  <a:pt x="40505" y="14726"/>
                </a:lnTo>
                <a:lnTo>
                  <a:pt x="42501" y="14061"/>
                </a:lnTo>
                <a:close/>
                <a:moveTo>
                  <a:pt x="186437" y="19856"/>
                </a:moveTo>
                <a:lnTo>
                  <a:pt x="192644" y="21788"/>
                </a:lnTo>
                <a:lnTo>
                  <a:pt x="192644" y="23530"/>
                </a:lnTo>
                <a:lnTo>
                  <a:pt x="186532" y="23530"/>
                </a:lnTo>
                <a:cubicBezTo>
                  <a:pt x="186468" y="22200"/>
                  <a:pt x="186437" y="20965"/>
                  <a:pt x="186437" y="19856"/>
                </a:cubicBezTo>
                <a:close/>
                <a:moveTo>
                  <a:pt x="186563" y="14663"/>
                </a:moveTo>
                <a:lnTo>
                  <a:pt x="195747" y="14884"/>
                </a:lnTo>
                <a:lnTo>
                  <a:pt x="202841" y="18685"/>
                </a:lnTo>
                <a:lnTo>
                  <a:pt x="200118" y="23625"/>
                </a:lnTo>
                <a:lnTo>
                  <a:pt x="197932" y="22928"/>
                </a:lnTo>
                <a:lnTo>
                  <a:pt x="198566" y="21028"/>
                </a:lnTo>
                <a:cubicBezTo>
                  <a:pt x="198605" y="20850"/>
                  <a:pt x="198459" y="20733"/>
                  <a:pt x="198321" y="20733"/>
                </a:cubicBezTo>
                <a:cubicBezTo>
                  <a:pt x="198238" y="20733"/>
                  <a:pt x="198158" y="20775"/>
                  <a:pt x="198122" y="20870"/>
                </a:cubicBezTo>
                <a:lnTo>
                  <a:pt x="197489" y="22770"/>
                </a:lnTo>
                <a:lnTo>
                  <a:pt x="186437" y="19381"/>
                </a:lnTo>
                <a:cubicBezTo>
                  <a:pt x="186468" y="16911"/>
                  <a:pt x="186627" y="15264"/>
                  <a:pt x="186627" y="15233"/>
                </a:cubicBezTo>
                <a:cubicBezTo>
                  <a:pt x="186658" y="15201"/>
                  <a:pt x="186658" y="15169"/>
                  <a:pt x="186658" y="15169"/>
                </a:cubicBezTo>
                <a:lnTo>
                  <a:pt x="186563" y="14663"/>
                </a:lnTo>
                <a:close/>
                <a:moveTo>
                  <a:pt x="35027" y="16309"/>
                </a:moveTo>
                <a:lnTo>
                  <a:pt x="36515" y="23087"/>
                </a:lnTo>
                <a:lnTo>
                  <a:pt x="28915" y="24797"/>
                </a:lnTo>
                <a:lnTo>
                  <a:pt x="27426" y="18368"/>
                </a:lnTo>
                <a:lnTo>
                  <a:pt x="35027" y="16309"/>
                </a:lnTo>
                <a:close/>
                <a:moveTo>
                  <a:pt x="203253" y="18906"/>
                </a:moveTo>
                <a:lnTo>
                  <a:pt x="204678" y="19698"/>
                </a:lnTo>
                <a:lnTo>
                  <a:pt x="204678" y="25018"/>
                </a:lnTo>
                <a:lnTo>
                  <a:pt x="203633" y="24702"/>
                </a:lnTo>
                <a:lnTo>
                  <a:pt x="200561" y="23752"/>
                </a:lnTo>
                <a:lnTo>
                  <a:pt x="203253" y="18906"/>
                </a:lnTo>
                <a:close/>
                <a:moveTo>
                  <a:pt x="174656" y="21186"/>
                </a:moveTo>
                <a:cubicBezTo>
                  <a:pt x="174719" y="22612"/>
                  <a:pt x="174782" y="23942"/>
                  <a:pt x="174846" y="25050"/>
                </a:cubicBezTo>
                <a:lnTo>
                  <a:pt x="167435" y="25050"/>
                </a:lnTo>
                <a:lnTo>
                  <a:pt x="166928" y="21440"/>
                </a:lnTo>
                <a:lnTo>
                  <a:pt x="174656" y="21186"/>
                </a:lnTo>
                <a:close/>
                <a:moveTo>
                  <a:pt x="205121" y="19793"/>
                </a:moveTo>
                <a:lnTo>
                  <a:pt x="209397" y="20268"/>
                </a:lnTo>
                <a:lnTo>
                  <a:pt x="210093" y="26697"/>
                </a:lnTo>
                <a:lnTo>
                  <a:pt x="210093" y="26697"/>
                </a:lnTo>
                <a:lnTo>
                  <a:pt x="205121" y="25145"/>
                </a:lnTo>
                <a:lnTo>
                  <a:pt x="205121" y="19793"/>
                </a:lnTo>
                <a:close/>
                <a:moveTo>
                  <a:pt x="71129" y="16943"/>
                </a:moveTo>
                <a:lnTo>
                  <a:pt x="71129" y="16943"/>
                </a:lnTo>
                <a:cubicBezTo>
                  <a:pt x="70338" y="19381"/>
                  <a:pt x="69008" y="23403"/>
                  <a:pt x="67582" y="27425"/>
                </a:cubicBezTo>
                <a:lnTo>
                  <a:pt x="59760" y="24512"/>
                </a:lnTo>
                <a:lnTo>
                  <a:pt x="71129" y="16943"/>
                </a:lnTo>
                <a:close/>
                <a:moveTo>
                  <a:pt x="200529" y="24195"/>
                </a:moveTo>
                <a:lnTo>
                  <a:pt x="203316" y="25082"/>
                </a:lnTo>
                <a:lnTo>
                  <a:pt x="203538" y="29927"/>
                </a:lnTo>
                <a:lnTo>
                  <a:pt x="200529" y="29927"/>
                </a:lnTo>
                <a:lnTo>
                  <a:pt x="200529" y="24195"/>
                </a:lnTo>
                <a:close/>
                <a:moveTo>
                  <a:pt x="203791" y="25240"/>
                </a:moveTo>
                <a:lnTo>
                  <a:pt x="206641" y="26127"/>
                </a:lnTo>
                <a:cubicBezTo>
                  <a:pt x="206641" y="26159"/>
                  <a:pt x="206641" y="26159"/>
                  <a:pt x="206641" y="26190"/>
                </a:cubicBezTo>
                <a:lnTo>
                  <a:pt x="206641" y="29927"/>
                </a:lnTo>
                <a:lnTo>
                  <a:pt x="204013" y="29927"/>
                </a:lnTo>
                <a:lnTo>
                  <a:pt x="203791" y="25240"/>
                </a:lnTo>
                <a:close/>
                <a:moveTo>
                  <a:pt x="207085" y="26254"/>
                </a:moveTo>
                <a:lnTo>
                  <a:pt x="210157" y="27204"/>
                </a:lnTo>
                <a:lnTo>
                  <a:pt x="210442" y="29927"/>
                </a:lnTo>
                <a:lnTo>
                  <a:pt x="207085" y="29927"/>
                </a:lnTo>
                <a:lnTo>
                  <a:pt x="207085" y="26254"/>
                </a:lnTo>
                <a:close/>
                <a:moveTo>
                  <a:pt x="27901" y="14061"/>
                </a:moveTo>
                <a:lnTo>
                  <a:pt x="29263" y="17418"/>
                </a:lnTo>
                <a:lnTo>
                  <a:pt x="27109" y="17988"/>
                </a:lnTo>
                <a:cubicBezTo>
                  <a:pt x="26983" y="18020"/>
                  <a:pt x="26919" y="18146"/>
                  <a:pt x="26951" y="18273"/>
                </a:cubicBezTo>
                <a:lnTo>
                  <a:pt x="29738" y="30434"/>
                </a:lnTo>
                <a:lnTo>
                  <a:pt x="16690" y="30655"/>
                </a:lnTo>
                <a:lnTo>
                  <a:pt x="15360" y="22358"/>
                </a:lnTo>
                <a:cubicBezTo>
                  <a:pt x="15360" y="22263"/>
                  <a:pt x="15234" y="22168"/>
                  <a:pt x="15139" y="22168"/>
                </a:cubicBezTo>
                <a:lnTo>
                  <a:pt x="8646" y="22517"/>
                </a:lnTo>
                <a:lnTo>
                  <a:pt x="5036" y="21788"/>
                </a:lnTo>
                <a:lnTo>
                  <a:pt x="5764" y="15834"/>
                </a:lnTo>
                <a:lnTo>
                  <a:pt x="9470" y="16816"/>
                </a:lnTo>
                <a:lnTo>
                  <a:pt x="9533" y="16816"/>
                </a:lnTo>
                <a:lnTo>
                  <a:pt x="26856" y="14916"/>
                </a:lnTo>
                <a:cubicBezTo>
                  <a:pt x="26888" y="14916"/>
                  <a:pt x="26919" y="14916"/>
                  <a:pt x="26951" y="14884"/>
                </a:cubicBezTo>
                <a:lnTo>
                  <a:pt x="27901" y="14061"/>
                </a:lnTo>
                <a:close/>
                <a:moveTo>
                  <a:pt x="14948" y="22643"/>
                </a:moveTo>
                <a:lnTo>
                  <a:pt x="16184" y="30655"/>
                </a:lnTo>
                <a:lnTo>
                  <a:pt x="8140" y="30782"/>
                </a:lnTo>
                <a:lnTo>
                  <a:pt x="8140" y="30782"/>
                </a:lnTo>
                <a:lnTo>
                  <a:pt x="8836" y="22960"/>
                </a:lnTo>
                <a:lnTo>
                  <a:pt x="14948" y="22643"/>
                </a:lnTo>
                <a:close/>
                <a:moveTo>
                  <a:pt x="36610" y="23530"/>
                </a:moveTo>
                <a:lnTo>
                  <a:pt x="38384" y="31827"/>
                </a:lnTo>
                <a:lnTo>
                  <a:pt x="38384" y="31827"/>
                </a:lnTo>
                <a:lnTo>
                  <a:pt x="30213" y="30497"/>
                </a:lnTo>
                <a:lnTo>
                  <a:pt x="29041" y="25240"/>
                </a:lnTo>
                <a:lnTo>
                  <a:pt x="36610" y="23530"/>
                </a:lnTo>
                <a:close/>
                <a:moveTo>
                  <a:pt x="208225" y="1077"/>
                </a:moveTo>
                <a:lnTo>
                  <a:pt x="213640" y="1488"/>
                </a:lnTo>
                <a:lnTo>
                  <a:pt x="213640" y="20838"/>
                </a:lnTo>
                <a:cubicBezTo>
                  <a:pt x="213609" y="20901"/>
                  <a:pt x="213609" y="20965"/>
                  <a:pt x="213640" y="21028"/>
                </a:cubicBezTo>
                <a:lnTo>
                  <a:pt x="213640" y="21598"/>
                </a:lnTo>
                <a:cubicBezTo>
                  <a:pt x="213640" y="21598"/>
                  <a:pt x="213640" y="21630"/>
                  <a:pt x="213640" y="21662"/>
                </a:cubicBezTo>
                <a:lnTo>
                  <a:pt x="216237" y="29484"/>
                </a:lnTo>
                <a:lnTo>
                  <a:pt x="211582" y="31827"/>
                </a:lnTo>
                <a:lnTo>
                  <a:pt x="208732" y="5732"/>
                </a:lnTo>
                <a:lnTo>
                  <a:pt x="208763" y="5732"/>
                </a:lnTo>
                <a:lnTo>
                  <a:pt x="211740" y="6397"/>
                </a:lnTo>
                <a:lnTo>
                  <a:pt x="211740" y="9057"/>
                </a:lnTo>
                <a:lnTo>
                  <a:pt x="209397" y="8804"/>
                </a:lnTo>
                <a:cubicBezTo>
                  <a:pt x="209270" y="8804"/>
                  <a:pt x="209143" y="8899"/>
                  <a:pt x="209143" y="9026"/>
                </a:cubicBezTo>
                <a:cubicBezTo>
                  <a:pt x="209143" y="9152"/>
                  <a:pt x="209207" y="9247"/>
                  <a:pt x="209333" y="9279"/>
                </a:cubicBezTo>
                <a:lnTo>
                  <a:pt x="211962" y="9532"/>
                </a:lnTo>
                <a:cubicBezTo>
                  <a:pt x="212025" y="9532"/>
                  <a:pt x="212088" y="9532"/>
                  <a:pt x="212120" y="9501"/>
                </a:cubicBezTo>
                <a:cubicBezTo>
                  <a:pt x="212183" y="9437"/>
                  <a:pt x="212215" y="9374"/>
                  <a:pt x="212215" y="9311"/>
                </a:cubicBezTo>
                <a:lnTo>
                  <a:pt x="212215" y="6239"/>
                </a:lnTo>
                <a:cubicBezTo>
                  <a:pt x="212215" y="6144"/>
                  <a:pt x="212120" y="6049"/>
                  <a:pt x="212025" y="6017"/>
                </a:cubicBezTo>
                <a:lnTo>
                  <a:pt x="208890" y="5320"/>
                </a:lnTo>
                <a:cubicBezTo>
                  <a:pt x="208871" y="5311"/>
                  <a:pt x="208853" y="5307"/>
                  <a:pt x="208834" y="5307"/>
                </a:cubicBezTo>
                <a:cubicBezTo>
                  <a:pt x="208789" y="5307"/>
                  <a:pt x="208745" y="5330"/>
                  <a:pt x="208700" y="5352"/>
                </a:cubicBezTo>
                <a:lnTo>
                  <a:pt x="208225" y="1077"/>
                </a:lnTo>
                <a:close/>
                <a:moveTo>
                  <a:pt x="34393" y="8551"/>
                </a:moveTo>
                <a:lnTo>
                  <a:pt x="37054" y="12351"/>
                </a:lnTo>
                <a:cubicBezTo>
                  <a:pt x="37085" y="12414"/>
                  <a:pt x="37149" y="12446"/>
                  <a:pt x="37212" y="12446"/>
                </a:cubicBezTo>
                <a:lnTo>
                  <a:pt x="39460" y="12699"/>
                </a:lnTo>
                <a:lnTo>
                  <a:pt x="42247" y="22453"/>
                </a:lnTo>
                <a:cubicBezTo>
                  <a:pt x="42279" y="22548"/>
                  <a:pt x="42342" y="22612"/>
                  <a:pt x="42437" y="22643"/>
                </a:cubicBezTo>
                <a:lnTo>
                  <a:pt x="45604" y="23087"/>
                </a:lnTo>
                <a:lnTo>
                  <a:pt x="47853" y="29705"/>
                </a:lnTo>
                <a:cubicBezTo>
                  <a:pt x="46966" y="30275"/>
                  <a:pt x="45351" y="31352"/>
                  <a:pt x="43197" y="32587"/>
                </a:cubicBezTo>
                <a:lnTo>
                  <a:pt x="38859" y="31891"/>
                </a:lnTo>
                <a:cubicBezTo>
                  <a:pt x="38859" y="31859"/>
                  <a:pt x="38859" y="31827"/>
                  <a:pt x="38859" y="31796"/>
                </a:cubicBezTo>
                <a:lnTo>
                  <a:pt x="35438" y="15961"/>
                </a:lnTo>
                <a:cubicBezTo>
                  <a:pt x="35407" y="15898"/>
                  <a:pt x="35375" y="15834"/>
                  <a:pt x="35343" y="15803"/>
                </a:cubicBezTo>
                <a:cubicBezTo>
                  <a:pt x="35299" y="15780"/>
                  <a:pt x="35254" y="15758"/>
                  <a:pt x="35209" y="15758"/>
                </a:cubicBezTo>
                <a:cubicBezTo>
                  <a:pt x="35190" y="15758"/>
                  <a:pt x="35172" y="15762"/>
                  <a:pt x="35153" y="15771"/>
                </a:cubicBezTo>
                <a:lnTo>
                  <a:pt x="29738" y="17260"/>
                </a:lnTo>
                <a:lnTo>
                  <a:pt x="28313" y="13713"/>
                </a:lnTo>
                <a:lnTo>
                  <a:pt x="34393" y="8551"/>
                </a:lnTo>
                <a:close/>
                <a:moveTo>
                  <a:pt x="52096" y="33157"/>
                </a:moveTo>
                <a:lnTo>
                  <a:pt x="52666" y="36229"/>
                </a:lnTo>
                <a:lnTo>
                  <a:pt x="47378" y="38414"/>
                </a:lnTo>
                <a:lnTo>
                  <a:pt x="46554" y="37053"/>
                </a:lnTo>
                <a:lnTo>
                  <a:pt x="52096" y="33157"/>
                </a:lnTo>
                <a:close/>
                <a:moveTo>
                  <a:pt x="30245" y="30941"/>
                </a:moveTo>
                <a:lnTo>
                  <a:pt x="42596" y="32967"/>
                </a:lnTo>
                <a:cubicBezTo>
                  <a:pt x="39144" y="34931"/>
                  <a:pt x="34583" y="37243"/>
                  <a:pt x="29896" y="38699"/>
                </a:cubicBezTo>
                <a:lnTo>
                  <a:pt x="30245" y="30941"/>
                </a:lnTo>
                <a:close/>
                <a:moveTo>
                  <a:pt x="211043" y="35184"/>
                </a:moveTo>
                <a:lnTo>
                  <a:pt x="211265" y="37021"/>
                </a:lnTo>
                <a:lnTo>
                  <a:pt x="199516" y="39428"/>
                </a:lnTo>
                <a:lnTo>
                  <a:pt x="198312" y="35944"/>
                </a:lnTo>
                <a:lnTo>
                  <a:pt x="211043" y="35184"/>
                </a:lnTo>
                <a:close/>
                <a:moveTo>
                  <a:pt x="29801" y="30909"/>
                </a:moveTo>
                <a:lnTo>
                  <a:pt x="29421" y="38826"/>
                </a:lnTo>
                <a:cubicBezTo>
                  <a:pt x="27268" y="39491"/>
                  <a:pt x="25051" y="39934"/>
                  <a:pt x="22802" y="40093"/>
                </a:cubicBezTo>
                <a:cubicBezTo>
                  <a:pt x="22068" y="40137"/>
                  <a:pt x="21339" y="40161"/>
                  <a:pt x="20615" y="40161"/>
                </a:cubicBezTo>
                <a:cubicBezTo>
                  <a:pt x="19779" y="40161"/>
                  <a:pt x="18947" y="40129"/>
                  <a:pt x="18115" y="40061"/>
                </a:cubicBezTo>
                <a:lnTo>
                  <a:pt x="16722" y="31099"/>
                </a:lnTo>
                <a:lnTo>
                  <a:pt x="29801" y="30909"/>
                </a:lnTo>
                <a:close/>
                <a:moveTo>
                  <a:pt x="59254" y="24828"/>
                </a:moveTo>
                <a:lnTo>
                  <a:pt x="67424" y="27869"/>
                </a:lnTo>
                <a:cubicBezTo>
                  <a:pt x="65461" y="33506"/>
                  <a:pt x="63339" y="39111"/>
                  <a:pt x="62262" y="40346"/>
                </a:cubicBezTo>
                <a:cubicBezTo>
                  <a:pt x="61945" y="40726"/>
                  <a:pt x="61597" y="41043"/>
                  <a:pt x="61249" y="41360"/>
                </a:cubicBezTo>
                <a:lnTo>
                  <a:pt x="53110" y="36229"/>
                </a:lnTo>
                <a:lnTo>
                  <a:pt x="52445" y="32714"/>
                </a:lnTo>
                <a:lnTo>
                  <a:pt x="51875" y="29737"/>
                </a:lnTo>
                <a:lnTo>
                  <a:pt x="59254" y="24828"/>
                </a:lnTo>
                <a:close/>
                <a:moveTo>
                  <a:pt x="179026" y="23688"/>
                </a:moveTo>
                <a:lnTo>
                  <a:pt x="177347" y="42563"/>
                </a:lnTo>
                <a:cubicBezTo>
                  <a:pt x="176872" y="36324"/>
                  <a:pt x="176366" y="30180"/>
                  <a:pt x="176049" y="28344"/>
                </a:cubicBezTo>
                <a:cubicBezTo>
                  <a:pt x="175954" y="27805"/>
                  <a:pt x="175859" y="26729"/>
                  <a:pt x="175796" y="25303"/>
                </a:cubicBezTo>
                <a:lnTo>
                  <a:pt x="179026" y="23688"/>
                </a:lnTo>
                <a:close/>
                <a:moveTo>
                  <a:pt x="211297" y="37496"/>
                </a:moveTo>
                <a:lnTo>
                  <a:pt x="211518" y="39491"/>
                </a:lnTo>
                <a:lnTo>
                  <a:pt x="201004" y="43798"/>
                </a:lnTo>
                <a:lnTo>
                  <a:pt x="199643" y="39871"/>
                </a:lnTo>
                <a:lnTo>
                  <a:pt x="211297" y="37496"/>
                </a:lnTo>
                <a:close/>
                <a:moveTo>
                  <a:pt x="175352" y="14346"/>
                </a:moveTo>
                <a:lnTo>
                  <a:pt x="186088" y="14631"/>
                </a:lnTo>
                <a:lnTo>
                  <a:pt x="186183" y="15201"/>
                </a:lnTo>
                <a:cubicBezTo>
                  <a:pt x="186183" y="15454"/>
                  <a:pt x="186025" y="17133"/>
                  <a:pt x="185993" y="19540"/>
                </a:cubicBezTo>
                <a:lnTo>
                  <a:pt x="185993" y="19571"/>
                </a:lnTo>
                <a:cubicBezTo>
                  <a:pt x="185993" y="20806"/>
                  <a:pt x="185993" y="22232"/>
                  <a:pt x="186088" y="23752"/>
                </a:cubicBezTo>
                <a:lnTo>
                  <a:pt x="186088" y="23783"/>
                </a:lnTo>
                <a:cubicBezTo>
                  <a:pt x="186215" y="26095"/>
                  <a:pt x="186532" y="28375"/>
                  <a:pt x="187038" y="30655"/>
                </a:cubicBezTo>
                <a:cubicBezTo>
                  <a:pt x="187608" y="33094"/>
                  <a:pt x="189065" y="38351"/>
                  <a:pt x="190744" y="44210"/>
                </a:cubicBezTo>
                <a:lnTo>
                  <a:pt x="177601" y="46522"/>
                </a:lnTo>
                <a:cubicBezTo>
                  <a:pt x="177569" y="46142"/>
                  <a:pt x="177538" y="45762"/>
                  <a:pt x="177506" y="45382"/>
                </a:cubicBezTo>
                <a:lnTo>
                  <a:pt x="179501" y="23372"/>
                </a:lnTo>
                <a:cubicBezTo>
                  <a:pt x="179501" y="23277"/>
                  <a:pt x="179469" y="23182"/>
                  <a:pt x="179406" y="23150"/>
                </a:cubicBezTo>
                <a:cubicBezTo>
                  <a:pt x="179374" y="23134"/>
                  <a:pt x="179335" y="23126"/>
                  <a:pt x="179295" y="23126"/>
                </a:cubicBezTo>
                <a:cubicBezTo>
                  <a:pt x="179256" y="23126"/>
                  <a:pt x="179216" y="23134"/>
                  <a:pt x="179184" y="23150"/>
                </a:cubicBezTo>
                <a:lnTo>
                  <a:pt x="175764" y="24828"/>
                </a:lnTo>
                <a:cubicBezTo>
                  <a:pt x="175606" y="22137"/>
                  <a:pt x="175479" y="18336"/>
                  <a:pt x="175352" y="14346"/>
                </a:cubicBezTo>
                <a:close/>
                <a:moveTo>
                  <a:pt x="52951" y="36673"/>
                </a:moveTo>
                <a:lnTo>
                  <a:pt x="60869" y="41676"/>
                </a:lnTo>
                <a:cubicBezTo>
                  <a:pt x="57797" y="44115"/>
                  <a:pt x="52286" y="46617"/>
                  <a:pt x="50576" y="47155"/>
                </a:cubicBezTo>
                <a:cubicBezTo>
                  <a:pt x="49974" y="47408"/>
                  <a:pt x="49404" y="47693"/>
                  <a:pt x="48834" y="48010"/>
                </a:cubicBezTo>
                <a:cubicBezTo>
                  <a:pt x="47093" y="48010"/>
                  <a:pt x="44749" y="48232"/>
                  <a:pt x="42659" y="48422"/>
                </a:cubicBezTo>
                <a:cubicBezTo>
                  <a:pt x="44812" y="46838"/>
                  <a:pt x="47409" y="42626"/>
                  <a:pt x="47663" y="42215"/>
                </a:cubicBezTo>
                <a:lnTo>
                  <a:pt x="52951" y="36673"/>
                </a:lnTo>
                <a:close/>
                <a:moveTo>
                  <a:pt x="51495" y="29990"/>
                </a:moveTo>
                <a:lnTo>
                  <a:pt x="52001" y="32682"/>
                </a:lnTo>
                <a:lnTo>
                  <a:pt x="46111" y="36831"/>
                </a:lnTo>
                <a:cubicBezTo>
                  <a:pt x="46016" y="36894"/>
                  <a:pt x="45984" y="37021"/>
                  <a:pt x="46048" y="37116"/>
                </a:cubicBezTo>
                <a:lnTo>
                  <a:pt x="47093" y="38826"/>
                </a:lnTo>
                <a:cubicBezTo>
                  <a:pt x="47140" y="38897"/>
                  <a:pt x="47223" y="38933"/>
                  <a:pt x="47302" y="38933"/>
                </a:cubicBezTo>
                <a:cubicBezTo>
                  <a:pt x="47328" y="38933"/>
                  <a:pt x="47354" y="38929"/>
                  <a:pt x="47378" y="38921"/>
                </a:cubicBezTo>
                <a:lnTo>
                  <a:pt x="52033" y="36989"/>
                </a:lnTo>
                <a:lnTo>
                  <a:pt x="52033" y="36989"/>
                </a:lnTo>
                <a:lnTo>
                  <a:pt x="47378" y="41930"/>
                </a:lnTo>
                <a:cubicBezTo>
                  <a:pt x="47346" y="41930"/>
                  <a:pt x="47346" y="41930"/>
                  <a:pt x="47346" y="41961"/>
                </a:cubicBezTo>
                <a:cubicBezTo>
                  <a:pt x="47314" y="42025"/>
                  <a:pt x="43704" y="47883"/>
                  <a:pt x="41582" y="48517"/>
                </a:cubicBezTo>
                <a:lnTo>
                  <a:pt x="41487" y="48517"/>
                </a:lnTo>
                <a:lnTo>
                  <a:pt x="41170" y="48548"/>
                </a:lnTo>
                <a:lnTo>
                  <a:pt x="41170" y="44336"/>
                </a:lnTo>
                <a:cubicBezTo>
                  <a:pt x="41170" y="44241"/>
                  <a:pt x="41075" y="44146"/>
                  <a:pt x="40980" y="44115"/>
                </a:cubicBezTo>
                <a:lnTo>
                  <a:pt x="29200" y="41296"/>
                </a:lnTo>
                <a:cubicBezTo>
                  <a:pt x="39460" y="38478"/>
                  <a:pt x="49214" y="31542"/>
                  <a:pt x="49879" y="31099"/>
                </a:cubicBezTo>
                <a:lnTo>
                  <a:pt x="51495" y="29990"/>
                </a:lnTo>
                <a:close/>
                <a:moveTo>
                  <a:pt x="232262" y="12193"/>
                </a:moveTo>
                <a:lnTo>
                  <a:pt x="233085" y="14504"/>
                </a:lnTo>
                <a:cubicBezTo>
                  <a:pt x="233085" y="14504"/>
                  <a:pt x="233085" y="14536"/>
                  <a:pt x="233085" y="14536"/>
                </a:cubicBezTo>
                <a:cubicBezTo>
                  <a:pt x="233433" y="15486"/>
                  <a:pt x="235334" y="19160"/>
                  <a:pt x="237740" y="23720"/>
                </a:cubicBezTo>
                <a:lnTo>
                  <a:pt x="218644" y="33221"/>
                </a:lnTo>
                <a:cubicBezTo>
                  <a:pt x="218549" y="33252"/>
                  <a:pt x="218486" y="33411"/>
                  <a:pt x="218549" y="33506"/>
                </a:cubicBezTo>
                <a:cubicBezTo>
                  <a:pt x="218581" y="33601"/>
                  <a:pt x="218676" y="33632"/>
                  <a:pt x="218739" y="33632"/>
                </a:cubicBezTo>
                <a:lnTo>
                  <a:pt x="218866" y="33632"/>
                </a:lnTo>
                <a:lnTo>
                  <a:pt x="237962" y="24132"/>
                </a:lnTo>
                <a:cubicBezTo>
                  <a:pt x="241731" y="31226"/>
                  <a:pt x="246608" y="40219"/>
                  <a:pt x="248793" y="44210"/>
                </a:cubicBezTo>
                <a:lnTo>
                  <a:pt x="249806" y="48675"/>
                </a:lnTo>
                <a:lnTo>
                  <a:pt x="236917" y="43988"/>
                </a:lnTo>
                <a:cubicBezTo>
                  <a:pt x="236812" y="43936"/>
                  <a:pt x="236689" y="43912"/>
                  <a:pt x="236561" y="43912"/>
                </a:cubicBezTo>
                <a:cubicBezTo>
                  <a:pt x="236458" y="43912"/>
                  <a:pt x="236352" y="43928"/>
                  <a:pt x="236252" y="43956"/>
                </a:cubicBezTo>
                <a:lnTo>
                  <a:pt x="221526" y="47757"/>
                </a:lnTo>
                <a:lnTo>
                  <a:pt x="212437" y="39839"/>
                </a:lnTo>
                <a:lnTo>
                  <a:pt x="211613" y="32302"/>
                </a:lnTo>
                <a:lnTo>
                  <a:pt x="216617" y="29832"/>
                </a:lnTo>
                <a:cubicBezTo>
                  <a:pt x="216712" y="29769"/>
                  <a:pt x="216775" y="29674"/>
                  <a:pt x="216744" y="29547"/>
                </a:cubicBezTo>
                <a:lnTo>
                  <a:pt x="214084" y="21567"/>
                </a:lnTo>
                <a:lnTo>
                  <a:pt x="214115" y="21060"/>
                </a:lnTo>
                <a:lnTo>
                  <a:pt x="232262" y="12193"/>
                </a:lnTo>
                <a:close/>
                <a:moveTo>
                  <a:pt x="36072" y="43418"/>
                </a:moveTo>
                <a:lnTo>
                  <a:pt x="40695" y="44526"/>
                </a:lnTo>
                <a:lnTo>
                  <a:pt x="40695" y="48612"/>
                </a:lnTo>
                <a:cubicBezTo>
                  <a:pt x="39809" y="48707"/>
                  <a:pt x="39049" y="48770"/>
                  <a:pt x="38605" y="48802"/>
                </a:cubicBezTo>
                <a:cubicBezTo>
                  <a:pt x="37497" y="48738"/>
                  <a:pt x="36357" y="48580"/>
                  <a:pt x="35280" y="48327"/>
                </a:cubicBezTo>
                <a:lnTo>
                  <a:pt x="36072" y="43418"/>
                </a:lnTo>
                <a:close/>
                <a:moveTo>
                  <a:pt x="212278" y="40853"/>
                </a:moveTo>
                <a:lnTo>
                  <a:pt x="220449" y="48010"/>
                </a:lnTo>
                <a:lnTo>
                  <a:pt x="208605" y="51082"/>
                </a:lnTo>
                <a:cubicBezTo>
                  <a:pt x="210093" y="48232"/>
                  <a:pt x="211582" y="43355"/>
                  <a:pt x="212278" y="40853"/>
                </a:cubicBezTo>
                <a:close/>
                <a:moveTo>
                  <a:pt x="193087" y="21915"/>
                </a:moveTo>
                <a:lnTo>
                  <a:pt x="197331" y="23213"/>
                </a:lnTo>
                <a:lnTo>
                  <a:pt x="195241" y="29547"/>
                </a:lnTo>
                <a:cubicBezTo>
                  <a:pt x="195177" y="29674"/>
                  <a:pt x="195241" y="29800"/>
                  <a:pt x="195367" y="29832"/>
                </a:cubicBezTo>
                <a:lnTo>
                  <a:pt x="195431" y="29832"/>
                </a:lnTo>
                <a:cubicBezTo>
                  <a:pt x="195557" y="29832"/>
                  <a:pt x="195621" y="29769"/>
                  <a:pt x="195652" y="29674"/>
                </a:cubicBezTo>
                <a:lnTo>
                  <a:pt x="197774" y="23340"/>
                </a:lnTo>
                <a:lnTo>
                  <a:pt x="200054" y="24068"/>
                </a:lnTo>
                <a:lnTo>
                  <a:pt x="200054" y="30149"/>
                </a:lnTo>
                <a:cubicBezTo>
                  <a:pt x="200054" y="30275"/>
                  <a:pt x="200149" y="30370"/>
                  <a:pt x="200276" y="30370"/>
                </a:cubicBezTo>
                <a:lnTo>
                  <a:pt x="210505" y="30370"/>
                </a:lnTo>
                <a:lnTo>
                  <a:pt x="210980" y="34709"/>
                </a:lnTo>
                <a:lnTo>
                  <a:pt x="198154" y="35501"/>
                </a:lnTo>
                <a:lnTo>
                  <a:pt x="197584" y="33822"/>
                </a:lnTo>
                <a:cubicBezTo>
                  <a:pt x="197532" y="33744"/>
                  <a:pt x="197437" y="33687"/>
                  <a:pt x="197334" y="33687"/>
                </a:cubicBezTo>
                <a:cubicBezTo>
                  <a:pt x="197312" y="33687"/>
                  <a:pt x="197290" y="33690"/>
                  <a:pt x="197267" y="33696"/>
                </a:cubicBezTo>
                <a:cubicBezTo>
                  <a:pt x="197172" y="33727"/>
                  <a:pt x="197109" y="33854"/>
                  <a:pt x="197141" y="33981"/>
                </a:cubicBezTo>
                <a:lnTo>
                  <a:pt x="200656" y="44178"/>
                </a:lnTo>
                <a:cubicBezTo>
                  <a:pt x="200656" y="44241"/>
                  <a:pt x="200719" y="44305"/>
                  <a:pt x="200751" y="44336"/>
                </a:cubicBezTo>
                <a:lnTo>
                  <a:pt x="200941" y="44336"/>
                </a:lnTo>
                <a:lnTo>
                  <a:pt x="211582" y="39966"/>
                </a:lnTo>
                <a:lnTo>
                  <a:pt x="211582" y="40029"/>
                </a:lnTo>
                <a:cubicBezTo>
                  <a:pt x="210315" y="44526"/>
                  <a:pt x="208605" y="49403"/>
                  <a:pt x="207433" y="51399"/>
                </a:cubicBezTo>
                <a:lnTo>
                  <a:pt x="194322" y="54787"/>
                </a:lnTo>
                <a:cubicBezTo>
                  <a:pt x="191599" y="45540"/>
                  <a:pt x="188400" y="34487"/>
                  <a:pt x="187482" y="30560"/>
                </a:cubicBezTo>
                <a:cubicBezTo>
                  <a:pt x="187007" y="28407"/>
                  <a:pt x="186690" y="26190"/>
                  <a:pt x="186563" y="23973"/>
                </a:cubicBezTo>
                <a:lnTo>
                  <a:pt x="192865" y="23973"/>
                </a:lnTo>
                <a:cubicBezTo>
                  <a:pt x="192992" y="23973"/>
                  <a:pt x="193087" y="23878"/>
                  <a:pt x="193087" y="23752"/>
                </a:cubicBezTo>
                <a:lnTo>
                  <a:pt x="193087" y="21915"/>
                </a:lnTo>
                <a:close/>
                <a:moveTo>
                  <a:pt x="190870" y="44653"/>
                </a:moveTo>
                <a:cubicBezTo>
                  <a:pt x="191852" y="48010"/>
                  <a:pt x="192897" y="51557"/>
                  <a:pt x="193879" y="54882"/>
                </a:cubicBezTo>
                <a:lnTo>
                  <a:pt x="193847" y="54882"/>
                </a:lnTo>
                <a:lnTo>
                  <a:pt x="192074" y="55326"/>
                </a:lnTo>
                <a:lnTo>
                  <a:pt x="178298" y="56909"/>
                </a:lnTo>
                <a:cubicBezTo>
                  <a:pt x="178171" y="55041"/>
                  <a:pt x="177918" y="51240"/>
                  <a:pt x="177633" y="46965"/>
                </a:cubicBezTo>
                <a:lnTo>
                  <a:pt x="190870" y="44653"/>
                </a:lnTo>
                <a:close/>
                <a:moveTo>
                  <a:pt x="138901" y="14599"/>
                </a:moveTo>
                <a:lnTo>
                  <a:pt x="143588" y="14884"/>
                </a:lnTo>
                <a:lnTo>
                  <a:pt x="156003" y="48707"/>
                </a:lnTo>
                <a:lnTo>
                  <a:pt x="156003" y="58556"/>
                </a:lnTo>
                <a:cubicBezTo>
                  <a:pt x="151601" y="58556"/>
                  <a:pt x="146597" y="58429"/>
                  <a:pt x="143873" y="58144"/>
                </a:cubicBezTo>
                <a:cubicBezTo>
                  <a:pt x="138933" y="57574"/>
                  <a:pt x="127025" y="54629"/>
                  <a:pt x="124302" y="53932"/>
                </a:cubicBezTo>
                <a:lnTo>
                  <a:pt x="118348" y="38129"/>
                </a:lnTo>
                <a:cubicBezTo>
                  <a:pt x="118285" y="38003"/>
                  <a:pt x="118190" y="37844"/>
                  <a:pt x="118095" y="37749"/>
                </a:cubicBezTo>
                <a:lnTo>
                  <a:pt x="111412" y="31067"/>
                </a:lnTo>
                <a:cubicBezTo>
                  <a:pt x="113218" y="29990"/>
                  <a:pt x="116195" y="28185"/>
                  <a:pt x="116986" y="27394"/>
                </a:cubicBezTo>
                <a:lnTo>
                  <a:pt x="116986" y="27425"/>
                </a:lnTo>
                <a:cubicBezTo>
                  <a:pt x="118063" y="26349"/>
                  <a:pt x="120406" y="21947"/>
                  <a:pt x="120755" y="21281"/>
                </a:cubicBezTo>
                <a:lnTo>
                  <a:pt x="138901" y="14599"/>
                </a:lnTo>
                <a:close/>
                <a:moveTo>
                  <a:pt x="173072" y="6460"/>
                </a:moveTo>
                <a:lnTo>
                  <a:pt x="174307" y="10071"/>
                </a:lnTo>
                <a:cubicBezTo>
                  <a:pt x="174402" y="13776"/>
                  <a:pt x="174497" y="17545"/>
                  <a:pt x="174624" y="20711"/>
                </a:cubicBezTo>
                <a:lnTo>
                  <a:pt x="166643" y="20996"/>
                </a:lnTo>
                <a:cubicBezTo>
                  <a:pt x="166517" y="20996"/>
                  <a:pt x="166390" y="21091"/>
                  <a:pt x="166422" y="21250"/>
                </a:cubicBezTo>
                <a:lnTo>
                  <a:pt x="166992" y="25335"/>
                </a:lnTo>
                <a:cubicBezTo>
                  <a:pt x="167023" y="25462"/>
                  <a:pt x="167118" y="25525"/>
                  <a:pt x="167213" y="25525"/>
                </a:cubicBezTo>
                <a:lnTo>
                  <a:pt x="174846" y="25525"/>
                </a:lnTo>
                <a:cubicBezTo>
                  <a:pt x="174941" y="26919"/>
                  <a:pt x="175036" y="27964"/>
                  <a:pt x="175131" y="28534"/>
                </a:cubicBezTo>
                <a:cubicBezTo>
                  <a:pt x="175732" y="32017"/>
                  <a:pt x="177062" y="52064"/>
                  <a:pt x="177379" y="57067"/>
                </a:cubicBezTo>
                <a:lnTo>
                  <a:pt x="164617" y="58524"/>
                </a:lnTo>
                <a:cubicBezTo>
                  <a:pt x="164110" y="58524"/>
                  <a:pt x="160595" y="58587"/>
                  <a:pt x="156478" y="58587"/>
                </a:cubicBezTo>
                <a:lnTo>
                  <a:pt x="156478" y="48675"/>
                </a:lnTo>
                <a:cubicBezTo>
                  <a:pt x="156478" y="48643"/>
                  <a:pt x="156478" y="48612"/>
                  <a:pt x="156478" y="48612"/>
                </a:cubicBezTo>
                <a:lnTo>
                  <a:pt x="144063" y="14789"/>
                </a:lnTo>
                <a:cubicBezTo>
                  <a:pt x="145330" y="14378"/>
                  <a:pt x="151411" y="12351"/>
                  <a:pt x="153089" y="11179"/>
                </a:cubicBezTo>
                <a:cubicBezTo>
                  <a:pt x="154767" y="10007"/>
                  <a:pt x="159043" y="6872"/>
                  <a:pt x="159613" y="6460"/>
                </a:cubicBezTo>
                <a:close/>
                <a:moveTo>
                  <a:pt x="123985" y="56212"/>
                </a:moveTo>
                <a:lnTo>
                  <a:pt x="123985" y="56212"/>
                </a:lnTo>
                <a:cubicBezTo>
                  <a:pt x="125125" y="56497"/>
                  <a:pt x="127184" y="57004"/>
                  <a:pt x="129654" y="57606"/>
                </a:cubicBezTo>
                <a:lnTo>
                  <a:pt x="130161" y="60614"/>
                </a:lnTo>
                <a:cubicBezTo>
                  <a:pt x="130161" y="60646"/>
                  <a:pt x="130192" y="60678"/>
                  <a:pt x="130224" y="60741"/>
                </a:cubicBezTo>
                <a:lnTo>
                  <a:pt x="131807" y="62451"/>
                </a:lnTo>
                <a:lnTo>
                  <a:pt x="127215" y="64256"/>
                </a:lnTo>
                <a:lnTo>
                  <a:pt x="123985" y="56212"/>
                </a:lnTo>
                <a:close/>
                <a:moveTo>
                  <a:pt x="240907" y="47852"/>
                </a:moveTo>
                <a:lnTo>
                  <a:pt x="250440" y="51304"/>
                </a:lnTo>
                <a:lnTo>
                  <a:pt x="253195" y="63401"/>
                </a:lnTo>
                <a:cubicBezTo>
                  <a:pt x="250883" y="64034"/>
                  <a:pt x="247589" y="64921"/>
                  <a:pt x="244264" y="65776"/>
                </a:cubicBezTo>
                <a:lnTo>
                  <a:pt x="244264" y="58144"/>
                </a:lnTo>
                <a:cubicBezTo>
                  <a:pt x="244264" y="58112"/>
                  <a:pt x="244264" y="58081"/>
                  <a:pt x="244264" y="58049"/>
                </a:cubicBezTo>
                <a:lnTo>
                  <a:pt x="240907" y="47852"/>
                </a:lnTo>
                <a:close/>
                <a:moveTo>
                  <a:pt x="219531" y="55674"/>
                </a:moveTo>
                <a:lnTo>
                  <a:pt x="220734" y="58461"/>
                </a:lnTo>
                <a:cubicBezTo>
                  <a:pt x="220760" y="58539"/>
                  <a:pt x="220829" y="58596"/>
                  <a:pt x="220923" y="58596"/>
                </a:cubicBezTo>
                <a:cubicBezTo>
                  <a:pt x="220944" y="58596"/>
                  <a:pt x="220965" y="58593"/>
                  <a:pt x="220987" y="58587"/>
                </a:cubicBezTo>
                <a:lnTo>
                  <a:pt x="221938" y="58429"/>
                </a:lnTo>
                <a:cubicBezTo>
                  <a:pt x="222033" y="60361"/>
                  <a:pt x="222096" y="62293"/>
                  <a:pt x="222159" y="63971"/>
                </a:cubicBezTo>
                <a:lnTo>
                  <a:pt x="211645" y="66125"/>
                </a:lnTo>
                <a:lnTo>
                  <a:pt x="210885" y="62388"/>
                </a:lnTo>
                <a:lnTo>
                  <a:pt x="217187" y="60678"/>
                </a:lnTo>
                <a:cubicBezTo>
                  <a:pt x="217282" y="60646"/>
                  <a:pt x="217346" y="60551"/>
                  <a:pt x="217346" y="60456"/>
                </a:cubicBezTo>
                <a:lnTo>
                  <a:pt x="217694" y="56402"/>
                </a:lnTo>
                <a:lnTo>
                  <a:pt x="219531" y="55674"/>
                </a:lnTo>
                <a:close/>
                <a:moveTo>
                  <a:pt x="163381" y="60963"/>
                </a:moveTo>
                <a:lnTo>
                  <a:pt x="163381" y="60963"/>
                </a:lnTo>
                <a:cubicBezTo>
                  <a:pt x="162688" y="62287"/>
                  <a:pt x="162402" y="64083"/>
                  <a:pt x="162556" y="66506"/>
                </a:cubicBezTo>
                <a:lnTo>
                  <a:pt x="162556" y="66506"/>
                </a:lnTo>
                <a:cubicBezTo>
                  <a:pt x="161899" y="65920"/>
                  <a:pt x="161151" y="65486"/>
                  <a:pt x="160373" y="65175"/>
                </a:cubicBezTo>
                <a:cubicBezTo>
                  <a:pt x="159561" y="64884"/>
                  <a:pt x="158695" y="64727"/>
                  <a:pt x="157849" y="64727"/>
                </a:cubicBezTo>
                <a:cubicBezTo>
                  <a:pt x="157772" y="64727"/>
                  <a:pt x="157695" y="64729"/>
                  <a:pt x="157618" y="64731"/>
                </a:cubicBezTo>
                <a:lnTo>
                  <a:pt x="162463" y="61058"/>
                </a:lnTo>
                <a:lnTo>
                  <a:pt x="163381" y="60963"/>
                </a:lnTo>
                <a:close/>
                <a:moveTo>
                  <a:pt x="123510" y="56149"/>
                </a:moveTo>
                <a:lnTo>
                  <a:pt x="126804" y="64446"/>
                </a:lnTo>
                <a:lnTo>
                  <a:pt x="117493" y="68120"/>
                </a:lnTo>
                <a:lnTo>
                  <a:pt x="117050" y="67391"/>
                </a:lnTo>
                <a:lnTo>
                  <a:pt x="119203" y="58366"/>
                </a:lnTo>
                <a:lnTo>
                  <a:pt x="123510" y="56149"/>
                </a:lnTo>
                <a:close/>
                <a:moveTo>
                  <a:pt x="130129" y="57701"/>
                </a:moveTo>
                <a:lnTo>
                  <a:pt x="130129" y="57701"/>
                </a:lnTo>
                <a:cubicBezTo>
                  <a:pt x="134721" y="58809"/>
                  <a:pt x="140453" y="60076"/>
                  <a:pt x="143620" y="60424"/>
                </a:cubicBezTo>
                <a:cubicBezTo>
                  <a:pt x="144253" y="60488"/>
                  <a:pt x="144982" y="60551"/>
                  <a:pt x="145805" y="60583"/>
                </a:cubicBezTo>
                <a:cubicBezTo>
                  <a:pt x="145362" y="61976"/>
                  <a:pt x="144887" y="63433"/>
                  <a:pt x="144760" y="63654"/>
                </a:cubicBezTo>
                <a:lnTo>
                  <a:pt x="144728" y="63654"/>
                </a:lnTo>
                <a:cubicBezTo>
                  <a:pt x="144538" y="63876"/>
                  <a:pt x="141720" y="65840"/>
                  <a:pt x="137951" y="68405"/>
                </a:cubicBezTo>
                <a:lnTo>
                  <a:pt x="130604" y="60488"/>
                </a:lnTo>
                <a:lnTo>
                  <a:pt x="130129" y="57701"/>
                </a:lnTo>
                <a:close/>
                <a:moveTo>
                  <a:pt x="221653" y="50100"/>
                </a:moveTo>
                <a:cubicBezTo>
                  <a:pt x="221716" y="51747"/>
                  <a:pt x="221843" y="54819"/>
                  <a:pt x="221969" y="57986"/>
                </a:cubicBezTo>
                <a:lnTo>
                  <a:pt x="221082" y="58112"/>
                </a:lnTo>
                <a:lnTo>
                  <a:pt x="219911" y="55326"/>
                </a:lnTo>
                <a:cubicBezTo>
                  <a:pt x="219864" y="55233"/>
                  <a:pt x="219784" y="55174"/>
                  <a:pt x="219695" y="55174"/>
                </a:cubicBezTo>
                <a:cubicBezTo>
                  <a:pt x="219662" y="55174"/>
                  <a:pt x="219628" y="55182"/>
                  <a:pt x="219594" y="55199"/>
                </a:cubicBezTo>
                <a:lnTo>
                  <a:pt x="217409" y="56054"/>
                </a:lnTo>
                <a:cubicBezTo>
                  <a:pt x="217314" y="56086"/>
                  <a:pt x="217251" y="56149"/>
                  <a:pt x="217251" y="56244"/>
                </a:cubicBezTo>
                <a:lnTo>
                  <a:pt x="216934" y="60266"/>
                </a:lnTo>
                <a:lnTo>
                  <a:pt x="210568" y="62008"/>
                </a:lnTo>
                <a:cubicBezTo>
                  <a:pt x="210473" y="62039"/>
                  <a:pt x="210410" y="62134"/>
                  <a:pt x="210410" y="62261"/>
                </a:cubicBezTo>
                <a:lnTo>
                  <a:pt x="211265" y="66441"/>
                </a:lnTo>
                <a:cubicBezTo>
                  <a:pt x="211297" y="66568"/>
                  <a:pt x="211392" y="66631"/>
                  <a:pt x="211487" y="66631"/>
                </a:cubicBezTo>
                <a:lnTo>
                  <a:pt x="211550" y="66631"/>
                </a:lnTo>
                <a:lnTo>
                  <a:pt x="222191" y="64478"/>
                </a:lnTo>
                <a:cubicBezTo>
                  <a:pt x="222254" y="66251"/>
                  <a:pt x="222286" y="67708"/>
                  <a:pt x="222318" y="68500"/>
                </a:cubicBezTo>
                <a:cubicBezTo>
                  <a:pt x="217124" y="68405"/>
                  <a:pt x="211012" y="68215"/>
                  <a:pt x="209998" y="67645"/>
                </a:cubicBezTo>
                <a:cubicBezTo>
                  <a:pt x="208637" y="66916"/>
                  <a:pt x="201068" y="60646"/>
                  <a:pt x="196286" y="56656"/>
                </a:cubicBezTo>
                <a:lnTo>
                  <a:pt x="221653" y="50100"/>
                </a:lnTo>
                <a:close/>
                <a:moveTo>
                  <a:pt x="236505" y="46237"/>
                </a:moveTo>
                <a:lnTo>
                  <a:pt x="240369" y="47662"/>
                </a:lnTo>
                <a:lnTo>
                  <a:pt x="243789" y="58176"/>
                </a:lnTo>
                <a:lnTo>
                  <a:pt x="243789" y="65903"/>
                </a:lnTo>
                <a:cubicBezTo>
                  <a:pt x="238278" y="67311"/>
                  <a:pt x="232766" y="68631"/>
                  <a:pt x="231376" y="68631"/>
                </a:cubicBezTo>
                <a:cubicBezTo>
                  <a:pt x="231329" y="68631"/>
                  <a:pt x="231286" y="68630"/>
                  <a:pt x="231248" y="68626"/>
                </a:cubicBezTo>
                <a:cubicBezTo>
                  <a:pt x="230552" y="68595"/>
                  <a:pt x="228778" y="68563"/>
                  <a:pt x="226530" y="68531"/>
                </a:cubicBezTo>
                <a:cubicBezTo>
                  <a:pt x="225548" y="68531"/>
                  <a:pt x="224408" y="68500"/>
                  <a:pt x="223204" y="68500"/>
                </a:cubicBezTo>
                <a:cubicBezTo>
                  <a:pt x="223109" y="65586"/>
                  <a:pt x="222666" y="53584"/>
                  <a:pt x="222539" y="49847"/>
                </a:cubicBezTo>
                <a:lnTo>
                  <a:pt x="236505" y="46237"/>
                </a:lnTo>
                <a:close/>
                <a:moveTo>
                  <a:pt x="21567" y="46617"/>
                </a:moveTo>
                <a:lnTo>
                  <a:pt x="27996" y="47060"/>
                </a:lnTo>
                <a:cubicBezTo>
                  <a:pt x="28558" y="47216"/>
                  <a:pt x="36406" y="49278"/>
                  <a:pt x="38545" y="49278"/>
                </a:cubicBezTo>
                <a:cubicBezTo>
                  <a:pt x="38577" y="49278"/>
                  <a:pt x="38608" y="49278"/>
                  <a:pt x="38637" y="49277"/>
                </a:cubicBezTo>
                <a:cubicBezTo>
                  <a:pt x="39207" y="49245"/>
                  <a:pt x="40284" y="49118"/>
                  <a:pt x="41519" y="49023"/>
                </a:cubicBezTo>
                <a:cubicBezTo>
                  <a:pt x="43451" y="48833"/>
                  <a:pt x="45984" y="48580"/>
                  <a:pt x="48011" y="48485"/>
                </a:cubicBezTo>
                <a:lnTo>
                  <a:pt x="48011" y="48485"/>
                </a:lnTo>
                <a:cubicBezTo>
                  <a:pt x="40569" y="52665"/>
                  <a:pt x="19572" y="65270"/>
                  <a:pt x="9058" y="71603"/>
                </a:cubicBezTo>
                <a:lnTo>
                  <a:pt x="7190" y="67518"/>
                </a:lnTo>
                <a:lnTo>
                  <a:pt x="7728" y="65048"/>
                </a:lnTo>
                <a:cubicBezTo>
                  <a:pt x="7728" y="64985"/>
                  <a:pt x="7728" y="64953"/>
                  <a:pt x="7728" y="64921"/>
                </a:cubicBezTo>
                <a:lnTo>
                  <a:pt x="4814" y="57796"/>
                </a:lnTo>
                <a:lnTo>
                  <a:pt x="5004" y="53045"/>
                </a:lnTo>
                <a:lnTo>
                  <a:pt x="21567" y="46617"/>
                </a:lnTo>
                <a:close/>
                <a:moveTo>
                  <a:pt x="146280" y="60614"/>
                </a:moveTo>
                <a:cubicBezTo>
                  <a:pt x="149605" y="60804"/>
                  <a:pt x="154102" y="60868"/>
                  <a:pt x="157808" y="60868"/>
                </a:cubicBezTo>
                <a:lnTo>
                  <a:pt x="158916" y="60868"/>
                </a:lnTo>
                <a:lnTo>
                  <a:pt x="142512" y="73313"/>
                </a:lnTo>
                <a:lnTo>
                  <a:pt x="138268" y="68753"/>
                </a:lnTo>
                <a:cubicBezTo>
                  <a:pt x="142036" y="66156"/>
                  <a:pt x="145013" y="64098"/>
                  <a:pt x="145108" y="63908"/>
                </a:cubicBezTo>
                <a:cubicBezTo>
                  <a:pt x="145298" y="63623"/>
                  <a:pt x="145868" y="61818"/>
                  <a:pt x="146280" y="60614"/>
                </a:cubicBezTo>
                <a:close/>
                <a:moveTo>
                  <a:pt x="132156" y="62799"/>
                </a:moveTo>
                <a:lnTo>
                  <a:pt x="137571" y="68658"/>
                </a:lnTo>
                <a:cubicBezTo>
                  <a:pt x="133549" y="71445"/>
                  <a:pt x="128545" y="74802"/>
                  <a:pt x="124523" y="77525"/>
                </a:cubicBezTo>
                <a:lnTo>
                  <a:pt x="121230" y="74834"/>
                </a:lnTo>
                <a:lnTo>
                  <a:pt x="121230" y="74485"/>
                </a:lnTo>
                <a:cubicBezTo>
                  <a:pt x="121262" y="74232"/>
                  <a:pt x="121198" y="74010"/>
                  <a:pt x="121072" y="73820"/>
                </a:cubicBezTo>
                <a:lnTo>
                  <a:pt x="117746" y="68531"/>
                </a:lnTo>
                <a:lnTo>
                  <a:pt x="132156" y="62799"/>
                </a:lnTo>
                <a:close/>
                <a:moveTo>
                  <a:pt x="157757" y="67009"/>
                </a:moveTo>
                <a:cubicBezTo>
                  <a:pt x="158349" y="67009"/>
                  <a:pt x="158943" y="67105"/>
                  <a:pt x="159518" y="67296"/>
                </a:cubicBezTo>
                <a:cubicBezTo>
                  <a:pt x="161861" y="68183"/>
                  <a:pt x="163033" y="71002"/>
                  <a:pt x="163603" y="73250"/>
                </a:cubicBezTo>
                <a:cubicBezTo>
                  <a:pt x="164268" y="75784"/>
                  <a:pt x="165092" y="78285"/>
                  <a:pt x="166042" y="80756"/>
                </a:cubicBezTo>
                <a:lnTo>
                  <a:pt x="166073" y="80756"/>
                </a:lnTo>
                <a:lnTo>
                  <a:pt x="161861" y="82054"/>
                </a:lnTo>
                <a:lnTo>
                  <a:pt x="156319" y="67201"/>
                </a:lnTo>
                <a:cubicBezTo>
                  <a:pt x="156790" y="67073"/>
                  <a:pt x="157273" y="67009"/>
                  <a:pt x="157757" y="67009"/>
                </a:cubicBezTo>
                <a:close/>
                <a:moveTo>
                  <a:pt x="137919" y="69007"/>
                </a:moveTo>
                <a:lnTo>
                  <a:pt x="142131" y="73567"/>
                </a:lnTo>
                <a:lnTo>
                  <a:pt x="130604" y="82339"/>
                </a:lnTo>
                <a:lnTo>
                  <a:pt x="124904" y="77810"/>
                </a:lnTo>
                <a:cubicBezTo>
                  <a:pt x="128165" y="75625"/>
                  <a:pt x="133517" y="72015"/>
                  <a:pt x="137919" y="69007"/>
                </a:cubicBezTo>
                <a:close/>
                <a:moveTo>
                  <a:pt x="251516" y="45762"/>
                </a:moveTo>
                <a:lnTo>
                  <a:pt x="251516" y="45762"/>
                </a:lnTo>
                <a:cubicBezTo>
                  <a:pt x="255190" y="47440"/>
                  <a:pt x="260986" y="50290"/>
                  <a:pt x="262569" y="51747"/>
                </a:cubicBezTo>
                <a:cubicBezTo>
                  <a:pt x="264817" y="53837"/>
                  <a:pt x="277802" y="69672"/>
                  <a:pt x="280177" y="72617"/>
                </a:cubicBezTo>
                <a:lnTo>
                  <a:pt x="278340" y="79204"/>
                </a:lnTo>
                <a:lnTo>
                  <a:pt x="260130" y="83163"/>
                </a:lnTo>
                <a:lnTo>
                  <a:pt x="251516" y="45762"/>
                </a:lnTo>
                <a:close/>
                <a:moveTo>
                  <a:pt x="155844" y="67328"/>
                </a:moveTo>
                <a:lnTo>
                  <a:pt x="161418" y="82212"/>
                </a:lnTo>
                <a:lnTo>
                  <a:pt x="157364" y="83448"/>
                </a:lnTo>
                <a:lnTo>
                  <a:pt x="151886" y="69197"/>
                </a:lnTo>
                <a:cubicBezTo>
                  <a:pt x="153089" y="68373"/>
                  <a:pt x="154451" y="67771"/>
                  <a:pt x="155844" y="67328"/>
                </a:cubicBezTo>
                <a:close/>
                <a:moveTo>
                  <a:pt x="151474" y="69418"/>
                </a:moveTo>
                <a:lnTo>
                  <a:pt x="156953" y="83606"/>
                </a:lnTo>
                <a:lnTo>
                  <a:pt x="151696" y="85221"/>
                </a:lnTo>
                <a:lnTo>
                  <a:pt x="145868" y="73630"/>
                </a:lnTo>
                <a:lnTo>
                  <a:pt x="150935" y="69767"/>
                </a:lnTo>
                <a:cubicBezTo>
                  <a:pt x="151125" y="69672"/>
                  <a:pt x="151284" y="69545"/>
                  <a:pt x="151474" y="69418"/>
                </a:cubicBezTo>
                <a:close/>
                <a:moveTo>
                  <a:pt x="157111" y="84018"/>
                </a:moveTo>
                <a:lnTo>
                  <a:pt x="158188" y="86994"/>
                </a:lnTo>
                <a:lnTo>
                  <a:pt x="152456" y="88325"/>
                </a:lnTo>
                <a:lnTo>
                  <a:pt x="151854" y="85664"/>
                </a:lnTo>
                <a:lnTo>
                  <a:pt x="157111" y="84018"/>
                </a:lnTo>
                <a:close/>
                <a:moveTo>
                  <a:pt x="194544" y="57099"/>
                </a:moveTo>
                <a:cubicBezTo>
                  <a:pt x="196286" y="63021"/>
                  <a:pt x="197711" y="67835"/>
                  <a:pt x="198059" y="68943"/>
                </a:cubicBezTo>
                <a:lnTo>
                  <a:pt x="189730" y="70843"/>
                </a:lnTo>
                <a:cubicBezTo>
                  <a:pt x="189635" y="70875"/>
                  <a:pt x="189572" y="70970"/>
                  <a:pt x="189572" y="71065"/>
                </a:cubicBezTo>
                <a:lnTo>
                  <a:pt x="189572" y="81769"/>
                </a:lnTo>
                <a:lnTo>
                  <a:pt x="181654" y="81769"/>
                </a:lnTo>
                <a:cubicBezTo>
                  <a:pt x="181623" y="81769"/>
                  <a:pt x="181559" y="81769"/>
                  <a:pt x="181528" y="81801"/>
                </a:cubicBezTo>
                <a:lnTo>
                  <a:pt x="172090" y="88356"/>
                </a:lnTo>
                <a:lnTo>
                  <a:pt x="171615" y="87469"/>
                </a:lnTo>
                <a:cubicBezTo>
                  <a:pt x="169114" y="82782"/>
                  <a:pt x="167182" y="77810"/>
                  <a:pt x="165852" y="72680"/>
                </a:cubicBezTo>
                <a:cubicBezTo>
                  <a:pt x="164522" y="66885"/>
                  <a:pt x="164458" y="63274"/>
                  <a:pt x="165598" y="61659"/>
                </a:cubicBezTo>
                <a:cubicBezTo>
                  <a:pt x="166105" y="60963"/>
                  <a:pt x="166897" y="60551"/>
                  <a:pt x="168132" y="60424"/>
                </a:cubicBezTo>
                <a:lnTo>
                  <a:pt x="192454" y="57606"/>
                </a:lnTo>
                <a:cubicBezTo>
                  <a:pt x="192485" y="57606"/>
                  <a:pt x="192549" y="57606"/>
                  <a:pt x="192612" y="57574"/>
                </a:cubicBezTo>
                <a:lnTo>
                  <a:pt x="194544" y="57099"/>
                </a:lnTo>
                <a:close/>
                <a:moveTo>
                  <a:pt x="121198" y="75372"/>
                </a:moveTo>
                <a:lnTo>
                  <a:pt x="124365" y="77969"/>
                </a:lnTo>
                <a:lnTo>
                  <a:pt x="130224" y="82624"/>
                </a:lnTo>
                <a:lnTo>
                  <a:pt x="120470" y="90003"/>
                </a:lnTo>
                <a:lnTo>
                  <a:pt x="121198" y="75372"/>
                </a:lnTo>
                <a:close/>
                <a:moveTo>
                  <a:pt x="158346" y="87438"/>
                </a:moveTo>
                <a:lnTo>
                  <a:pt x="160088" y="92220"/>
                </a:lnTo>
                <a:lnTo>
                  <a:pt x="153596" y="93360"/>
                </a:lnTo>
                <a:lnTo>
                  <a:pt x="152551" y="88768"/>
                </a:lnTo>
                <a:lnTo>
                  <a:pt x="158346" y="87438"/>
                </a:lnTo>
                <a:close/>
                <a:moveTo>
                  <a:pt x="195177" y="56941"/>
                </a:moveTo>
                <a:cubicBezTo>
                  <a:pt x="198122" y="59379"/>
                  <a:pt x="207845" y="67518"/>
                  <a:pt x="209523" y="68436"/>
                </a:cubicBezTo>
                <a:cubicBezTo>
                  <a:pt x="210663" y="69070"/>
                  <a:pt x="215952" y="69292"/>
                  <a:pt x="222349" y="69418"/>
                </a:cubicBezTo>
                <a:cubicBezTo>
                  <a:pt x="222666" y="71128"/>
                  <a:pt x="224629" y="80027"/>
                  <a:pt x="228936" y="99060"/>
                </a:cubicBezTo>
                <a:lnTo>
                  <a:pt x="209587" y="98807"/>
                </a:lnTo>
                <a:lnTo>
                  <a:pt x="208858" y="94247"/>
                </a:lnTo>
                <a:cubicBezTo>
                  <a:pt x="208858" y="94183"/>
                  <a:pt x="208827" y="94152"/>
                  <a:pt x="208795" y="94120"/>
                </a:cubicBezTo>
                <a:lnTo>
                  <a:pt x="206926" y="92727"/>
                </a:lnTo>
                <a:lnTo>
                  <a:pt x="206325" y="82814"/>
                </a:lnTo>
                <a:cubicBezTo>
                  <a:pt x="206325" y="82751"/>
                  <a:pt x="206325" y="82719"/>
                  <a:pt x="206293" y="82687"/>
                </a:cubicBezTo>
                <a:lnTo>
                  <a:pt x="201669" y="77684"/>
                </a:lnTo>
                <a:lnTo>
                  <a:pt x="198566" y="69038"/>
                </a:lnTo>
                <a:cubicBezTo>
                  <a:pt x="198502" y="68880"/>
                  <a:pt x="196951" y="63623"/>
                  <a:pt x="194987" y="56972"/>
                </a:cubicBezTo>
                <a:lnTo>
                  <a:pt x="195177" y="56941"/>
                </a:lnTo>
                <a:close/>
                <a:moveTo>
                  <a:pt x="134309" y="90921"/>
                </a:moveTo>
                <a:cubicBezTo>
                  <a:pt x="135101" y="91966"/>
                  <a:pt x="136019" y="93170"/>
                  <a:pt x="136938" y="94405"/>
                </a:cubicBezTo>
                <a:lnTo>
                  <a:pt x="136874" y="94405"/>
                </a:lnTo>
                <a:cubicBezTo>
                  <a:pt x="136779" y="94468"/>
                  <a:pt x="136748" y="94595"/>
                  <a:pt x="136811" y="94722"/>
                </a:cubicBezTo>
                <a:lnTo>
                  <a:pt x="136779" y="94722"/>
                </a:lnTo>
                <a:cubicBezTo>
                  <a:pt x="136843" y="94817"/>
                  <a:pt x="136906" y="94848"/>
                  <a:pt x="137001" y="94848"/>
                </a:cubicBezTo>
                <a:cubicBezTo>
                  <a:pt x="137033" y="94848"/>
                  <a:pt x="137064" y="94848"/>
                  <a:pt x="137096" y="94817"/>
                </a:cubicBezTo>
                <a:lnTo>
                  <a:pt x="137191" y="94753"/>
                </a:lnTo>
                <a:cubicBezTo>
                  <a:pt x="137571" y="95228"/>
                  <a:pt x="137888" y="95703"/>
                  <a:pt x="138236" y="96147"/>
                </a:cubicBezTo>
                <a:cubicBezTo>
                  <a:pt x="138173" y="96147"/>
                  <a:pt x="138141" y="96178"/>
                  <a:pt x="138110" y="96210"/>
                </a:cubicBezTo>
                <a:lnTo>
                  <a:pt x="132631" y="100422"/>
                </a:lnTo>
                <a:lnTo>
                  <a:pt x="129844" y="96400"/>
                </a:lnTo>
                <a:cubicBezTo>
                  <a:pt x="131934" y="93867"/>
                  <a:pt x="133739" y="91650"/>
                  <a:pt x="134309" y="90921"/>
                </a:cubicBezTo>
                <a:close/>
                <a:moveTo>
                  <a:pt x="160246" y="92663"/>
                </a:moveTo>
                <a:lnTo>
                  <a:pt x="162811" y="99789"/>
                </a:lnTo>
                <a:lnTo>
                  <a:pt x="155559" y="101245"/>
                </a:lnTo>
                <a:cubicBezTo>
                  <a:pt x="155464" y="101245"/>
                  <a:pt x="155401" y="101340"/>
                  <a:pt x="155369" y="101435"/>
                </a:cubicBezTo>
                <a:lnTo>
                  <a:pt x="153659" y="93835"/>
                </a:lnTo>
                <a:lnTo>
                  <a:pt x="160246" y="92663"/>
                </a:lnTo>
                <a:close/>
                <a:moveTo>
                  <a:pt x="138458" y="96463"/>
                </a:moveTo>
                <a:cubicBezTo>
                  <a:pt x="139851" y="98395"/>
                  <a:pt x="140991" y="100010"/>
                  <a:pt x="141150" y="100422"/>
                </a:cubicBezTo>
                <a:cubicBezTo>
                  <a:pt x="140770" y="100865"/>
                  <a:pt x="138331" y="102829"/>
                  <a:pt x="135766" y="104919"/>
                </a:cubicBezTo>
                <a:lnTo>
                  <a:pt x="132884" y="100802"/>
                </a:lnTo>
                <a:lnTo>
                  <a:pt x="138363" y="96558"/>
                </a:lnTo>
                <a:cubicBezTo>
                  <a:pt x="138426" y="96527"/>
                  <a:pt x="138426" y="96495"/>
                  <a:pt x="138458" y="96463"/>
                </a:cubicBezTo>
                <a:close/>
                <a:moveTo>
                  <a:pt x="162970" y="100232"/>
                </a:moveTo>
                <a:lnTo>
                  <a:pt x="164395" y="104127"/>
                </a:lnTo>
                <a:lnTo>
                  <a:pt x="156414" y="105964"/>
                </a:lnTo>
                <a:lnTo>
                  <a:pt x="155432" y="101594"/>
                </a:lnTo>
                <a:lnTo>
                  <a:pt x="155432" y="101594"/>
                </a:lnTo>
                <a:cubicBezTo>
                  <a:pt x="155464" y="101657"/>
                  <a:pt x="155559" y="101689"/>
                  <a:pt x="155623" y="101689"/>
                </a:cubicBezTo>
                <a:lnTo>
                  <a:pt x="155686" y="101689"/>
                </a:lnTo>
                <a:lnTo>
                  <a:pt x="162970" y="100232"/>
                </a:lnTo>
                <a:close/>
                <a:moveTo>
                  <a:pt x="134721" y="82086"/>
                </a:moveTo>
                <a:lnTo>
                  <a:pt x="134088" y="90478"/>
                </a:lnTo>
                <a:cubicBezTo>
                  <a:pt x="133327" y="91396"/>
                  <a:pt x="123542" y="103557"/>
                  <a:pt x="121008" y="105742"/>
                </a:cubicBezTo>
                <a:cubicBezTo>
                  <a:pt x="120487" y="106184"/>
                  <a:pt x="119366" y="106364"/>
                  <a:pt x="117890" y="106364"/>
                </a:cubicBezTo>
                <a:cubicBezTo>
                  <a:pt x="114704" y="106364"/>
                  <a:pt x="109864" y="105521"/>
                  <a:pt x="105839" y="104634"/>
                </a:cubicBezTo>
                <a:lnTo>
                  <a:pt x="105712" y="104634"/>
                </a:lnTo>
                <a:cubicBezTo>
                  <a:pt x="105300" y="104539"/>
                  <a:pt x="104889" y="104444"/>
                  <a:pt x="104509" y="104349"/>
                </a:cubicBezTo>
                <a:lnTo>
                  <a:pt x="105839" y="103906"/>
                </a:lnTo>
                <a:cubicBezTo>
                  <a:pt x="105965" y="103874"/>
                  <a:pt x="106092" y="103811"/>
                  <a:pt x="106187" y="103716"/>
                </a:cubicBezTo>
                <a:lnTo>
                  <a:pt x="134721" y="82086"/>
                </a:lnTo>
                <a:close/>
                <a:moveTo>
                  <a:pt x="166232" y="81199"/>
                </a:moveTo>
                <a:cubicBezTo>
                  <a:pt x="167213" y="83701"/>
                  <a:pt x="168353" y="86171"/>
                  <a:pt x="169620" y="88546"/>
                </a:cubicBezTo>
                <a:lnTo>
                  <a:pt x="172692" y="94373"/>
                </a:lnTo>
                <a:lnTo>
                  <a:pt x="176841" y="105869"/>
                </a:lnTo>
                <a:lnTo>
                  <a:pt x="174212" y="106787"/>
                </a:lnTo>
                <a:lnTo>
                  <a:pt x="164490" y="81737"/>
                </a:lnTo>
                <a:lnTo>
                  <a:pt x="166232" y="81199"/>
                </a:lnTo>
                <a:close/>
                <a:moveTo>
                  <a:pt x="164046" y="81864"/>
                </a:moveTo>
                <a:lnTo>
                  <a:pt x="173769" y="106946"/>
                </a:lnTo>
                <a:lnTo>
                  <a:pt x="171457" y="107769"/>
                </a:lnTo>
                <a:lnTo>
                  <a:pt x="162020" y="82497"/>
                </a:lnTo>
                <a:lnTo>
                  <a:pt x="164046" y="81864"/>
                </a:lnTo>
                <a:close/>
                <a:moveTo>
                  <a:pt x="283312" y="80471"/>
                </a:moveTo>
                <a:lnTo>
                  <a:pt x="268649" y="109353"/>
                </a:lnTo>
                <a:lnTo>
                  <a:pt x="260732" y="85411"/>
                </a:lnTo>
                <a:lnTo>
                  <a:pt x="283312" y="80471"/>
                </a:lnTo>
                <a:close/>
                <a:moveTo>
                  <a:pt x="161576" y="82624"/>
                </a:moveTo>
                <a:lnTo>
                  <a:pt x="171045" y="107928"/>
                </a:lnTo>
                <a:lnTo>
                  <a:pt x="166802" y="109416"/>
                </a:lnTo>
                <a:lnTo>
                  <a:pt x="157523" y="83891"/>
                </a:lnTo>
                <a:lnTo>
                  <a:pt x="161576" y="82624"/>
                </a:lnTo>
                <a:close/>
                <a:moveTo>
                  <a:pt x="103654" y="104602"/>
                </a:moveTo>
                <a:cubicBezTo>
                  <a:pt x="104192" y="104729"/>
                  <a:pt x="104794" y="104856"/>
                  <a:pt x="105490" y="104982"/>
                </a:cubicBezTo>
                <a:lnTo>
                  <a:pt x="105079" y="109796"/>
                </a:lnTo>
                <a:lnTo>
                  <a:pt x="92633" y="111284"/>
                </a:lnTo>
                <a:lnTo>
                  <a:pt x="91778" y="108529"/>
                </a:lnTo>
                <a:cubicBezTo>
                  <a:pt x="97066" y="106756"/>
                  <a:pt x="101278" y="105362"/>
                  <a:pt x="103654" y="104602"/>
                </a:cubicBezTo>
                <a:close/>
                <a:moveTo>
                  <a:pt x="164553" y="104571"/>
                </a:moveTo>
                <a:lnTo>
                  <a:pt x="166390" y="109606"/>
                </a:lnTo>
                <a:lnTo>
                  <a:pt x="162273" y="111284"/>
                </a:lnTo>
                <a:lnTo>
                  <a:pt x="156731" y="106344"/>
                </a:lnTo>
                <a:lnTo>
                  <a:pt x="164553" y="104571"/>
                </a:lnTo>
                <a:close/>
                <a:moveTo>
                  <a:pt x="253417" y="64288"/>
                </a:moveTo>
                <a:lnTo>
                  <a:pt x="258135" y="84809"/>
                </a:lnTo>
                <a:cubicBezTo>
                  <a:pt x="258135" y="84809"/>
                  <a:pt x="258135" y="84841"/>
                  <a:pt x="258135" y="84873"/>
                </a:cubicBezTo>
                <a:lnTo>
                  <a:pt x="258135" y="84904"/>
                </a:lnTo>
                <a:lnTo>
                  <a:pt x="265039" y="105711"/>
                </a:lnTo>
                <a:lnTo>
                  <a:pt x="233148" y="113628"/>
                </a:lnTo>
                <a:cubicBezTo>
                  <a:pt x="229950" y="99377"/>
                  <a:pt x="223901" y="72712"/>
                  <a:pt x="223268" y="69418"/>
                </a:cubicBezTo>
                <a:lnTo>
                  <a:pt x="223268" y="69418"/>
                </a:lnTo>
                <a:lnTo>
                  <a:pt x="226530" y="69450"/>
                </a:lnTo>
                <a:cubicBezTo>
                  <a:pt x="228746" y="69482"/>
                  <a:pt x="230520" y="69513"/>
                  <a:pt x="231185" y="69545"/>
                </a:cubicBezTo>
                <a:lnTo>
                  <a:pt x="231312" y="69545"/>
                </a:lnTo>
                <a:cubicBezTo>
                  <a:pt x="233940" y="69545"/>
                  <a:pt x="249078" y="65460"/>
                  <a:pt x="253417" y="64288"/>
                </a:cubicBezTo>
                <a:close/>
                <a:moveTo>
                  <a:pt x="154166" y="98079"/>
                </a:moveTo>
                <a:lnTo>
                  <a:pt x="155749" y="105141"/>
                </a:lnTo>
                <a:lnTo>
                  <a:pt x="150935" y="107516"/>
                </a:lnTo>
                <a:lnTo>
                  <a:pt x="150049" y="106439"/>
                </a:lnTo>
                <a:cubicBezTo>
                  <a:pt x="150014" y="106387"/>
                  <a:pt x="149950" y="106363"/>
                  <a:pt x="149884" y="106363"/>
                </a:cubicBezTo>
                <a:cubicBezTo>
                  <a:pt x="149830" y="106363"/>
                  <a:pt x="149775" y="106379"/>
                  <a:pt x="149732" y="106407"/>
                </a:cubicBezTo>
                <a:cubicBezTo>
                  <a:pt x="149637" y="106502"/>
                  <a:pt x="149605" y="106629"/>
                  <a:pt x="149700" y="106756"/>
                </a:cubicBezTo>
                <a:lnTo>
                  <a:pt x="150682" y="107928"/>
                </a:lnTo>
                <a:cubicBezTo>
                  <a:pt x="150714" y="107991"/>
                  <a:pt x="150777" y="108023"/>
                  <a:pt x="150872" y="108023"/>
                </a:cubicBezTo>
                <a:cubicBezTo>
                  <a:pt x="150904" y="108023"/>
                  <a:pt x="150935" y="107991"/>
                  <a:pt x="150967" y="107991"/>
                </a:cubicBezTo>
                <a:lnTo>
                  <a:pt x="155876" y="105584"/>
                </a:lnTo>
                <a:lnTo>
                  <a:pt x="156003" y="106217"/>
                </a:lnTo>
                <a:lnTo>
                  <a:pt x="154166" y="109891"/>
                </a:lnTo>
                <a:lnTo>
                  <a:pt x="143588" y="115560"/>
                </a:lnTo>
                <a:lnTo>
                  <a:pt x="141308" y="111633"/>
                </a:lnTo>
                <a:lnTo>
                  <a:pt x="142860" y="110778"/>
                </a:lnTo>
                <a:cubicBezTo>
                  <a:pt x="142923" y="110746"/>
                  <a:pt x="142955" y="110683"/>
                  <a:pt x="142955" y="110619"/>
                </a:cubicBezTo>
                <a:cubicBezTo>
                  <a:pt x="142987" y="110556"/>
                  <a:pt x="142987" y="110493"/>
                  <a:pt x="142955" y="110461"/>
                </a:cubicBezTo>
                <a:lnTo>
                  <a:pt x="141181" y="107643"/>
                </a:lnTo>
                <a:cubicBezTo>
                  <a:pt x="141181" y="107611"/>
                  <a:pt x="141150" y="107579"/>
                  <a:pt x="141086" y="107579"/>
                </a:cubicBezTo>
                <a:lnTo>
                  <a:pt x="151949" y="98459"/>
                </a:lnTo>
                <a:lnTo>
                  <a:pt x="154166" y="98079"/>
                </a:lnTo>
                <a:close/>
                <a:moveTo>
                  <a:pt x="198186" y="69355"/>
                </a:moveTo>
                <a:lnTo>
                  <a:pt x="201258" y="77874"/>
                </a:lnTo>
                <a:cubicBezTo>
                  <a:pt x="201258" y="77905"/>
                  <a:pt x="201258" y="77937"/>
                  <a:pt x="201289" y="77937"/>
                </a:cubicBezTo>
                <a:lnTo>
                  <a:pt x="205881" y="82909"/>
                </a:lnTo>
                <a:lnTo>
                  <a:pt x="206483" y="92853"/>
                </a:lnTo>
                <a:cubicBezTo>
                  <a:pt x="206483" y="92917"/>
                  <a:pt x="206515" y="92980"/>
                  <a:pt x="206578" y="93043"/>
                </a:cubicBezTo>
                <a:lnTo>
                  <a:pt x="208415" y="94405"/>
                </a:lnTo>
                <a:lnTo>
                  <a:pt x="209112" y="98807"/>
                </a:lnTo>
                <a:lnTo>
                  <a:pt x="201733" y="98807"/>
                </a:lnTo>
                <a:lnTo>
                  <a:pt x="185106" y="93423"/>
                </a:lnTo>
                <a:cubicBezTo>
                  <a:pt x="185081" y="93415"/>
                  <a:pt x="185055" y="93411"/>
                  <a:pt x="185031" y="93411"/>
                </a:cubicBezTo>
                <a:cubicBezTo>
                  <a:pt x="184963" y="93411"/>
                  <a:pt x="184899" y="93440"/>
                  <a:pt x="184853" y="93487"/>
                </a:cubicBezTo>
                <a:lnTo>
                  <a:pt x="180451" y="98364"/>
                </a:lnTo>
                <a:cubicBezTo>
                  <a:pt x="180388" y="98427"/>
                  <a:pt x="180388" y="98522"/>
                  <a:pt x="180388" y="98585"/>
                </a:cubicBezTo>
                <a:lnTo>
                  <a:pt x="182731" y="109226"/>
                </a:lnTo>
                <a:cubicBezTo>
                  <a:pt x="182731" y="109289"/>
                  <a:pt x="182763" y="109353"/>
                  <a:pt x="182826" y="109384"/>
                </a:cubicBezTo>
                <a:lnTo>
                  <a:pt x="188083" y="112076"/>
                </a:lnTo>
                <a:lnTo>
                  <a:pt x="184220" y="117143"/>
                </a:lnTo>
                <a:lnTo>
                  <a:pt x="182953" y="116066"/>
                </a:lnTo>
                <a:lnTo>
                  <a:pt x="174814" y="93518"/>
                </a:lnTo>
                <a:cubicBezTo>
                  <a:pt x="174782" y="93455"/>
                  <a:pt x="174782" y="93423"/>
                  <a:pt x="174751" y="93360"/>
                </a:cubicBezTo>
                <a:lnTo>
                  <a:pt x="172312" y="88768"/>
                </a:lnTo>
                <a:lnTo>
                  <a:pt x="181749" y="82212"/>
                </a:lnTo>
                <a:lnTo>
                  <a:pt x="189793" y="82212"/>
                </a:lnTo>
                <a:cubicBezTo>
                  <a:pt x="189920" y="82212"/>
                  <a:pt x="190015" y="82117"/>
                  <a:pt x="190015" y="81991"/>
                </a:cubicBezTo>
                <a:lnTo>
                  <a:pt x="190015" y="71255"/>
                </a:lnTo>
                <a:lnTo>
                  <a:pt x="198186" y="69355"/>
                </a:lnTo>
                <a:close/>
                <a:moveTo>
                  <a:pt x="166548" y="110018"/>
                </a:moveTo>
                <a:lnTo>
                  <a:pt x="168797" y="115560"/>
                </a:lnTo>
                <a:lnTo>
                  <a:pt x="162843" y="117175"/>
                </a:lnTo>
                <a:lnTo>
                  <a:pt x="162463" y="115465"/>
                </a:lnTo>
                <a:lnTo>
                  <a:pt x="162431" y="111696"/>
                </a:lnTo>
                <a:lnTo>
                  <a:pt x="166548" y="110018"/>
                </a:lnTo>
                <a:close/>
                <a:moveTo>
                  <a:pt x="140770" y="107833"/>
                </a:moveTo>
                <a:cubicBezTo>
                  <a:pt x="140770" y="107864"/>
                  <a:pt x="140770" y="107864"/>
                  <a:pt x="140770" y="107896"/>
                </a:cubicBezTo>
                <a:lnTo>
                  <a:pt x="142385" y="110493"/>
                </a:lnTo>
                <a:lnTo>
                  <a:pt x="140865" y="111348"/>
                </a:lnTo>
                <a:cubicBezTo>
                  <a:pt x="140801" y="111379"/>
                  <a:pt x="140770" y="111443"/>
                  <a:pt x="140738" y="111506"/>
                </a:cubicBezTo>
                <a:cubicBezTo>
                  <a:pt x="140738" y="111538"/>
                  <a:pt x="140738" y="111601"/>
                  <a:pt x="140770" y="111665"/>
                </a:cubicBezTo>
                <a:lnTo>
                  <a:pt x="143177" y="115781"/>
                </a:lnTo>
                <a:lnTo>
                  <a:pt x="138426" y="118315"/>
                </a:lnTo>
                <a:cubicBezTo>
                  <a:pt x="138458" y="118252"/>
                  <a:pt x="138490" y="118157"/>
                  <a:pt x="138458" y="118093"/>
                </a:cubicBezTo>
                <a:lnTo>
                  <a:pt x="135228" y="112678"/>
                </a:lnTo>
                <a:cubicBezTo>
                  <a:pt x="135196" y="112646"/>
                  <a:pt x="135164" y="112615"/>
                  <a:pt x="135101" y="112583"/>
                </a:cubicBezTo>
                <a:lnTo>
                  <a:pt x="140770" y="107833"/>
                </a:lnTo>
                <a:close/>
                <a:moveTo>
                  <a:pt x="176999" y="106312"/>
                </a:moveTo>
                <a:lnTo>
                  <a:pt x="180894" y="117143"/>
                </a:lnTo>
                <a:cubicBezTo>
                  <a:pt x="180958" y="117333"/>
                  <a:pt x="181084" y="117492"/>
                  <a:pt x="181243" y="117650"/>
                </a:cubicBezTo>
                <a:lnTo>
                  <a:pt x="182351" y="118568"/>
                </a:lnTo>
                <a:lnTo>
                  <a:pt x="179279" y="119930"/>
                </a:lnTo>
                <a:lnTo>
                  <a:pt x="174371" y="107231"/>
                </a:lnTo>
                <a:lnTo>
                  <a:pt x="176999" y="106312"/>
                </a:lnTo>
                <a:close/>
                <a:moveTo>
                  <a:pt x="91398" y="108656"/>
                </a:moveTo>
                <a:lnTo>
                  <a:pt x="92284" y="111601"/>
                </a:lnTo>
                <a:cubicBezTo>
                  <a:pt x="92316" y="111696"/>
                  <a:pt x="92379" y="111760"/>
                  <a:pt x="92506" y="111760"/>
                </a:cubicBezTo>
                <a:lnTo>
                  <a:pt x="105110" y="110303"/>
                </a:lnTo>
                <a:lnTo>
                  <a:pt x="104477" y="118315"/>
                </a:lnTo>
                <a:lnTo>
                  <a:pt x="91841" y="119962"/>
                </a:lnTo>
                <a:lnTo>
                  <a:pt x="86521" y="110303"/>
                </a:lnTo>
                <a:lnTo>
                  <a:pt x="91398" y="108656"/>
                </a:lnTo>
                <a:close/>
                <a:moveTo>
                  <a:pt x="145488" y="73915"/>
                </a:moveTo>
                <a:lnTo>
                  <a:pt x="151347" y="85569"/>
                </a:lnTo>
                <a:lnTo>
                  <a:pt x="154071" y="97604"/>
                </a:lnTo>
                <a:lnTo>
                  <a:pt x="151822" y="98015"/>
                </a:lnTo>
                <a:cubicBezTo>
                  <a:pt x="151759" y="98015"/>
                  <a:pt x="151727" y="98015"/>
                  <a:pt x="151696" y="98047"/>
                </a:cubicBezTo>
                <a:lnTo>
                  <a:pt x="132061" y="114546"/>
                </a:lnTo>
                <a:lnTo>
                  <a:pt x="115656" y="120943"/>
                </a:lnTo>
                <a:lnTo>
                  <a:pt x="114294" y="115401"/>
                </a:lnTo>
                <a:cubicBezTo>
                  <a:pt x="114263" y="115306"/>
                  <a:pt x="114199" y="115243"/>
                  <a:pt x="114104" y="115211"/>
                </a:cubicBezTo>
                <a:lnTo>
                  <a:pt x="105237" y="114008"/>
                </a:lnTo>
                <a:lnTo>
                  <a:pt x="105934" y="105141"/>
                </a:lnTo>
                <a:cubicBezTo>
                  <a:pt x="109417" y="105869"/>
                  <a:pt x="114389" y="106819"/>
                  <a:pt x="117810" y="106819"/>
                </a:cubicBezTo>
                <a:cubicBezTo>
                  <a:pt x="119425" y="106819"/>
                  <a:pt x="120692" y="106597"/>
                  <a:pt x="121293" y="106091"/>
                </a:cubicBezTo>
                <a:cubicBezTo>
                  <a:pt x="122750" y="104824"/>
                  <a:pt x="126424" y="100517"/>
                  <a:pt x="129527" y="96780"/>
                </a:cubicBezTo>
                <a:lnTo>
                  <a:pt x="135386" y="105204"/>
                </a:lnTo>
                <a:cubicBezTo>
                  <a:pt x="134246" y="106154"/>
                  <a:pt x="133074" y="107073"/>
                  <a:pt x="132061" y="107896"/>
                </a:cubicBezTo>
                <a:cubicBezTo>
                  <a:pt x="131902" y="108023"/>
                  <a:pt x="131997" y="108276"/>
                  <a:pt x="132219" y="108276"/>
                </a:cubicBezTo>
                <a:cubicBezTo>
                  <a:pt x="132251" y="108276"/>
                  <a:pt x="132314" y="108244"/>
                  <a:pt x="132346" y="108244"/>
                </a:cubicBezTo>
                <a:cubicBezTo>
                  <a:pt x="134468" y="106534"/>
                  <a:pt x="141371" y="101024"/>
                  <a:pt x="141593" y="100580"/>
                </a:cubicBezTo>
                <a:cubicBezTo>
                  <a:pt x="141656" y="100485"/>
                  <a:pt x="141815" y="100169"/>
                  <a:pt x="137603" y="94532"/>
                </a:cubicBezTo>
                <a:lnTo>
                  <a:pt x="142987" y="91460"/>
                </a:lnTo>
                <a:lnTo>
                  <a:pt x="143525" y="92948"/>
                </a:lnTo>
                <a:cubicBezTo>
                  <a:pt x="143572" y="93054"/>
                  <a:pt x="143658" y="93099"/>
                  <a:pt x="143743" y="93099"/>
                </a:cubicBezTo>
                <a:cubicBezTo>
                  <a:pt x="143887" y="93099"/>
                  <a:pt x="144028" y="92969"/>
                  <a:pt x="143968" y="92790"/>
                </a:cubicBezTo>
                <a:lnTo>
                  <a:pt x="143335" y="91016"/>
                </a:lnTo>
                <a:cubicBezTo>
                  <a:pt x="143303" y="90953"/>
                  <a:pt x="143240" y="90921"/>
                  <a:pt x="143177" y="90890"/>
                </a:cubicBezTo>
                <a:cubicBezTo>
                  <a:pt x="143145" y="90874"/>
                  <a:pt x="143113" y="90866"/>
                  <a:pt x="143082" y="90866"/>
                </a:cubicBezTo>
                <a:cubicBezTo>
                  <a:pt x="143050" y="90866"/>
                  <a:pt x="143018" y="90874"/>
                  <a:pt x="142987" y="90890"/>
                </a:cubicBezTo>
                <a:lnTo>
                  <a:pt x="139946" y="92632"/>
                </a:lnTo>
                <a:lnTo>
                  <a:pt x="139155" y="91143"/>
                </a:lnTo>
                <a:lnTo>
                  <a:pt x="143240" y="88483"/>
                </a:lnTo>
                <a:cubicBezTo>
                  <a:pt x="143451" y="88324"/>
                  <a:pt x="143310" y="88034"/>
                  <a:pt x="143110" y="88034"/>
                </a:cubicBezTo>
                <a:cubicBezTo>
                  <a:pt x="143070" y="88034"/>
                  <a:pt x="143029" y="88045"/>
                  <a:pt x="142987" y="88071"/>
                </a:cubicBezTo>
                <a:lnTo>
                  <a:pt x="138743" y="90890"/>
                </a:lnTo>
                <a:cubicBezTo>
                  <a:pt x="138616" y="90953"/>
                  <a:pt x="138585" y="91080"/>
                  <a:pt x="138648" y="91175"/>
                </a:cubicBezTo>
                <a:lnTo>
                  <a:pt x="139535" y="92853"/>
                </a:lnTo>
                <a:lnTo>
                  <a:pt x="137349" y="94152"/>
                </a:lnTo>
                <a:cubicBezTo>
                  <a:pt x="136558" y="93107"/>
                  <a:pt x="135639" y="91871"/>
                  <a:pt x="134594" y="90478"/>
                </a:cubicBezTo>
                <a:lnTo>
                  <a:pt x="135228" y="81706"/>
                </a:lnTo>
                <a:lnTo>
                  <a:pt x="145488" y="73915"/>
                </a:lnTo>
                <a:close/>
                <a:moveTo>
                  <a:pt x="173927" y="107389"/>
                </a:moveTo>
                <a:lnTo>
                  <a:pt x="178868" y="120120"/>
                </a:lnTo>
                <a:lnTo>
                  <a:pt x="176461" y="121165"/>
                </a:lnTo>
                <a:lnTo>
                  <a:pt x="171615" y="108213"/>
                </a:lnTo>
                <a:lnTo>
                  <a:pt x="173927" y="107389"/>
                </a:lnTo>
                <a:close/>
                <a:moveTo>
                  <a:pt x="171204" y="108371"/>
                </a:moveTo>
                <a:lnTo>
                  <a:pt x="176049" y="121355"/>
                </a:lnTo>
                <a:lnTo>
                  <a:pt x="172312" y="123002"/>
                </a:lnTo>
                <a:lnTo>
                  <a:pt x="166960" y="109859"/>
                </a:lnTo>
                <a:lnTo>
                  <a:pt x="171204" y="108371"/>
                </a:lnTo>
                <a:close/>
                <a:moveTo>
                  <a:pt x="73663" y="114736"/>
                </a:moveTo>
                <a:lnTo>
                  <a:pt x="76798" y="121134"/>
                </a:lnTo>
                <a:lnTo>
                  <a:pt x="69166" y="123762"/>
                </a:lnTo>
                <a:lnTo>
                  <a:pt x="66981" y="117112"/>
                </a:lnTo>
                <a:cubicBezTo>
                  <a:pt x="69229" y="116320"/>
                  <a:pt x="71478" y="115528"/>
                  <a:pt x="73663" y="114736"/>
                </a:cubicBezTo>
                <a:close/>
                <a:moveTo>
                  <a:pt x="78065" y="8962"/>
                </a:moveTo>
                <a:lnTo>
                  <a:pt x="95420" y="10514"/>
                </a:lnTo>
                <a:lnTo>
                  <a:pt x="101943" y="24765"/>
                </a:lnTo>
                <a:cubicBezTo>
                  <a:pt x="102007" y="24892"/>
                  <a:pt x="102070" y="25018"/>
                  <a:pt x="102165" y="25113"/>
                </a:cubicBezTo>
                <a:lnTo>
                  <a:pt x="116258" y="39206"/>
                </a:lnTo>
                <a:lnTo>
                  <a:pt x="121990" y="54344"/>
                </a:lnTo>
                <a:lnTo>
                  <a:pt x="117683" y="56561"/>
                </a:lnTo>
                <a:cubicBezTo>
                  <a:pt x="117398" y="56719"/>
                  <a:pt x="117176" y="57004"/>
                  <a:pt x="117081" y="57321"/>
                </a:cubicBezTo>
                <a:lnTo>
                  <a:pt x="114706" y="67328"/>
                </a:lnTo>
                <a:cubicBezTo>
                  <a:pt x="114643" y="67613"/>
                  <a:pt x="114706" y="67930"/>
                  <a:pt x="114864" y="68183"/>
                </a:cubicBezTo>
                <a:lnTo>
                  <a:pt x="118950" y="74707"/>
                </a:lnTo>
                <a:lnTo>
                  <a:pt x="118095" y="91808"/>
                </a:lnTo>
                <a:lnTo>
                  <a:pt x="104984" y="101784"/>
                </a:lnTo>
                <a:cubicBezTo>
                  <a:pt x="101880" y="102766"/>
                  <a:pt x="61185" y="115940"/>
                  <a:pt x="39080" y="125472"/>
                </a:cubicBezTo>
                <a:cubicBezTo>
                  <a:pt x="38004" y="122812"/>
                  <a:pt x="36863" y="119898"/>
                  <a:pt x="35660" y="116890"/>
                </a:cubicBezTo>
                <a:cubicBezTo>
                  <a:pt x="34140" y="113026"/>
                  <a:pt x="32683" y="109416"/>
                  <a:pt x="32430" y="108656"/>
                </a:cubicBezTo>
                <a:cubicBezTo>
                  <a:pt x="32398" y="108054"/>
                  <a:pt x="31955" y="107674"/>
                  <a:pt x="26666" y="103526"/>
                </a:cubicBezTo>
                <a:cubicBezTo>
                  <a:pt x="24513" y="101815"/>
                  <a:pt x="21821" y="99725"/>
                  <a:pt x="21346" y="99187"/>
                </a:cubicBezTo>
                <a:cubicBezTo>
                  <a:pt x="20744" y="98522"/>
                  <a:pt x="19319" y="94753"/>
                  <a:pt x="18242" y="91491"/>
                </a:cubicBezTo>
                <a:cubicBezTo>
                  <a:pt x="18242" y="91460"/>
                  <a:pt x="18210" y="91428"/>
                  <a:pt x="18210" y="91365"/>
                </a:cubicBezTo>
                <a:lnTo>
                  <a:pt x="10040" y="73694"/>
                </a:lnTo>
                <a:cubicBezTo>
                  <a:pt x="27236" y="63338"/>
                  <a:pt x="49658" y="49942"/>
                  <a:pt x="51305" y="49340"/>
                </a:cubicBezTo>
                <a:cubicBezTo>
                  <a:pt x="53331" y="48707"/>
                  <a:pt x="61249" y="45160"/>
                  <a:pt x="64067" y="41835"/>
                </a:cubicBezTo>
                <a:cubicBezTo>
                  <a:pt x="65936" y="39586"/>
                  <a:pt x="69831" y="28249"/>
                  <a:pt x="73410" y="17481"/>
                </a:cubicBezTo>
                <a:cubicBezTo>
                  <a:pt x="73853" y="16088"/>
                  <a:pt x="74265" y="14916"/>
                  <a:pt x="74360" y="14631"/>
                </a:cubicBezTo>
                <a:cubicBezTo>
                  <a:pt x="74613" y="14251"/>
                  <a:pt x="76038" y="12003"/>
                  <a:pt x="78065" y="8962"/>
                </a:cubicBezTo>
                <a:close/>
                <a:moveTo>
                  <a:pt x="168955" y="116003"/>
                </a:moveTo>
                <a:lnTo>
                  <a:pt x="171869" y="123192"/>
                </a:lnTo>
                <a:lnTo>
                  <a:pt x="165028" y="126201"/>
                </a:lnTo>
                <a:lnTo>
                  <a:pt x="162938" y="117618"/>
                </a:lnTo>
                <a:lnTo>
                  <a:pt x="168955" y="116003"/>
                </a:lnTo>
                <a:close/>
                <a:moveTo>
                  <a:pt x="15170" y="90256"/>
                </a:moveTo>
                <a:lnTo>
                  <a:pt x="16089" y="92251"/>
                </a:lnTo>
                <a:cubicBezTo>
                  <a:pt x="16532" y="93550"/>
                  <a:pt x="18432" y="99314"/>
                  <a:pt x="19636" y="100675"/>
                </a:cubicBezTo>
                <a:cubicBezTo>
                  <a:pt x="20396" y="101435"/>
                  <a:pt x="21251" y="102164"/>
                  <a:pt x="22106" y="102797"/>
                </a:cubicBezTo>
                <a:lnTo>
                  <a:pt x="14252" y="106851"/>
                </a:lnTo>
                <a:cubicBezTo>
                  <a:pt x="14125" y="106914"/>
                  <a:pt x="14093" y="107041"/>
                  <a:pt x="14125" y="107136"/>
                </a:cubicBezTo>
                <a:lnTo>
                  <a:pt x="20681" y="122495"/>
                </a:lnTo>
                <a:lnTo>
                  <a:pt x="11053" y="126232"/>
                </a:lnTo>
                <a:lnTo>
                  <a:pt x="1964" y="104634"/>
                </a:lnTo>
                <a:lnTo>
                  <a:pt x="6430" y="102354"/>
                </a:lnTo>
                <a:cubicBezTo>
                  <a:pt x="6461" y="102354"/>
                  <a:pt x="6525" y="102291"/>
                  <a:pt x="6525" y="102259"/>
                </a:cubicBezTo>
                <a:lnTo>
                  <a:pt x="9343" y="95925"/>
                </a:lnTo>
                <a:cubicBezTo>
                  <a:pt x="9343" y="95893"/>
                  <a:pt x="9343" y="95862"/>
                  <a:pt x="9343" y="95862"/>
                </a:cubicBezTo>
                <a:lnTo>
                  <a:pt x="9913" y="92251"/>
                </a:lnTo>
                <a:lnTo>
                  <a:pt x="15170" y="90256"/>
                </a:lnTo>
                <a:close/>
                <a:moveTo>
                  <a:pt x="76988" y="121545"/>
                </a:moveTo>
                <a:lnTo>
                  <a:pt x="78762" y="125124"/>
                </a:lnTo>
                <a:lnTo>
                  <a:pt x="70686" y="128291"/>
                </a:lnTo>
                <a:lnTo>
                  <a:pt x="70116" y="126644"/>
                </a:lnTo>
                <a:lnTo>
                  <a:pt x="69324" y="124142"/>
                </a:lnTo>
                <a:lnTo>
                  <a:pt x="76988" y="121545"/>
                </a:lnTo>
                <a:close/>
                <a:moveTo>
                  <a:pt x="105205" y="114451"/>
                </a:moveTo>
                <a:lnTo>
                  <a:pt x="113883" y="115655"/>
                </a:lnTo>
                <a:lnTo>
                  <a:pt x="115244" y="121102"/>
                </a:lnTo>
                <a:lnTo>
                  <a:pt x="111951" y="122400"/>
                </a:lnTo>
                <a:cubicBezTo>
                  <a:pt x="111856" y="122432"/>
                  <a:pt x="111824" y="122495"/>
                  <a:pt x="111793" y="122559"/>
                </a:cubicBezTo>
                <a:lnTo>
                  <a:pt x="110811" y="128512"/>
                </a:lnTo>
                <a:lnTo>
                  <a:pt x="106250" y="123192"/>
                </a:lnTo>
                <a:lnTo>
                  <a:pt x="104889" y="118505"/>
                </a:lnTo>
                <a:lnTo>
                  <a:pt x="105205" y="114451"/>
                </a:lnTo>
                <a:close/>
                <a:moveTo>
                  <a:pt x="66569" y="117270"/>
                </a:moveTo>
                <a:lnTo>
                  <a:pt x="68818" y="124079"/>
                </a:lnTo>
                <a:lnTo>
                  <a:pt x="69641" y="126549"/>
                </a:lnTo>
                <a:lnTo>
                  <a:pt x="57987" y="130476"/>
                </a:lnTo>
                <a:lnTo>
                  <a:pt x="55263" y="121419"/>
                </a:lnTo>
                <a:cubicBezTo>
                  <a:pt x="58937" y="120025"/>
                  <a:pt x="62769" y="118632"/>
                  <a:pt x="66569" y="117270"/>
                </a:cubicBezTo>
                <a:close/>
                <a:moveTo>
                  <a:pt x="22517" y="103146"/>
                </a:moveTo>
                <a:cubicBezTo>
                  <a:pt x="23309" y="103779"/>
                  <a:pt x="24228" y="104507"/>
                  <a:pt x="25273" y="105331"/>
                </a:cubicBezTo>
                <a:cubicBezTo>
                  <a:pt x="27141" y="106787"/>
                  <a:pt x="29675" y="108751"/>
                  <a:pt x="30245" y="109353"/>
                </a:cubicBezTo>
                <a:cubicBezTo>
                  <a:pt x="30498" y="110049"/>
                  <a:pt x="31226" y="111918"/>
                  <a:pt x="33538" y="117713"/>
                </a:cubicBezTo>
                <a:cubicBezTo>
                  <a:pt x="34552" y="120247"/>
                  <a:pt x="35755" y="123319"/>
                  <a:pt x="36990" y="126359"/>
                </a:cubicBezTo>
                <a:lnTo>
                  <a:pt x="36705" y="126486"/>
                </a:lnTo>
                <a:cubicBezTo>
                  <a:pt x="33348" y="127974"/>
                  <a:pt x="30086" y="129462"/>
                  <a:pt x="26951" y="130856"/>
                </a:cubicBezTo>
                <a:lnTo>
                  <a:pt x="25589" y="127119"/>
                </a:lnTo>
                <a:cubicBezTo>
                  <a:pt x="25563" y="127014"/>
                  <a:pt x="25472" y="126953"/>
                  <a:pt x="25387" y="126953"/>
                </a:cubicBezTo>
                <a:cubicBezTo>
                  <a:pt x="25369" y="126953"/>
                  <a:pt x="25352" y="126955"/>
                  <a:pt x="25336" y="126961"/>
                </a:cubicBezTo>
                <a:lnTo>
                  <a:pt x="23277" y="127499"/>
                </a:lnTo>
                <a:lnTo>
                  <a:pt x="14632" y="107168"/>
                </a:lnTo>
                <a:lnTo>
                  <a:pt x="22517" y="103146"/>
                </a:lnTo>
                <a:close/>
                <a:moveTo>
                  <a:pt x="134816" y="112836"/>
                </a:moveTo>
                <a:cubicBezTo>
                  <a:pt x="134816" y="112868"/>
                  <a:pt x="134816" y="112868"/>
                  <a:pt x="134848" y="112900"/>
                </a:cubicBezTo>
                <a:lnTo>
                  <a:pt x="138046" y="118315"/>
                </a:lnTo>
                <a:cubicBezTo>
                  <a:pt x="138110" y="118378"/>
                  <a:pt x="138173" y="118410"/>
                  <a:pt x="138236" y="118410"/>
                </a:cubicBezTo>
                <a:lnTo>
                  <a:pt x="114073" y="131394"/>
                </a:lnTo>
                <a:lnTo>
                  <a:pt x="111191" y="128956"/>
                </a:lnTo>
                <a:lnTo>
                  <a:pt x="112204" y="122749"/>
                </a:lnTo>
                <a:lnTo>
                  <a:pt x="132251" y="114958"/>
                </a:lnTo>
                <a:cubicBezTo>
                  <a:pt x="132282" y="114958"/>
                  <a:pt x="132314" y="114926"/>
                  <a:pt x="132314" y="114926"/>
                </a:cubicBezTo>
                <a:lnTo>
                  <a:pt x="134816" y="112836"/>
                </a:lnTo>
                <a:close/>
                <a:moveTo>
                  <a:pt x="20807" y="122939"/>
                </a:moveTo>
                <a:lnTo>
                  <a:pt x="22834" y="127689"/>
                </a:lnTo>
                <a:lnTo>
                  <a:pt x="13207" y="131426"/>
                </a:lnTo>
                <a:lnTo>
                  <a:pt x="11212" y="126644"/>
                </a:lnTo>
                <a:lnTo>
                  <a:pt x="20807" y="122939"/>
                </a:lnTo>
                <a:close/>
                <a:moveTo>
                  <a:pt x="265356" y="106597"/>
                </a:moveTo>
                <a:lnTo>
                  <a:pt x="267161" y="112076"/>
                </a:lnTo>
                <a:lnTo>
                  <a:pt x="253195" y="129241"/>
                </a:lnTo>
                <a:cubicBezTo>
                  <a:pt x="251580" y="129716"/>
                  <a:pt x="245024" y="131648"/>
                  <a:pt x="238849" y="133738"/>
                </a:cubicBezTo>
                <a:cubicBezTo>
                  <a:pt x="237930" y="131109"/>
                  <a:pt x="235650" y="124490"/>
                  <a:pt x="235365" y="123255"/>
                </a:cubicBezTo>
                <a:cubicBezTo>
                  <a:pt x="235302" y="122907"/>
                  <a:pt x="234700" y="120310"/>
                  <a:pt x="233813" y="116383"/>
                </a:cubicBezTo>
                <a:cubicBezTo>
                  <a:pt x="233687" y="115781"/>
                  <a:pt x="233528" y="115180"/>
                  <a:pt x="233402" y="114515"/>
                </a:cubicBezTo>
                <a:lnTo>
                  <a:pt x="265356" y="106597"/>
                </a:lnTo>
                <a:close/>
                <a:moveTo>
                  <a:pt x="86046" y="110461"/>
                </a:moveTo>
                <a:lnTo>
                  <a:pt x="94470" y="125757"/>
                </a:lnTo>
                <a:lnTo>
                  <a:pt x="94691" y="129621"/>
                </a:lnTo>
                <a:lnTo>
                  <a:pt x="83670" y="134023"/>
                </a:lnTo>
                <a:lnTo>
                  <a:pt x="74106" y="114610"/>
                </a:lnTo>
                <a:cubicBezTo>
                  <a:pt x="78287" y="113121"/>
                  <a:pt x="82309" y="111728"/>
                  <a:pt x="86046" y="110461"/>
                </a:cubicBezTo>
                <a:close/>
                <a:moveTo>
                  <a:pt x="185138" y="93898"/>
                </a:moveTo>
                <a:lnTo>
                  <a:pt x="201416" y="99187"/>
                </a:lnTo>
                <a:lnTo>
                  <a:pt x="199294" y="106122"/>
                </a:lnTo>
                <a:cubicBezTo>
                  <a:pt x="199231" y="106249"/>
                  <a:pt x="199326" y="106376"/>
                  <a:pt x="199421" y="106407"/>
                </a:cubicBezTo>
                <a:lnTo>
                  <a:pt x="199516" y="106407"/>
                </a:lnTo>
                <a:cubicBezTo>
                  <a:pt x="199611" y="106407"/>
                  <a:pt x="199674" y="106344"/>
                  <a:pt x="199706" y="106249"/>
                </a:cubicBezTo>
                <a:lnTo>
                  <a:pt x="201859" y="99250"/>
                </a:lnTo>
                <a:lnTo>
                  <a:pt x="207180" y="99250"/>
                </a:lnTo>
                <a:lnTo>
                  <a:pt x="205565" y="108403"/>
                </a:lnTo>
                <a:lnTo>
                  <a:pt x="205850" y="129779"/>
                </a:lnTo>
                <a:lnTo>
                  <a:pt x="205945" y="135575"/>
                </a:lnTo>
                <a:cubicBezTo>
                  <a:pt x="205913" y="135575"/>
                  <a:pt x="205913" y="135575"/>
                  <a:pt x="205881" y="135543"/>
                </a:cubicBezTo>
                <a:cubicBezTo>
                  <a:pt x="194480" y="125852"/>
                  <a:pt x="187608" y="120025"/>
                  <a:pt x="184568" y="117460"/>
                </a:cubicBezTo>
                <a:lnTo>
                  <a:pt x="188463" y="112298"/>
                </a:lnTo>
                <a:lnTo>
                  <a:pt x="199167" y="117840"/>
                </a:lnTo>
                <a:cubicBezTo>
                  <a:pt x="199199" y="117840"/>
                  <a:pt x="199231" y="117872"/>
                  <a:pt x="199262" y="117872"/>
                </a:cubicBezTo>
                <a:cubicBezTo>
                  <a:pt x="199357" y="117872"/>
                  <a:pt x="199421" y="117808"/>
                  <a:pt x="199452" y="117745"/>
                </a:cubicBezTo>
                <a:cubicBezTo>
                  <a:pt x="199516" y="117618"/>
                  <a:pt x="199484" y="117492"/>
                  <a:pt x="199357" y="117428"/>
                </a:cubicBezTo>
                <a:lnTo>
                  <a:pt x="183143" y="109004"/>
                </a:lnTo>
                <a:lnTo>
                  <a:pt x="180894" y="98585"/>
                </a:lnTo>
                <a:lnTo>
                  <a:pt x="185138" y="93898"/>
                </a:lnTo>
                <a:close/>
                <a:moveTo>
                  <a:pt x="79015" y="125535"/>
                </a:moveTo>
                <a:lnTo>
                  <a:pt x="83259" y="134213"/>
                </a:lnTo>
                <a:lnTo>
                  <a:pt x="79078" y="135860"/>
                </a:lnTo>
                <a:lnTo>
                  <a:pt x="75690" y="126834"/>
                </a:lnTo>
                <a:lnTo>
                  <a:pt x="79015" y="125535"/>
                </a:lnTo>
                <a:close/>
                <a:moveTo>
                  <a:pt x="25241" y="127467"/>
                </a:moveTo>
                <a:lnTo>
                  <a:pt x="26539" y="131046"/>
                </a:lnTo>
                <a:cubicBezTo>
                  <a:pt x="22549" y="132851"/>
                  <a:pt x="18717" y="134593"/>
                  <a:pt x="15234" y="136176"/>
                </a:cubicBezTo>
                <a:lnTo>
                  <a:pt x="13365" y="131806"/>
                </a:lnTo>
                <a:lnTo>
                  <a:pt x="23214" y="128006"/>
                </a:lnTo>
                <a:lnTo>
                  <a:pt x="25241" y="127467"/>
                </a:lnTo>
                <a:close/>
                <a:moveTo>
                  <a:pt x="176239" y="121767"/>
                </a:moveTo>
                <a:lnTo>
                  <a:pt x="183016" y="135606"/>
                </a:lnTo>
                <a:lnTo>
                  <a:pt x="177031" y="137253"/>
                </a:lnTo>
                <a:lnTo>
                  <a:pt x="172439" y="123445"/>
                </a:lnTo>
                <a:lnTo>
                  <a:pt x="176239" y="121767"/>
                </a:lnTo>
                <a:close/>
                <a:moveTo>
                  <a:pt x="164775" y="126929"/>
                </a:moveTo>
                <a:lnTo>
                  <a:pt x="166992" y="132629"/>
                </a:lnTo>
                <a:lnTo>
                  <a:pt x="161640" y="137443"/>
                </a:lnTo>
                <a:lnTo>
                  <a:pt x="158061" y="133579"/>
                </a:lnTo>
                <a:lnTo>
                  <a:pt x="164775" y="126929"/>
                </a:lnTo>
                <a:close/>
                <a:moveTo>
                  <a:pt x="75278" y="126992"/>
                </a:moveTo>
                <a:lnTo>
                  <a:pt x="78698" y="136018"/>
                </a:lnTo>
                <a:lnTo>
                  <a:pt x="73948" y="137950"/>
                </a:lnTo>
                <a:lnTo>
                  <a:pt x="70844" y="128734"/>
                </a:lnTo>
                <a:lnTo>
                  <a:pt x="75278" y="126992"/>
                </a:lnTo>
                <a:close/>
                <a:moveTo>
                  <a:pt x="54852" y="121609"/>
                </a:moveTo>
                <a:lnTo>
                  <a:pt x="58557" y="134023"/>
                </a:lnTo>
                <a:lnTo>
                  <a:pt x="44052" y="138646"/>
                </a:lnTo>
                <a:cubicBezTo>
                  <a:pt x="43356" y="136493"/>
                  <a:pt x="41867" y="132534"/>
                  <a:pt x="39904" y="127594"/>
                </a:cubicBezTo>
                <a:lnTo>
                  <a:pt x="39935" y="127562"/>
                </a:lnTo>
                <a:cubicBezTo>
                  <a:pt x="44306" y="125694"/>
                  <a:pt x="49436" y="123667"/>
                  <a:pt x="54852" y="121609"/>
                </a:cubicBezTo>
                <a:close/>
                <a:moveTo>
                  <a:pt x="209333" y="99250"/>
                </a:moveTo>
                <a:lnTo>
                  <a:pt x="229031" y="99504"/>
                </a:lnTo>
                <a:cubicBezTo>
                  <a:pt x="230140" y="104507"/>
                  <a:pt x="231438" y="110176"/>
                  <a:pt x="232895" y="116573"/>
                </a:cubicBezTo>
                <a:cubicBezTo>
                  <a:pt x="233782" y="120500"/>
                  <a:pt x="234383" y="123097"/>
                  <a:pt x="234447" y="123445"/>
                </a:cubicBezTo>
                <a:cubicBezTo>
                  <a:pt x="234732" y="124775"/>
                  <a:pt x="237012" y="131363"/>
                  <a:pt x="237962" y="134023"/>
                </a:cubicBezTo>
                <a:cubicBezTo>
                  <a:pt x="233592" y="135511"/>
                  <a:pt x="229538" y="137031"/>
                  <a:pt x="227701" y="138140"/>
                </a:cubicBezTo>
                <a:cubicBezTo>
                  <a:pt x="227385" y="138361"/>
                  <a:pt x="227068" y="138583"/>
                  <a:pt x="226783" y="138868"/>
                </a:cubicBezTo>
                <a:lnTo>
                  <a:pt x="219657" y="137538"/>
                </a:lnTo>
                <a:lnTo>
                  <a:pt x="216395" y="131869"/>
                </a:lnTo>
                <a:cubicBezTo>
                  <a:pt x="216364" y="131806"/>
                  <a:pt x="216300" y="131774"/>
                  <a:pt x="216237" y="131774"/>
                </a:cubicBezTo>
                <a:lnTo>
                  <a:pt x="210632" y="130444"/>
                </a:lnTo>
                <a:cubicBezTo>
                  <a:pt x="210613" y="130435"/>
                  <a:pt x="210592" y="130431"/>
                  <a:pt x="210569" y="130431"/>
                </a:cubicBezTo>
                <a:cubicBezTo>
                  <a:pt x="210515" y="130431"/>
                  <a:pt x="210455" y="130453"/>
                  <a:pt x="210410" y="130476"/>
                </a:cubicBezTo>
                <a:lnTo>
                  <a:pt x="208827" y="131838"/>
                </a:lnTo>
                <a:cubicBezTo>
                  <a:pt x="208795" y="131838"/>
                  <a:pt x="208763" y="131901"/>
                  <a:pt x="208732" y="131933"/>
                </a:cubicBezTo>
                <a:cubicBezTo>
                  <a:pt x="207465" y="130793"/>
                  <a:pt x="206546" y="129937"/>
                  <a:pt x="206293" y="129684"/>
                </a:cubicBezTo>
                <a:lnTo>
                  <a:pt x="205976" y="108434"/>
                </a:lnTo>
                <a:lnTo>
                  <a:pt x="207591" y="99250"/>
                </a:lnTo>
                <a:close/>
                <a:moveTo>
                  <a:pt x="172027" y="123635"/>
                </a:moveTo>
                <a:lnTo>
                  <a:pt x="176587" y="137380"/>
                </a:lnTo>
                <a:lnTo>
                  <a:pt x="170064" y="139121"/>
                </a:lnTo>
                <a:lnTo>
                  <a:pt x="167498" y="132629"/>
                </a:lnTo>
                <a:lnTo>
                  <a:pt x="165155" y="126676"/>
                </a:lnTo>
                <a:lnTo>
                  <a:pt x="172027" y="123635"/>
                </a:lnTo>
                <a:close/>
                <a:moveTo>
                  <a:pt x="37814" y="128512"/>
                </a:moveTo>
                <a:cubicBezTo>
                  <a:pt x="38954" y="131426"/>
                  <a:pt x="40030" y="134213"/>
                  <a:pt x="40822" y="136398"/>
                </a:cubicBezTo>
                <a:cubicBezTo>
                  <a:pt x="39777" y="136936"/>
                  <a:pt x="37497" y="137981"/>
                  <a:pt x="34425" y="139375"/>
                </a:cubicBezTo>
                <a:lnTo>
                  <a:pt x="31765" y="131204"/>
                </a:lnTo>
                <a:cubicBezTo>
                  <a:pt x="33697" y="130349"/>
                  <a:pt x="35628" y="129462"/>
                  <a:pt x="37624" y="128576"/>
                </a:cubicBezTo>
                <a:lnTo>
                  <a:pt x="37814" y="128512"/>
                </a:lnTo>
                <a:close/>
                <a:moveTo>
                  <a:pt x="210663" y="130951"/>
                </a:moveTo>
                <a:lnTo>
                  <a:pt x="216079" y="132218"/>
                </a:lnTo>
                <a:lnTo>
                  <a:pt x="219309" y="137760"/>
                </a:lnTo>
                <a:lnTo>
                  <a:pt x="218264" y="140040"/>
                </a:lnTo>
                <a:cubicBezTo>
                  <a:pt x="215445" y="137886"/>
                  <a:pt x="211613" y="134529"/>
                  <a:pt x="209048" y="132218"/>
                </a:cubicBezTo>
                <a:cubicBezTo>
                  <a:pt x="209080" y="132218"/>
                  <a:pt x="209080" y="132186"/>
                  <a:pt x="209112" y="132186"/>
                </a:cubicBezTo>
                <a:lnTo>
                  <a:pt x="210663" y="130951"/>
                </a:lnTo>
                <a:close/>
                <a:moveTo>
                  <a:pt x="251326" y="132186"/>
                </a:moveTo>
                <a:lnTo>
                  <a:pt x="240464" y="142320"/>
                </a:lnTo>
                <a:cubicBezTo>
                  <a:pt x="240401" y="140083"/>
                  <a:pt x="240150" y="137752"/>
                  <a:pt x="239586" y="135920"/>
                </a:cubicBezTo>
                <a:lnTo>
                  <a:pt x="239586" y="135920"/>
                </a:lnTo>
                <a:cubicBezTo>
                  <a:pt x="243922" y="134464"/>
                  <a:pt x="248510" y="133040"/>
                  <a:pt x="251326" y="132186"/>
                </a:cubicBezTo>
                <a:close/>
                <a:moveTo>
                  <a:pt x="219689" y="138013"/>
                </a:moveTo>
                <a:lnTo>
                  <a:pt x="226371" y="139280"/>
                </a:lnTo>
                <a:cubicBezTo>
                  <a:pt x="225516" y="140072"/>
                  <a:pt x="224408" y="141243"/>
                  <a:pt x="223109" y="142700"/>
                </a:cubicBezTo>
                <a:cubicBezTo>
                  <a:pt x="221526" y="142035"/>
                  <a:pt x="220037" y="141243"/>
                  <a:pt x="218612" y="140325"/>
                </a:cubicBezTo>
                <a:lnTo>
                  <a:pt x="219689" y="138013"/>
                </a:lnTo>
                <a:close/>
                <a:moveTo>
                  <a:pt x="31321" y="131394"/>
                </a:moveTo>
                <a:lnTo>
                  <a:pt x="33982" y="139565"/>
                </a:lnTo>
                <a:cubicBezTo>
                  <a:pt x="31860" y="140515"/>
                  <a:pt x="29421" y="141592"/>
                  <a:pt x="26729" y="142795"/>
                </a:cubicBezTo>
                <a:lnTo>
                  <a:pt x="23911" y="134751"/>
                </a:lnTo>
                <a:lnTo>
                  <a:pt x="31321" y="131394"/>
                </a:lnTo>
                <a:close/>
                <a:moveTo>
                  <a:pt x="167182" y="133073"/>
                </a:moveTo>
                <a:lnTo>
                  <a:pt x="169652" y="139375"/>
                </a:lnTo>
                <a:lnTo>
                  <a:pt x="166643" y="142827"/>
                </a:lnTo>
                <a:lnTo>
                  <a:pt x="163540" y="139470"/>
                </a:lnTo>
                <a:lnTo>
                  <a:pt x="161956" y="137760"/>
                </a:lnTo>
                <a:lnTo>
                  <a:pt x="167182" y="133073"/>
                </a:lnTo>
                <a:close/>
                <a:moveTo>
                  <a:pt x="156319" y="106566"/>
                </a:moveTo>
                <a:lnTo>
                  <a:pt x="161956" y="111633"/>
                </a:lnTo>
                <a:lnTo>
                  <a:pt x="161956" y="115148"/>
                </a:lnTo>
                <a:lnTo>
                  <a:pt x="157808" y="113945"/>
                </a:lnTo>
                <a:lnTo>
                  <a:pt x="157713" y="113945"/>
                </a:lnTo>
                <a:lnTo>
                  <a:pt x="153342" y="114958"/>
                </a:lnTo>
                <a:cubicBezTo>
                  <a:pt x="153279" y="114958"/>
                  <a:pt x="153247" y="114990"/>
                  <a:pt x="153216" y="115053"/>
                </a:cubicBezTo>
                <a:lnTo>
                  <a:pt x="150239" y="119202"/>
                </a:lnTo>
                <a:lnTo>
                  <a:pt x="141308" y="124649"/>
                </a:lnTo>
                <a:cubicBezTo>
                  <a:pt x="141245" y="124680"/>
                  <a:pt x="141213" y="124775"/>
                  <a:pt x="141213" y="124839"/>
                </a:cubicBezTo>
                <a:lnTo>
                  <a:pt x="141213" y="130634"/>
                </a:lnTo>
                <a:lnTo>
                  <a:pt x="127690" y="142890"/>
                </a:lnTo>
                <a:lnTo>
                  <a:pt x="114484" y="131711"/>
                </a:lnTo>
                <a:lnTo>
                  <a:pt x="154451" y="110239"/>
                </a:lnTo>
                <a:cubicBezTo>
                  <a:pt x="154514" y="110208"/>
                  <a:pt x="154546" y="110176"/>
                  <a:pt x="154546" y="110113"/>
                </a:cubicBezTo>
                <a:lnTo>
                  <a:pt x="156319" y="106566"/>
                </a:lnTo>
                <a:close/>
                <a:moveTo>
                  <a:pt x="182731" y="118885"/>
                </a:moveTo>
                <a:cubicBezTo>
                  <a:pt x="185550" y="121292"/>
                  <a:pt x="192517" y="127182"/>
                  <a:pt x="204393" y="137316"/>
                </a:cubicBezTo>
                <a:cubicBezTo>
                  <a:pt x="204900" y="137728"/>
                  <a:pt x="205406" y="138140"/>
                  <a:pt x="205913" y="138551"/>
                </a:cubicBezTo>
                <a:lnTo>
                  <a:pt x="205691" y="145582"/>
                </a:lnTo>
                <a:lnTo>
                  <a:pt x="180863" y="123034"/>
                </a:lnTo>
                <a:lnTo>
                  <a:pt x="179469" y="120342"/>
                </a:lnTo>
                <a:lnTo>
                  <a:pt x="182731" y="118885"/>
                </a:lnTo>
                <a:close/>
                <a:moveTo>
                  <a:pt x="206293" y="130317"/>
                </a:moveTo>
                <a:cubicBezTo>
                  <a:pt x="207908" y="131838"/>
                  <a:pt x="214210" y="137538"/>
                  <a:pt x="218201" y="140578"/>
                </a:cubicBezTo>
                <a:cubicBezTo>
                  <a:pt x="219626" y="141560"/>
                  <a:pt x="221177" y="142383"/>
                  <a:pt x="222793" y="143048"/>
                </a:cubicBezTo>
                <a:cubicBezTo>
                  <a:pt x="222096" y="143840"/>
                  <a:pt x="221336" y="144663"/>
                  <a:pt x="220512" y="145614"/>
                </a:cubicBezTo>
                <a:cubicBezTo>
                  <a:pt x="215477" y="142890"/>
                  <a:pt x="210758" y="139660"/>
                  <a:pt x="206388" y="135955"/>
                </a:cubicBezTo>
                <a:lnTo>
                  <a:pt x="206293" y="130317"/>
                </a:lnTo>
                <a:close/>
                <a:moveTo>
                  <a:pt x="23499" y="134909"/>
                </a:moveTo>
                <a:lnTo>
                  <a:pt x="26318" y="142953"/>
                </a:lnTo>
                <a:lnTo>
                  <a:pt x="18939" y="146215"/>
                </a:lnTo>
                <a:lnTo>
                  <a:pt x="16025" y="138298"/>
                </a:lnTo>
                <a:cubicBezTo>
                  <a:pt x="18400" y="137221"/>
                  <a:pt x="20902" y="136081"/>
                  <a:pt x="23499" y="134909"/>
                </a:cubicBezTo>
                <a:close/>
                <a:moveTo>
                  <a:pt x="150872" y="140737"/>
                </a:moveTo>
                <a:lnTo>
                  <a:pt x="153152" y="143397"/>
                </a:lnTo>
                <a:lnTo>
                  <a:pt x="150017" y="146247"/>
                </a:lnTo>
                <a:lnTo>
                  <a:pt x="147737" y="143808"/>
                </a:lnTo>
                <a:lnTo>
                  <a:pt x="150872" y="140737"/>
                </a:lnTo>
                <a:close/>
                <a:moveTo>
                  <a:pt x="157776" y="133896"/>
                </a:moveTo>
                <a:lnTo>
                  <a:pt x="161481" y="137886"/>
                </a:lnTo>
                <a:lnTo>
                  <a:pt x="163096" y="139628"/>
                </a:lnTo>
                <a:lnTo>
                  <a:pt x="156224" y="146247"/>
                </a:lnTo>
                <a:lnTo>
                  <a:pt x="151189" y="140388"/>
                </a:lnTo>
                <a:lnTo>
                  <a:pt x="157776" y="133896"/>
                </a:lnTo>
                <a:close/>
                <a:moveTo>
                  <a:pt x="40980" y="136778"/>
                </a:moveTo>
                <a:cubicBezTo>
                  <a:pt x="41456" y="137981"/>
                  <a:pt x="41867" y="139216"/>
                  <a:pt x="42216" y="140452"/>
                </a:cubicBezTo>
                <a:cubicBezTo>
                  <a:pt x="42437" y="141528"/>
                  <a:pt x="42437" y="142605"/>
                  <a:pt x="42311" y="143713"/>
                </a:cubicBezTo>
                <a:lnTo>
                  <a:pt x="36673" y="146310"/>
                </a:lnTo>
                <a:lnTo>
                  <a:pt x="34552" y="139818"/>
                </a:lnTo>
                <a:cubicBezTo>
                  <a:pt x="38257" y="138140"/>
                  <a:pt x="40094" y="137253"/>
                  <a:pt x="40980" y="136778"/>
                </a:cubicBezTo>
                <a:close/>
                <a:moveTo>
                  <a:pt x="94755" y="130064"/>
                </a:moveTo>
                <a:lnTo>
                  <a:pt x="94755" y="130381"/>
                </a:lnTo>
                <a:lnTo>
                  <a:pt x="91303" y="147197"/>
                </a:lnTo>
                <a:lnTo>
                  <a:pt x="89307" y="147545"/>
                </a:lnTo>
                <a:lnTo>
                  <a:pt x="88927" y="144663"/>
                </a:lnTo>
                <a:cubicBezTo>
                  <a:pt x="88896" y="144663"/>
                  <a:pt x="88896" y="144632"/>
                  <a:pt x="88896" y="144600"/>
                </a:cubicBezTo>
                <a:lnTo>
                  <a:pt x="83892" y="134434"/>
                </a:lnTo>
                <a:lnTo>
                  <a:pt x="94755" y="130064"/>
                </a:lnTo>
                <a:close/>
                <a:moveTo>
                  <a:pt x="239166" y="136050"/>
                </a:moveTo>
                <a:cubicBezTo>
                  <a:pt x="239767" y="137950"/>
                  <a:pt x="239989" y="140483"/>
                  <a:pt x="240052" y="142763"/>
                </a:cubicBezTo>
                <a:cubicBezTo>
                  <a:pt x="240052" y="142795"/>
                  <a:pt x="240052" y="142795"/>
                  <a:pt x="240052" y="142827"/>
                </a:cubicBezTo>
                <a:cubicBezTo>
                  <a:pt x="240116" y="144695"/>
                  <a:pt x="240052" y="146564"/>
                  <a:pt x="239862" y="148432"/>
                </a:cubicBezTo>
                <a:cubicBezTo>
                  <a:pt x="239356" y="148305"/>
                  <a:pt x="238152" y="147957"/>
                  <a:pt x="236537" y="147450"/>
                </a:cubicBezTo>
                <a:cubicBezTo>
                  <a:pt x="236537" y="147419"/>
                  <a:pt x="236537" y="147419"/>
                  <a:pt x="236537" y="147387"/>
                </a:cubicBezTo>
                <a:lnTo>
                  <a:pt x="235777" y="140990"/>
                </a:lnTo>
                <a:cubicBezTo>
                  <a:pt x="235763" y="140847"/>
                  <a:pt x="235658" y="140782"/>
                  <a:pt x="235554" y="140782"/>
                </a:cubicBezTo>
                <a:cubicBezTo>
                  <a:pt x="235427" y="140782"/>
                  <a:pt x="235299" y="140879"/>
                  <a:pt x="235334" y="141053"/>
                </a:cubicBezTo>
                <a:lnTo>
                  <a:pt x="236062" y="147292"/>
                </a:lnTo>
                <a:cubicBezTo>
                  <a:pt x="233117" y="146374"/>
                  <a:pt x="228968" y="145012"/>
                  <a:pt x="225358" y="143587"/>
                </a:cubicBezTo>
                <a:cubicBezTo>
                  <a:pt x="227068" y="141718"/>
                  <a:pt x="228303" y="140452"/>
                  <a:pt x="228905" y="140103"/>
                </a:cubicBezTo>
                <a:cubicBezTo>
                  <a:pt x="230678" y="139058"/>
                  <a:pt x="234764" y="137538"/>
                  <a:pt x="239166" y="136050"/>
                </a:cubicBezTo>
                <a:close/>
                <a:moveTo>
                  <a:pt x="58557" y="135004"/>
                </a:moveTo>
                <a:lnTo>
                  <a:pt x="60932" y="145550"/>
                </a:lnTo>
                <a:lnTo>
                  <a:pt x="58082" y="146374"/>
                </a:lnTo>
                <a:lnTo>
                  <a:pt x="49563" y="148749"/>
                </a:lnTo>
                <a:lnTo>
                  <a:pt x="47599" y="141845"/>
                </a:lnTo>
                <a:cubicBezTo>
                  <a:pt x="47568" y="141782"/>
                  <a:pt x="47504" y="141718"/>
                  <a:pt x="47441" y="141687"/>
                </a:cubicBezTo>
                <a:lnTo>
                  <a:pt x="44654" y="141212"/>
                </a:lnTo>
                <a:cubicBezTo>
                  <a:pt x="44622" y="140768"/>
                  <a:pt x="44559" y="140388"/>
                  <a:pt x="44464" y="140008"/>
                </a:cubicBezTo>
                <a:cubicBezTo>
                  <a:pt x="44464" y="139881"/>
                  <a:pt x="44401" y="139723"/>
                  <a:pt x="44337" y="139501"/>
                </a:cubicBezTo>
                <a:lnTo>
                  <a:pt x="58557" y="135004"/>
                </a:lnTo>
                <a:close/>
                <a:moveTo>
                  <a:pt x="34140" y="140008"/>
                </a:moveTo>
                <a:lnTo>
                  <a:pt x="36262" y="146500"/>
                </a:lnTo>
                <a:lnTo>
                  <a:pt x="29200" y="149762"/>
                </a:lnTo>
                <a:lnTo>
                  <a:pt x="26919" y="143238"/>
                </a:lnTo>
                <a:cubicBezTo>
                  <a:pt x="29865" y="141908"/>
                  <a:pt x="32240" y="140863"/>
                  <a:pt x="34140" y="140008"/>
                </a:cubicBezTo>
                <a:close/>
                <a:moveTo>
                  <a:pt x="15614" y="138520"/>
                </a:moveTo>
                <a:lnTo>
                  <a:pt x="18527" y="146405"/>
                </a:lnTo>
                <a:lnTo>
                  <a:pt x="9565" y="150332"/>
                </a:lnTo>
                <a:lnTo>
                  <a:pt x="6620" y="142637"/>
                </a:lnTo>
                <a:cubicBezTo>
                  <a:pt x="9248" y="141433"/>
                  <a:pt x="12288" y="140040"/>
                  <a:pt x="15614" y="138520"/>
                </a:cubicBezTo>
                <a:close/>
                <a:moveTo>
                  <a:pt x="175954" y="147197"/>
                </a:moveTo>
                <a:lnTo>
                  <a:pt x="176714" y="149572"/>
                </a:lnTo>
                <a:lnTo>
                  <a:pt x="173167" y="150681"/>
                </a:lnTo>
                <a:lnTo>
                  <a:pt x="172724" y="147957"/>
                </a:lnTo>
                <a:lnTo>
                  <a:pt x="175954" y="147197"/>
                </a:lnTo>
                <a:close/>
                <a:moveTo>
                  <a:pt x="103337" y="144917"/>
                </a:moveTo>
                <a:lnTo>
                  <a:pt x="106124" y="145994"/>
                </a:lnTo>
                <a:lnTo>
                  <a:pt x="106757" y="150712"/>
                </a:lnTo>
                <a:lnTo>
                  <a:pt x="106757" y="150712"/>
                </a:lnTo>
                <a:lnTo>
                  <a:pt x="103337" y="150206"/>
                </a:lnTo>
                <a:lnTo>
                  <a:pt x="103337" y="144917"/>
                </a:lnTo>
                <a:close/>
                <a:moveTo>
                  <a:pt x="83449" y="134593"/>
                </a:moveTo>
                <a:lnTo>
                  <a:pt x="88452" y="144790"/>
                </a:lnTo>
                <a:lnTo>
                  <a:pt x="88864" y="147640"/>
                </a:lnTo>
                <a:lnTo>
                  <a:pt x="82055" y="148812"/>
                </a:lnTo>
                <a:lnTo>
                  <a:pt x="82024" y="148844"/>
                </a:lnTo>
                <a:lnTo>
                  <a:pt x="78825" y="150174"/>
                </a:lnTo>
                <a:lnTo>
                  <a:pt x="74138" y="150712"/>
                </a:lnTo>
                <a:lnTo>
                  <a:pt x="71161" y="139533"/>
                </a:lnTo>
                <a:lnTo>
                  <a:pt x="83449" y="134593"/>
                </a:lnTo>
                <a:close/>
                <a:moveTo>
                  <a:pt x="42216" y="144252"/>
                </a:moveTo>
                <a:lnTo>
                  <a:pt x="42216" y="144252"/>
                </a:lnTo>
                <a:cubicBezTo>
                  <a:pt x="41709" y="146564"/>
                  <a:pt x="40379" y="148780"/>
                  <a:pt x="38130" y="150776"/>
                </a:cubicBezTo>
                <a:lnTo>
                  <a:pt x="36832" y="146754"/>
                </a:lnTo>
                <a:lnTo>
                  <a:pt x="42216" y="144252"/>
                </a:lnTo>
                <a:close/>
                <a:moveTo>
                  <a:pt x="200371" y="141370"/>
                </a:moveTo>
                <a:lnTo>
                  <a:pt x="205691" y="146184"/>
                </a:lnTo>
                <a:lnTo>
                  <a:pt x="205533" y="151757"/>
                </a:lnTo>
                <a:lnTo>
                  <a:pt x="197362" y="145297"/>
                </a:lnTo>
                <a:lnTo>
                  <a:pt x="200371" y="141370"/>
                </a:lnTo>
                <a:close/>
                <a:moveTo>
                  <a:pt x="179026" y="143080"/>
                </a:moveTo>
                <a:lnTo>
                  <a:pt x="179818" y="148305"/>
                </a:lnTo>
                <a:lnTo>
                  <a:pt x="177126" y="149414"/>
                </a:lnTo>
                <a:lnTo>
                  <a:pt x="176334" y="146849"/>
                </a:lnTo>
                <a:cubicBezTo>
                  <a:pt x="176307" y="146766"/>
                  <a:pt x="176208" y="146684"/>
                  <a:pt x="176120" y="146684"/>
                </a:cubicBezTo>
                <a:cubicBezTo>
                  <a:pt x="176107" y="146684"/>
                  <a:pt x="176093" y="146686"/>
                  <a:pt x="176081" y="146690"/>
                </a:cubicBezTo>
                <a:lnTo>
                  <a:pt x="172439" y="147577"/>
                </a:lnTo>
                <a:cubicBezTo>
                  <a:pt x="172312" y="147577"/>
                  <a:pt x="172249" y="147704"/>
                  <a:pt x="172249" y="147830"/>
                </a:cubicBezTo>
                <a:lnTo>
                  <a:pt x="172755" y="150839"/>
                </a:lnTo>
                <a:lnTo>
                  <a:pt x="169652" y="151821"/>
                </a:lnTo>
                <a:lnTo>
                  <a:pt x="167752" y="145867"/>
                </a:lnTo>
                <a:lnTo>
                  <a:pt x="179026" y="143080"/>
                </a:lnTo>
                <a:close/>
                <a:moveTo>
                  <a:pt x="69768" y="126992"/>
                </a:moveTo>
                <a:lnTo>
                  <a:pt x="73473" y="138108"/>
                </a:lnTo>
                <a:lnTo>
                  <a:pt x="70813" y="139185"/>
                </a:lnTo>
                <a:cubicBezTo>
                  <a:pt x="70718" y="139216"/>
                  <a:pt x="70654" y="139343"/>
                  <a:pt x="70686" y="139470"/>
                </a:cubicBezTo>
                <a:lnTo>
                  <a:pt x="73695" y="150776"/>
                </a:lnTo>
                <a:lnTo>
                  <a:pt x="63339" y="151979"/>
                </a:lnTo>
                <a:lnTo>
                  <a:pt x="59349" y="134276"/>
                </a:lnTo>
                <a:cubicBezTo>
                  <a:pt x="59317" y="134149"/>
                  <a:pt x="59254" y="134054"/>
                  <a:pt x="59127" y="133991"/>
                </a:cubicBezTo>
                <a:cubicBezTo>
                  <a:pt x="59095" y="133959"/>
                  <a:pt x="59064" y="133959"/>
                  <a:pt x="59000" y="133959"/>
                </a:cubicBezTo>
                <a:lnTo>
                  <a:pt x="58113" y="130919"/>
                </a:lnTo>
                <a:lnTo>
                  <a:pt x="69768" y="126992"/>
                </a:lnTo>
                <a:close/>
                <a:moveTo>
                  <a:pt x="225009" y="143967"/>
                </a:moveTo>
                <a:cubicBezTo>
                  <a:pt x="230995" y="146342"/>
                  <a:pt x="238374" y="148495"/>
                  <a:pt x="239767" y="148907"/>
                </a:cubicBezTo>
                <a:lnTo>
                  <a:pt x="238754" y="152517"/>
                </a:lnTo>
                <a:lnTo>
                  <a:pt x="236569" y="152011"/>
                </a:lnTo>
                <a:cubicBezTo>
                  <a:pt x="231723" y="150744"/>
                  <a:pt x="227036" y="148970"/>
                  <a:pt x="222571" y="146722"/>
                </a:cubicBezTo>
                <a:cubicBezTo>
                  <a:pt x="223458" y="145709"/>
                  <a:pt x="224281" y="144790"/>
                  <a:pt x="225009" y="143967"/>
                </a:cubicBezTo>
                <a:close/>
                <a:moveTo>
                  <a:pt x="61027" y="145994"/>
                </a:moveTo>
                <a:lnTo>
                  <a:pt x="62452" y="152264"/>
                </a:lnTo>
                <a:lnTo>
                  <a:pt x="60647" y="152929"/>
                </a:lnTo>
                <a:lnTo>
                  <a:pt x="58462" y="146722"/>
                </a:lnTo>
                <a:lnTo>
                  <a:pt x="61027" y="145994"/>
                </a:lnTo>
                <a:close/>
                <a:moveTo>
                  <a:pt x="153437" y="143745"/>
                </a:moveTo>
                <a:lnTo>
                  <a:pt x="155876" y="146564"/>
                </a:lnTo>
                <a:lnTo>
                  <a:pt x="149099" y="153087"/>
                </a:lnTo>
                <a:lnTo>
                  <a:pt x="144095" y="147419"/>
                </a:lnTo>
                <a:lnTo>
                  <a:pt x="147420" y="144125"/>
                </a:lnTo>
                <a:lnTo>
                  <a:pt x="149859" y="146754"/>
                </a:lnTo>
                <a:cubicBezTo>
                  <a:pt x="149890" y="146785"/>
                  <a:pt x="149954" y="146817"/>
                  <a:pt x="150017" y="146817"/>
                </a:cubicBezTo>
                <a:cubicBezTo>
                  <a:pt x="150080" y="146817"/>
                  <a:pt x="150144" y="146785"/>
                  <a:pt x="150175" y="146754"/>
                </a:cubicBezTo>
                <a:lnTo>
                  <a:pt x="153437" y="143745"/>
                </a:lnTo>
                <a:close/>
                <a:moveTo>
                  <a:pt x="179026" y="120532"/>
                </a:moveTo>
                <a:lnTo>
                  <a:pt x="180483" y="123287"/>
                </a:lnTo>
                <a:cubicBezTo>
                  <a:pt x="180483" y="123319"/>
                  <a:pt x="180514" y="123350"/>
                  <a:pt x="180514" y="123350"/>
                </a:cubicBezTo>
                <a:lnTo>
                  <a:pt x="200023" y="141085"/>
                </a:lnTo>
                <a:lnTo>
                  <a:pt x="196982" y="145012"/>
                </a:lnTo>
                <a:lnTo>
                  <a:pt x="188558" y="138330"/>
                </a:lnTo>
                <a:cubicBezTo>
                  <a:pt x="188513" y="138307"/>
                  <a:pt x="188469" y="138297"/>
                  <a:pt x="188427" y="138297"/>
                </a:cubicBezTo>
                <a:cubicBezTo>
                  <a:pt x="188350" y="138297"/>
                  <a:pt x="188283" y="138332"/>
                  <a:pt x="188242" y="138393"/>
                </a:cubicBezTo>
                <a:cubicBezTo>
                  <a:pt x="188147" y="138488"/>
                  <a:pt x="188178" y="138615"/>
                  <a:pt x="188273" y="138710"/>
                </a:cubicBezTo>
                <a:lnTo>
                  <a:pt x="205216" y="152106"/>
                </a:lnTo>
                <a:lnTo>
                  <a:pt x="199516" y="153151"/>
                </a:lnTo>
                <a:lnTo>
                  <a:pt x="184916" y="139406"/>
                </a:lnTo>
                <a:lnTo>
                  <a:pt x="183555" y="135701"/>
                </a:lnTo>
                <a:lnTo>
                  <a:pt x="176619" y="121609"/>
                </a:lnTo>
                <a:lnTo>
                  <a:pt x="179026" y="120532"/>
                </a:lnTo>
                <a:close/>
                <a:moveTo>
                  <a:pt x="206356" y="138900"/>
                </a:moveTo>
                <a:cubicBezTo>
                  <a:pt x="210283" y="142098"/>
                  <a:pt x="214495" y="144949"/>
                  <a:pt x="218961" y="147419"/>
                </a:cubicBezTo>
                <a:cubicBezTo>
                  <a:pt x="217472" y="149160"/>
                  <a:pt x="215825" y="151092"/>
                  <a:pt x="214084" y="153214"/>
                </a:cubicBezTo>
                <a:lnTo>
                  <a:pt x="206135" y="145994"/>
                </a:lnTo>
                <a:lnTo>
                  <a:pt x="206356" y="138900"/>
                </a:lnTo>
                <a:close/>
                <a:moveTo>
                  <a:pt x="284452" y="144822"/>
                </a:moveTo>
                <a:cubicBezTo>
                  <a:pt x="284357" y="145107"/>
                  <a:pt x="284262" y="145329"/>
                  <a:pt x="284199" y="145487"/>
                </a:cubicBezTo>
                <a:cubicBezTo>
                  <a:pt x="283661" y="146754"/>
                  <a:pt x="282330" y="149826"/>
                  <a:pt x="280779" y="153372"/>
                </a:cubicBezTo>
                <a:cubicBezTo>
                  <a:pt x="279379" y="153143"/>
                  <a:pt x="277967" y="153037"/>
                  <a:pt x="276549" y="153037"/>
                </a:cubicBezTo>
                <a:cubicBezTo>
                  <a:pt x="275817" y="153037"/>
                  <a:pt x="275083" y="153065"/>
                  <a:pt x="274350" y="153119"/>
                </a:cubicBezTo>
                <a:cubicBezTo>
                  <a:pt x="279544" y="151124"/>
                  <a:pt x="282425" y="148084"/>
                  <a:pt x="284452" y="144822"/>
                </a:cubicBezTo>
                <a:close/>
                <a:moveTo>
                  <a:pt x="18685" y="146880"/>
                </a:moveTo>
                <a:lnTo>
                  <a:pt x="20586" y="152074"/>
                </a:lnTo>
                <a:lnTo>
                  <a:pt x="16817" y="153404"/>
                </a:lnTo>
                <a:lnTo>
                  <a:pt x="14885" y="148495"/>
                </a:lnTo>
                <a:lnTo>
                  <a:pt x="17419" y="147387"/>
                </a:lnTo>
                <a:lnTo>
                  <a:pt x="18685" y="146880"/>
                </a:lnTo>
                <a:close/>
                <a:moveTo>
                  <a:pt x="258800" y="125979"/>
                </a:moveTo>
                <a:lnTo>
                  <a:pt x="264342" y="131236"/>
                </a:lnTo>
                <a:lnTo>
                  <a:pt x="253860" y="145519"/>
                </a:lnTo>
                <a:cubicBezTo>
                  <a:pt x="253828" y="145519"/>
                  <a:pt x="253828" y="145550"/>
                  <a:pt x="253797" y="145582"/>
                </a:cubicBezTo>
                <a:lnTo>
                  <a:pt x="251358" y="153752"/>
                </a:lnTo>
                <a:cubicBezTo>
                  <a:pt x="247399" y="153562"/>
                  <a:pt x="243884" y="153309"/>
                  <a:pt x="241921" y="153056"/>
                </a:cubicBezTo>
                <a:cubicBezTo>
                  <a:pt x="241382" y="152992"/>
                  <a:pt x="240464" y="152866"/>
                  <a:pt x="239197" y="152612"/>
                </a:cubicBezTo>
                <a:cubicBezTo>
                  <a:pt x="239799" y="150491"/>
                  <a:pt x="240211" y="148939"/>
                  <a:pt x="240242" y="148780"/>
                </a:cubicBezTo>
                <a:cubicBezTo>
                  <a:pt x="240464" y="146849"/>
                  <a:pt x="240527" y="144854"/>
                  <a:pt x="240496" y="142890"/>
                </a:cubicBezTo>
                <a:lnTo>
                  <a:pt x="252308" y="131869"/>
                </a:lnTo>
                <a:cubicBezTo>
                  <a:pt x="253448" y="131553"/>
                  <a:pt x="254113" y="131363"/>
                  <a:pt x="254145" y="131331"/>
                </a:cubicBezTo>
                <a:cubicBezTo>
                  <a:pt x="254398" y="131268"/>
                  <a:pt x="254588" y="131141"/>
                  <a:pt x="254715" y="130951"/>
                </a:cubicBezTo>
                <a:lnTo>
                  <a:pt x="258800" y="125979"/>
                </a:lnTo>
                <a:close/>
                <a:moveTo>
                  <a:pt x="118696" y="145550"/>
                </a:moveTo>
                <a:lnTo>
                  <a:pt x="125030" y="151029"/>
                </a:lnTo>
                <a:lnTo>
                  <a:pt x="122022" y="153879"/>
                </a:lnTo>
                <a:lnTo>
                  <a:pt x="116321" y="147830"/>
                </a:lnTo>
                <a:lnTo>
                  <a:pt x="118696" y="145550"/>
                </a:lnTo>
                <a:close/>
                <a:moveTo>
                  <a:pt x="91493" y="147640"/>
                </a:moveTo>
                <a:lnTo>
                  <a:pt x="93868" y="148020"/>
                </a:lnTo>
                <a:lnTo>
                  <a:pt x="94818" y="149572"/>
                </a:lnTo>
                <a:lnTo>
                  <a:pt x="91588" y="151282"/>
                </a:lnTo>
                <a:lnTo>
                  <a:pt x="85824" y="154481"/>
                </a:lnTo>
                <a:lnTo>
                  <a:pt x="82467" y="149224"/>
                </a:lnTo>
                <a:lnTo>
                  <a:pt x="91493" y="147640"/>
                </a:lnTo>
                <a:close/>
                <a:moveTo>
                  <a:pt x="28946" y="150396"/>
                </a:moveTo>
                <a:lnTo>
                  <a:pt x="30245" y="154069"/>
                </a:lnTo>
                <a:lnTo>
                  <a:pt x="27743" y="154956"/>
                </a:lnTo>
                <a:lnTo>
                  <a:pt x="26381" y="151631"/>
                </a:lnTo>
                <a:lnTo>
                  <a:pt x="28946" y="150396"/>
                </a:lnTo>
                <a:close/>
                <a:moveTo>
                  <a:pt x="218074" y="152042"/>
                </a:moveTo>
                <a:lnTo>
                  <a:pt x="223553" y="153594"/>
                </a:lnTo>
                <a:lnTo>
                  <a:pt x="222888" y="155938"/>
                </a:lnTo>
                <a:lnTo>
                  <a:pt x="216364" y="154037"/>
                </a:lnTo>
                <a:lnTo>
                  <a:pt x="218074" y="152042"/>
                </a:lnTo>
                <a:close/>
                <a:moveTo>
                  <a:pt x="95071" y="149952"/>
                </a:moveTo>
                <a:lnTo>
                  <a:pt x="99030" y="156381"/>
                </a:lnTo>
                <a:lnTo>
                  <a:pt x="99030" y="156381"/>
                </a:lnTo>
                <a:lnTo>
                  <a:pt x="95103" y="156254"/>
                </a:lnTo>
                <a:lnTo>
                  <a:pt x="92031" y="151567"/>
                </a:lnTo>
                <a:lnTo>
                  <a:pt x="95071" y="149952"/>
                </a:lnTo>
                <a:close/>
                <a:moveTo>
                  <a:pt x="57987" y="146849"/>
                </a:moveTo>
                <a:lnTo>
                  <a:pt x="60204" y="153119"/>
                </a:lnTo>
                <a:lnTo>
                  <a:pt x="55200" y="155019"/>
                </a:lnTo>
                <a:lnTo>
                  <a:pt x="51843" y="156634"/>
                </a:lnTo>
                <a:lnTo>
                  <a:pt x="49689" y="149160"/>
                </a:lnTo>
                <a:lnTo>
                  <a:pt x="57987" y="146849"/>
                </a:lnTo>
                <a:close/>
                <a:moveTo>
                  <a:pt x="221019" y="148527"/>
                </a:moveTo>
                <a:cubicBezTo>
                  <a:pt x="226435" y="151346"/>
                  <a:pt x="232198" y="153436"/>
                  <a:pt x="238152" y="154734"/>
                </a:cubicBezTo>
                <a:lnTo>
                  <a:pt x="237519" y="157046"/>
                </a:lnTo>
                <a:lnTo>
                  <a:pt x="218391" y="151662"/>
                </a:lnTo>
                <a:cubicBezTo>
                  <a:pt x="219309" y="150554"/>
                  <a:pt x="220196" y="149509"/>
                  <a:pt x="221019" y="148527"/>
                </a:cubicBezTo>
                <a:close/>
                <a:moveTo>
                  <a:pt x="104509" y="118790"/>
                </a:moveTo>
                <a:lnTo>
                  <a:pt x="105839" y="123382"/>
                </a:lnTo>
                <a:cubicBezTo>
                  <a:pt x="105839" y="123414"/>
                  <a:pt x="105870" y="123414"/>
                  <a:pt x="105902" y="123445"/>
                </a:cubicBezTo>
                <a:lnTo>
                  <a:pt x="109987" y="128259"/>
                </a:lnTo>
                <a:lnTo>
                  <a:pt x="107296" y="135480"/>
                </a:lnTo>
                <a:lnTo>
                  <a:pt x="105395" y="135004"/>
                </a:lnTo>
                <a:cubicBezTo>
                  <a:pt x="105364" y="134989"/>
                  <a:pt x="105332" y="134981"/>
                  <a:pt x="105300" y="134981"/>
                </a:cubicBezTo>
                <a:cubicBezTo>
                  <a:pt x="105269" y="134981"/>
                  <a:pt x="105237" y="134989"/>
                  <a:pt x="105205" y="135004"/>
                </a:cubicBezTo>
                <a:cubicBezTo>
                  <a:pt x="105142" y="135036"/>
                  <a:pt x="105110" y="135099"/>
                  <a:pt x="105110" y="135163"/>
                </a:cubicBezTo>
                <a:lnTo>
                  <a:pt x="102894" y="144537"/>
                </a:lnTo>
                <a:cubicBezTo>
                  <a:pt x="102862" y="144568"/>
                  <a:pt x="102862" y="144568"/>
                  <a:pt x="102894" y="144600"/>
                </a:cubicBezTo>
                <a:lnTo>
                  <a:pt x="102894" y="154101"/>
                </a:lnTo>
                <a:lnTo>
                  <a:pt x="100202" y="157394"/>
                </a:lnTo>
                <a:lnTo>
                  <a:pt x="95451" y="149731"/>
                </a:lnTo>
                <a:lnTo>
                  <a:pt x="97193" y="148812"/>
                </a:lnTo>
                <a:cubicBezTo>
                  <a:pt x="97256" y="148780"/>
                  <a:pt x="97320" y="148717"/>
                  <a:pt x="97320" y="148654"/>
                </a:cubicBezTo>
                <a:lnTo>
                  <a:pt x="97700" y="143935"/>
                </a:lnTo>
                <a:lnTo>
                  <a:pt x="100962" y="142542"/>
                </a:lnTo>
                <a:cubicBezTo>
                  <a:pt x="101234" y="142460"/>
                  <a:pt x="101108" y="142098"/>
                  <a:pt x="100887" y="142098"/>
                </a:cubicBezTo>
                <a:cubicBezTo>
                  <a:pt x="100851" y="142098"/>
                  <a:pt x="100812" y="142108"/>
                  <a:pt x="100772" y="142130"/>
                </a:cubicBezTo>
                <a:lnTo>
                  <a:pt x="97415" y="143555"/>
                </a:lnTo>
                <a:cubicBezTo>
                  <a:pt x="97320" y="143587"/>
                  <a:pt x="97256" y="143682"/>
                  <a:pt x="97256" y="143745"/>
                </a:cubicBezTo>
                <a:lnTo>
                  <a:pt x="96876" y="148495"/>
                </a:lnTo>
                <a:lnTo>
                  <a:pt x="95230" y="149350"/>
                </a:lnTo>
                <a:lnTo>
                  <a:pt x="94216" y="147704"/>
                </a:lnTo>
                <a:cubicBezTo>
                  <a:pt x="94153" y="147672"/>
                  <a:pt x="94121" y="147609"/>
                  <a:pt x="94058" y="147609"/>
                </a:cubicBezTo>
                <a:lnTo>
                  <a:pt x="91746" y="147229"/>
                </a:lnTo>
                <a:lnTo>
                  <a:pt x="95198" y="130444"/>
                </a:lnTo>
                <a:cubicBezTo>
                  <a:pt x="95198" y="130412"/>
                  <a:pt x="95198" y="130412"/>
                  <a:pt x="95198" y="130381"/>
                </a:cubicBezTo>
                <a:lnTo>
                  <a:pt x="95166" y="129842"/>
                </a:lnTo>
                <a:cubicBezTo>
                  <a:pt x="95198" y="129779"/>
                  <a:pt x="95198" y="129716"/>
                  <a:pt x="95166" y="129652"/>
                </a:cubicBezTo>
                <a:cubicBezTo>
                  <a:pt x="95166" y="129621"/>
                  <a:pt x="95166" y="129621"/>
                  <a:pt x="95135" y="129589"/>
                </a:cubicBezTo>
                <a:lnTo>
                  <a:pt x="94913" y="125630"/>
                </a:lnTo>
                <a:cubicBezTo>
                  <a:pt x="94913" y="125599"/>
                  <a:pt x="94913" y="125567"/>
                  <a:pt x="94881" y="125535"/>
                </a:cubicBezTo>
                <a:lnTo>
                  <a:pt x="92031" y="120373"/>
                </a:lnTo>
                <a:lnTo>
                  <a:pt x="104509" y="118790"/>
                </a:lnTo>
                <a:close/>
                <a:moveTo>
                  <a:pt x="157744" y="114420"/>
                </a:moveTo>
                <a:lnTo>
                  <a:pt x="161988" y="115655"/>
                </a:lnTo>
                <a:lnTo>
                  <a:pt x="162463" y="117492"/>
                </a:lnTo>
                <a:lnTo>
                  <a:pt x="164585" y="126454"/>
                </a:lnTo>
                <a:lnTo>
                  <a:pt x="147262" y="143618"/>
                </a:lnTo>
                <a:lnTo>
                  <a:pt x="136178" y="154639"/>
                </a:lnTo>
                <a:lnTo>
                  <a:pt x="130826" y="159136"/>
                </a:lnTo>
                <a:lnTo>
                  <a:pt x="129242" y="154132"/>
                </a:lnTo>
                <a:cubicBezTo>
                  <a:pt x="129242" y="154101"/>
                  <a:pt x="129211" y="154069"/>
                  <a:pt x="129179" y="154037"/>
                </a:cubicBezTo>
                <a:lnTo>
                  <a:pt x="125695" y="151029"/>
                </a:lnTo>
                <a:lnTo>
                  <a:pt x="130984" y="146025"/>
                </a:lnTo>
                <a:cubicBezTo>
                  <a:pt x="131016" y="145962"/>
                  <a:pt x="131047" y="145930"/>
                  <a:pt x="131047" y="145867"/>
                </a:cubicBezTo>
                <a:cubicBezTo>
                  <a:pt x="131047" y="145772"/>
                  <a:pt x="131016" y="145709"/>
                  <a:pt x="130984" y="145677"/>
                </a:cubicBezTo>
                <a:lnTo>
                  <a:pt x="128007" y="143175"/>
                </a:lnTo>
                <a:lnTo>
                  <a:pt x="141561" y="130919"/>
                </a:lnTo>
                <a:cubicBezTo>
                  <a:pt x="141625" y="130856"/>
                  <a:pt x="141625" y="130793"/>
                  <a:pt x="141625" y="130729"/>
                </a:cubicBezTo>
                <a:lnTo>
                  <a:pt x="141625" y="124965"/>
                </a:lnTo>
                <a:lnTo>
                  <a:pt x="150524" y="119582"/>
                </a:lnTo>
                <a:cubicBezTo>
                  <a:pt x="150555" y="119550"/>
                  <a:pt x="150555" y="119550"/>
                  <a:pt x="150587" y="119518"/>
                </a:cubicBezTo>
                <a:lnTo>
                  <a:pt x="153532" y="115370"/>
                </a:lnTo>
                <a:lnTo>
                  <a:pt x="157744" y="114420"/>
                </a:lnTo>
                <a:close/>
                <a:moveTo>
                  <a:pt x="36420" y="146944"/>
                </a:moveTo>
                <a:lnTo>
                  <a:pt x="37750" y="151092"/>
                </a:lnTo>
                <a:cubicBezTo>
                  <a:pt x="37592" y="151251"/>
                  <a:pt x="37402" y="151409"/>
                  <a:pt x="37212" y="151567"/>
                </a:cubicBezTo>
                <a:cubicBezTo>
                  <a:pt x="34995" y="153341"/>
                  <a:pt x="33760" y="155684"/>
                  <a:pt x="33443" y="159295"/>
                </a:cubicBezTo>
                <a:lnTo>
                  <a:pt x="32652" y="159580"/>
                </a:lnTo>
                <a:lnTo>
                  <a:pt x="29358" y="150206"/>
                </a:lnTo>
                <a:lnTo>
                  <a:pt x="36420" y="146944"/>
                </a:lnTo>
                <a:close/>
                <a:moveTo>
                  <a:pt x="181021" y="153721"/>
                </a:moveTo>
                <a:lnTo>
                  <a:pt x="182003" y="157394"/>
                </a:lnTo>
                <a:lnTo>
                  <a:pt x="172217" y="159928"/>
                </a:lnTo>
                <a:lnTo>
                  <a:pt x="171077" y="156381"/>
                </a:lnTo>
                <a:lnTo>
                  <a:pt x="181021" y="153721"/>
                </a:lnTo>
                <a:close/>
                <a:moveTo>
                  <a:pt x="223996" y="153721"/>
                </a:moveTo>
                <a:lnTo>
                  <a:pt x="237392" y="157489"/>
                </a:lnTo>
                <a:cubicBezTo>
                  <a:pt x="237170" y="158313"/>
                  <a:pt x="236949" y="159136"/>
                  <a:pt x="236727" y="159928"/>
                </a:cubicBezTo>
                <a:lnTo>
                  <a:pt x="223331" y="156064"/>
                </a:lnTo>
                <a:lnTo>
                  <a:pt x="223996" y="153721"/>
                </a:lnTo>
                <a:close/>
                <a:moveTo>
                  <a:pt x="91619" y="151789"/>
                </a:moveTo>
                <a:lnTo>
                  <a:pt x="94660" y="156381"/>
                </a:lnTo>
                <a:lnTo>
                  <a:pt x="86806" y="160245"/>
                </a:lnTo>
                <a:lnTo>
                  <a:pt x="84209" y="156634"/>
                </a:lnTo>
                <a:lnTo>
                  <a:pt x="85887" y="154988"/>
                </a:lnTo>
                <a:lnTo>
                  <a:pt x="91619" y="151789"/>
                </a:lnTo>
                <a:close/>
                <a:moveTo>
                  <a:pt x="143747" y="147767"/>
                </a:moveTo>
                <a:lnTo>
                  <a:pt x="148750" y="153404"/>
                </a:lnTo>
                <a:lnTo>
                  <a:pt x="143557" y="158439"/>
                </a:lnTo>
                <a:cubicBezTo>
                  <a:pt x="143520" y="158415"/>
                  <a:pt x="143484" y="158405"/>
                  <a:pt x="143449" y="158405"/>
                </a:cubicBezTo>
                <a:cubicBezTo>
                  <a:pt x="143394" y="158405"/>
                  <a:pt x="143342" y="158432"/>
                  <a:pt x="143303" y="158471"/>
                </a:cubicBezTo>
                <a:cubicBezTo>
                  <a:pt x="143240" y="158534"/>
                  <a:pt x="143208" y="158629"/>
                  <a:pt x="143240" y="158724"/>
                </a:cubicBezTo>
                <a:lnTo>
                  <a:pt x="141466" y="160435"/>
                </a:lnTo>
                <a:lnTo>
                  <a:pt x="136621" y="154829"/>
                </a:lnTo>
                <a:lnTo>
                  <a:pt x="143747" y="147767"/>
                </a:lnTo>
                <a:close/>
                <a:moveTo>
                  <a:pt x="4181" y="0"/>
                </a:moveTo>
                <a:lnTo>
                  <a:pt x="8615" y="918"/>
                </a:lnTo>
                <a:lnTo>
                  <a:pt x="7285" y="7917"/>
                </a:lnTo>
                <a:lnTo>
                  <a:pt x="2756" y="10102"/>
                </a:lnTo>
                <a:lnTo>
                  <a:pt x="1" y="9564"/>
                </a:lnTo>
                <a:lnTo>
                  <a:pt x="1" y="10007"/>
                </a:lnTo>
                <a:lnTo>
                  <a:pt x="2534" y="10514"/>
                </a:lnTo>
                <a:lnTo>
                  <a:pt x="2059" y="14378"/>
                </a:lnTo>
                <a:lnTo>
                  <a:pt x="1" y="13871"/>
                </a:lnTo>
                <a:lnTo>
                  <a:pt x="1" y="14346"/>
                </a:lnTo>
                <a:lnTo>
                  <a:pt x="571" y="14473"/>
                </a:lnTo>
                <a:lnTo>
                  <a:pt x="1" y="20648"/>
                </a:lnTo>
                <a:lnTo>
                  <a:pt x="1" y="25525"/>
                </a:lnTo>
                <a:lnTo>
                  <a:pt x="381" y="21345"/>
                </a:lnTo>
                <a:lnTo>
                  <a:pt x="8393" y="22928"/>
                </a:lnTo>
                <a:lnTo>
                  <a:pt x="7696" y="30782"/>
                </a:lnTo>
                <a:lnTo>
                  <a:pt x="1" y="30497"/>
                </a:lnTo>
                <a:lnTo>
                  <a:pt x="1" y="30972"/>
                </a:lnTo>
                <a:lnTo>
                  <a:pt x="7918" y="31226"/>
                </a:lnTo>
                <a:lnTo>
                  <a:pt x="16247" y="31099"/>
                </a:lnTo>
                <a:lnTo>
                  <a:pt x="17640" y="39998"/>
                </a:lnTo>
                <a:cubicBezTo>
                  <a:pt x="11370" y="39491"/>
                  <a:pt x="4624" y="37591"/>
                  <a:pt x="1" y="36071"/>
                </a:cubicBezTo>
                <a:lnTo>
                  <a:pt x="1" y="38478"/>
                </a:lnTo>
                <a:cubicBezTo>
                  <a:pt x="1077" y="38826"/>
                  <a:pt x="2249" y="39206"/>
                  <a:pt x="3516" y="39554"/>
                </a:cubicBezTo>
                <a:cubicBezTo>
                  <a:pt x="10230" y="41486"/>
                  <a:pt x="16089" y="42468"/>
                  <a:pt x="20839" y="42468"/>
                </a:cubicBezTo>
                <a:cubicBezTo>
                  <a:pt x="21567" y="42468"/>
                  <a:pt x="22264" y="42468"/>
                  <a:pt x="22929" y="42405"/>
                </a:cubicBezTo>
                <a:cubicBezTo>
                  <a:pt x="24734" y="42246"/>
                  <a:pt x="26508" y="41961"/>
                  <a:pt x="28281" y="41518"/>
                </a:cubicBezTo>
                <a:lnTo>
                  <a:pt x="35628" y="43291"/>
                </a:lnTo>
                <a:lnTo>
                  <a:pt x="34837" y="48232"/>
                </a:lnTo>
                <a:cubicBezTo>
                  <a:pt x="31765" y="47567"/>
                  <a:pt x="28155" y="46617"/>
                  <a:pt x="28091" y="46585"/>
                </a:cubicBezTo>
                <a:lnTo>
                  <a:pt x="28059" y="46585"/>
                </a:lnTo>
                <a:lnTo>
                  <a:pt x="21536" y="46142"/>
                </a:lnTo>
                <a:lnTo>
                  <a:pt x="21441" y="46142"/>
                </a:lnTo>
                <a:lnTo>
                  <a:pt x="4846" y="52602"/>
                </a:lnTo>
                <a:lnTo>
                  <a:pt x="1" y="47345"/>
                </a:lnTo>
                <a:lnTo>
                  <a:pt x="1" y="48010"/>
                </a:lnTo>
                <a:lnTo>
                  <a:pt x="4561" y="52950"/>
                </a:lnTo>
                <a:lnTo>
                  <a:pt x="4339" y="57796"/>
                </a:lnTo>
                <a:cubicBezTo>
                  <a:pt x="4339" y="57827"/>
                  <a:pt x="4339" y="57859"/>
                  <a:pt x="4339" y="57891"/>
                </a:cubicBezTo>
                <a:lnTo>
                  <a:pt x="7221" y="64985"/>
                </a:lnTo>
                <a:lnTo>
                  <a:pt x="6810" y="66790"/>
                </a:lnTo>
                <a:lnTo>
                  <a:pt x="1" y="51937"/>
                </a:lnTo>
                <a:lnTo>
                  <a:pt x="1" y="57416"/>
                </a:lnTo>
                <a:lnTo>
                  <a:pt x="7095" y="72775"/>
                </a:lnTo>
                <a:lnTo>
                  <a:pt x="4814" y="74137"/>
                </a:lnTo>
                <a:lnTo>
                  <a:pt x="1" y="70780"/>
                </a:lnTo>
                <a:lnTo>
                  <a:pt x="1" y="73567"/>
                </a:lnTo>
                <a:lnTo>
                  <a:pt x="3358" y="75910"/>
                </a:lnTo>
                <a:lnTo>
                  <a:pt x="1616" y="79869"/>
                </a:lnTo>
                <a:cubicBezTo>
                  <a:pt x="1172" y="78856"/>
                  <a:pt x="634" y="77874"/>
                  <a:pt x="1" y="76955"/>
                </a:cubicBezTo>
                <a:lnTo>
                  <a:pt x="1" y="82117"/>
                </a:lnTo>
                <a:cubicBezTo>
                  <a:pt x="127" y="82529"/>
                  <a:pt x="222" y="82941"/>
                  <a:pt x="317" y="83353"/>
                </a:cubicBezTo>
                <a:cubicBezTo>
                  <a:pt x="317" y="83416"/>
                  <a:pt x="317" y="83479"/>
                  <a:pt x="349" y="83543"/>
                </a:cubicBezTo>
                <a:cubicBezTo>
                  <a:pt x="697" y="85601"/>
                  <a:pt x="602" y="87691"/>
                  <a:pt x="1" y="89655"/>
                </a:cubicBezTo>
                <a:lnTo>
                  <a:pt x="1" y="93455"/>
                </a:lnTo>
                <a:lnTo>
                  <a:pt x="1679" y="91460"/>
                </a:lnTo>
                <a:cubicBezTo>
                  <a:pt x="1742" y="91396"/>
                  <a:pt x="1806" y="91301"/>
                  <a:pt x="1869" y="91175"/>
                </a:cubicBezTo>
                <a:cubicBezTo>
                  <a:pt x="2819" y="88673"/>
                  <a:pt x="3104" y="85949"/>
                  <a:pt x="2661" y="83321"/>
                </a:cubicBezTo>
                <a:lnTo>
                  <a:pt x="5701" y="76290"/>
                </a:lnTo>
                <a:lnTo>
                  <a:pt x="8076" y="74865"/>
                </a:lnTo>
                <a:lnTo>
                  <a:pt x="14980" y="89876"/>
                </a:lnTo>
                <a:lnTo>
                  <a:pt x="9628" y="91871"/>
                </a:lnTo>
                <a:cubicBezTo>
                  <a:pt x="9533" y="91903"/>
                  <a:pt x="9470" y="91966"/>
                  <a:pt x="9470" y="92030"/>
                </a:cubicBezTo>
                <a:lnTo>
                  <a:pt x="8931" y="95767"/>
                </a:lnTo>
                <a:lnTo>
                  <a:pt x="6144" y="102005"/>
                </a:lnTo>
                <a:lnTo>
                  <a:pt x="1584" y="104349"/>
                </a:lnTo>
                <a:cubicBezTo>
                  <a:pt x="1457" y="104381"/>
                  <a:pt x="1426" y="104507"/>
                  <a:pt x="1457" y="104634"/>
                </a:cubicBezTo>
                <a:lnTo>
                  <a:pt x="12858" y="131774"/>
                </a:lnTo>
                <a:lnTo>
                  <a:pt x="14790" y="136366"/>
                </a:lnTo>
                <a:lnTo>
                  <a:pt x="11877" y="137728"/>
                </a:lnTo>
                <a:lnTo>
                  <a:pt x="1" y="109923"/>
                </a:lnTo>
                <a:lnTo>
                  <a:pt x="1" y="111094"/>
                </a:lnTo>
                <a:lnTo>
                  <a:pt x="11465" y="137918"/>
                </a:lnTo>
                <a:lnTo>
                  <a:pt x="9786" y="138678"/>
                </a:lnTo>
                <a:lnTo>
                  <a:pt x="1" y="115560"/>
                </a:lnTo>
                <a:lnTo>
                  <a:pt x="1" y="116763"/>
                </a:lnTo>
                <a:lnTo>
                  <a:pt x="9375" y="138900"/>
                </a:lnTo>
                <a:lnTo>
                  <a:pt x="5796" y="140515"/>
                </a:lnTo>
                <a:lnTo>
                  <a:pt x="2376" y="131616"/>
                </a:lnTo>
                <a:cubicBezTo>
                  <a:pt x="2329" y="131510"/>
                  <a:pt x="2243" y="131466"/>
                  <a:pt x="2158" y="131466"/>
                </a:cubicBezTo>
                <a:cubicBezTo>
                  <a:pt x="2014" y="131466"/>
                  <a:pt x="1873" y="131595"/>
                  <a:pt x="1933" y="131774"/>
                </a:cubicBezTo>
                <a:lnTo>
                  <a:pt x="5384" y="140705"/>
                </a:lnTo>
                <a:cubicBezTo>
                  <a:pt x="3326" y="141655"/>
                  <a:pt x="1489" y="142510"/>
                  <a:pt x="1" y="143207"/>
                </a:cubicBezTo>
                <a:lnTo>
                  <a:pt x="1" y="145709"/>
                </a:lnTo>
                <a:lnTo>
                  <a:pt x="6208" y="142858"/>
                </a:lnTo>
                <a:lnTo>
                  <a:pt x="9185" y="150522"/>
                </a:lnTo>
                <a:lnTo>
                  <a:pt x="317" y="154386"/>
                </a:lnTo>
                <a:lnTo>
                  <a:pt x="1" y="153372"/>
                </a:lnTo>
                <a:lnTo>
                  <a:pt x="1" y="155019"/>
                </a:lnTo>
                <a:lnTo>
                  <a:pt x="64" y="154988"/>
                </a:lnTo>
                <a:lnTo>
                  <a:pt x="1521" y="159390"/>
                </a:lnTo>
                <a:lnTo>
                  <a:pt x="1996" y="159326"/>
                </a:lnTo>
                <a:lnTo>
                  <a:pt x="476" y="154829"/>
                </a:lnTo>
                <a:lnTo>
                  <a:pt x="9343" y="150966"/>
                </a:lnTo>
                <a:lnTo>
                  <a:pt x="12383" y="158883"/>
                </a:lnTo>
                <a:lnTo>
                  <a:pt x="12890" y="158883"/>
                </a:lnTo>
                <a:lnTo>
                  <a:pt x="9755" y="150776"/>
                </a:lnTo>
                <a:lnTo>
                  <a:pt x="14473" y="148717"/>
                </a:lnTo>
                <a:lnTo>
                  <a:pt x="16500" y="153784"/>
                </a:lnTo>
                <a:cubicBezTo>
                  <a:pt x="16532" y="153879"/>
                  <a:pt x="16595" y="153911"/>
                  <a:pt x="16690" y="153942"/>
                </a:cubicBezTo>
                <a:lnTo>
                  <a:pt x="16785" y="153942"/>
                </a:lnTo>
                <a:lnTo>
                  <a:pt x="20776" y="152517"/>
                </a:lnTo>
                <a:lnTo>
                  <a:pt x="22042" y="155969"/>
                </a:lnTo>
                <a:lnTo>
                  <a:pt x="18337" y="157553"/>
                </a:lnTo>
                <a:cubicBezTo>
                  <a:pt x="18084" y="157648"/>
                  <a:pt x="18179" y="157996"/>
                  <a:pt x="18400" y="157996"/>
                </a:cubicBezTo>
                <a:cubicBezTo>
                  <a:pt x="18432" y="157996"/>
                  <a:pt x="18464" y="157996"/>
                  <a:pt x="18495" y="157964"/>
                </a:cubicBezTo>
                <a:lnTo>
                  <a:pt x="22201" y="156381"/>
                </a:lnTo>
                <a:lnTo>
                  <a:pt x="23467" y="159833"/>
                </a:lnTo>
                <a:lnTo>
                  <a:pt x="23974" y="159896"/>
                </a:lnTo>
                <a:lnTo>
                  <a:pt x="21124" y="152106"/>
                </a:lnTo>
                <a:lnTo>
                  <a:pt x="19129" y="146659"/>
                </a:lnTo>
                <a:cubicBezTo>
                  <a:pt x="21884" y="145455"/>
                  <a:pt x="24354" y="144378"/>
                  <a:pt x="26508" y="143428"/>
                </a:cubicBezTo>
                <a:lnTo>
                  <a:pt x="28788" y="149952"/>
                </a:lnTo>
                <a:lnTo>
                  <a:pt x="25969" y="151282"/>
                </a:lnTo>
                <a:cubicBezTo>
                  <a:pt x="25874" y="151346"/>
                  <a:pt x="25811" y="151472"/>
                  <a:pt x="25874" y="151599"/>
                </a:cubicBezTo>
                <a:lnTo>
                  <a:pt x="27426" y="155304"/>
                </a:lnTo>
                <a:cubicBezTo>
                  <a:pt x="27458" y="155399"/>
                  <a:pt x="27521" y="155463"/>
                  <a:pt x="27616" y="155463"/>
                </a:cubicBezTo>
                <a:lnTo>
                  <a:pt x="27711" y="155463"/>
                </a:lnTo>
                <a:lnTo>
                  <a:pt x="30403" y="154513"/>
                </a:lnTo>
                <a:lnTo>
                  <a:pt x="32240" y="159738"/>
                </a:lnTo>
                <a:lnTo>
                  <a:pt x="29865" y="160593"/>
                </a:lnTo>
                <a:lnTo>
                  <a:pt x="30941" y="160688"/>
                </a:lnTo>
                <a:lnTo>
                  <a:pt x="32588" y="160118"/>
                </a:lnTo>
                <a:lnTo>
                  <a:pt x="33380" y="159801"/>
                </a:lnTo>
                <a:lnTo>
                  <a:pt x="33380" y="159801"/>
                </a:lnTo>
                <a:cubicBezTo>
                  <a:pt x="33380" y="160150"/>
                  <a:pt x="33348" y="160530"/>
                  <a:pt x="33348" y="160910"/>
                </a:cubicBezTo>
                <a:cubicBezTo>
                  <a:pt x="34108" y="160973"/>
                  <a:pt x="34868" y="161005"/>
                  <a:pt x="35628" y="161068"/>
                </a:cubicBezTo>
                <a:cubicBezTo>
                  <a:pt x="35692" y="157109"/>
                  <a:pt x="36673" y="154924"/>
                  <a:pt x="38637" y="153372"/>
                </a:cubicBezTo>
                <a:cubicBezTo>
                  <a:pt x="43736" y="149255"/>
                  <a:pt x="44844" y="144980"/>
                  <a:pt x="44654" y="141687"/>
                </a:cubicBezTo>
                <a:lnTo>
                  <a:pt x="44654" y="141687"/>
                </a:lnTo>
                <a:lnTo>
                  <a:pt x="47156" y="142130"/>
                </a:lnTo>
                <a:lnTo>
                  <a:pt x="51463" y="156824"/>
                </a:lnTo>
                <a:lnTo>
                  <a:pt x="43451" y="160878"/>
                </a:lnTo>
                <a:cubicBezTo>
                  <a:pt x="42184" y="160910"/>
                  <a:pt x="40949" y="161005"/>
                  <a:pt x="39745" y="161226"/>
                </a:cubicBezTo>
                <a:lnTo>
                  <a:pt x="43197" y="161353"/>
                </a:lnTo>
                <a:lnTo>
                  <a:pt x="43799" y="161353"/>
                </a:lnTo>
                <a:lnTo>
                  <a:pt x="43767" y="161226"/>
                </a:lnTo>
                <a:lnTo>
                  <a:pt x="45763" y="160213"/>
                </a:lnTo>
                <a:lnTo>
                  <a:pt x="46143" y="161448"/>
                </a:lnTo>
                <a:lnTo>
                  <a:pt x="46649" y="161480"/>
                </a:lnTo>
                <a:lnTo>
                  <a:pt x="46206" y="160055"/>
                </a:lnTo>
                <a:cubicBezTo>
                  <a:pt x="46206" y="160055"/>
                  <a:pt x="46206" y="160023"/>
                  <a:pt x="46174" y="160023"/>
                </a:cubicBezTo>
                <a:lnTo>
                  <a:pt x="48296" y="158946"/>
                </a:lnTo>
                <a:lnTo>
                  <a:pt x="49341" y="161575"/>
                </a:lnTo>
                <a:lnTo>
                  <a:pt x="49848" y="161606"/>
                </a:lnTo>
                <a:lnTo>
                  <a:pt x="48676" y="158756"/>
                </a:lnTo>
                <a:lnTo>
                  <a:pt x="51811" y="157173"/>
                </a:lnTo>
                <a:lnTo>
                  <a:pt x="55232" y="155494"/>
                </a:lnTo>
                <a:lnTo>
                  <a:pt x="58620" y="158281"/>
                </a:lnTo>
                <a:lnTo>
                  <a:pt x="57068" y="161860"/>
                </a:lnTo>
                <a:lnTo>
                  <a:pt x="57543" y="161860"/>
                </a:lnTo>
                <a:lnTo>
                  <a:pt x="59095" y="158281"/>
                </a:lnTo>
                <a:cubicBezTo>
                  <a:pt x="59127" y="158186"/>
                  <a:pt x="59127" y="158091"/>
                  <a:pt x="59032" y="158028"/>
                </a:cubicBezTo>
                <a:lnTo>
                  <a:pt x="55738" y="155273"/>
                </a:lnTo>
                <a:lnTo>
                  <a:pt x="62547" y="152676"/>
                </a:lnTo>
                <a:lnTo>
                  <a:pt x="64637" y="162050"/>
                </a:lnTo>
                <a:lnTo>
                  <a:pt x="65587" y="162050"/>
                </a:lnTo>
                <a:lnTo>
                  <a:pt x="63402" y="152391"/>
                </a:lnTo>
                <a:lnTo>
                  <a:pt x="78920" y="150617"/>
                </a:lnTo>
                <a:lnTo>
                  <a:pt x="78983" y="150617"/>
                </a:lnTo>
                <a:lnTo>
                  <a:pt x="82024" y="149319"/>
                </a:lnTo>
                <a:lnTo>
                  <a:pt x="85444" y="154766"/>
                </a:lnTo>
                <a:lnTo>
                  <a:pt x="83765" y="156444"/>
                </a:lnTo>
                <a:cubicBezTo>
                  <a:pt x="83670" y="156539"/>
                  <a:pt x="83670" y="156634"/>
                  <a:pt x="83734" y="156729"/>
                </a:cubicBezTo>
                <a:lnTo>
                  <a:pt x="86552" y="160656"/>
                </a:lnTo>
                <a:cubicBezTo>
                  <a:pt x="86584" y="160720"/>
                  <a:pt x="86647" y="160751"/>
                  <a:pt x="86711" y="160751"/>
                </a:cubicBezTo>
                <a:cubicBezTo>
                  <a:pt x="86742" y="160751"/>
                  <a:pt x="86806" y="160751"/>
                  <a:pt x="86837" y="160720"/>
                </a:cubicBezTo>
                <a:lnTo>
                  <a:pt x="95040" y="156729"/>
                </a:lnTo>
                <a:lnTo>
                  <a:pt x="99315" y="156856"/>
                </a:lnTo>
                <a:lnTo>
                  <a:pt x="99980" y="157933"/>
                </a:lnTo>
                <a:lnTo>
                  <a:pt x="101943" y="161068"/>
                </a:lnTo>
                <a:lnTo>
                  <a:pt x="101405" y="161448"/>
                </a:lnTo>
                <a:lnTo>
                  <a:pt x="101532" y="161416"/>
                </a:lnTo>
                <a:cubicBezTo>
                  <a:pt x="101817" y="161163"/>
                  <a:pt x="102197" y="160941"/>
                  <a:pt x="102577" y="160846"/>
                </a:cubicBezTo>
                <a:lnTo>
                  <a:pt x="102387" y="160846"/>
                </a:lnTo>
                <a:lnTo>
                  <a:pt x="100423" y="157806"/>
                </a:lnTo>
                <a:lnTo>
                  <a:pt x="103210" y="154418"/>
                </a:lnTo>
                <a:lnTo>
                  <a:pt x="107454" y="154418"/>
                </a:lnTo>
                <a:cubicBezTo>
                  <a:pt x="107739" y="154418"/>
                  <a:pt x="107739" y="153942"/>
                  <a:pt x="107454" y="153942"/>
                </a:cubicBezTo>
                <a:lnTo>
                  <a:pt x="103337" y="153942"/>
                </a:lnTo>
                <a:lnTo>
                  <a:pt x="103337" y="150681"/>
                </a:lnTo>
                <a:lnTo>
                  <a:pt x="106979" y="151219"/>
                </a:lnTo>
                <a:lnTo>
                  <a:pt x="107010" y="151219"/>
                </a:lnTo>
                <a:cubicBezTo>
                  <a:pt x="107074" y="151219"/>
                  <a:pt x="107137" y="151187"/>
                  <a:pt x="107200" y="151124"/>
                </a:cubicBezTo>
                <a:cubicBezTo>
                  <a:pt x="107232" y="151092"/>
                  <a:pt x="107264" y="151029"/>
                  <a:pt x="107264" y="150934"/>
                </a:cubicBezTo>
                <a:lnTo>
                  <a:pt x="106567" y="145804"/>
                </a:lnTo>
                <a:cubicBezTo>
                  <a:pt x="106535" y="145709"/>
                  <a:pt x="106472" y="145645"/>
                  <a:pt x="106409" y="145614"/>
                </a:cubicBezTo>
                <a:lnTo>
                  <a:pt x="103369" y="144410"/>
                </a:lnTo>
                <a:lnTo>
                  <a:pt x="105490" y="135480"/>
                </a:lnTo>
                <a:lnTo>
                  <a:pt x="107391" y="135955"/>
                </a:lnTo>
                <a:cubicBezTo>
                  <a:pt x="107407" y="135960"/>
                  <a:pt x="107425" y="135963"/>
                  <a:pt x="107443" y="135963"/>
                </a:cubicBezTo>
                <a:cubicBezTo>
                  <a:pt x="107528" y="135963"/>
                  <a:pt x="107623" y="135906"/>
                  <a:pt x="107676" y="135828"/>
                </a:cubicBezTo>
                <a:lnTo>
                  <a:pt x="110336" y="128671"/>
                </a:lnTo>
                <a:lnTo>
                  <a:pt x="110779" y="129177"/>
                </a:lnTo>
                <a:lnTo>
                  <a:pt x="130477" y="145804"/>
                </a:lnTo>
                <a:lnTo>
                  <a:pt x="125315" y="150649"/>
                </a:lnTo>
                <a:lnTo>
                  <a:pt x="113218" y="140230"/>
                </a:lnTo>
                <a:cubicBezTo>
                  <a:pt x="113170" y="140182"/>
                  <a:pt x="113107" y="140159"/>
                  <a:pt x="113043" y="140159"/>
                </a:cubicBezTo>
                <a:cubicBezTo>
                  <a:pt x="112980" y="140159"/>
                  <a:pt x="112917" y="140182"/>
                  <a:pt x="112869" y="140230"/>
                </a:cubicBezTo>
                <a:lnTo>
                  <a:pt x="110779" y="142605"/>
                </a:lnTo>
                <a:cubicBezTo>
                  <a:pt x="110684" y="142700"/>
                  <a:pt x="110716" y="142858"/>
                  <a:pt x="110811" y="142922"/>
                </a:cubicBezTo>
                <a:cubicBezTo>
                  <a:pt x="110858" y="142969"/>
                  <a:pt x="110914" y="142993"/>
                  <a:pt x="110969" y="142993"/>
                </a:cubicBezTo>
                <a:cubicBezTo>
                  <a:pt x="111025" y="142993"/>
                  <a:pt x="111080" y="142969"/>
                  <a:pt x="111127" y="142922"/>
                </a:cubicBezTo>
                <a:lnTo>
                  <a:pt x="113091" y="140705"/>
                </a:lnTo>
                <a:lnTo>
                  <a:pt x="118348" y="145265"/>
                </a:lnTo>
                <a:lnTo>
                  <a:pt x="115846" y="147672"/>
                </a:lnTo>
                <a:cubicBezTo>
                  <a:pt x="115751" y="147767"/>
                  <a:pt x="115751" y="147894"/>
                  <a:pt x="115846" y="147989"/>
                </a:cubicBezTo>
                <a:lnTo>
                  <a:pt x="121705" y="154196"/>
                </a:lnTo>
                <a:lnTo>
                  <a:pt x="118855" y="156888"/>
                </a:lnTo>
                <a:lnTo>
                  <a:pt x="115941" y="159643"/>
                </a:lnTo>
                <a:lnTo>
                  <a:pt x="116606" y="159643"/>
                </a:lnTo>
                <a:lnTo>
                  <a:pt x="119013" y="157394"/>
                </a:lnTo>
                <a:lnTo>
                  <a:pt x="121357" y="159833"/>
                </a:lnTo>
                <a:lnTo>
                  <a:pt x="122022" y="159865"/>
                </a:lnTo>
                <a:lnTo>
                  <a:pt x="119330" y="157078"/>
                </a:lnTo>
                <a:lnTo>
                  <a:pt x="125379" y="151346"/>
                </a:lnTo>
                <a:lnTo>
                  <a:pt x="128862" y="154323"/>
                </a:lnTo>
                <a:lnTo>
                  <a:pt x="130477" y="159485"/>
                </a:lnTo>
                <a:lnTo>
                  <a:pt x="129337" y="160435"/>
                </a:lnTo>
                <a:lnTo>
                  <a:pt x="130002" y="160498"/>
                </a:lnTo>
                <a:lnTo>
                  <a:pt x="130636" y="159928"/>
                </a:lnTo>
                <a:lnTo>
                  <a:pt x="130794" y="160530"/>
                </a:lnTo>
                <a:lnTo>
                  <a:pt x="131301" y="160561"/>
                </a:lnTo>
                <a:lnTo>
                  <a:pt x="131301" y="160561"/>
                </a:lnTo>
                <a:lnTo>
                  <a:pt x="130984" y="159611"/>
                </a:lnTo>
                <a:lnTo>
                  <a:pt x="136273" y="155146"/>
                </a:lnTo>
                <a:lnTo>
                  <a:pt x="141118" y="160783"/>
                </a:lnTo>
                <a:lnTo>
                  <a:pt x="140706" y="161131"/>
                </a:lnTo>
                <a:lnTo>
                  <a:pt x="141371" y="161163"/>
                </a:lnTo>
                <a:lnTo>
                  <a:pt x="143525" y="159073"/>
                </a:lnTo>
                <a:lnTo>
                  <a:pt x="145552" y="161258"/>
                </a:lnTo>
                <a:lnTo>
                  <a:pt x="146153" y="161258"/>
                </a:lnTo>
                <a:lnTo>
                  <a:pt x="143842" y="158756"/>
                </a:lnTo>
                <a:lnTo>
                  <a:pt x="163381" y="139976"/>
                </a:lnTo>
                <a:lnTo>
                  <a:pt x="166358" y="143175"/>
                </a:lnTo>
                <a:lnTo>
                  <a:pt x="160056" y="150459"/>
                </a:lnTo>
                <a:cubicBezTo>
                  <a:pt x="159993" y="150554"/>
                  <a:pt x="159993" y="150681"/>
                  <a:pt x="160088" y="150776"/>
                </a:cubicBezTo>
                <a:cubicBezTo>
                  <a:pt x="160128" y="150815"/>
                  <a:pt x="160179" y="150833"/>
                  <a:pt x="160229" y="150833"/>
                </a:cubicBezTo>
                <a:cubicBezTo>
                  <a:pt x="160299" y="150833"/>
                  <a:pt x="160368" y="150799"/>
                  <a:pt x="160405" y="150744"/>
                </a:cubicBezTo>
                <a:lnTo>
                  <a:pt x="166548" y="143618"/>
                </a:lnTo>
                <a:lnTo>
                  <a:pt x="168163" y="148685"/>
                </a:lnTo>
                <a:lnTo>
                  <a:pt x="158631" y="161068"/>
                </a:lnTo>
                <a:lnTo>
                  <a:pt x="159233" y="161068"/>
                </a:lnTo>
                <a:lnTo>
                  <a:pt x="168322" y="149224"/>
                </a:lnTo>
                <a:lnTo>
                  <a:pt x="169272" y="152169"/>
                </a:lnTo>
                <a:lnTo>
                  <a:pt x="170570" y="156254"/>
                </a:lnTo>
                <a:lnTo>
                  <a:pt x="171837" y="160213"/>
                </a:lnTo>
                <a:lnTo>
                  <a:pt x="171900" y="160625"/>
                </a:lnTo>
                <a:lnTo>
                  <a:pt x="172375" y="160625"/>
                </a:lnTo>
                <a:lnTo>
                  <a:pt x="172312" y="160371"/>
                </a:lnTo>
                <a:lnTo>
                  <a:pt x="182098" y="157838"/>
                </a:lnTo>
                <a:lnTo>
                  <a:pt x="182795" y="160435"/>
                </a:lnTo>
                <a:lnTo>
                  <a:pt x="183270" y="160435"/>
                </a:lnTo>
                <a:lnTo>
                  <a:pt x="181369" y="153372"/>
                </a:lnTo>
                <a:cubicBezTo>
                  <a:pt x="181345" y="153274"/>
                  <a:pt x="181262" y="153194"/>
                  <a:pt x="181167" y="153194"/>
                </a:cubicBezTo>
                <a:cubicBezTo>
                  <a:pt x="181140" y="153194"/>
                  <a:pt x="181112" y="153200"/>
                  <a:pt x="181084" y="153214"/>
                </a:cubicBezTo>
                <a:lnTo>
                  <a:pt x="170919" y="155938"/>
                </a:lnTo>
                <a:lnTo>
                  <a:pt x="169747" y="152232"/>
                </a:lnTo>
                <a:lnTo>
                  <a:pt x="177031" y="149921"/>
                </a:lnTo>
                <a:lnTo>
                  <a:pt x="180134" y="148654"/>
                </a:lnTo>
                <a:cubicBezTo>
                  <a:pt x="180229" y="148622"/>
                  <a:pt x="180261" y="148495"/>
                  <a:pt x="180261" y="148400"/>
                </a:cubicBezTo>
                <a:lnTo>
                  <a:pt x="179374" y="142763"/>
                </a:lnTo>
                <a:lnTo>
                  <a:pt x="178931" y="140990"/>
                </a:lnTo>
                <a:cubicBezTo>
                  <a:pt x="178893" y="140889"/>
                  <a:pt x="178809" y="140843"/>
                  <a:pt x="178725" y="140843"/>
                </a:cubicBezTo>
                <a:cubicBezTo>
                  <a:pt x="178598" y="140843"/>
                  <a:pt x="178469" y="140946"/>
                  <a:pt x="178488" y="141117"/>
                </a:cubicBezTo>
                <a:lnTo>
                  <a:pt x="178899" y="142637"/>
                </a:lnTo>
                <a:lnTo>
                  <a:pt x="167593" y="145455"/>
                </a:lnTo>
                <a:lnTo>
                  <a:pt x="166865" y="143270"/>
                </a:lnTo>
                <a:lnTo>
                  <a:pt x="170000" y="139628"/>
                </a:lnTo>
                <a:lnTo>
                  <a:pt x="183175" y="136081"/>
                </a:lnTo>
                <a:lnTo>
                  <a:pt x="184505" y="139660"/>
                </a:lnTo>
                <a:cubicBezTo>
                  <a:pt x="184505" y="139691"/>
                  <a:pt x="184536" y="139723"/>
                  <a:pt x="184568" y="139755"/>
                </a:cubicBezTo>
                <a:lnTo>
                  <a:pt x="199199" y="153562"/>
                </a:lnTo>
                <a:lnTo>
                  <a:pt x="199833" y="160625"/>
                </a:lnTo>
                <a:lnTo>
                  <a:pt x="200308" y="160625"/>
                </a:lnTo>
                <a:lnTo>
                  <a:pt x="199706" y="153594"/>
                </a:lnTo>
                <a:lnTo>
                  <a:pt x="205501" y="152486"/>
                </a:lnTo>
                <a:lnTo>
                  <a:pt x="205280" y="160688"/>
                </a:lnTo>
                <a:lnTo>
                  <a:pt x="205755" y="160688"/>
                </a:lnTo>
                <a:lnTo>
                  <a:pt x="206135" y="146595"/>
                </a:lnTo>
                <a:lnTo>
                  <a:pt x="213799" y="153531"/>
                </a:lnTo>
                <a:cubicBezTo>
                  <a:pt x="211962" y="155779"/>
                  <a:pt x="209998" y="158186"/>
                  <a:pt x="207908" y="160751"/>
                </a:cubicBezTo>
                <a:lnTo>
                  <a:pt x="210822" y="160815"/>
                </a:lnTo>
                <a:cubicBezTo>
                  <a:pt x="212627" y="158598"/>
                  <a:pt x="214400" y="156444"/>
                  <a:pt x="216079" y="154418"/>
                </a:cubicBezTo>
                <a:lnTo>
                  <a:pt x="222983" y="156413"/>
                </a:lnTo>
                <a:lnTo>
                  <a:pt x="236600" y="160371"/>
                </a:lnTo>
                <a:cubicBezTo>
                  <a:pt x="236505" y="160720"/>
                  <a:pt x="236410" y="161068"/>
                  <a:pt x="236315" y="161416"/>
                </a:cubicBezTo>
                <a:lnTo>
                  <a:pt x="236790" y="161416"/>
                </a:lnTo>
                <a:lnTo>
                  <a:pt x="237899" y="157394"/>
                </a:lnTo>
                <a:cubicBezTo>
                  <a:pt x="238152" y="156539"/>
                  <a:pt x="238374" y="155653"/>
                  <a:pt x="238595" y="154829"/>
                </a:cubicBezTo>
                <a:lnTo>
                  <a:pt x="238944" y="154893"/>
                </a:lnTo>
                <a:cubicBezTo>
                  <a:pt x="242269" y="155684"/>
                  <a:pt x="244549" y="156318"/>
                  <a:pt x="246101" y="156919"/>
                </a:cubicBezTo>
                <a:lnTo>
                  <a:pt x="240622" y="161575"/>
                </a:lnTo>
                <a:lnTo>
                  <a:pt x="241319" y="161575"/>
                </a:lnTo>
                <a:lnTo>
                  <a:pt x="246576" y="157109"/>
                </a:lnTo>
                <a:cubicBezTo>
                  <a:pt x="247368" y="157394"/>
                  <a:pt x="248096" y="157869"/>
                  <a:pt x="248698" y="158503"/>
                </a:cubicBezTo>
                <a:cubicBezTo>
                  <a:pt x="249110" y="158978"/>
                  <a:pt x="250123" y="160118"/>
                  <a:pt x="251390" y="161511"/>
                </a:cubicBezTo>
                <a:lnTo>
                  <a:pt x="254398" y="161416"/>
                </a:lnTo>
                <a:cubicBezTo>
                  <a:pt x="252562" y="159390"/>
                  <a:pt x="250978" y="157616"/>
                  <a:pt x="250440" y="156983"/>
                </a:cubicBezTo>
                <a:cubicBezTo>
                  <a:pt x="250060" y="156571"/>
                  <a:pt x="249648" y="156223"/>
                  <a:pt x="249173" y="155906"/>
                </a:cubicBezTo>
                <a:lnTo>
                  <a:pt x="249173" y="155906"/>
                </a:lnTo>
                <a:cubicBezTo>
                  <a:pt x="253234" y="156158"/>
                  <a:pt x="258113" y="156347"/>
                  <a:pt x="262416" y="156347"/>
                </a:cubicBezTo>
                <a:cubicBezTo>
                  <a:pt x="266233" y="156347"/>
                  <a:pt x="269596" y="156198"/>
                  <a:pt x="271531" y="155811"/>
                </a:cubicBezTo>
                <a:cubicBezTo>
                  <a:pt x="272323" y="155621"/>
                  <a:pt x="273115" y="155526"/>
                  <a:pt x="273938" y="155463"/>
                </a:cubicBezTo>
                <a:lnTo>
                  <a:pt x="273938" y="155463"/>
                </a:lnTo>
                <a:lnTo>
                  <a:pt x="268143" y="161258"/>
                </a:lnTo>
                <a:lnTo>
                  <a:pt x="268776" y="161290"/>
                </a:lnTo>
                <a:lnTo>
                  <a:pt x="274635" y="155399"/>
                </a:lnTo>
                <a:cubicBezTo>
                  <a:pt x="275222" y="155356"/>
                  <a:pt x="275812" y="155335"/>
                  <a:pt x="276404" y="155335"/>
                </a:cubicBezTo>
                <a:cubicBezTo>
                  <a:pt x="277537" y="155335"/>
                  <a:pt x="278674" y="155412"/>
                  <a:pt x="279797" y="155558"/>
                </a:cubicBezTo>
                <a:cubicBezTo>
                  <a:pt x="279100" y="157173"/>
                  <a:pt x="278340" y="158819"/>
                  <a:pt x="277643" y="160435"/>
                </a:cubicBezTo>
                <a:lnTo>
                  <a:pt x="280145" y="160435"/>
                </a:lnTo>
                <a:cubicBezTo>
                  <a:pt x="280779" y="159009"/>
                  <a:pt x="281444" y="157553"/>
                  <a:pt x="282045" y="156159"/>
                </a:cubicBezTo>
                <a:lnTo>
                  <a:pt x="285181" y="157426"/>
                </a:lnTo>
                <a:lnTo>
                  <a:pt x="285181" y="154956"/>
                </a:lnTo>
                <a:lnTo>
                  <a:pt x="282964" y="154069"/>
                </a:lnTo>
                <a:cubicBezTo>
                  <a:pt x="283819" y="152169"/>
                  <a:pt x="284547" y="150459"/>
                  <a:pt x="285149" y="149129"/>
                </a:cubicBezTo>
                <a:lnTo>
                  <a:pt x="285181" y="149129"/>
                </a:lnTo>
                <a:lnTo>
                  <a:pt x="285181" y="142700"/>
                </a:lnTo>
                <a:cubicBezTo>
                  <a:pt x="282869" y="146975"/>
                  <a:pt x="279670" y="151124"/>
                  <a:pt x="272196" y="153341"/>
                </a:cubicBezTo>
                <a:cubicBezTo>
                  <a:pt x="271816" y="153404"/>
                  <a:pt x="271468" y="153467"/>
                  <a:pt x="271088" y="153562"/>
                </a:cubicBezTo>
                <a:cubicBezTo>
                  <a:pt x="269327" y="153911"/>
                  <a:pt x="266120" y="154042"/>
                  <a:pt x="262416" y="154042"/>
                </a:cubicBezTo>
                <a:cubicBezTo>
                  <a:pt x="259060" y="154042"/>
                  <a:pt x="255296" y="153935"/>
                  <a:pt x="251833" y="153784"/>
                </a:cubicBezTo>
                <a:lnTo>
                  <a:pt x="254272" y="145772"/>
                </a:lnTo>
                <a:lnTo>
                  <a:pt x="260352" y="137475"/>
                </a:lnTo>
                <a:lnTo>
                  <a:pt x="268016" y="143017"/>
                </a:lnTo>
                <a:cubicBezTo>
                  <a:pt x="268079" y="143017"/>
                  <a:pt x="268111" y="143048"/>
                  <a:pt x="268174" y="143048"/>
                </a:cubicBezTo>
                <a:cubicBezTo>
                  <a:pt x="268238" y="143048"/>
                  <a:pt x="268301" y="143017"/>
                  <a:pt x="268364" y="142953"/>
                </a:cubicBezTo>
                <a:cubicBezTo>
                  <a:pt x="268428" y="142858"/>
                  <a:pt x="268396" y="142700"/>
                  <a:pt x="268301" y="142637"/>
                </a:cubicBezTo>
                <a:lnTo>
                  <a:pt x="260605" y="137126"/>
                </a:lnTo>
                <a:lnTo>
                  <a:pt x="264722" y="131489"/>
                </a:lnTo>
                <a:lnTo>
                  <a:pt x="285181" y="139945"/>
                </a:lnTo>
                <a:lnTo>
                  <a:pt x="285181" y="139470"/>
                </a:lnTo>
                <a:lnTo>
                  <a:pt x="264786" y="131046"/>
                </a:lnTo>
                <a:lnTo>
                  <a:pt x="259085" y="125630"/>
                </a:lnTo>
                <a:lnTo>
                  <a:pt x="268744" y="113755"/>
                </a:lnTo>
                <a:lnTo>
                  <a:pt x="285181" y="121925"/>
                </a:lnTo>
                <a:lnTo>
                  <a:pt x="285181" y="119360"/>
                </a:lnTo>
                <a:lnTo>
                  <a:pt x="269980" y="111791"/>
                </a:lnTo>
                <a:lnTo>
                  <a:pt x="285181" y="81864"/>
                </a:lnTo>
                <a:lnTo>
                  <a:pt x="285181" y="77715"/>
                </a:lnTo>
                <a:lnTo>
                  <a:pt x="280874" y="78666"/>
                </a:lnTo>
                <a:lnTo>
                  <a:pt x="282172" y="74042"/>
                </a:lnTo>
                <a:cubicBezTo>
                  <a:pt x="283154" y="74517"/>
                  <a:pt x="284136" y="74960"/>
                  <a:pt x="285181" y="75340"/>
                </a:cubicBezTo>
                <a:lnTo>
                  <a:pt x="285181" y="72870"/>
                </a:lnTo>
                <a:cubicBezTo>
                  <a:pt x="284167" y="72458"/>
                  <a:pt x="283154" y="71983"/>
                  <a:pt x="282204" y="71445"/>
                </a:cubicBezTo>
                <a:cubicBezTo>
                  <a:pt x="280589" y="69482"/>
                  <a:pt x="266623" y="52412"/>
                  <a:pt x="264152" y="50069"/>
                </a:cubicBezTo>
                <a:cubicBezTo>
                  <a:pt x="261682" y="47757"/>
                  <a:pt x="252847" y="43830"/>
                  <a:pt x="250693" y="42880"/>
                </a:cubicBezTo>
                <a:cubicBezTo>
                  <a:pt x="244708" y="31859"/>
                  <a:pt x="235809" y="15328"/>
                  <a:pt x="235302" y="13871"/>
                </a:cubicBezTo>
                <a:cubicBezTo>
                  <a:pt x="235144" y="12953"/>
                  <a:pt x="234383" y="6334"/>
                  <a:pt x="233718" y="0"/>
                </a:cubicBezTo>
                <a:lnTo>
                  <a:pt x="231407" y="0"/>
                </a:lnTo>
                <a:cubicBezTo>
                  <a:pt x="231565" y="1298"/>
                  <a:pt x="231692" y="2692"/>
                  <a:pt x="231850" y="4117"/>
                </a:cubicBezTo>
                <a:lnTo>
                  <a:pt x="230393" y="0"/>
                </a:lnTo>
                <a:lnTo>
                  <a:pt x="227955" y="0"/>
                </a:lnTo>
                <a:lnTo>
                  <a:pt x="228746" y="2185"/>
                </a:lnTo>
                <a:lnTo>
                  <a:pt x="218042" y="1362"/>
                </a:lnTo>
                <a:lnTo>
                  <a:pt x="218264" y="0"/>
                </a:lnTo>
                <a:lnTo>
                  <a:pt x="217821" y="0"/>
                </a:lnTo>
                <a:lnTo>
                  <a:pt x="217599" y="1330"/>
                </a:lnTo>
                <a:lnTo>
                  <a:pt x="208161" y="602"/>
                </a:lnTo>
                <a:lnTo>
                  <a:pt x="208098" y="0"/>
                </a:lnTo>
                <a:lnTo>
                  <a:pt x="207180" y="0"/>
                </a:lnTo>
                <a:lnTo>
                  <a:pt x="207243" y="665"/>
                </a:lnTo>
                <a:lnTo>
                  <a:pt x="202493" y="1425"/>
                </a:lnTo>
                <a:lnTo>
                  <a:pt x="202144" y="0"/>
                </a:lnTo>
                <a:lnTo>
                  <a:pt x="201669" y="0"/>
                </a:lnTo>
                <a:lnTo>
                  <a:pt x="202049" y="1488"/>
                </a:lnTo>
                <a:lnTo>
                  <a:pt x="194765" y="2692"/>
                </a:lnTo>
                <a:lnTo>
                  <a:pt x="194480" y="0"/>
                </a:lnTo>
                <a:lnTo>
                  <a:pt x="194005" y="0"/>
                </a:lnTo>
                <a:lnTo>
                  <a:pt x="194322" y="2787"/>
                </a:lnTo>
                <a:lnTo>
                  <a:pt x="184853" y="4307"/>
                </a:lnTo>
                <a:lnTo>
                  <a:pt x="184156" y="0"/>
                </a:lnTo>
                <a:lnTo>
                  <a:pt x="183681" y="0"/>
                </a:lnTo>
                <a:lnTo>
                  <a:pt x="184410" y="4402"/>
                </a:lnTo>
                <a:lnTo>
                  <a:pt x="175162" y="5890"/>
                </a:lnTo>
                <a:cubicBezTo>
                  <a:pt x="175131" y="3864"/>
                  <a:pt x="175067" y="1932"/>
                  <a:pt x="175067" y="253"/>
                </a:cubicBezTo>
                <a:lnTo>
                  <a:pt x="176492" y="0"/>
                </a:lnTo>
                <a:lnTo>
                  <a:pt x="169905" y="0"/>
                </a:lnTo>
                <a:lnTo>
                  <a:pt x="163286" y="253"/>
                </a:lnTo>
                <a:lnTo>
                  <a:pt x="163286" y="0"/>
                </a:lnTo>
                <a:lnTo>
                  <a:pt x="162843" y="0"/>
                </a:lnTo>
                <a:lnTo>
                  <a:pt x="162526" y="6017"/>
                </a:lnTo>
                <a:lnTo>
                  <a:pt x="159518" y="6017"/>
                </a:lnTo>
                <a:cubicBezTo>
                  <a:pt x="159454" y="6017"/>
                  <a:pt x="159423" y="6017"/>
                  <a:pt x="159391" y="6049"/>
                </a:cubicBezTo>
                <a:cubicBezTo>
                  <a:pt x="159359" y="6080"/>
                  <a:pt x="156668" y="8044"/>
                  <a:pt x="154577" y="9564"/>
                </a:cubicBezTo>
                <a:lnTo>
                  <a:pt x="154071" y="6397"/>
                </a:lnTo>
                <a:lnTo>
                  <a:pt x="157554" y="4877"/>
                </a:lnTo>
                <a:cubicBezTo>
                  <a:pt x="157618" y="4845"/>
                  <a:pt x="157681" y="4782"/>
                  <a:pt x="157681" y="4687"/>
                </a:cubicBezTo>
                <a:lnTo>
                  <a:pt x="158251" y="412"/>
                </a:lnTo>
                <a:cubicBezTo>
                  <a:pt x="158251" y="285"/>
                  <a:pt x="158188" y="158"/>
                  <a:pt x="158061" y="158"/>
                </a:cubicBezTo>
                <a:lnTo>
                  <a:pt x="157206" y="0"/>
                </a:lnTo>
                <a:lnTo>
                  <a:pt x="154736" y="0"/>
                </a:lnTo>
                <a:lnTo>
                  <a:pt x="157776" y="570"/>
                </a:lnTo>
                <a:lnTo>
                  <a:pt x="157269" y="4497"/>
                </a:lnTo>
                <a:lnTo>
                  <a:pt x="153754" y="6017"/>
                </a:lnTo>
                <a:cubicBezTo>
                  <a:pt x="153659" y="6080"/>
                  <a:pt x="153596" y="6175"/>
                  <a:pt x="153596" y="6270"/>
                </a:cubicBezTo>
                <a:lnTo>
                  <a:pt x="154166" y="9849"/>
                </a:lnTo>
                <a:cubicBezTo>
                  <a:pt x="153659" y="10229"/>
                  <a:pt x="153184" y="10577"/>
                  <a:pt x="152836" y="10799"/>
                </a:cubicBezTo>
                <a:cubicBezTo>
                  <a:pt x="151125" y="12003"/>
                  <a:pt x="144317" y="14219"/>
                  <a:pt x="143715" y="14409"/>
                </a:cubicBezTo>
                <a:lnTo>
                  <a:pt x="138965" y="14124"/>
                </a:lnTo>
                <a:lnTo>
                  <a:pt x="130414" y="4592"/>
                </a:lnTo>
                <a:lnTo>
                  <a:pt x="129274" y="1013"/>
                </a:lnTo>
                <a:lnTo>
                  <a:pt x="130794" y="0"/>
                </a:lnTo>
                <a:lnTo>
                  <a:pt x="129971" y="0"/>
                </a:lnTo>
                <a:lnTo>
                  <a:pt x="129147" y="570"/>
                </a:lnTo>
                <a:lnTo>
                  <a:pt x="128957" y="0"/>
                </a:lnTo>
                <a:lnTo>
                  <a:pt x="128482" y="0"/>
                </a:lnTo>
                <a:lnTo>
                  <a:pt x="130002" y="4782"/>
                </a:lnTo>
                <a:cubicBezTo>
                  <a:pt x="130002" y="4814"/>
                  <a:pt x="130002" y="4845"/>
                  <a:pt x="130034" y="4877"/>
                </a:cubicBezTo>
                <a:lnTo>
                  <a:pt x="138458" y="14251"/>
                </a:lnTo>
                <a:lnTo>
                  <a:pt x="120597" y="20838"/>
                </a:lnTo>
                <a:cubicBezTo>
                  <a:pt x="120185" y="20743"/>
                  <a:pt x="117556" y="20110"/>
                  <a:pt x="117018" y="18526"/>
                </a:cubicBezTo>
                <a:cubicBezTo>
                  <a:pt x="116828" y="17925"/>
                  <a:pt x="115434" y="14853"/>
                  <a:pt x="113661" y="10831"/>
                </a:cubicBezTo>
                <a:lnTo>
                  <a:pt x="122402" y="6555"/>
                </a:lnTo>
                <a:lnTo>
                  <a:pt x="124713" y="12003"/>
                </a:lnTo>
                <a:cubicBezTo>
                  <a:pt x="124745" y="12034"/>
                  <a:pt x="124777" y="12098"/>
                  <a:pt x="124840" y="12129"/>
                </a:cubicBezTo>
                <a:lnTo>
                  <a:pt x="124904" y="12129"/>
                </a:lnTo>
                <a:cubicBezTo>
                  <a:pt x="124967" y="12129"/>
                  <a:pt x="124999" y="12098"/>
                  <a:pt x="125030" y="12098"/>
                </a:cubicBezTo>
                <a:lnTo>
                  <a:pt x="130319" y="9152"/>
                </a:lnTo>
                <a:cubicBezTo>
                  <a:pt x="130446" y="9089"/>
                  <a:pt x="130477" y="8931"/>
                  <a:pt x="130414" y="8836"/>
                </a:cubicBezTo>
                <a:lnTo>
                  <a:pt x="126075" y="1773"/>
                </a:lnTo>
                <a:cubicBezTo>
                  <a:pt x="126028" y="1702"/>
                  <a:pt x="125962" y="1667"/>
                  <a:pt x="125879" y="1667"/>
                </a:cubicBezTo>
                <a:cubicBezTo>
                  <a:pt x="125852" y="1667"/>
                  <a:pt x="125822" y="1671"/>
                  <a:pt x="125790" y="1678"/>
                </a:cubicBezTo>
                <a:lnTo>
                  <a:pt x="121388" y="2914"/>
                </a:lnTo>
                <a:lnTo>
                  <a:pt x="120153" y="0"/>
                </a:lnTo>
                <a:lnTo>
                  <a:pt x="119646" y="0"/>
                </a:lnTo>
                <a:lnTo>
                  <a:pt x="122243" y="6144"/>
                </a:lnTo>
                <a:lnTo>
                  <a:pt x="113503" y="10419"/>
                </a:lnTo>
                <a:lnTo>
                  <a:pt x="113281" y="9912"/>
                </a:lnTo>
                <a:cubicBezTo>
                  <a:pt x="111919" y="6935"/>
                  <a:pt x="110336" y="3389"/>
                  <a:pt x="108847" y="0"/>
                </a:cubicBezTo>
                <a:lnTo>
                  <a:pt x="108341" y="0"/>
                </a:lnTo>
                <a:cubicBezTo>
                  <a:pt x="109829" y="3357"/>
                  <a:pt x="111444" y="6935"/>
                  <a:pt x="112838" y="10102"/>
                </a:cubicBezTo>
                <a:cubicBezTo>
                  <a:pt x="114833" y="14536"/>
                  <a:pt x="116416" y="18051"/>
                  <a:pt x="116606" y="18653"/>
                </a:cubicBezTo>
                <a:cubicBezTo>
                  <a:pt x="117145" y="20300"/>
                  <a:pt x="119425" y="21028"/>
                  <a:pt x="120248" y="21250"/>
                </a:cubicBezTo>
                <a:cubicBezTo>
                  <a:pt x="119710" y="22295"/>
                  <a:pt x="117588" y="26127"/>
                  <a:pt x="116670" y="27077"/>
                </a:cubicBezTo>
                <a:cubicBezTo>
                  <a:pt x="115909" y="27837"/>
                  <a:pt x="112869" y="29674"/>
                  <a:pt x="111064" y="30750"/>
                </a:cubicBezTo>
                <a:lnTo>
                  <a:pt x="103939" y="23625"/>
                </a:lnTo>
                <a:lnTo>
                  <a:pt x="93108" y="0"/>
                </a:lnTo>
                <a:lnTo>
                  <a:pt x="90606" y="0"/>
                </a:lnTo>
                <a:lnTo>
                  <a:pt x="95198" y="10039"/>
                </a:lnTo>
                <a:lnTo>
                  <a:pt x="78350" y="8519"/>
                </a:lnTo>
                <a:cubicBezTo>
                  <a:pt x="79997" y="6017"/>
                  <a:pt x="81960" y="3009"/>
                  <a:pt x="83955" y="0"/>
                </a:cubicBezTo>
                <a:lnTo>
                  <a:pt x="81200" y="0"/>
                </a:lnTo>
                <a:cubicBezTo>
                  <a:pt x="79490" y="2597"/>
                  <a:pt x="77685" y="5289"/>
                  <a:pt x="76165" y="7601"/>
                </a:cubicBezTo>
                <a:lnTo>
                  <a:pt x="77622" y="0"/>
                </a:lnTo>
                <a:lnTo>
                  <a:pt x="77147" y="0"/>
                </a:lnTo>
                <a:lnTo>
                  <a:pt x="76133" y="5384"/>
                </a:lnTo>
                <a:lnTo>
                  <a:pt x="67107" y="3040"/>
                </a:lnTo>
                <a:lnTo>
                  <a:pt x="67741" y="0"/>
                </a:lnTo>
                <a:lnTo>
                  <a:pt x="67297" y="0"/>
                </a:lnTo>
                <a:lnTo>
                  <a:pt x="65587" y="8329"/>
                </a:lnTo>
                <a:lnTo>
                  <a:pt x="55517" y="5700"/>
                </a:lnTo>
                <a:lnTo>
                  <a:pt x="55928" y="0"/>
                </a:lnTo>
                <a:lnTo>
                  <a:pt x="55485" y="0"/>
                </a:lnTo>
                <a:lnTo>
                  <a:pt x="55042" y="5859"/>
                </a:lnTo>
                <a:lnTo>
                  <a:pt x="54376" y="21060"/>
                </a:lnTo>
                <a:cubicBezTo>
                  <a:pt x="54376" y="21186"/>
                  <a:pt x="54440" y="21281"/>
                  <a:pt x="54567" y="21281"/>
                </a:cubicBezTo>
                <a:lnTo>
                  <a:pt x="58810" y="22390"/>
                </a:lnTo>
                <a:lnTo>
                  <a:pt x="49816" y="28375"/>
                </a:lnTo>
                <a:lnTo>
                  <a:pt x="42881" y="7981"/>
                </a:lnTo>
                <a:cubicBezTo>
                  <a:pt x="44654" y="5574"/>
                  <a:pt x="46016" y="2882"/>
                  <a:pt x="46871" y="0"/>
                </a:cubicBezTo>
                <a:lnTo>
                  <a:pt x="44464" y="0"/>
                </a:lnTo>
                <a:cubicBezTo>
                  <a:pt x="43672" y="2375"/>
                  <a:pt x="42501" y="4624"/>
                  <a:pt x="41012" y="6650"/>
                </a:cubicBezTo>
                <a:lnTo>
                  <a:pt x="39492" y="3990"/>
                </a:lnTo>
                <a:cubicBezTo>
                  <a:pt x="39460" y="3927"/>
                  <a:pt x="39397" y="3895"/>
                  <a:pt x="39334" y="3864"/>
                </a:cubicBezTo>
                <a:cubicBezTo>
                  <a:pt x="39270" y="3864"/>
                  <a:pt x="39175" y="3895"/>
                  <a:pt x="39144" y="3927"/>
                </a:cubicBezTo>
                <a:lnTo>
                  <a:pt x="36008" y="6587"/>
                </a:lnTo>
                <a:lnTo>
                  <a:pt x="27584" y="0"/>
                </a:lnTo>
                <a:lnTo>
                  <a:pt x="26856" y="0"/>
                </a:lnTo>
                <a:lnTo>
                  <a:pt x="35660" y="6904"/>
                </a:lnTo>
                <a:lnTo>
                  <a:pt x="27046" y="14219"/>
                </a:lnTo>
                <a:lnTo>
                  <a:pt x="26698" y="7727"/>
                </a:lnTo>
                <a:cubicBezTo>
                  <a:pt x="26698" y="7632"/>
                  <a:pt x="26634" y="7537"/>
                  <a:pt x="26539" y="7506"/>
                </a:cubicBezTo>
                <a:lnTo>
                  <a:pt x="23911" y="6872"/>
                </a:lnTo>
                <a:cubicBezTo>
                  <a:pt x="23895" y="6856"/>
                  <a:pt x="23871" y="6848"/>
                  <a:pt x="23848" y="6848"/>
                </a:cubicBezTo>
                <a:cubicBezTo>
                  <a:pt x="23824" y="6848"/>
                  <a:pt x="23800" y="6856"/>
                  <a:pt x="23784" y="6872"/>
                </a:cubicBezTo>
                <a:lnTo>
                  <a:pt x="18495" y="8836"/>
                </a:lnTo>
                <a:lnTo>
                  <a:pt x="10166" y="8076"/>
                </a:lnTo>
                <a:lnTo>
                  <a:pt x="11908" y="1583"/>
                </a:lnTo>
                <a:lnTo>
                  <a:pt x="15139" y="1583"/>
                </a:lnTo>
                <a:cubicBezTo>
                  <a:pt x="15234" y="1583"/>
                  <a:pt x="15329" y="1520"/>
                  <a:pt x="15360" y="1425"/>
                </a:cubicBezTo>
                <a:lnTo>
                  <a:pt x="15740" y="0"/>
                </a:lnTo>
                <a:lnTo>
                  <a:pt x="15265" y="0"/>
                </a:lnTo>
                <a:lnTo>
                  <a:pt x="14948" y="1108"/>
                </a:lnTo>
                <a:lnTo>
                  <a:pt x="11750" y="1108"/>
                </a:lnTo>
                <a:lnTo>
                  <a:pt x="9153" y="570"/>
                </a:lnTo>
                <a:lnTo>
                  <a:pt x="9280" y="0"/>
                </a:lnTo>
                <a:lnTo>
                  <a:pt x="8805" y="0"/>
                </a:lnTo>
                <a:lnTo>
                  <a:pt x="8710" y="475"/>
                </a:lnTo>
                <a:lnTo>
                  <a:pt x="643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5098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3"/>
          <p:cNvSpPr/>
          <p:nvPr/>
        </p:nvSpPr>
        <p:spPr>
          <a:xfrm>
            <a:off x="7024675" y="-125"/>
            <a:ext cx="21192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3"/>
          <p:cNvSpPr txBox="1"/>
          <p:nvPr>
            <p:ph type="ctrTitle"/>
          </p:nvPr>
        </p:nvSpPr>
        <p:spPr>
          <a:xfrm>
            <a:off x="716675" y="2282850"/>
            <a:ext cx="598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" name="Google Shape;17;p3"/>
          <p:cNvSpPr txBox="1"/>
          <p:nvPr>
            <p:ph type="title" idx="2" hasCustomPrompt="1"/>
          </p:nvPr>
        </p:nvSpPr>
        <p:spPr>
          <a:xfrm>
            <a:off x="7383325" y="4023225"/>
            <a:ext cx="1044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02">
  <p:cSld name="CUSTOM_16_1">
    <p:bg>
      <p:bgPr>
        <a:solidFill>
          <a:schemeClr val="lt1"/>
        </a:solidFill>
        <a:effectLst/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/>
          <p:nvPr/>
        </p:nvSpPr>
        <p:spPr>
          <a:xfrm rot="10800000" flipH="1">
            <a:off x="0" y="-5827"/>
            <a:ext cx="9144329" cy="5196133"/>
          </a:xfrm>
          <a:custGeom>
            <a:avLst/>
            <a:gdLst/>
            <a:ahLst/>
            <a:cxnLst/>
            <a:rect l="l" t="t" r="r" b="b"/>
            <a:pathLst>
              <a:path w="285181" h="162050" extrusionOk="0">
                <a:moveTo>
                  <a:pt x="207306" y="1108"/>
                </a:moveTo>
                <a:lnTo>
                  <a:pt x="207686" y="4592"/>
                </a:lnTo>
                <a:lnTo>
                  <a:pt x="203538" y="5542"/>
                </a:lnTo>
                <a:lnTo>
                  <a:pt x="202619" y="1868"/>
                </a:lnTo>
                <a:lnTo>
                  <a:pt x="207306" y="1108"/>
                </a:lnTo>
                <a:close/>
                <a:moveTo>
                  <a:pt x="171014" y="412"/>
                </a:moveTo>
                <a:lnTo>
                  <a:pt x="172914" y="6017"/>
                </a:lnTo>
                <a:lnTo>
                  <a:pt x="163001" y="6017"/>
                </a:lnTo>
                <a:lnTo>
                  <a:pt x="163286" y="728"/>
                </a:lnTo>
                <a:lnTo>
                  <a:pt x="171014" y="412"/>
                </a:lnTo>
                <a:close/>
                <a:moveTo>
                  <a:pt x="174149" y="285"/>
                </a:moveTo>
                <a:cubicBezTo>
                  <a:pt x="174149" y="1995"/>
                  <a:pt x="174212" y="3927"/>
                  <a:pt x="174244" y="6017"/>
                </a:cubicBezTo>
                <a:lnTo>
                  <a:pt x="173421" y="6017"/>
                </a:lnTo>
                <a:lnTo>
                  <a:pt x="171489" y="412"/>
                </a:lnTo>
                <a:lnTo>
                  <a:pt x="174149" y="285"/>
                </a:lnTo>
                <a:close/>
                <a:moveTo>
                  <a:pt x="202144" y="1963"/>
                </a:moveTo>
                <a:lnTo>
                  <a:pt x="203094" y="5669"/>
                </a:lnTo>
                <a:lnTo>
                  <a:pt x="195272" y="7474"/>
                </a:lnTo>
                <a:lnTo>
                  <a:pt x="194829" y="3167"/>
                </a:lnTo>
                <a:lnTo>
                  <a:pt x="202144" y="1963"/>
                </a:lnTo>
                <a:close/>
                <a:moveTo>
                  <a:pt x="9058" y="1013"/>
                </a:moveTo>
                <a:lnTo>
                  <a:pt x="11433" y="1520"/>
                </a:lnTo>
                <a:lnTo>
                  <a:pt x="9723" y="8044"/>
                </a:lnTo>
                <a:lnTo>
                  <a:pt x="7760" y="7854"/>
                </a:lnTo>
                <a:lnTo>
                  <a:pt x="9058" y="1013"/>
                </a:lnTo>
                <a:close/>
                <a:moveTo>
                  <a:pt x="174244" y="6460"/>
                </a:moveTo>
                <a:cubicBezTo>
                  <a:pt x="174276" y="7157"/>
                  <a:pt x="174276" y="7854"/>
                  <a:pt x="174307" y="8551"/>
                </a:cubicBezTo>
                <a:lnTo>
                  <a:pt x="173579" y="6460"/>
                </a:lnTo>
                <a:close/>
                <a:moveTo>
                  <a:pt x="194354" y="3230"/>
                </a:moveTo>
                <a:lnTo>
                  <a:pt x="194829" y="7569"/>
                </a:lnTo>
                <a:lnTo>
                  <a:pt x="185740" y="9691"/>
                </a:lnTo>
                <a:lnTo>
                  <a:pt x="184948" y="4750"/>
                </a:lnTo>
                <a:lnTo>
                  <a:pt x="194354" y="3230"/>
                </a:lnTo>
                <a:close/>
                <a:moveTo>
                  <a:pt x="184473" y="4845"/>
                </a:moveTo>
                <a:lnTo>
                  <a:pt x="185296" y="9786"/>
                </a:lnTo>
                <a:lnTo>
                  <a:pt x="175257" y="10736"/>
                </a:lnTo>
                <a:cubicBezTo>
                  <a:pt x="175226" y="9247"/>
                  <a:pt x="175194" y="7791"/>
                  <a:pt x="175162" y="6365"/>
                </a:cubicBezTo>
                <a:lnTo>
                  <a:pt x="184473" y="4845"/>
                </a:lnTo>
                <a:close/>
                <a:moveTo>
                  <a:pt x="203221" y="6080"/>
                </a:moveTo>
                <a:lnTo>
                  <a:pt x="204140" y="9754"/>
                </a:lnTo>
                <a:lnTo>
                  <a:pt x="195652" y="11021"/>
                </a:lnTo>
                <a:lnTo>
                  <a:pt x="195336" y="7917"/>
                </a:lnTo>
                <a:lnTo>
                  <a:pt x="203221" y="6080"/>
                </a:lnTo>
                <a:close/>
                <a:moveTo>
                  <a:pt x="125759" y="2153"/>
                </a:moveTo>
                <a:lnTo>
                  <a:pt x="129907" y="8867"/>
                </a:lnTo>
                <a:lnTo>
                  <a:pt x="125094" y="11559"/>
                </a:lnTo>
                <a:lnTo>
                  <a:pt x="121578" y="3357"/>
                </a:lnTo>
                <a:lnTo>
                  <a:pt x="125759" y="2153"/>
                </a:lnTo>
                <a:close/>
                <a:moveTo>
                  <a:pt x="214115" y="1520"/>
                </a:moveTo>
                <a:lnTo>
                  <a:pt x="228905" y="2660"/>
                </a:lnTo>
                <a:lnTo>
                  <a:pt x="231185" y="9152"/>
                </a:lnTo>
                <a:lnTo>
                  <a:pt x="222539" y="9722"/>
                </a:lnTo>
                <a:lnTo>
                  <a:pt x="222476" y="9722"/>
                </a:lnTo>
                <a:lnTo>
                  <a:pt x="214115" y="12224"/>
                </a:lnTo>
                <a:lnTo>
                  <a:pt x="214115" y="1520"/>
                </a:lnTo>
                <a:close/>
                <a:moveTo>
                  <a:pt x="207750" y="5035"/>
                </a:moveTo>
                <a:lnTo>
                  <a:pt x="208605" y="13079"/>
                </a:lnTo>
                <a:lnTo>
                  <a:pt x="205121" y="12351"/>
                </a:lnTo>
                <a:lnTo>
                  <a:pt x="205121" y="11908"/>
                </a:lnTo>
                <a:cubicBezTo>
                  <a:pt x="205121" y="11876"/>
                  <a:pt x="205121" y="11844"/>
                  <a:pt x="205121" y="11844"/>
                </a:cubicBezTo>
                <a:lnTo>
                  <a:pt x="203664" y="5985"/>
                </a:lnTo>
                <a:lnTo>
                  <a:pt x="207750" y="5035"/>
                </a:lnTo>
                <a:close/>
                <a:moveTo>
                  <a:pt x="185391" y="10261"/>
                </a:moveTo>
                <a:lnTo>
                  <a:pt x="186056" y="14156"/>
                </a:lnTo>
                <a:lnTo>
                  <a:pt x="175352" y="13903"/>
                </a:lnTo>
                <a:cubicBezTo>
                  <a:pt x="175321" y="13016"/>
                  <a:pt x="175321" y="12098"/>
                  <a:pt x="175289" y="11179"/>
                </a:cubicBezTo>
                <a:lnTo>
                  <a:pt x="185391" y="10261"/>
                </a:lnTo>
                <a:close/>
                <a:moveTo>
                  <a:pt x="39239" y="4465"/>
                </a:moveTo>
                <a:lnTo>
                  <a:pt x="40695" y="7062"/>
                </a:lnTo>
                <a:cubicBezTo>
                  <a:pt x="40442" y="7347"/>
                  <a:pt x="40379" y="7759"/>
                  <a:pt x="40505" y="8139"/>
                </a:cubicBezTo>
                <a:lnTo>
                  <a:pt x="42374" y="13618"/>
                </a:lnTo>
                <a:lnTo>
                  <a:pt x="40379" y="14251"/>
                </a:lnTo>
                <a:lnTo>
                  <a:pt x="39840" y="12414"/>
                </a:lnTo>
                <a:cubicBezTo>
                  <a:pt x="39809" y="12319"/>
                  <a:pt x="39745" y="12256"/>
                  <a:pt x="39650" y="12256"/>
                </a:cubicBezTo>
                <a:lnTo>
                  <a:pt x="37370" y="12003"/>
                </a:lnTo>
                <a:lnTo>
                  <a:pt x="34742" y="8234"/>
                </a:lnTo>
                <a:lnTo>
                  <a:pt x="39239" y="4465"/>
                </a:lnTo>
                <a:close/>
                <a:moveTo>
                  <a:pt x="194860" y="8044"/>
                </a:moveTo>
                <a:lnTo>
                  <a:pt x="195557" y="14409"/>
                </a:lnTo>
                <a:lnTo>
                  <a:pt x="195557" y="14409"/>
                </a:lnTo>
                <a:lnTo>
                  <a:pt x="186468" y="14188"/>
                </a:lnTo>
                <a:lnTo>
                  <a:pt x="185803" y="10134"/>
                </a:lnTo>
                <a:lnTo>
                  <a:pt x="194860" y="8044"/>
                </a:lnTo>
                <a:close/>
                <a:moveTo>
                  <a:pt x="23879" y="7316"/>
                </a:moveTo>
                <a:lnTo>
                  <a:pt x="26254" y="7917"/>
                </a:lnTo>
                <a:lnTo>
                  <a:pt x="26571" y="14473"/>
                </a:lnTo>
                <a:lnTo>
                  <a:pt x="20174" y="15169"/>
                </a:lnTo>
                <a:lnTo>
                  <a:pt x="18812" y="9216"/>
                </a:lnTo>
                <a:lnTo>
                  <a:pt x="23879" y="7316"/>
                </a:lnTo>
                <a:close/>
                <a:moveTo>
                  <a:pt x="7506" y="8329"/>
                </a:moveTo>
                <a:lnTo>
                  <a:pt x="9628" y="8519"/>
                </a:lnTo>
                <a:lnTo>
                  <a:pt x="9280" y="16278"/>
                </a:lnTo>
                <a:lnTo>
                  <a:pt x="2503" y="14504"/>
                </a:lnTo>
                <a:lnTo>
                  <a:pt x="3009" y="10482"/>
                </a:lnTo>
                <a:lnTo>
                  <a:pt x="7506" y="8329"/>
                </a:lnTo>
                <a:close/>
                <a:moveTo>
                  <a:pt x="10103" y="8551"/>
                </a:moveTo>
                <a:lnTo>
                  <a:pt x="18369" y="9279"/>
                </a:lnTo>
                <a:lnTo>
                  <a:pt x="19731" y="15201"/>
                </a:lnTo>
                <a:lnTo>
                  <a:pt x="9755" y="16309"/>
                </a:lnTo>
                <a:lnTo>
                  <a:pt x="10103" y="8551"/>
                </a:lnTo>
                <a:close/>
                <a:moveTo>
                  <a:pt x="204266" y="10229"/>
                </a:moveTo>
                <a:lnTo>
                  <a:pt x="204678" y="11939"/>
                </a:lnTo>
                <a:lnTo>
                  <a:pt x="204678" y="19191"/>
                </a:lnTo>
                <a:lnTo>
                  <a:pt x="196032" y="14504"/>
                </a:lnTo>
                <a:lnTo>
                  <a:pt x="195716" y="11496"/>
                </a:lnTo>
                <a:lnTo>
                  <a:pt x="204266" y="10229"/>
                </a:lnTo>
                <a:close/>
                <a:moveTo>
                  <a:pt x="205121" y="12826"/>
                </a:moveTo>
                <a:lnTo>
                  <a:pt x="208668" y="13523"/>
                </a:lnTo>
                <a:lnTo>
                  <a:pt x="209365" y="19793"/>
                </a:lnTo>
                <a:lnTo>
                  <a:pt x="205121" y="19350"/>
                </a:lnTo>
                <a:lnTo>
                  <a:pt x="205121" y="12826"/>
                </a:lnTo>
                <a:close/>
                <a:moveTo>
                  <a:pt x="231343" y="9596"/>
                </a:moveTo>
                <a:lnTo>
                  <a:pt x="232135" y="11749"/>
                </a:lnTo>
                <a:lnTo>
                  <a:pt x="214115" y="20553"/>
                </a:lnTo>
                <a:lnTo>
                  <a:pt x="214115" y="12699"/>
                </a:lnTo>
                <a:lnTo>
                  <a:pt x="222603" y="10197"/>
                </a:lnTo>
                <a:lnTo>
                  <a:pt x="231343" y="9596"/>
                </a:lnTo>
                <a:close/>
                <a:moveTo>
                  <a:pt x="1014" y="14599"/>
                </a:moveTo>
                <a:lnTo>
                  <a:pt x="5321" y="15708"/>
                </a:lnTo>
                <a:lnTo>
                  <a:pt x="4593" y="21693"/>
                </a:lnTo>
                <a:lnTo>
                  <a:pt x="444" y="20870"/>
                </a:lnTo>
                <a:lnTo>
                  <a:pt x="1014" y="14599"/>
                </a:lnTo>
                <a:close/>
                <a:moveTo>
                  <a:pt x="67044" y="3515"/>
                </a:moveTo>
                <a:lnTo>
                  <a:pt x="76070" y="5827"/>
                </a:lnTo>
                <a:lnTo>
                  <a:pt x="75563" y="8614"/>
                </a:lnTo>
                <a:cubicBezTo>
                  <a:pt x="74075" y="10862"/>
                  <a:pt x="72903" y="12636"/>
                  <a:pt x="72491" y="13333"/>
                </a:cubicBezTo>
                <a:lnTo>
                  <a:pt x="59317" y="22042"/>
                </a:lnTo>
                <a:lnTo>
                  <a:pt x="54852" y="20933"/>
                </a:lnTo>
                <a:lnTo>
                  <a:pt x="55485" y="6175"/>
                </a:lnTo>
                <a:lnTo>
                  <a:pt x="65714" y="8836"/>
                </a:lnTo>
                <a:lnTo>
                  <a:pt x="65746" y="8836"/>
                </a:lnTo>
                <a:cubicBezTo>
                  <a:pt x="65809" y="8836"/>
                  <a:pt x="65841" y="8836"/>
                  <a:pt x="65872" y="8804"/>
                </a:cubicBezTo>
                <a:cubicBezTo>
                  <a:pt x="65936" y="8772"/>
                  <a:pt x="65967" y="8709"/>
                  <a:pt x="65967" y="8677"/>
                </a:cubicBezTo>
                <a:lnTo>
                  <a:pt x="67044" y="3515"/>
                </a:lnTo>
                <a:close/>
                <a:moveTo>
                  <a:pt x="42501" y="14061"/>
                </a:moveTo>
                <a:lnTo>
                  <a:pt x="45414" y="22612"/>
                </a:lnTo>
                <a:lnTo>
                  <a:pt x="42659" y="22200"/>
                </a:lnTo>
                <a:lnTo>
                  <a:pt x="40505" y="14726"/>
                </a:lnTo>
                <a:lnTo>
                  <a:pt x="42501" y="14061"/>
                </a:lnTo>
                <a:close/>
                <a:moveTo>
                  <a:pt x="186437" y="19856"/>
                </a:moveTo>
                <a:lnTo>
                  <a:pt x="192644" y="21788"/>
                </a:lnTo>
                <a:lnTo>
                  <a:pt x="192644" y="23530"/>
                </a:lnTo>
                <a:lnTo>
                  <a:pt x="186532" y="23530"/>
                </a:lnTo>
                <a:cubicBezTo>
                  <a:pt x="186468" y="22200"/>
                  <a:pt x="186437" y="20965"/>
                  <a:pt x="186437" y="19856"/>
                </a:cubicBezTo>
                <a:close/>
                <a:moveTo>
                  <a:pt x="186563" y="14663"/>
                </a:moveTo>
                <a:lnTo>
                  <a:pt x="195747" y="14884"/>
                </a:lnTo>
                <a:lnTo>
                  <a:pt x="202841" y="18685"/>
                </a:lnTo>
                <a:lnTo>
                  <a:pt x="200118" y="23625"/>
                </a:lnTo>
                <a:lnTo>
                  <a:pt x="197932" y="22928"/>
                </a:lnTo>
                <a:lnTo>
                  <a:pt x="198566" y="21028"/>
                </a:lnTo>
                <a:cubicBezTo>
                  <a:pt x="198605" y="20850"/>
                  <a:pt x="198459" y="20733"/>
                  <a:pt x="198321" y="20733"/>
                </a:cubicBezTo>
                <a:cubicBezTo>
                  <a:pt x="198238" y="20733"/>
                  <a:pt x="198158" y="20775"/>
                  <a:pt x="198122" y="20870"/>
                </a:cubicBezTo>
                <a:lnTo>
                  <a:pt x="197489" y="22770"/>
                </a:lnTo>
                <a:lnTo>
                  <a:pt x="186437" y="19381"/>
                </a:lnTo>
                <a:cubicBezTo>
                  <a:pt x="186468" y="16911"/>
                  <a:pt x="186627" y="15264"/>
                  <a:pt x="186627" y="15233"/>
                </a:cubicBezTo>
                <a:cubicBezTo>
                  <a:pt x="186658" y="15201"/>
                  <a:pt x="186658" y="15169"/>
                  <a:pt x="186658" y="15169"/>
                </a:cubicBezTo>
                <a:lnTo>
                  <a:pt x="186563" y="14663"/>
                </a:lnTo>
                <a:close/>
                <a:moveTo>
                  <a:pt x="35027" y="16309"/>
                </a:moveTo>
                <a:lnTo>
                  <a:pt x="36515" y="23087"/>
                </a:lnTo>
                <a:lnTo>
                  <a:pt x="28915" y="24797"/>
                </a:lnTo>
                <a:lnTo>
                  <a:pt x="27426" y="18368"/>
                </a:lnTo>
                <a:lnTo>
                  <a:pt x="35027" y="16309"/>
                </a:lnTo>
                <a:close/>
                <a:moveTo>
                  <a:pt x="203253" y="18906"/>
                </a:moveTo>
                <a:lnTo>
                  <a:pt x="204678" y="19698"/>
                </a:lnTo>
                <a:lnTo>
                  <a:pt x="204678" y="25018"/>
                </a:lnTo>
                <a:lnTo>
                  <a:pt x="203633" y="24702"/>
                </a:lnTo>
                <a:lnTo>
                  <a:pt x="200561" y="23752"/>
                </a:lnTo>
                <a:lnTo>
                  <a:pt x="203253" y="18906"/>
                </a:lnTo>
                <a:close/>
                <a:moveTo>
                  <a:pt x="174656" y="21186"/>
                </a:moveTo>
                <a:cubicBezTo>
                  <a:pt x="174719" y="22612"/>
                  <a:pt x="174782" y="23942"/>
                  <a:pt x="174846" y="25050"/>
                </a:cubicBezTo>
                <a:lnTo>
                  <a:pt x="167435" y="25050"/>
                </a:lnTo>
                <a:lnTo>
                  <a:pt x="166928" y="21440"/>
                </a:lnTo>
                <a:lnTo>
                  <a:pt x="174656" y="21186"/>
                </a:lnTo>
                <a:close/>
                <a:moveTo>
                  <a:pt x="205121" y="19793"/>
                </a:moveTo>
                <a:lnTo>
                  <a:pt x="209397" y="20268"/>
                </a:lnTo>
                <a:lnTo>
                  <a:pt x="210093" y="26697"/>
                </a:lnTo>
                <a:lnTo>
                  <a:pt x="210093" y="26697"/>
                </a:lnTo>
                <a:lnTo>
                  <a:pt x="205121" y="25145"/>
                </a:lnTo>
                <a:lnTo>
                  <a:pt x="205121" y="19793"/>
                </a:lnTo>
                <a:close/>
                <a:moveTo>
                  <a:pt x="71129" y="16943"/>
                </a:moveTo>
                <a:lnTo>
                  <a:pt x="71129" y="16943"/>
                </a:lnTo>
                <a:cubicBezTo>
                  <a:pt x="70338" y="19381"/>
                  <a:pt x="69008" y="23403"/>
                  <a:pt x="67582" y="27425"/>
                </a:cubicBezTo>
                <a:lnTo>
                  <a:pt x="59760" y="24512"/>
                </a:lnTo>
                <a:lnTo>
                  <a:pt x="71129" y="16943"/>
                </a:lnTo>
                <a:close/>
                <a:moveTo>
                  <a:pt x="200529" y="24195"/>
                </a:moveTo>
                <a:lnTo>
                  <a:pt x="203316" y="25082"/>
                </a:lnTo>
                <a:lnTo>
                  <a:pt x="203538" y="29927"/>
                </a:lnTo>
                <a:lnTo>
                  <a:pt x="200529" y="29927"/>
                </a:lnTo>
                <a:lnTo>
                  <a:pt x="200529" y="24195"/>
                </a:lnTo>
                <a:close/>
                <a:moveTo>
                  <a:pt x="203791" y="25240"/>
                </a:moveTo>
                <a:lnTo>
                  <a:pt x="206641" y="26127"/>
                </a:lnTo>
                <a:cubicBezTo>
                  <a:pt x="206641" y="26159"/>
                  <a:pt x="206641" y="26159"/>
                  <a:pt x="206641" y="26190"/>
                </a:cubicBezTo>
                <a:lnTo>
                  <a:pt x="206641" y="29927"/>
                </a:lnTo>
                <a:lnTo>
                  <a:pt x="204013" y="29927"/>
                </a:lnTo>
                <a:lnTo>
                  <a:pt x="203791" y="25240"/>
                </a:lnTo>
                <a:close/>
                <a:moveTo>
                  <a:pt x="207085" y="26254"/>
                </a:moveTo>
                <a:lnTo>
                  <a:pt x="210157" y="27204"/>
                </a:lnTo>
                <a:lnTo>
                  <a:pt x="210442" y="29927"/>
                </a:lnTo>
                <a:lnTo>
                  <a:pt x="207085" y="29927"/>
                </a:lnTo>
                <a:lnTo>
                  <a:pt x="207085" y="26254"/>
                </a:lnTo>
                <a:close/>
                <a:moveTo>
                  <a:pt x="27901" y="14061"/>
                </a:moveTo>
                <a:lnTo>
                  <a:pt x="29263" y="17418"/>
                </a:lnTo>
                <a:lnTo>
                  <a:pt x="27109" y="17988"/>
                </a:lnTo>
                <a:cubicBezTo>
                  <a:pt x="26983" y="18020"/>
                  <a:pt x="26919" y="18146"/>
                  <a:pt x="26951" y="18273"/>
                </a:cubicBezTo>
                <a:lnTo>
                  <a:pt x="29738" y="30434"/>
                </a:lnTo>
                <a:lnTo>
                  <a:pt x="16690" y="30655"/>
                </a:lnTo>
                <a:lnTo>
                  <a:pt x="15360" y="22358"/>
                </a:lnTo>
                <a:cubicBezTo>
                  <a:pt x="15360" y="22263"/>
                  <a:pt x="15234" y="22168"/>
                  <a:pt x="15139" y="22168"/>
                </a:cubicBezTo>
                <a:lnTo>
                  <a:pt x="8646" y="22517"/>
                </a:lnTo>
                <a:lnTo>
                  <a:pt x="5036" y="21788"/>
                </a:lnTo>
                <a:lnTo>
                  <a:pt x="5764" y="15834"/>
                </a:lnTo>
                <a:lnTo>
                  <a:pt x="9470" y="16816"/>
                </a:lnTo>
                <a:lnTo>
                  <a:pt x="9533" y="16816"/>
                </a:lnTo>
                <a:lnTo>
                  <a:pt x="26856" y="14916"/>
                </a:lnTo>
                <a:cubicBezTo>
                  <a:pt x="26888" y="14916"/>
                  <a:pt x="26919" y="14916"/>
                  <a:pt x="26951" y="14884"/>
                </a:cubicBezTo>
                <a:lnTo>
                  <a:pt x="27901" y="14061"/>
                </a:lnTo>
                <a:close/>
                <a:moveTo>
                  <a:pt x="14948" y="22643"/>
                </a:moveTo>
                <a:lnTo>
                  <a:pt x="16184" y="30655"/>
                </a:lnTo>
                <a:lnTo>
                  <a:pt x="8140" y="30782"/>
                </a:lnTo>
                <a:lnTo>
                  <a:pt x="8140" y="30782"/>
                </a:lnTo>
                <a:lnTo>
                  <a:pt x="8836" y="22960"/>
                </a:lnTo>
                <a:lnTo>
                  <a:pt x="14948" y="22643"/>
                </a:lnTo>
                <a:close/>
                <a:moveTo>
                  <a:pt x="36610" y="23530"/>
                </a:moveTo>
                <a:lnTo>
                  <a:pt x="38384" y="31827"/>
                </a:lnTo>
                <a:lnTo>
                  <a:pt x="38384" y="31827"/>
                </a:lnTo>
                <a:lnTo>
                  <a:pt x="30213" y="30497"/>
                </a:lnTo>
                <a:lnTo>
                  <a:pt x="29041" y="25240"/>
                </a:lnTo>
                <a:lnTo>
                  <a:pt x="36610" y="23530"/>
                </a:lnTo>
                <a:close/>
                <a:moveTo>
                  <a:pt x="208225" y="1077"/>
                </a:moveTo>
                <a:lnTo>
                  <a:pt x="213640" y="1488"/>
                </a:lnTo>
                <a:lnTo>
                  <a:pt x="213640" y="20838"/>
                </a:lnTo>
                <a:cubicBezTo>
                  <a:pt x="213609" y="20901"/>
                  <a:pt x="213609" y="20965"/>
                  <a:pt x="213640" y="21028"/>
                </a:cubicBezTo>
                <a:lnTo>
                  <a:pt x="213640" y="21598"/>
                </a:lnTo>
                <a:cubicBezTo>
                  <a:pt x="213640" y="21598"/>
                  <a:pt x="213640" y="21630"/>
                  <a:pt x="213640" y="21662"/>
                </a:cubicBezTo>
                <a:lnTo>
                  <a:pt x="216237" y="29484"/>
                </a:lnTo>
                <a:lnTo>
                  <a:pt x="211582" y="31827"/>
                </a:lnTo>
                <a:lnTo>
                  <a:pt x="208732" y="5732"/>
                </a:lnTo>
                <a:lnTo>
                  <a:pt x="208763" y="5732"/>
                </a:lnTo>
                <a:lnTo>
                  <a:pt x="211740" y="6397"/>
                </a:lnTo>
                <a:lnTo>
                  <a:pt x="211740" y="9057"/>
                </a:lnTo>
                <a:lnTo>
                  <a:pt x="209397" y="8804"/>
                </a:lnTo>
                <a:cubicBezTo>
                  <a:pt x="209270" y="8804"/>
                  <a:pt x="209143" y="8899"/>
                  <a:pt x="209143" y="9026"/>
                </a:cubicBezTo>
                <a:cubicBezTo>
                  <a:pt x="209143" y="9152"/>
                  <a:pt x="209207" y="9247"/>
                  <a:pt x="209333" y="9279"/>
                </a:cubicBezTo>
                <a:lnTo>
                  <a:pt x="211962" y="9532"/>
                </a:lnTo>
                <a:cubicBezTo>
                  <a:pt x="212025" y="9532"/>
                  <a:pt x="212088" y="9532"/>
                  <a:pt x="212120" y="9501"/>
                </a:cubicBezTo>
                <a:cubicBezTo>
                  <a:pt x="212183" y="9437"/>
                  <a:pt x="212215" y="9374"/>
                  <a:pt x="212215" y="9311"/>
                </a:cubicBezTo>
                <a:lnTo>
                  <a:pt x="212215" y="6239"/>
                </a:lnTo>
                <a:cubicBezTo>
                  <a:pt x="212215" y="6144"/>
                  <a:pt x="212120" y="6049"/>
                  <a:pt x="212025" y="6017"/>
                </a:cubicBezTo>
                <a:lnTo>
                  <a:pt x="208890" y="5320"/>
                </a:lnTo>
                <a:cubicBezTo>
                  <a:pt x="208871" y="5311"/>
                  <a:pt x="208853" y="5307"/>
                  <a:pt x="208834" y="5307"/>
                </a:cubicBezTo>
                <a:cubicBezTo>
                  <a:pt x="208789" y="5307"/>
                  <a:pt x="208745" y="5330"/>
                  <a:pt x="208700" y="5352"/>
                </a:cubicBezTo>
                <a:lnTo>
                  <a:pt x="208225" y="1077"/>
                </a:lnTo>
                <a:close/>
                <a:moveTo>
                  <a:pt x="34393" y="8551"/>
                </a:moveTo>
                <a:lnTo>
                  <a:pt x="37054" y="12351"/>
                </a:lnTo>
                <a:cubicBezTo>
                  <a:pt x="37085" y="12414"/>
                  <a:pt x="37149" y="12446"/>
                  <a:pt x="37212" y="12446"/>
                </a:cubicBezTo>
                <a:lnTo>
                  <a:pt x="39460" y="12699"/>
                </a:lnTo>
                <a:lnTo>
                  <a:pt x="42247" y="22453"/>
                </a:lnTo>
                <a:cubicBezTo>
                  <a:pt x="42279" y="22548"/>
                  <a:pt x="42342" y="22612"/>
                  <a:pt x="42437" y="22643"/>
                </a:cubicBezTo>
                <a:lnTo>
                  <a:pt x="45604" y="23087"/>
                </a:lnTo>
                <a:lnTo>
                  <a:pt x="47853" y="29705"/>
                </a:lnTo>
                <a:cubicBezTo>
                  <a:pt x="46966" y="30275"/>
                  <a:pt x="45351" y="31352"/>
                  <a:pt x="43197" y="32587"/>
                </a:cubicBezTo>
                <a:lnTo>
                  <a:pt x="38859" y="31891"/>
                </a:lnTo>
                <a:cubicBezTo>
                  <a:pt x="38859" y="31859"/>
                  <a:pt x="38859" y="31827"/>
                  <a:pt x="38859" y="31796"/>
                </a:cubicBezTo>
                <a:lnTo>
                  <a:pt x="35438" y="15961"/>
                </a:lnTo>
                <a:cubicBezTo>
                  <a:pt x="35407" y="15898"/>
                  <a:pt x="35375" y="15834"/>
                  <a:pt x="35343" y="15803"/>
                </a:cubicBezTo>
                <a:cubicBezTo>
                  <a:pt x="35299" y="15780"/>
                  <a:pt x="35254" y="15758"/>
                  <a:pt x="35209" y="15758"/>
                </a:cubicBezTo>
                <a:cubicBezTo>
                  <a:pt x="35190" y="15758"/>
                  <a:pt x="35172" y="15762"/>
                  <a:pt x="35153" y="15771"/>
                </a:cubicBezTo>
                <a:lnTo>
                  <a:pt x="29738" y="17260"/>
                </a:lnTo>
                <a:lnTo>
                  <a:pt x="28313" y="13713"/>
                </a:lnTo>
                <a:lnTo>
                  <a:pt x="34393" y="8551"/>
                </a:lnTo>
                <a:close/>
                <a:moveTo>
                  <a:pt x="52096" y="33157"/>
                </a:moveTo>
                <a:lnTo>
                  <a:pt x="52666" y="36229"/>
                </a:lnTo>
                <a:lnTo>
                  <a:pt x="47378" y="38414"/>
                </a:lnTo>
                <a:lnTo>
                  <a:pt x="46554" y="37053"/>
                </a:lnTo>
                <a:lnTo>
                  <a:pt x="52096" y="33157"/>
                </a:lnTo>
                <a:close/>
                <a:moveTo>
                  <a:pt x="30245" y="30941"/>
                </a:moveTo>
                <a:lnTo>
                  <a:pt x="42596" y="32967"/>
                </a:lnTo>
                <a:cubicBezTo>
                  <a:pt x="39144" y="34931"/>
                  <a:pt x="34583" y="37243"/>
                  <a:pt x="29896" y="38699"/>
                </a:cubicBezTo>
                <a:lnTo>
                  <a:pt x="30245" y="30941"/>
                </a:lnTo>
                <a:close/>
                <a:moveTo>
                  <a:pt x="211043" y="35184"/>
                </a:moveTo>
                <a:lnTo>
                  <a:pt x="211265" y="37021"/>
                </a:lnTo>
                <a:lnTo>
                  <a:pt x="199516" y="39428"/>
                </a:lnTo>
                <a:lnTo>
                  <a:pt x="198312" y="35944"/>
                </a:lnTo>
                <a:lnTo>
                  <a:pt x="211043" y="35184"/>
                </a:lnTo>
                <a:close/>
                <a:moveTo>
                  <a:pt x="29801" y="30909"/>
                </a:moveTo>
                <a:lnTo>
                  <a:pt x="29421" y="38826"/>
                </a:lnTo>
                <a:cubicBezTo>
                  <a:pt x="27268" y="39491"/>
                  <a:pt x="25051" y="39934"/>
                  <a:pt x="22802" y="40093"/>
                </a:cubicBezTo>
                <a:cubicBezTo>
                  <a:pt x="22068" y="40137"/>
                  <a:pt x="21339" y="40161"/>
                  <a:pt x="20615" y="40161"/>
                </a:cubicBezTo>
                <a:cubicBezTo>
                  <a:pt x="19779" y="40161"/>
                  <a:pt x="18947" y="40129"/>
                  <a:pt x="18115" y="40061"/>
                </a:cubicBezTo>
                <a:lnTo>
                  <a:pt x="16722" y="31099"/>
                </a:lnTo>
                <a:lnTo>
                  <a:pt x="29801" y="30909"/>
                </a:lnTo>
                <a:close/>
                <a:moveTo>
                  <a:pt x="59254" y="24828"/>
                </a:moveTo>
                <a:lnTo>
                  <a:pt x="67424" y="27869"/>
                </a:lnTo>
                <a:cubicBezTo>
                  <a:pt x="65461" y="33506"/>
                  <a:pt x="63339" y="39111"/>
                  <a:pt x="62262" y="40346"/>
                </a:cubicBezTo>
                <a:cubicBezTo>
                  <a:pt x="61945" y="40726"/>
                  <a:pt x="61597" y="41043"/>
                  <a:pt x="61249" y="41360"/>
                </a:cubicBezTo>
                <a:lnTo>
                  <a:pt x="53110" y="36229"/>
                </a:lnTo>
                <a:lnTo>
                  <a:pt x="52445" y="32714"/>
                </a:lnTo>
                <a:lnTo>
                  <a:pt x="51875" y="29737"/>
                </a:lnTo>
                <a:lnTo>
                  <a:pt x="59254" y="24828"/>
                </a:lnTo>
                <a:close/>
                <a:moveTo>
                  <a:pt x="179026" y="23688"/>
                </a:moveTo>
                <a:lnTo>
                  <a:pt x="177347" y="42563"/>
                </a:lnTo>
                <a:cubicBezTo>
                  <a:pt x="176872" y="36324"/>
                  <a:pt x="176366" y="30180"/>
                  <a:pt x="176049" y="28344"/>
                </a:cubicBezTo>
                <a:cubicBezTo>
                  <a:pt x="175954" y="27805"/>
                  <a:pt x="175859" y="26729"/>
                  <a:pt x="175796" y="25303"/>
                </a:cubicBezTo>
                <a:lnTo>
                  <a:pt x="179026" y="23688"/>
                </a:lnTo>
                <a:close/>
                <a:moveTo>
                  <a:pt x="211297" y="37496"/>
                </a:moveTo>
                <a:lnTo>
                  <a:pt x="211518" y="39491"/>
                </a:lnTo>
                <a:lnTo>
                  <a:pt x="201004" y="43798"/>
                </a:lnTo>
                <a:lnTo>
                  <a:pt x="199643" y="39871"/>
                </a:lnTo>
                <a:lnTo>
                  <a:pt x="211297" y="37496"/>
                </a:lnTo>
                <a:close/>
                <a:moveTo>
                  <a:pt x="175352" y="14346"/>
                </a:moveTo>
                <a:lnTo>
                  <a:pt x="186088" y="14631"/>
                </a:lnTo>
                <a:lnTo>
                  <a:pt x="186183" y="15201"/>
                </a:lnTo>
                <a:cubicBezTo>
                  <a:pt x="186183" y="15454"/>
                  <a:pt x="186025" y="17133"/>
                  <a:pt x="185993" y="19540"/>
                </a:cubicBezTo>
                <a:lnTo>
                  <a:pt x="185993" y="19571"/>
                </a:lnTo>
                <a:cubicBezTo>
                  <a:pt x="185993" y="20806"/>
                  <a:pt x="185993" y="22232"/>
                  <a:pt x="186088" y="23752"/>
                </a:cubicBezTo>
                <a:lnTo>
                  <a:pt x="186088" y="23783"/>
                </a:lnTo>
                <a:cubicBezTo>
                  <a:pt x="186215" y="26095"/>
                  <a:pt x="186532" y="28375"/>
                  <a:pt x="187038" y="30655"/>
                </a:cubicBezTo>
                <a:cubicBezTo>
                  <a:pt x="187608" y="33094"/>
                  <a:pt x="189065" y="38351"/>
                  <a:pt x="190744" y="44210"/>
                </a:cubicBezTo>
                <a:lnTo>
                  <a:pt x="177601" y="46522"/>
                </a:lnTo>
                <a:cubicBezTo>
                  <a:pt x="177569" y="46142"/>
                  <a:pt x="177538" y="45762"/>
                  <a:pt x="177506" y="45382"/>
                </a:cubicBezTo>
                <a:lnTo>
                  <a:pt x="179501" y="23372"/>
                </a:lnTo>
                <a:cubicBezTo>
                  <a:pt x="179501" y="23277"/>
                  <a:pt x="179469" y="23182"/>
                  <a:pt x="179406" y="23150"/>
                </a:cubicBezTo>
                <a:cubicBezTo>
                  <a:pt x="179374" y="23134"/>
                  <a:pt x="179335" y="23126"/>
                  <a:pt x="179295" y="23126"/>
                </a:cubicBezTo>
                <a:cubicBezTo>
                  <a:pt x="179256" y="23126"/>
                  <a:pt x="179216" y="23134"/>
                  <a:pt x="179184" y="23150"/>
                </a:cubicBezTo>
                <a:lnTo>
                  <a:pt x="175764" y="24828"/>
                </a:lnTo>
                <a:cubicBezTo>
                  <a:pt x="175606" y="22137"/>
                  <a:pt x="175479" y="18336"/>
                  <a:pt x="175352" y="14346"/>
                </a:cubicBezTo>
                <a:close/>
                <a:moveTo>
                  <a:pt x="52951" y="36673"/>
                </a:moveTo>
                <a:lnTo>
                  <a:pt x="60869" y="41676"/>
                </a:lnTo>
                <a:cubicBezTo>
                  <a:pt x="57797" y="44115"/>
                  <a:pt x="52286" y="46617"/>
                  <a:pt x="50576" y="47155"/>
                </a:cubicBezTo>
                <a:cubicBezTo>
                  <a:pt x="49974" y="47408"/>
                  <a:pt x="49404" y="47693"/>
                  <a:pt x="48834" y="48010"/>
                </a:cubicBezTo>
                <a:cubicBezTo>
                  <a:pt x="47093" y="48010"/>
                  <a:pt x="44749" y="48232"/>
                  <a:pt x="42659" y="48422"/>
                </a:cubicBezTo>
                <a:cubicBezTo>
                  <a:pt x="44812" y="46838"/>
                  <a:pt x="47409" y="42626"/>
                  <a:pt x="47663" y="42215"/>
                </a:cubicBezTo>
                <a:lnTo>
                  <a:pt x="52951" y="36673"/>
                </a:lnTo>
                <a:close/>
                <a:moveTo>
                  <a:pt x="51495" y="29990"/>
                </a:moveTo>
                <a:lnTo>
                  <a:pt x="52001" y="32682"/>
                </a:lnTo>
                <a:lnTo>
                  <a:pt x="46111" y="36831"/>
                </a:lnTo>
                <a:cubicBezTo>
                  <a:pt x="46016" y="36894"/>
                  <a:pt x="45984" y="37021"/>
                  <a:pt x="46048" y="37116"/>
                </a:cubicBezTo>
                <a:lnTo>
                  <a:pt x="47093" y="38826"/>
                </a:lnTo>
                <a:cubicBezTo>
                  <a:pt x="47140" y="38897"/>
                  <a:pt x="47223" y="38933"/>
                  <a:pt x="47302" y="38933"/>
                </a:cubicBezTo>
                <a:cubicBezTo>
                  <a:pt x="47328" y="38933"/>
                  <a:pt x="47354" y="38929"/>
                  <a:pt x="47378" y="38921"/>
                </a:cubicBezTo>
                <a:lnTo>
                  <a:pt x="52033" y="36989"/>
                </a:lnTo>
                <a:lnTo>
                  <a:pt x="52033" y="36989"/>
                </a:lnTo>
                <a:lnTo>
                  <a:pt x="47378" y="41930"/>
                </a:lnTo>
                <a:cubicBezTo>
                  <a:pt x="47346" y="41930"/>
                  <a:pt x="47346" y="41930"/>
                  <a:pt x="47346" y="41961"/>
                </a:cubicBezTo>
                <a:cubicBezTo>
                  <a:pt x="47314" y="42025"/>
                  <a:pt x="43704" y="47883"/>
                  <a:pt x="41582" y="48517"/>
                </a:cubicBezTo>
                <a:lnTo>
                  <a:pt x="41487" y="48517"/>
                </a:lnTo>
                <a:lnTo>
                  <a:pt x="41170" y="48548"/>
                </a:lnTo>
                <a:lnTo>
                  <a:pt x="41170" y="44336"/>
                </a:lnTo>
                <a:cubicBezTo>
                  <a:pt x="41170" y="44241"/>
                  <a:pt x="41075" y="44146"/>
                  <a:pt x="40980" y="44115"/>
                </a:cubicBezTo>
                <a:lnTo>
                  <a:pt x="29200" y="41296"/>
                </a:lnTo>
                <a:cubicBezTo>
                  <a:pt x="39460" y="38478"/>
                  <a:pt x="49214" y="31542"/>
                  <a:pt x="49879" y="31099"/>
                </a:cubicBezTo>
                <a:lnTo>
                  <a:pt x="51495" y="29990"/>
                </a:lnTo>
                <a:close/>
                <a:moveTo>
                  <a:pt x="232262" y="12193"/>
                </a:moveTo>
                <a:lnTo>
                  <a:pt x="233085" y="14504"/>
                </a:lnTo>
                <a:cubicBezTo>
                  <a:pt x="233085" y="14504"/>
                  <a:pt x="233085" y="14536"/>
                  <a:pt x="233085" y="14536"/>
                </a:cubicBezTo>
                <a:cubicBezTo>
                  <a:pt x="233433" y="15486"/>
                  <a:pt x="235334" y="19160"/>
                  <a:pt x="237740" y="23720"/>
                </a:cubicBezTo>
                <a:lnTo>
                  <a:pt x="218644" y="33221"/>
                </a:lnTo>
                <a:cubicBezTo>
                  <a:pt x="218549" y="33252"/>
                  <a:pt x="218486" y="33411"/>
                  <a:pt x="218549" y="33506"/>
                </a:cubicBezTo>
                <a:cubicBezTo>
                  <a:pt x="218581" y="33601"/>
                  <a:pt x="218676" y="33632"/>
                  <a:pt x="218739" y="33632"/>
                </a:cubicBezTo>
                <a:lnTo>
                  <a:pt x="218866" y="33632"/>
                </a:lnTo>
                <a:lnTo>
                  <a:pt x="237962" y="24132"/>
                </a:lnTo>
                <a:cubicBezTo>
                  <a:pt x="241731" y="31226"/>
                  <a:pt x="246608" y="40219"/>
                  <a:pt x="248793" y="44210"/>
                </a:cubicBezTo>
                <a:lnTo>
                  <a:pt x="249806" y="48675"/>
                </a:lnTo>
                <a:lnTo>
                  <a:pt x="236917" y="43988"/>
                </a:lnTo>
                <a:cubicBezTo>
                  <a:pt x="236812" y="43936"/>
                  <a:pt x="236689" y="43912"/>
                  <a:pt x="236561" y="43912"/>
                </a:cubicBezTo>
                <a:cubicBezTo>
                  <a:pt x="236458" y="43912"/>
                  <a:pt x="236352" y="43928"/>
                  <a:pt x="236252" y="43956"/>
                </a:cubicBezTo>
                <a:lnTo>
                  <a:pt x="221526" y="47757"/>
                </a:lnTo>
                <a:lnTo>
                  <a:pt x="212437" y="39839"/>
                </a:lnTo>
                <a:lnTo>
                  <a:pt x="211613" y="32302"/>
                </a:lnTo>
                <a:lnTo>
                  <a:pt x="216617" y="29832"/>
                </a:lnTo>
                <a:cubicBezTo>
                  <a:pt x="216712" y="29769"/>
                  <a:pt x="216775" y="29674"/>
                  <a:pt x="216744" y="29547"/>
                </a:cubicBezTo>
                <a:lnTo>
                  <a:pt x="214084" y="21567"/>
                </a:lnTo>
                <a:lnTo>
                  <a:pt x="214115" y="21060"/>
                </a:lnTo>
                <a:lnTo>
                  <a:pt x="232262" y="12193"/>
                </a:lnTo>
                <a:close/>
                <a:moveTo>
                  <a:pt x="36072" y="43418"/>
                </a:moveTo>
                <a:lnTo>
                  <a:pt x="40695" y="44526"/>
                </a:lnTo>
                <a:lnTo>
                  <a:pt x="40695" y="48612"/>
                </a:lnTo>
                <a:cubicBezTo>
                  <a:pt x="39809" y="48707"/>
                  <a:pt x="39049" y="48770"/>
                  <a:pt x="38605" y="48802"/>
                </a:cubicBezTo>
                <a:cubicBezTo>
                  <a:pt x="37497" y="48738"/>
                  <a:pt x="36357" y="48580"/>
                  <a:pt x="35280" y="48327"/>
                </a:cubicBezTo>
                <a:lnTo>
                  <a:pt x="36072" y="43418"/>
                </a:lnTo>
                <a:close/>
                <a:moveTo>
                  <a:pt x="212278" y="40853"/>
                </a:moveTo>
                <a:lnTo>
                  <a:pt x="220449" y="48010"/>
                </a:lnTo>
                <a:lnTo>
                  <a:pt x="208605" y="51082"/>
                </a:lnTo>
                <a:cubicBezTo>
                  <a:pt x="210093" y="48232"/>
                  <a:pt x="211582" y="43355"/>
                  <a:pt x="212278" y="40853"/>
                </a:cubicBezTo>
                <a:close/>
                <a:moveTo>
                  <a:pt x="193087" y="21915"/>
                </a:moveTo>
                <a:lnTo>
                  <a:pt x="197331" y="23213"/>
                </a:lnTo>
                <a:lnTo>
                  <a:pt x="195241" y="29547"/>
                </a:lnTo>
                <a:cubicBezTo>
                  <a:pt x="195177" y="29674"/>
                  <a:pt x="195241" y="29800"/>
                  <a:pt x="195367" y="29832"/>
                </a:cubicBezTo>
                <a:lnTo>
                  <a:pt x="195431" y="29832"/>
                </a:lnTo>
                <a:cubicBezTo>
                  <a:pt x="195557" y="29832"/>
                  <a:pt x="195621" y="29769"/>
                  <a:pt x="195652" y="29674"/>
                </a:cubicBezTo>
                <a:lnTo>
                  <a:pt x="197774" y="23340"/>
                </a:lnTo>
                <a:lnTo>
                  <a:pt x="200054" y="24068"/>
                </a:lnTo>
                <a:lnTo>
                  <a:pt x="200054" y="30149"/>
                </a:lnTo>
                <a:cubicBezTo>
                  <a:pt x="200054" y="30275"/>
                  <a:pt x="200149" y="30370"/>
                  <a:pt x="200276" y="30370"/>
                </a:cubicBezTo>
                <a:lnTo>
                  <a:pt x="210505" y="30370"/>
                </a:lnTo>
                <a:lnTo>
                  <a:pt x="210980" y="34709"/>
                </a:lnTo>
                <a:lnTo>
                  <a:pt x="198154" y="35501"/>
                </a:lnTo>
                <a:lnTo>
                  <a:pt x="197584" y="33822"/>
                </a:lnTo>
                <a:cubicBezTo>
                  <a:pt x="197532" y="33744"/>
                  <a:pt x="197437" y="33687"/>
                  <a:pt x="197334" y="33687"/>
                </a:cubicBezTo>
                <a:cubicBezTo>
                  <a:pt x="197312" y="33687"/>
                  <a:pt x="197290" y="33690"/>
                  <a:pt x="197267" y="33696"/>
                </a:cubicBezTo>
                <a:cubicBezTo>
                  <a:pt x="197172" y="33727"/>
                  <a:pt x="197109" y="33854"/>
                  <a:pt x="197141" y="33981"/>
                </a:cubicBezTo>
                <a:lnTo>
                  <a:pt x="200656" y="44178"/>
                </a:lnTo>
                <a:cubicBezTo>
                  <a:pt x="200656" y="44241"/>
                  <a:pt x="200719" y="44305"/>
                  <a:pt x="200751" y="44336"/>
                </a:cubicBezTo>
                <a:lnTo>
                  <a:pt x="200941" y="44336"/>
                </a:lnTo>
                <a:lnTo>
                  <a:pt x="211582" y="39966"/>
                </a:lnTo>
                <a:lnTo>
                  <a:pt x="211582" y="40029"/>
                </a:lnTo>
                <a:cubicBezTo>
                  <a:pt x="210315" y="44526"/>
                  <a:pt x="208605" y="49403"/>
                  <a:pt x="207433" y="51399"/>
                </a:cubicBezTo>
                <a:lnTo>
                  <a:pt x="194322" y="54787"/>
                </a:lnTo>
                <a:cubicBezTo>
                  <a:pt x="191599" y="45540"/>
                  <a:pt x="188400" y="34487"/>
                  <a:pt x="187482" y="30560"/>
                </a:cubicBezTo>
                <a:cubicBezTo>
                  <a:pt x="187007" y="28407"/>
                  <a:pt x="186690" y="26190"/>
                  <a:pt x="186563" y="23973"/>
                </a:cubicBezTo>
                <a:lnTo>
                  <a:pt x="192865" y="23973"/>
                </a:lnTo>
                <a:cubicBezTo>
                  <a:pt x="192992" y="23973"/>
                  <a:pt x="193087" y="23878"/>
                  <a:pt x="193087" y="23752"/>
                </a:cubicBezTo>
                <a:lnTo>
                  <a:pt x="193087" y="21915"/>
                </a:lnTo>
                <a:close/>
                <a:moveTo>
                  <a:pt x="190870" y="44653"/>
                </a:moveTo>
                <a:cubicBezTo>
                  <a:pt x="191852" y="48010"/>
                  <a:pt x="192897" y="51557"/>
                  <a:pt x="193879" y="54882"/>
                </a:cubicBezTo>
                <a:lnTo>
                  <a:pt x="193847" y="54882"/>
                </a:lnTo>
                <a:lnTo>
                  <a:pt x="192074" y="55326"/>
                </a:lnTo>
                <a:lnTo>
                  <a:pt x="178298" y="56909"/>
                </a:lnTo>
                <a:cubicBezTo>
                  <a:pt x="178171" y="55041"/>
                  <a:pt x="177918" y="51240"/>
                  <a:pt x="177633" y="46965"/>
                </a:cubicBezTo>
                <a:lnTo>
                  <a:pt x="190870" y="44653"/>
                </a:lnTo>
                <a:close/>
                <a:moveTo>
                  <a:pt x="138901" y="14599"/>
                </a:moveTo>
                <a:lnTo>
                  <a:pt x="143588" y="14884"/>
                </a:lnTo>
                <a:lnTo>
                  <a:pt x="156003" y="48707"/>
                </a:lnTo>
                <a:lnTo>
                  <a:pt x="156003" y="58556"/>
                </a:lnTo>
                <a:cubicBezTo>
                  <a:pt x="151601" y="58556"/>
                  <a:pt x="146597" y="58429"/>
                  <a:pt x="143873" y="58144"/>
                </a:cubicBezTo>
                <a:cubicBezTo>
                  <a:pt x="138933" y="57574"/>
                  <a:pt x="127025" y="54629"/>
                  <a:pt x="124302" y="53932"/>
                </a:cubicBezTo>
                <a:lnTo>
                  <a:pt x="118348" y="38129"/>
                </a:lnTo>
                <a:cubicBezTo>
                  <a:pt x="118285" y="38003"/>
                  <a:pt x="118190" y="37844"/>
                  <a:pt x="118095" y="37749"/>
                </a:cubicBezTo>
                <a:lnTo>
                  <a:pt x="111412" y="31067"/>
                </a:lnTo>
                <a:cubicBezTo>
                  <a:pt x="113218" y="29990"/>
                  <a:pt x="116195" y="28185"/>
                  <a:pt x="116986" y="27394"/>
                </a:cubicBezTo>
                <a:lnTo>
                  <a:pt x="116986" y="27425"/>
                </a:lnTo>
                <a:cubicBezTo>
                  <a:pt x="118063" y="26349"/>
                  <a:pt x="120406" y="21947"/>
                  <a:pt x="120755" y="21281"/>
                </a:cubicBezTo>
                <a:lnTo>
                  <a:pt x="138901" y="14599"/>
                </a:lnTo>
                <a:close/>
                <a:moveTo>
                  <a:pt x="173072" y="6460"/>
                </a:moveTo>
                <a:lnTo>
                  <a:pt x="174307" y="10071"/>
                </a:lnTo>
                <a:cubicBezTo>
                  <a:pt x="174402" y="13776"/>
                  <a:pt x="174497" y="17545"/>
                  <a:pt x="174624" y="20711"/>
                </a:cubicBezTo>
                <a:lnTo>
                  <a:pt x="166643" y="20996"/>
                </a:lnTo>
                <a:cubicBezTo>
                  <a:pt x="166517" y="20996"/>
                  <a:pt x="166390" y="21091"/>
                  <a:pt x="166422" y="21250"/>
                </a:cubicBezTo>
                <a:lnTo>
                  <a:pt x="166992" y="25335"/>
                </a:lnTo>
                <a:cubicBezTo>
                  <a:pt x="167023" y="25462"/>
                  <a:pt x="167118" y="25525"/>
                  <a:pt x="167213" y="25525"/>
                </a:cubicBezTo>
                <a:lnTo>
                  <a:pt x="174846" y="25525"/>
                </a:lnTo>
                <a:cubicBezTo>
                  <a:pt x="174941" y="26919"/>
                  <a:pt x="175036" y="27964"/>
                  <a:pt x="175131" y="28534"/>
                </a:cubicBezTo>
                <a:cubicBezTo>
                  <a:pt x="175732" y="32017"/>
                  <a:pt x="177062" y="52064"/>
                  <a:pt x="177379" y="57067"/>
                </a:cubicBezTo>
                <a:lnTo>
                  <a:pt x="164617" y="58524"/>
                </a:lnTo>
                <a:cubicBezTo>
                  <a:pt x="164110" y="58524"/>
                  <a:pt x="160595" y="58587"/>
                  <a:pt x="156478" y="58587"/>
                </a:cubicBezTo>
                <a:lnTo>
                  <a:pt x="156478" y="48675"/>
                </a:lnTo>
                <a:cubicBezTo>
                  <a:pt x="156478" y="48643"/>
                  <a:pt x="156478" y="48612"/>
                  <a:pt x="156478" y="48612"/>
                </a:cubicBezTo>
                <a:lnTo>
                  <a:pt x="144063" y="14789"/>
                </a:lnTo>
                <a:cubicBezTo>
                  <a:pt x="145330" y="14378"/>
                  <a:pt x="151411" y="12351"/>
                  <a:pt x="153089" y="11179"/>
                </a:cubicBezTo>
                <a:cubicBezTo>
                  <a:pt x="154767" y="10007"/>
                  <a:pt x="159043" y="6872"/>
                  <a:pt x="159613" y="6460"/>
                </a:cubicBezTo>
                <a:close/>
                <a:moveTo>
                  <a:pt x="123985" y="56212"/>
                </a:moveTo>
                <a:lnTo>
                  <a:pt x="123985" y="56212"/>
                </a:lnTo>
                <a:cubicBezTo>
                  <a:pt x="125125" y="56497"/>
                  <a:pt x="127184" y="57004"/>
                  <a:pt x="129654" y="57606"/>
                </a:cubicBezTo>
                <a:lnTo>
                  <a:pt x="130161" y="60614"/>
                </a:lnTo>
                <a:cubicBezTo>
                  <a:pt x="130161" y="60646"/>
                  <a:pt x="130192" y="60678"/>
                  <a:pt x="130224" y="60741"/>
                </a:cubicBezTo>
                <a:lnTo>
                  <a:pt x="131807" y="62451"/>
                </a:lnTo>
                <a:lnTo>
                  <a:pt x="127215" y="64256"/>
                </a:lnTo>
                <a:lnTo>
                  <a:pt x="123985" y="56212"/>
                </a:lnTo>
                <a:close/>
                <a:moveTo>
                  <a:pt x="240907" y="47852"/>
                </a:moveTo>
                <a:lnTo>
                  <a:pt x="250440" y="51304"/>
                </a:lnTo>
                <a:lnTo>
                  <a:pt x="253195" y="63401"/>
                </a:lnTo>
                <a:cubicBezTo>
                  <a:pt x="250883" y="64034"/>
                  <a:pt x="247589" y="64921"/>
                  <a:pt x="244264" y="65776"/>
                </a:cubicBezTo>
                <a:lnTo>
                  <a:pt x="244264" y="58144"/>
                </a:lnTo>
                <a:cubicBezTo>
                  <a:pt x="244264" y="58112"/>
                  <a:pt x="244264" y="58081"/>
                  <a:pt x="244264" y="58049"/>
                </a:cubicBezTo>
                <a:lnTo>
                  <a:pt x="240907" y="47852"/>
                </a:lnTo>
                <a:close/>
                <a:moveTo>
                  <a:pt x="219531" y="55674"/>
                </a:moveTo>
                <a:lnTo>
                  <a:pt x="220734" y="58461"/>
                </a:lnTo>
                <a:cubicBezTo>
                  <a:pt x="220760" y="58539"/>
                  <a:pt x="220829" y="58596"/>
                  <a:pt x="220923" y="58596"/>
                </a:cubicBezTo>
                <a:cubicBezTo>
                  <a:pt x="220944" y="58596"/>
                  <a:pt x="220965" y="58593"/>
                  <a:pt x="220987" y="58587"/>
                </a:cubicBezTo>
                <a:lnTo>
                  <a:pt x="221938" y="58429"/>
                </a:lnTo>
                <a:cubicBezTo>
                  <a:pt x="222033" y="60361"/>
                  <a:pt x="222096" y="62293"/>
                  <a:pt x="222159" y="63971"/>
                </a:cubicBezTo>
                <a:lnTo>
                  <a:pt x="211645" y="66125"/>
                </a:lnTo>
                <a:lnTo>
                  <a:pt x="210885" y="62388"/>
                </a:lnTo>
                <a:lnTo>
                  <a:pt x="217187" y="60678"/>
                </a:lnTo>
                <a:cubicBezTo>
                  <a:pt x="217282" y="60646"/>
                  <a:pt x="217346" y="60551"/>
                  <a:pt x="217346" y="60456"/>
                </a:cubicBezTo>
                <a:lnTo>
                  <a:pt x="217694" y="56402"/>
                </a:lnTo>
                <a:lnTo>
                  <a:pt x="219531" y="55674"/>
                </a:lnTo>
                <a:close/>
                <a:moveTo>
                  <a:pt x="163381" y="60963"/>
                </a:moveTo>
                <a:lnTo>
                  <a:pt x="163381" y="60963"/>
                </a:lnTo>
                <a:cubicBezTo>
                  <a:pt x="162688" y="62287"/>
                  <a:pt x="162402" y="64083"/>
                  <a:pt x="162556" y="66506"/>
                </a:cubicBezTo>
                <a:lnTo>
                  <a:pt x="162556" y="66506"/>
                </a:lnTo>
                <a:cubicBezTo>
                  <a:pt x="161899" y="65920"/>
                  <a:pt x="161151" y="65486"/>
                  <a:pt x="160373" y="65175"/>
                </a:cubicBezTo>
                <a:cubicBezTo>
                  <a:pt x="159561" y="64884"/>
                  <a:pt x="158695" y="64727"/>
                  <a:pt x="157849" y="64727"/>
                </a:cubicBezTo>
                <a:cubicBezTo>
                  <a:pt x="157772" y="64727"/>
                  <a:pt x="157695" y="64729"/>
                  <a:pt x="157618" y="64731"/>
                </a:cubicBezTo>
                <a:lnTo>
                  <a:pt x="162463" y="61058"/>
                </a:lnTo>
                <a:lnTo>
                  <a:pt x="163381" y="60963"/>
                </a:lnTo>
                <a:close/>
                <a:moveTo>
                  <a:pt x="123510" y="56149"/>
                </a:moveTo>
                <a:lnTo>
                  <a:pt x="126804" y="64446"/>
                </a:lnTo>
                <a:lnTo>
                  <a:pt x="117493" y="68120"/>
                </a:lnTo>
                <a:lnTo>
                  <a:pt x="117050" y="67391"/>
                </a:lnTo>
                <a:lnTo>
                  <a:pt x="119203" y="58366"/>
                </a:lnTo>
                <a:lnTo>
                  <a:pt x="123510" y="56149"/>
                </a:lnTo>
                <a:close/>
                <a:moveTo>
                  <a:pt x="130129" y="57701"/>
                </a:moveTo>
                <a:lnTo>
                  <a:pt x="130129" y="57701"/>
                </a:lnTo>
                <a:cubicBezTo>
                  <a:pt x="134721" y="58809"/>
                  <a:pt x="140453" y="60076"/>
                  <a:pt x="143620" y="60424"/>
                </a:cubicBezTo>
                <a:cubicBezTo>
                  <a:pt x="144253" y="60488"/>
                  <a:pt x="144982" y="60551"/>
                  <a:pt x="145805" y="60583"/>
                </a:cubicBezTo>
                <a:cubicBezTo>
                  <a:pt x="145362" y="61976"/>
                  <a:pt x="144887" y="63433"/>
                  <a:pt x="144760" y="63654"/>
                </a:cubicBezTo>
                <a:lnTo>
                  <a:pt x="144728" y="63654"/>
                </a:lnTo>
                <a:cubicBezTo>
                  <a:pt x="144538" y="63876"/>
                  <a:pt x="141720" y="65840"/>
                  <a:pt x="137951" y="68405"/>
                </a:cubicBezTo>
                <a:lnTo>
                  <a:pt x="130604" y="60488"/>
                </a:lnTo>
                <a:lnTo>
                  <a:pt x="130129" y="57701"/>
                </a:lnTo>
                <a:close/>
                <a:moveTo>
                  <a:pt x="221653" y="50100"/>
                </a:moveTo>
                <a:cubicBezTo>
                  <a:pt x="221716" y="51747"/>
                  <a:pt x="221843" y="54819"/>
                  <a:pt x="221969" y="57986"/>
                </a:cubicBezTo>
                <a:lnTo>
                  <a:pt x="221082" y="58112"/>
                </a:lnTo>
                <a:lnTo>
                  <a:pt x="219911" y="55326"/>
                </a:lnTo>
                <a:cubicBezTo>
                  <a:pt x="219864" y="55233"/>
                  <a:pt x="219784" y="55174"/>
                  <a:pt x="219695" y="55174"/>
                </a:cubicBezTo>
                <a:cubicBezTo>
                  <a:pt x="219662" y="55174"/>
                  <a:pt x="219628" y="55182"/>
                  <a:pt x="219594" y="55199"/>
                </a:cubicBezTo>
                <a:lnTo>
                  <a:pt x="217409" y="56054"/>
                </a:lnTo>
                <a:cubicBezTo>
                  <a:pt x="217314" y="56086"/>
                  <a:pt x="217251" y="56149"/>
                  <a:pt x="217251" y="56244"/>
                </a:cubicBezTo>
                <a:lnTo>
                  <a:pt x="216934" y="60266"/>
                </a:lnTo>
                <a:lnTo>
                  <a:pt x="210568" y="62008"/>
                </a:lnTo>
                <a:cubicBezTo>
                  <a:pt x="210473" y="62039"/>
                  <a:pt x="210410" y="62134"/>
                  <a:pt x="210410" y="62261"/>
                </a:cubicBezTo>
                <a:lnTo>
                  <a:pt x="211265" y="66441"/>
                </a:lnTo>
                <a:cubicBezTo>
                  <a:pt x="211297" y="66568"/>
                  <a:pt x="211392" y="66631"/>
                  <a:pt x="211487" y="66631"/>
                </a:cubicBezTo>
                <a:lnTo>
                  <a:pt x="211550" y="66631"/>
                </a:lnTo>
                <a:lnTo>
                  <a:pt x="222191" y="64478"/>
                </a:lnTo>
                <a:cubicBezTo>
                  <a:pt x="222254" y="66251"/>
                  <a:pt x="222286" y="67708"/>
                  <a:pt x="222318" y="68500"/>
                </a:cubicBezTo>
                <a:cubicBezTo>
                  <a:pt x="217124" y="68405"/>
                  <a:pt x="211012" y="68215"/>
                  <a:pt x="209998" y="67645"/>
                </a:cubicBezTo>
                <a:cubicBezTo>
                  <a:pt x="208637" y="66916"/>
                  <a:pt x="201068" y="60646"/>
                  <a:pt x="196286" y="56656"/>
                </a:cubicBezTo>
                <a:lnTo>
                  <a:pt x="221653" y="50100"/>
                </a:lnTo>
                <a:close/>
                <a:moveTo>
                  <a:pt x="236505" y="46237"/>
                </a:moveTo>
                <a:lnTo>
                  <a:pt x="240369" y="47662"/>
                </a:lnTo>
                <a:lnTo>
                  <a:pt x="243789" y="58176"/>
                </a:lnTo>
                <a:lnTo>
                  <a:pt x="243789" y="65903"/>
                </a:lnTo>
                <a:cubicBezTo>
                  <a:pt x="238278" y="67311"/>
                  <a:pt x="232766" y="68631"/>
                  <a:pt x="231376" y="68631"/>
                </a:cubicBezTo>
                <a:cubicBezTo>
                  <a:pt x="231329" y="68631"/>
                  <a:pt x="231286" y="68630"/>
                  <a:pt x="231248" y="68626"/>
                </a:cubicBezTo>
                <a:cubicBezTo>
                  <a:pt x="230552" y="68595"/>
                  <a:pt x="228778" y="68563"/>
                  <a:pt x="226530" y="68531"/>
                </a:cubicBezTo>
                <a:cubicBezTo>
                  <a:pt x="225548" y="68531"/>
                  <a:pt x="224408" y="68500"/>
                  <a:pt x="223204" y="68500"/>
                </a:cubicBezTo>
                <a:cubicBezTo>
                  <a:pt x="223109" y="65586"/>
                  <a:pt x="222666" y="53584"/>
                  <a:pt x="222539" y="49847"/>
                </a:cubicBezTo>
                <a:lnTo>
                  <a:pt x="236505" y="46237"/>
                </a:lnTo>
                <a:close/>
                <a:moveTo>
                  <a:pt x="21567" y="46617"/>
                </a:moveTo>
                <a:lnTo>
                  <a:pt x="27996" y="47060"/>
                </a:lnTo>
                <a:cubicBezTo>
                  <a:pt x="28558" y="47216"/>
                  <a:pt x="36406" y="49278"/>
                  <a:pt x="38545" y="49278"/>
                </a:cubicBezTo>
                <a:cubicBezTo>
                  <a:pt x="38577" y="49278"/>
                  <a:pt x="38608" y="49278"/>
                  <a:pt x="38637" y="49277"/>
                </a:cubicBezTo>
                <a:cubicBezTo>
                  <a:pt x="39207" y="49245"/>
                  <a:pt x="40284" y="49118"/>
                  <a:pt x="41519" y="49023"/>
                </a:cubicBezTo>
                <a:cubicBezTo>
                  <a:pt x="43451" y="48833"/>
                  <a:pt x="45984" y="48580"/>
                  <a:pt x="48011" y="48485"/>
                </a:cubicBezTo>
                <a:lnTo>
                  <a:pt x="48011" y="48485"/>
                </a:lnTo>
                <a:cubicBezTo>
                  <a:pt x="40569" y="52665"/>
                  <a:pt x="19572" y="65270"/>
                  <a:pt x="9058" y="71603"/>
                </a:cubicBezTo>
                <a:lnTo>
                  <a:pt x="7190" y="67518"/>
                </a:lnTo>
                <a:lnTo>
                  <a:pt x="7728" y="65048"/>
                </a:lnTo>
                <a:cubicBezTo>
                  <a:pt x="7728" y="64985"/>
                  <a:pt x="7728" y="64953"/>
                  <a:pt x="7728" y="64921"/>
                </a:cubicBezTo>
                <a:lnTo>
                  <a:pt x="4814" y="57796"/>
                </a:lnTo>
                <a:lnTo>
                  <a:pt x="5004" y="53045"/>
                </a:lnTo>
                <a:lnTo>
                  <a:pt x="21567" y="46617"/>
                </a:lnTo>
                <a:close/>
                <a:moveTo>
                  <a:pt x="146280" y="60614"/>
                </a:moveTo>
                <a:cubicBezTo>
                  <a:pt x="149605" y="60804"/>
                  <a:pt x="154102" y="60868"/>
                  <a:pt x="157808" y="60868"/>
                </a:cubicBezTo>
                <a:lnTo>
                  <a:pt x="158916" y="60868"/>
                </a:lnTo>
                <a:lnTo>
                  <a:pt x="142512" y="73313"/>
                </a:lnTo>
                <a:lnTo>
                  <a:pt x="138268" y="68753"/>
                </a:lnTo>
                <a:cubicBezTo>
                  <a:pt x="142036" y="66156"/>
                  <a:pt x="145013" y="64098"/>
                  <a:pt x="145108" y="63908"/>
                </a:cubicBezTo>
                <a:cubicBezTo>
                  <a:pt x="145298" y="63623"/>
                  <a:pt x="145868" y="61818"/>
                  <a:pt x="146280" y="60614"/>
                </a:cubicBezTo>
                <a:close/>
                <a:moveTo>
                  <a:pt x="132156" y="62799"/>
                </a:moveTo>
                <a:lnTo>
                  <a:pt x="137571" y="68658"/>
                </a:lnTo>
                <a:cubicBezTo>
                  <a:pt x="133549" y="71445"/>
                  <a:pt x="128545" y="74802"/>
                  <a:pt x="124523" y="77525"/>
                </a:cubicBezTo>
                <a:lnTo>
                  <a:pt x="121230" y="74834"/>
                </a:lnTo>
                <a:lnTo>
                  <a:pt x="121230" y="74485"/>
                </a:lnTo>
                <a:cubicBezTo>
                  <a:pt x="121262" y="74232"/>
                  <a:pt x="121198" y="74010"/>
                  <a:pt x="121072" y="73820"/>
                </a:cubicBezTo>
                <a:lnTo>
                  <a:pt x="117746" y="68531"/>
                </a:lnTo>
                <a:lnTo>
                  <a:pt x="132156" y="62799"/>
                </a:lnTo>
                <a:close/>
                <a:moveTo>
                  <a:pt x="157757" y="67009"/>
                </a:moveTo>
                <a:cubicBezTo>
                  <a:pt x="158349" y="67009"/>
                  <a:pt x="158943" y="67105"/>
                  <a:pt x="159518" y="67296"/>
                </a:cubicBezTo>
                <a:cubicBezTo>
                  <a:pt x="161861" y="68183"/>
                  <a:pt x="163033" y="71002"/>
                  <a:pt x="163603" y="73250"/>
                </a:cubicBezTo>
                <a:cubicBezTo>
                  <a:pt x="164268" y="75784"/>
                  <a:pt x="165092" y="78285"/>
                  <a:pt x="166042" y="80756"/>
                </a:cubicBezTo>
                <a:lnTo>
                  <a:pt x="166073" y="80756"/>
                </a:lnTo>
                <a:lnTo>
                  <a:pt x="161861" y="82054"/>
                </a:lnTo>
                <a:lnTo>
                  <a:pt x="156319" y="67201"/>
                </a:lnTo>
                <a:cubicBezTo>
                  <a:pt x="156790" y="67073"/>
                  <a:pt x="157273" y="67009"/>
                  <a:pt x="157757" y="67009"/>
                </a:cubicBezTo>
                <a:close/>
                <a:moveTo>
                  <a:pt x="137919" y="69007"/>
                </a:moveTo>
                <a:lnTo>
                  <a:pt x="142131" y="73567"/>
                </a:lnTo>
                <a:lnTo>
                  <a:pt x="130604" y="82339"/>
                </a:lnTo>
                <a:lnTo>
                  <a:pt x="124904" y="77810"/>
                </a:lnTo>
                <a:cubicBezTo>
                  <a:pt x="128165" y="75625"/>
                  <a:pt x="133517" y="72015"/>
                  <a:pt x="137919" y="69007"/>
                </a:cubicBezTo>
                <a:close/>
                <a:moveTo>
                  <a:pt x="251516" y="45762"/>
                </a:moveTo>
                <a:lnTo>
                  <a:pt x="251516" y="45762"/>
                </a:lnTo>
                <a:cubicBezTo>
                  <a:pt x="255190" y="47440"/>
                  <a:pt x="260986" y="50290"/>
                  <a:pt x="262569" y="51747"/>
                </a:cubicBezTo>
                <a:cubicBezTo>
                  <a:pt x="264817" y="53837"/>
                  <a:pt x="277802" y="69672"/>
                  <a:pt x="280177" y="72617"/>
                </a:cubicBezTo>
                <a:lnTo>
                  <a:pt x="278340" y="79204"/>
                </a:lnTo>
                <a:lnTo>
                  <a:pt x="260130" y="83163"/>
                </a:lnTo>
                <a:lnTo>
                  <a:pt x="251516" y="45762"/>
                </a:lnTo>
                <a:close/>
                <a:moveTo>
                  <a:pt x="155844" y="67328"/>
                </a:moveTo>
                <a:lnTo>
                  <a:pt x="161418" y="82212"/>
                </a:lnTo>
                <a:lnTo>
                  <a:pt x="157364" y="83448"/>
                </a:lnTo>
                <a:lnTo>
                  <a:pt x="151886" y="69197"/>
                </a:lnTo>
                <a:cubicBezTo>
                  <a:pt x="153089" y="68373"/>
                  <a:pt x="154451" y="67771"/>
                  <a:pt x="155844" y="67328"/>
                </a:cubicBezTo>
                <a:close/>
                <a:moveTo>
                  <a:pt x="151474" y="69418"/>
                </a:moveTo>
                <a:lnTo>
                  <a:pt x="156953" y="83606"/>
                </a:lnTo>
                <a:lnTo>
                  <a:pt x="151696" y="85221"/>
                </a:lnTo>
                <a:lnTo>
                  <a:pt x="145868" y="73630"/>
                </a:lnTo>
                <a:lnTo>
                  <a:pt x="150935" y="69767"/>
                </a:lnTo>
                <a:cubicBezTo>
                  <a:pt x="151125" y="69672"/>
                  <a:pt x="151284" y="69545"/>
                  <a:pt x="151474" y="69418"/>
                </a:cubicBezTo>
                <a:close/>
                <a:moveTo>
                  <a:pt x="157111" y="84018"/>
                </a:moveTo>
                <a:lnTo>
                  <a:pt x="158188" y="86994"/>
                </a:lnTo>
                <a:lnTo>
                  <a:pt x="152456" y="88325"/>
                </a:lnTo>
                <a:lnTo>
                  <a:pt x="151854" y="85664"/>
                </a:lnTo>
                <a:lnTo>
                  <a:pt x="157111" y="84018"/>
                </a:lnTo>
                <a:close/>
                <a:moveTo>
                  <a:pt x="194544" y="57099"/>
                </a:moveTo>
                <a:cubicBezTo>
                  <a:pt x="196286" y="63021"/>
                  <a:pt x="197711" y="67835"/>
                  <a:pt x="198059" y="68943"/>
                </a:cubicBezTo>
                <a:lnTo>
                  <a:pt x="189730" y="70843"/>
                </a:lnTo>
                <a:cubicBezTo>
                  <a:pt x="189635" y="70875"/>
                  <a:pt x="189572" y="70970"/>
                  <a:pt x="189572" y="71065"/>
                </a:cubicBezTo>
                <a:lnTo>
                  <a:pt x="189572" y="81769"/>
                </a:lnTo>
                <a:lnTo>
                  <a:pt x="181654" y="81769"/>
                </a:lnTo>
                <a:cubicBezTo>
                  <a:pt x="181623" y="81769"/>
                  <a:pt x="181559" y="81769"/>
                  <a:pt x="181528" y="81801"/>
                </a:cubicBezTo>
                <a:lnTo>
                  <a:pt x="172090" y="88356"/>
                </a:lnTo>
                <a:lnTo>
                  <a:pt x="171615" y="87469"/>
                </a:lnTo>
                <a:cubicBezTo>
                  <a:pt x="169114" y="82782"/>
                  <a:pt x="167182" y="77810"/>
                  <a:pt x="165852" y="72680"/>
                </a:cubicBezTo>
                <a:cubicBezTo>
                  <a:pt x="164522" y="66885"/>
                  <a:pt x="164458" y="63274"/>
                  <a:pt x="165598" y="61659"/>
                </a:cubicBezTo>
                <a:cubicBezTo>
                  <a:pt x="166105" y="60963"/>
                  <a:pt x="166897" y="60551"/>
                  <a:pt x="168132" y="60424"/>
                </a:cubicBezTo>
                <a:lnTo>
                  <a:pt x="192454" y="57606"/>
                </a:lnTo>
                <a:cubicBezTo>
                  <a:pt x="192485" y="57606"/>
                  <a:pt x="192549" y="57606"/>
                  <a:pt x="192612" y="57574"/>
                </a:cubicBezTo>
                <a:lnTo>
                  <a:pt x="194544" y="57099"/>
                </a:lnTo>
                <a:close/>
                <a:moveTo>
                  <a:pt x="121198" y="75372"/>
                </a:moveTo>
                <a:lnTo>
                  <a:pt x="124365" y="77969"/>
                </a:lnTo>
                <a:lnTo>
                  <a:pt x="130224" y="82624"/>
                </a:lnTo>
                <a:lnTo>
                  <a:pt x="120470" y="90003"/>
                </a:lnTo>
                <a:lnTo>
                  <a:pt x="121198" y="75372"/>
                </a:lnTo>
                <a:close/>
                <a:moveTo>
                  <a:pt x="158346" y="87438"/>
                </a:moveTo>
                <a:lnTo>
                  <a:pt x="160088" y="92220"/>
                </a:lnTo>
                <a:lnTo>
                  <a:pt x="153596" y="93360"/>
                </a:lnTo>
                <a:lnTo>
                  <a:pt x="152551" y="88768"/>
                </a:lnTo>
                <a:lnTo>
                  <a:pt x="158346" y="87438"/>
                </a:lnTo>
                <a:close/>
                <a:moveTo>
                  <a:pt x="195177" y="56941"/>
                </a:moveTo>
                <a:cubicBezTo>
                  <a:pt x="198122" y="59379"/>
                  <a:pt x="207845" y="67518"/>
                  <a:pt x="209523" y="68436"/>
                </a:cubicBezTo>
                <a:cubicBezTo>
                  <a:pt x="210663" y="69070"/>
                  <a:pt x="215952" y="69292"/>
                  <a:pt x="222349" y="69418"/>
                </a:cubicBezTo>
                <a:cubicBezTo>
                  <a:pt x="222666" y="71128"/>
                  <a:pt x="224629" y="80027"/>
                  <a:pt x="228936" y="99060"/>
                </a:cubicBezTo>
                <a:lnTo>
                  <a:pt x="209587" y="98807"/>
                </a:lnTo>
                <a:lnTo>
                  <a:pt x="208858" y="94247"/>
                </a:lnTo>
                <a:cubicBezTo>
                  <a:pt x="208858" y="94183"/>
                  <a:pt x="208827" y="94152"/>
                  <a:pt x="208795" y="94120"/>
                </a:cubicBezTo>
                <a:lnTo>
                  <a:pt x="206926" y="92727"/>
                </a:lnTo>
                <a:lnTo>
                  <a:pt x="206325" y="82814"/>
                </a:lnTo>
                <a:cubicBezTo>
                  <a:pt x="206325" y="82751"/>
                  <a:pt x="206325" y="82719"/>
                  <a:pt x="206293" y="82687"/>
                </a:cubicBezTo>
                <a:lnTo>
                  <a:pt x="201669" y="77684"/>
                </a:lnTo>
                <a:lnTo>
                  <a:pt x="198566" y="69038"/>
                </a:lnTo>
                <a:cubicBezTo>
                  <a:pt x="198502" y="68880"/>
                  <a:pt x="196951" y="63623"/>
                  <a:pt x="194987" y="56972"/>
                </a:cubicBezTo>
                <a:lnTo>
                  <a:pt x="195177" y="56941"/>
                </a:lnTo>
                <a:close/>
                <a:moveTo>
                  <a:pt x="134309" y="90921"/>
                </a:moveTo>
                <a:cubicBezTo>
                  <a:pt x="135101" y="91966"/>
                  <a:pt x="136019" y="93170"/>
                  <a:pt x="136938" y="94405"/>
                </a:cubicBezTo>
                <a:lnTo>
                  <a:pt x="136874" y="94405"/>
                </a:lnTo>
                <a:cubicBezTo>
                  <a:pt x="136779" y="94468"/>
                  <a:pt x="136748" y="94595"/>
                  <a:pt x="136811" y="94722"/>
                </a:cubicBezTo>
                <a:lnTo>
                  <a:pt x="136779" y="94722"/>
                </a:lnTo>
                <a:cubicBezTo>
                  <a:pt x="136843" y="94817"/>
                  <a:pt x="136906" y="94848"/>
                  <a:pt x="137001" y="94848"/>
                </a:cubicBezTo>
                <a:cubicBezTo>
                  <a:pt x="137033" y="94848"/>
                  <a:pt x="137064" y="94848"/>
                  <a:pt x="137096" y="94817"/>
                </a:cubicBezTo>
                <a:lnTo>
                  <a:pt x="137191" y="94753"/>
                </a:lnTo>
                <a:cubicBezTo>
                  <a:pt x="137571" y="95228"/>
                  <a:pt x="137888" y="95703"/>
                  <a:pt x="138236" y="96147"/>
                </a:cubicBezTo>
                <a:cubicBezTo>
                  <a:pt x="138173" y="96147"/>
                  <a:pt x="138141" y="96178"/>
                  <a:pt x="138110" y="96210"/>
                </a:cubicBezTo>
                <a:lnTo>
                  <a:pt x="132631" y="100422"/>
                </a:lnTo>
                <a:lnTo>
                  <a:pt x="129844" y="96400"/>
                </a:lnTo>
                <a:cubicBezTo>
                  <a:pt x="131934" y="93867"/>
                  <a:pt x="133739" y="91650"/>
                  <a:pt x="134309" y="90921"/>
                </a:cubicBezTo>
                <a:close/>
                <a:moveTo>
                  <a:pt x="160246" y="92663"/>
                </a:moveTo>
                <a:lnTo>
                  <a:pt x="162811" y="99789"/>
                </a:lnTo>
                <a:lnTo>
                  <a:pt x="155559" y="101245"/>
                </a:lnTo>
                <a:cubicBezTo>
                  <a:pt x="155464" y="101245"/>
                  <a:pt x="155401" y="101340"/>
                  <a:pt x="155369" y="101435"/>
                </a:cubicBezTo>
                <a:lnTo>
                  <a:pt x="153659" y="93835"/>
                </a:lnTo>
                <a:lnTo>
                  <a:pt x="160246" y="92663"/>
                </a:lnTo>
                <a:close/>
                <a:moveTo>
                  <a:pt x="138458" y="96463"/>
                </a:moveTo>
                <a:cubicBezTo>
                  <a:pt x="139851" y="98395"/>
                  <a:pt x="140991" y="100010"/>
                  <a:pt x="141150" y="100422"/>
                </a:cubicBezTo>
                <a:cubicBezTo>
                  <a:pt x="140770" y="100865"/>
                  <a:pt x="138331" y="102829"/>
                  <a:pt x="135766" y="104919"/>
                </a:cubicBezTo>
                <a:lnTo>
                  <a:pt x="132884" y="100802"/>
                </a:lnTo>
                <a:lnTo>
                  <a:pt x="138363" y="96558"/>
                </a:lnTo>
                <a:cubicBezTo>
                  <a:pt x="138426" y="96527"/>
                  <a:pt x="138426" y="96495"/>
                  <a:pt x="138458" y="96463"/>
                </a:cubicBezTo>
                <a:close/>
                <a:moveTo>
                  <a:pt x="162970" y="100232"/>
                </a:moveTo>
                <a:lnTo>
                  <a:pt x="164395" y="104127"/>
                </a:lnTo>
                <a:lnTo>
                  <a:pt x="156414" y="105964"/>
                </a:lnTo>
                <a:lnTo>
                  <a:pt x="155432" y="101594"/>
                </a:lnTo>
                <a:lnTo>
                  <a:pt x="155432" y="101594"/>
                </a:lnTo>
                <a:cubicBezTo>
                  <a:pt x="155464" y="101657"/>
                  <a:pt x="155559" y="101689"/>
                  <a:pt x="155623" y="101689"/>
                </a:cubicBezTo>
                <a:lnTo>
                  <a:pt x="155686" y="101689"/>
                </a:lnTo>
                <a:lnTo>
                  <a:pt x="162970" y="100232"/>
                </a:lnTo>
                <a:close/>
                <a:moveTo>
                  <a:pt x="134721" y="82086"/>
                </a:moveTo>
                <a:lnTo>
                  <a:pt x="134088" y="90478"/>
                </a:lnTo>
                <a:cubicBezTo>
                  <a:pt x="133327" y="91396"/>
                  <a:pt x="123542" y="103557"/>
                  <a:pt x="121008" y="105742"/>
                </a:cubicBezTo>
                <a:cubicBezTo>
                  <a:pt x="120487" y="106184"/>
                  <a:pt x="119366" y="106364"/>
                  <a:pt x="117890" y="106364"/>
                </a:cubicBezTo>
                <a:cubicBezTo>
                  <a:pt x="114704" y="106364"/>
                  <a:pt x="109864" y="105521"/>
                  <a:pt x="105839" y="104634"/>
                </a:cubicBezTo>
                <a:lnTo>
                  <a:pt x="105712" y="104634"/>
                </a:lnTo>
                <a:cubicBezTo>
                  <a:pt x="105300" y="104539"/>
                  <a:pt x="104889" y="104444"/>
                  <a:pt x="104509" y="104349"/>
                </a:cubicBezTo>
                <a:lnTo>
                  <a:pt x="105839" y="103906"/>
                </a:lnTo>
                <a:cubicBezTo>
                  <a:pt x="105965" y="103874"/>
                  <a:pt x="106092" y="103811"/>
                  <a:pt x="106187" y="103716"/>
                </a:cubicBezTo>
                <a:lnTo>
                  <a:pt x="134721" y="82086"/>
                </a:lnTo>
                <a:close/>
                <a:moveTo>
                  <a:pt x="166232" y="81199"/>
                </a:moveTo>
                <a:cubicBezTo>
                  <a:pt x="167213" y="83701"/>
                  <a:pt x="168353" y="86171"/>
                  <a:pt x="169620" y="88546"/>
                </a:cubicBezTo>
                <a:lnTo>
                  <a:pt x="172692" y="94373"/>
                </a:lnTo>
                <a:lnTo>
                  <a:pt x="176841" y="105869"/>
                </a:lnTo>
                <a:lnTo>
                  <a:pt x="174212" y="106787"/>
                </a:lnTo>
                <a:lnTo>
                  <a:pt x="164490" y="81737"/>
                </a:lnTo>
                <a:lnTo>
                  <a:pt x="166232" y="81199"/>
                </a:lnTo>
                <a:close/>
                <a:moveTo>
                  <a:pt x="164046" y="81864"/>
                </a:moveTo>
                <a:lnTo>
                  <a:pt x="173769" y="106946"/>
                </a:lnTo>
                <a:lnTo>
                  <a:pt x="171457" y="107769"/>
                </a:lnTo>
                <a:lnTo>
                  <a:pt x="162020" y="82497"/>
                </a:lnTo>
                <a:lnTo>
                  <a:pt x="164046" y="81864"/>
                </a:lnTo>
                <a:close/>
                <a:moveTo>
                  <a:pt x="283312" y="80471"/>
                </a:moveTo>
                <a:lnTo>
                  <a:pt x="268649" y="109353"/>
                </a:lnTo>
                <a:lnTo>
                  <a:pt x="260732" y="85411"/>
                </a:lnTo>
                <a:lnTo>
                  <a:pt x="283312" y="80471"/>
                </a:lnTo>
                <a:close/>
                <a:moveTo>
                  <a:pt x="161576" y="82624"/>
                </a:moveTo>
                <a:lnTo>
                  <a:pt x="171045" y="107928"/>
                </a:lnTo>
                <a:lnTo>
                  <a:pt x="166802" y="109416"/>
                </a:lnTo>
                <a:lnTo>
                  <a:pt x="157523" y="83891"/>
                </a:lnTo>
                <a:lnTo>
                  <a:pt x="161576" y="82624"/>
                </a:lnTo>
                <a:close/>
                <a:moveTo>
                  <a:pt x="103654" y="104602"/>
                </a:moveTo>
                <a:cubicBezTo>
                  <a:pt x="104192" y="104729"/>
                  <a:pt x="104794" y="104856"/>
                  <a:pt x="105490" y="104982"/>
                </a:cubicBezTo>
                <a:lnTo>
                  <a:pt x="105079" y="109796"/>
                </a:lnTo>
                <a:lnTo>
                  <a:pt x="92633" y="111284"/>
                </a:lnTo>
                <a:lnTo>
                  <a:pt x="91778" y="108529"/>
                </a:lnTo>
                <a:cubicBezTo>
                  <a:pt x="97066" y="106756"/>
                  <a:pt x="101278" y="105362"/>
                  <a:pt x="103654" y="104602"/>
                </a:cubicBezTo>
                <a:close/>
                <a:moveTo>
                  <a:pt x="164553" y="104571"/>
                </a:moveTo>
                <a:lnTo>
                  <a:pt x="166390" y="109606"/>
                </a:lnTo>
                <a:lnTo>
                  <a:pt x="162273" y="111284"/>
                </a:lnTo>
                <a:lnTo>
                  <a:pt x="156731" y="106344"/>
                </a:lnTo>
                <a:lnTo>
                  <a:pt x="164553" y="104571"/>
                </a:lnTo>
                <a:close/>
                <a:moveTo>
                  <a:pt x="253417" y="64288"/>
                </a:moveTo>
                <a:lnTo>
                  <a:pt x="258135" y="84809"/>
                </a:lnTo>
                <a:cubicBezTo>
                  <a:pt x="258135" y="84809"/>
                  <a:pt x="258135" y="84841"/>
                  <a:pt x="258135" y="84873"/>
                </a:cubicBezTo>
                <a:lnTo>
                  <a:pt x="258135" y="84904"/>
                </a:lnTo>
                <a:lnTo>
                  <a:pt x="265039" y="105711"/>
                </a:lnTo>
                <a:lnTo>
                  <a:pt x="233148" y="113628"/>
                </a:lnTo>
                <a:cubicBezTo>
                  <a:pt x="229950" y="99377"/>
                  <a:pt x="223901" y="72712"/>
                  <a:pt x="223268" y="69418"/>
                </a:cubicBezTo>
                <a:lnTo>
                  <a:pt x="223268" y="69418"/>
                </a:lnTo>
                <a:lnTo>
                  <a:pt x="226530" y="69450"/>
                </a:lnTo>
                <a:cubicBezTo>
                  <a:pt x="228746" y="69482"/>
                  <a:pt x="230520" y="69513"/>
                  <a:pt x="231185" y="69545"/>
                </a:cubicBezTo>
                <a:lnTo>
                  <a:pt x="231312" y="69545"/>
                </a:lnTo>
                <a:cubicBezTo>
                  <a:pt x="233940" y="69545"/>
                  <a:pt x="249078" y="65460"/>
                  <a:pt x="253417" y="64288"/>
                </a:cubicBezTo>
                <a:close/>
                <a:moveTo>
                  <a:pt x="154166" y="98079"/>
                </a:moveTo>
                <a:lnTo>
                  <a:pt x="155749" y="105141"/>
                </a:lnTo>
                <a:lnTo>
                  <a:pt x="150935" y="107516"/>
                </a:lnTo>
                <a:lnTo>
                  <a:pt x="150049" y="106439"/>
                </a:lnTo>
                <a:cubicBezTo>
                  <a:pt x="150014" y="106387"/>
                  <a:pt x="149950" y="106363"/>
                  <a:pt x="149884" y="106363"/>
                </a:cubicBezTo>
                <a:cubicBezTo>
                  <a:pt x="149830" y="106363"/>
                  <a:pt x="149775" y="106379"/>
                  <a:pt x="149732" y="106407"/>
                </a:cubicBezTo>
                <a:cubicBezTo>
                  <a:pt x="149637" y="106502"/>
                  <a:pt x="149605" y="106629"/>
                  <a:pt x="149700" y="106756"/>
                </a:cubicBezTo>
                <a:lnTo>
                  <a:pt x="150682" y="107928"/>
                </a:lnTo>
                <a:cubicBezTo>
                  <a:pt x="150714" y="107991"/>
                  <a:pt x="150777" y="108023"/>
                  <a:pt x="150872" y="108023"/>
                </a:cubicBezTo>
                <a:cubicBezTo>
                  <a:pt x="150904" y="108023"/>
                  <a:pt x="150935" y="107991"/>
                  <a:pt x="150967" y="107991"/>
                </a:cubicBezTo>
                <a:lnTo>
                  <a:pt x="155876" y="105584"/>
                </a:lnTo>
                <a:lnTo>
                  <a:pt x="156003" y="106217"/>
                </a:lnTo>
                <a:lnTo>
                  <a:pt x="154166" y="109891"/>
                </a:lnTo>
                <a:lnTo>
                  <a:pt x="143588" y="115560"/>
                </a:lnTo>
                <a:lnTo>
                  <a:pt x="141308" y="111633"/>
                </a:lnTo>
                <a:lnTo>
                  <a:pt x="142860" y="110778"/>
                </a:lnTo>
                <a:cubicBezTo>
                  <a:pt x="142923" y="110746"/>
                  <a:pt x="142955" y="110683"/>
                  <a:pt x="142955" y="110619"/>
                </a:cubicBezTo>
                <a:cubicBezTo>
                  <a:pt x="142987" y="110556"/>
                  <a:pt x="142987" y="110493"/>
                  <a:pt x="142955" y="110461"/>
                </a:cubicBezTo>
                <a:lnTo>
                  <a:pt x="141181" y="107643"/>
                </a:lnTo>
                <a:cubicBezTo>
                  <a:pt x="141181" y="107611"/>
                  <a:pt x="141150" y="107579"/>
                  <a:pt x="141086" y="107579"/>
                </a:cubicBezTo>
                <a:lnTo>
                  <a:pt x="151949" y="98459"/>
                </a:lnTo>
                <a:lnTo>
                  <a:pt x="154166" y="98079"/>
                </a:lnTo>
                <a:close/>
                <a:moveTo>
                  <a:pt x="198186" y="69355"/>
                </a:moveTo>
                <a:lnTo>
                  <a:pt x="201258" y="77874"/>
                </a:lnTo>
                <a:cubicBezTo>
                  <a:pt x="201258" y="77905"/>
                  <a:pt x="201258" y="77937"/>
                  <a:pt x="201289" y="77937"/>
                </a:cubicBezTo>
                <a:lnTo>
                  <a:pt x="205881" y="82909"/>
                </a:lnTo>
                <a:lnTo>
                  <a:pt x="206483" y="92853"/>
                </a:lnTo>
                <a:cubicBezTo>
                  <a:pt x="206483" y="92917"/>
                  <a:pt x="206515" y="92980"/>
                  <a:pt x="206578" y="93043"/>
                </a:cubicBezTo>
                <a:lnTo>
                  <a:pt x="208415" y="94405"/>
                </a:lnTo>
                <a:lnTo>
                  <a:pt x="209112" y="98807"/>
                </a:lnTo>
                <a:lnTo>
                  <a:pt x="201733" y="98807"/>
                </a:lnTo>
                <a:lnTo>
                  <a:pt x="185106" y="93423"/>
                </a:lnTo>
                <a:cubicBezTo>
                  <a:pt x="185081" y="93415"/>
                  <a:pt x="185055" y="93411"/>
                  <a:pt x="185031" y="93411"/>
                </a:cubicBezTo>
                <a:cubicBezTo>
                  <a:pt x="184963" y="93411"/>
                  <a:pt x="184899" y="93440"/>
                  <a:pt x="184853" y="93487"/>
                </a:cubicBezTo>
                <a:lnTo>
                  <a:pt x="180451" y="98364"/>
                </a:lnTo>
                <a:cubicBezTo>
                  <a:pt x="180388" y="98427"/>
                  <a:pt x="180388" y="98522"/>
                  <a:pt x="180388" y="98585"/>
                </a:cubicBezTo>
                <a:lnTo>
                  <a:pt x="182731" y="109226"/>
                </a:lnTo>
                <a:cubicBezTo>
                  <a:pt x="182731" y="109289"/>
                  <a:pt x="182763" y="109353"/>
                  <a:pt x="182826" y="109384"/>
                </a:cubicBezTo>
                <a:lnTo>
                  <a:pt x="188083" y="112076"/>
                </a:lnTo>
                <a:lnTo>
                  <a:pt x="184220" y="117143"/>
                </a:lnTo>
                <a:lnTo>
                  <a:pt x="182953" y="116066"/>
                </a:lnTo>
                <a:lnTo>
                  <a:pt x="174814" y="93518"/>
                </a:lnTo>
                <a:cubicBezTo>
                  <a:pt x="174782" y="93455"/>
                  <a:pt x="174782" y="93423"/>
                  <a:pt x="174751" y="93360"/>
                </a:cubicBezTo>
                <a:lnTo>
                  <a:pt x="172312" y="88768"/>
                </a:lnTo>
                <a:lnTo>
                  <a:pt x="181749" y="82212"/>
                </a:lnTo>
                <a:lnTo>
                  <a:pt x="189793" y="82212"/>
                </a:lnTo>
                <a:cubicBezTo>
                  <a:pt x="189920" y="82212"/>
                  <a:pt x="190015" y="82117"/>
                  <a:pt x="190015" y="81991"/>
                </a:cubicBezTo>
                <a:lnTo>
                  <a:pt x="190015" y="71255"/>
                </a:lnTo>
                <a:lnTo>
                  <a:pt x="198186" y="69355"/>
                </a:lnTo>
                <a:close/>
                <a:moveTo>
                  <a:pt x="166548" y="110018"/>
                </a:moveTo>
                <a:lnTo>
                  <a:pt x="168797" y="115560"/>
                </a:lnTo>
                <a:lnTo>
                  <a:pt x="162843" y="117175"/>
                </a:lnTo>
                <a:lnTo>
                  <a:pt x="162463" y="115465"/>
                </a:lnTo>
                <a:lnTo>
                  <a:pt x="162431" y="111696"/>
                </a:lnTo>
                <a:lnTo>
                  <a:pt x="166548" y="110018"/>
                </a:lnTo>
                <a:close/>
                <a:moveTo>
                  <a:pt x="140770" y="107833"/>
                </a:moveTo>
                <a:cubicBezTo>
                  <a:pt x="140770" y="107864"/>
                  <a:pt x="140770" y="107864"/>
                  <a:pt x="140770" y="107896"/>
                </a:cubicBezTo>
                <a:lnTo>
                  <a:pt x="142385" y="110493"/>
                </a:lnTo>
                <a:lnTo>
                  <a:pt x="140865" y="111348"/>
                </a:lnTo>
                <a:cubicBezTo>
                  <a:pt x="140801" y="111379"/>
                  <a:pt x="140770" y="111443"/>
                  <a:pt x="140738" y="111506"/>
                </a:cubicBezTo>
                <a:cubicBezTo>
                  <a:pt x="140738" y="111538"/>
                  <a:pt x="140738" y="111601"/>
                  <a:pt x="140770" y="111665"/>
                </a:cubicBezTo>
                <a:lnTo>
                  <a:pt x="143177" y="115781"/>
                </a:lnTo>
                <a:lnTo>
                  <a:pt x="138426" y="118315"/>
                </a:lnTo>
                <a:cubicBezTo>
                  <a:pt x="138458" y="118252"/>
                  <a:pt x="138490" y="118157"/>
                  <a:pt x="138458" y="118093"/>
                </a:cubicBezTo>
                <a:lnTo>
                  <a:pt x="135228" y="112678"/>
                </a:lnTo>
                <a:cubicBezTo>
                  <a:pt x="135196" y="112646"/>
                  <a:pt x="135164" y="112615"/>
                  <a:pt x="135101" y="112583"/>
                </a:cubicBezTo>
                <a:lnTo>
                  <a:pt x="140770" y="107833"/>
                </a:lnTo>
                <a:close/>
                <a:moveTo>
                  <a:pt x="176999" y="106312"/>
                </a:moveTo>
                <a:lnTo>
                  <a:pt x="180894" y="117143"/>
                </a:lnTo>
                <a:cubicBezTo>
                  <a:pt x="180958" y="117333"/>
                  <a:pt x="181084" y="117492"/>
                  <a:pt x="181243" y="117650"/>
                </a:cubicBezTo>
                <a:lnTo>
                  <a:pt x="182351" y="118568"/>
                </a:lnTo>
                <a:lnTo>
                  <a:pt x="179279" y="119930"/>
                </a:lnTo>
                <a:lnTo>
                  <a:pt x="174371" y="107231"/>
                </a:lnTo>
                <a:lnTo>
                  <a:pt x="176999" y="106312"/>
                </a:lnTo>
                <a:close/>
                <a:moveTo>
                  <a:pt x="91398" y="108656"/>
                </a:moveTo>
                <a:lnTo>
                  <a:pt x="92284" y="111601"/>
                </a:lnTo>
                <a:cubicBezTo>
                  <a:pt x="92316" y="111696"/>
                  <a:pt x="92379" y="111760"/>
                  <a:pt x="92506" y="111760"/>
                </a:cubicBezTo>
                <a:lnTo>
                  <a:pt x="105110" y="110303"/>
                </a:lnTo>
                <a:lnTo>
                  <a:pt x="104477" y="118315"/>
                </a:lnTo>
                <a:lnTo>
                  <a:pt x="91841" y="119962"/>
                </a:lnTo>
                <a:lnTo>
                  <a:pt x="86521" y="110303"/>
                </a:lnTo>
                <a:lnTo>
                  <a:pt x="91398" y="108656"/>
                </a:lnTo>
                <a:close/>
                <a:moveTo>
                  <a:pt x="145488" y="73915"/>
                </a:moveTo>
                <a:lnTo>
                  <a:pt x="151347" y="85569"/>
                </a:lnTo>
                <a:lnTo>
                  <a:pt x="154071" y="97604"/>
                </a:lnTo>
                <a:lnTo>
                  <a:pt x="151822" y="98015"/>
                </a:lnTo>
                <a:cubicBezTo>
                  <a:pt x="151759" y="98015"/>
                  <a:pt x="151727" y="98015"/>
                  <a:pt x="151696" y="98047"/>
                </a:cubicBezTo>
                <a:lnTo>
                  <a:pt x="132061" y="114546"/>
                </a:lnTo>
                <a:lnTo>
                  <a:pt x="115656" y="120943"/>
                </a:lnTo>
                <a:lnTo>
                  <a:pt x="114294" y="115401"/>
                </a:lnTo>
                <a:cubicBezTo>
                  <a:pt x="114263" y="115306"/>
                  <a:pt x="114199" y="115243"/>
                  <a:pt x="114104" y="115211"/>
                </a:cubicBezTo>
                <a:lnTo>
                  <a:pt x="105237" y="114008"/>
                </a:lnTo>
                <a:lnTo>
                  <a:pt x="105934" y="105141"/>
                </a:lnTo>
                <a:cubicBezTo>
                  <a:pt x="109417" y="105869"/>
                  <a:pt x="114389" y="106819"/>
                  <a:pt x="117810" y="106819"/>
                </a:cubicBezTo>
                <a:cubicBezTo>
                  <a:pt x="119425" y="106819"/>
                  <a:pt x="120692" y="106597"/>
                  <a:pt x="121293" y="106091"/>
                </a:cubicBezTo>
                <a:cubicBezTo>
                  <a:pt x="122750" y="104824"/>
                  <a:pt x="126424" y="100517"/>
                  <a:pt x="129527" y="96780"/>
                </a:cubicBezTo>
                <a:lnTo>
                  <a:pt x="135386" y="105204"/>
                </a:lnTo>
                <a:cubicBezTo>
                  <a:pt x="134246" y="106154"/>
                  <a:pt x="133074" y="107073"/>
                  <a:pt x="132061" y="107896"/>
                </a:cubicBezTo>
                <a:cubicBezTo>
                  <a:pt x="131902" y="108023"/>
                  <a:pt x="131997" y="108276"/>
                  <a:pt x="132219" y="108276"/>
                </a:cubicBezTo>
                <a:cubicBezTo>
                  <a:pt x="132251" y="108276"/>
                  <a:pt x="132314" y="108244"/>
                  <a:pt x="132346" y="108244"/>
                </a:cubicBezTo>
                <a:cubicBezTo>
                  <a:pt x="134468" y="106534"/>
                  <a:pt x="141371" y="101024"/>
                  <a:pt x="141593" y="100580"/>
                </a:cubicBezTo>
                <a:cubicBezTo>
                  <a:pt x="141656" y="100485"/>
                  <a:pt x="141815" y="100169"/>
                  <a:pt x="137603" y="94532"/>
                </a:cubicBezTo>
                <a:lnTo>
                  <a:pt x="142987" y="91460"/>
                </a:lnTo>
                <a:lnTo>
                  <a:pt x="143525" y="92948"/>
                </a:lnTo>
                <a:cubicBezTo>
                  <a:pt x="143572" y="93054"/>
                  <a:pt x="143658" y="93099"/>
                  <a:pt x="143743" y="93099"/>
                </a:cubicBezTo>
                <a:cubicBezTo>
                  <a:pt x="143887" y="93099"/>
                  <a:pt x="144028" y="92969"/>
                  <a:pt x="143968" y="92790"/>
                </a:cubicBezTo>
                <a:lnTo>
                  <a:pt x="143335" y="91016"/>
                </a:lnTo>
                <a:cubicBezTo>
                  <a:pt x="143303" y="90953"/>
                  <a:pt x="143240" y="90921"/>
                  <a:pt x="143177" y="90890"/>
                </a:cubicBezTo>
                <a:cubicBezTo>
                  <a:pt x="143145" y="90874"/>
                  <a:pt x="143113" y="90866"/>
                  <a:pt x="143082" y="90866"/>
                </a:cubicBezTo>
                <a:cubicBezTo>
                  <a:pt x="143050" y="90866"/>
                  <a:pt x="143018" y="90874"/>
                  <a:pt x="142987" y="90890"/>
                </a:cubicBezTo>
                <a:lnTo>
                  <a:pt x="139946" y="92632"/>
                </a:lnTo>
                <a:lnTo>
                  <a:pt x="139155" y="91143"/>
                </a:lnTo>
                <a:lnTo>
                  <a:pt x="143240" y="88483"/>
                </a:lnTo>
                <a:cubicBezTo>
                  <a:pt x="143451" y="88324"/>
                  <a:pt x="143310" y="88034"/>
                  <a:pt x="143110" y="88034"/>
                </a:cubicBezTo>
                <a:cubicBezTo>
                  <a:pt x="143070" y="88034"/>
                  <a:pt x="143029" y="88045"/>
                  <a:pt x="142987" y="88071"/>
                </a:cubicBezTo>
                <a:lnTo>
                  <a:pt x="138743" y="90890"/>
                </a:lnTo>
                <a:cubicBezTo>
                  <a:pt x="138616" y="90953"/>
                  <a:pt x="138585" y="91080"/>
                  <a:pt x="138648" y="91175"/>
                </a:cubicBezTo>
                <a:lnTo>
                  <a:pt x="139535" y="92853"/>
                </a:lnTo>
                <a:lnTo>
                  <a:pt x="137349" y="94152"/>
                </a:lnTo>
                <a:cubicBezTo>
                  <a:pt x="136558" y="93107"/>
                  <a:pt x="135639" y="91871"/>
                  <a:pt x="134594" y="90478"/>
                </a:cubicBezTo>
                <a:lnTo>
                  <a:pt x="135228" y="81706"/>
                </a:lnTo>
                <a:lnTo>
                  <a:pt x="145488" y="73915"/>
                </a:lnTo>
                <a:close/>
                <a:moveTo>
                  <a:pt x="173927" y="107389"/>
                </a:moveTo>
                <a:lnTo>
                  <a:pt x="178868" y="120120"/>
                </a:lnTo>
                <a:lnTo>
                  <a:pt x="176461" y="121165"/>
                </a:lnTo>
                <a:lnTo>
                  <a:pt x="171615" y="108213"/>
                </a:lnTo>
                <a:lnTo>
                  <a:pt x="173927" y="107389"/>
                </a:lnTo>
                <a:close/>
                <a:moveTo>
                  <a:pt x="171204" y="108371"/>
                </a:moveTo>
                <a:lnTo>
                  <a:pt x="176049" y="121355"/>
                </a:lnTo>
                <a:lnTo>
                  <a:pt x="172312" y="123002"/>
                </a:lnTo>
                <a:lnTo>
                  <a:pt x="166960" y="109859"/>
                </a:lnTo>
                <a:lnTo>
                  <a:pt x="171204" y="108371"/>
                </a:lnTo>
                <a:close/>
                <a:moveTo>
                  <a:pt x="73663" y="114736"/>
                </a:moveTo>
                <a:lnTo>
                  <a:pt x="76798" y="121134"/>
                </a:lnTo>
                <a:lnTo>
                  <a:pt x="69166" y="123762"/>
                </a:lnTo>
                <a:lnTo>
                  <a:pt x="66981" y="117112"/>
                </a:lnTo>
                <a:cubicBezTo>
                  <a:pt x="69229" y="116320"/>
                  <a:pt x="71478" y="115528"/>
                  <a:pt x="73663" y="114736"/>
                </a:cubicBezTo>
                <a:close/>
                <a:moveTo>
                  <a:pt x="78065" y="8962"/>
                </a:moveTo>
                <a:lnTo>
                  <a:pt x="95420" y="10514"/>
                </a:lnTo>
                <a:lnTo>
                  <a:pt x="101943" y="24765"/>
                </a:lnTo>
                <a:cubicBezTo>
                  <a:pt x="102007" y="24892"/>
                  <a:pt x="102070" y="25018"/>
                  <a:pt x="102165" y="25113"/>
                </a:cubicBezTo>
                <a:lnTo>
                  <a:pt x="116258" y="39206"/>
                </a:lnTo>
                <a:lnTo>
                  <a:pt x="121990" y="54344"/>
                </a:lnTo>
                <a:lnTo>
                  <a:pt x="117683" y="56561"/>
                </a:lnTo>
                <a:cubicBezTo>
                  <a:pt x="117398" y="56719"/>
                  <a:pt x="117176" y="57004"/>
                  <a:pt x="117081" y="57321"/>
                </a:cubicBezTo>
                <a:lnTo>
                  <a:pt x="114706" y="67328"/>
                </a:lnTo>
                <a:cubicBezTo>
                  <a:pt x="114643" y="67613"/>
                  <a:pt x="114706" y="67930"/>
                  <a:pt x="114864" y="68183"/>
                </a:cubicBezTo>
                <a:lnTo>
                  <a:pt x="118950" y="74707"/>
                </a:lnTo>
                <a:lnTo>
                  <a:pt x="118095" y="91808"/>
                </a:lnTo>
                <a:lnTo>
                  <a:pt x="104984" y="101784"/>
                </a:lnTo>
                <a:cubicBezTo>
                  <a:pt x="101880" y="102766"/>
                  <a:pt x="61185" y="115940"/>
                  <a:pt x="39080" y="125472"/>
                </a:cubicBezTo>
                <a:cubicBezTo>
                  <a:pt x="38004" y="122812"/>
                  <a:pt x="36863" y="119898"/>
                  <a:pt x="35660" y="116890"/>
                </a:cubicBezTo>
                <a:cubicBezTo>
                  <a:pt x="34140" y="113026"/>
                  <a:pt x="32683" y="109416"/>
                  <a:pt x="32430" y="108656"/>
                </a:cubicBezTo>
                <a:cubicBezTo>
                  <a:pt x="32398" y="108054"/>
                  <a:pt x="31955" y="107674"/>
                  <a:pt x="26666" y="103526"/>
                </a:cubicBezTo>
                <a:cubicBezTo>
                  <a:pt x="24513" y="101815"/>
                  <a:pt x="21821" y="99725"/>
                  <a:pt x="21346" y="99187"/>
                </a:cubicBezTo>
                <a:cubicBezTo>
                  <a:pt x="20744" y="98522"/>
                  <a:pt x="19319" y="94753"/>
                  <a:pt x="18242" y="91491"/>
                </a:cubicBezTo>
                <a:cubicBezTo>
                  <a:pt x="18242" y="91460"/>
                  <a:pt x="18210" y="91428"/>
                  <a:pt x="18210" y="91365"/>
                </a:cubicBezTo>
                <a:lnTo>
                  <a:pt x="10040" y="73694"/>
                </a:lnTo>
                <a:cubicBezTo>
                  <a:pt x="27236" y="63338"/>
                  <a:pt x="49658" y="49942"/>
                  <a:pt x="51305" y="49340"/>
                </a:cubicBezTo>
                <a:cubicBezTo>
                  <a:pt x="53331" y="48707"/>
                  <a:pt x="61249" y="45160"/>
                  <a:pt x="64067" y="41835"/>
                </a:cubicBezTo>
                <a:cubicBezTo>
                  <a:pt x="65936" y="39586"/>
                  <a:pt x="69831" y="28249"/>
                  <a:pt x="73410" y="17481"/>
                </a:cubicBezTo>
                <a:cubicBezTo>
                  <a:pt x="73853" y="16088"/>
                  <a:pt x="74265" y="14916"/>
                  <a:pt x="74360" y="14631"/>
                </a:cubicBezTo>
                <a:cubicBezTo>
                  <a:pt x="74613" y="14251"/>
                  <a:pt x="76038" y="12003"/>
                  <a:pt x="78065" y="8962"/>
                </a:cubicBezTo>
                <a:close/>
                <a:moveTo>
                  <a:pt x="168955" y="116003"/>
                </a:moveTo>
                <a:lnTo>
                  <a:pt x="171869" y="123192"/>
                </a:lnTo>
                <a:lnTo>
                  <a:pt x="165028" y="126201"/>
                </a:lnTo>
                <a:lnTo>
                  <a:pt x="162938" y="117618"/>
                </a:lnTo>
                <a:lnTo>
                  <a:pt x="168955" y="116003"/>
                </a:lnTo>
                <a:close/>
                <a:moveTo>
                  <a:pt x="15170" y="90256"/>
                </a:moveTo>
                <a:lnTo>
                  <a:pt x="16089" y="92251"/>
                </a:lnTo>
                <a:cubicBezTo>
                  <a:pt x="16532" y="93550"/>
                  <a:pt x="18432" y="99314"/>
                  <a:pt x="19636" y="100675"/>
                </a:cubicBezTo>
                <a:cubicBezTo>
                  <a:pt x="20396" y="101435"/>
                  <a:pt x="21251" y="102164"/>
                  <a:pt x="22106" y="102797"/>
                </a:cubicBezTo>
                <a:lnTo>
                  <a:pt x="14252" y="106851"/>
                </a:lnTo>
                <a:cubicBezTo>
                  <a:pt x="14125" y="106914"/>
                  <a:pt x="14093" y="107041"/>
                  <a:pt x="14125" y="107136"/>
                </a:cubicBezTo>
                <a:lnTo>
                  <a:pt x="20681" y="122495"/>
                </a:lnTo>
                <a:lnTo>
                  <a:pt x="11053" y="126232"/>
                </a:lnTo>
                <a:lnTo>
                  <a:pt x="1964" y="104634"/>
                </a:lnTo>
                <a:lnTo>
                  <a:pt x="6430" y="102354"/>
                </a:lnTo>
                <a:cubicBezTo>
                  <a:pt x="6461" y="102354"/>
                  <a:pt x="6525" y="102291"/>
                  <a:pt x="6525" y="102259"/>
                </a:cubicBezTo>
                <a:lnTo>
                  <a:pt x="9343" y="95925"/>
                </a:lnTo>
                <a:cubicBezTo>
                  <a:pt x="9343" y="95893"/>
                  <a:pt x="9343" y="95862"/>
                  <a:pt x="9343" y="95862"/>
                </a:cubicBezTo>
                <a:lnTo>
                  <a:pt x="9913" y="92251"/>
                </a:lnTo>
                <a:lnTo>
                  <a:pt x="15170" y="90256"/>
                </a:lnTo>
                <a:close/>
                <a:moveTo>
                  <a:pt x="76988" y="121545"/>
                </a:moveTo>
                <a:lnTo>
                  <a:pt x="78762" y="125124"/>
                </a:lnTo>
                <a:lnTo>
                  <a:pt x="70686" y="128291"/>
                </a:lnTo>
                <a:lnTo>
                  <a:pt x="70116" y="126644"/>
                </a:lnTo>
                <a:lnTo>
                  <a:pt x="69324" y="124142"/>
                </a:lnTo>
                <a:lnTo>
                  <a:pt x="76988" y="121545"/>
                </a:lnTo>
                <a:close/>
                <a:moveTo>
                  <a:pt x="105205" y="114451"/>
                </a:moveTo>
                <a:lnTo>
                  <a:pt x="113883" y="115655"/>
                </a:lnTo>
                <a:lnTo>
                  <a:pt x="115244" y="121102"/>
                </a:lnTo>
                <a:lnTo>
                  <a:pt x="111951" y="122400"/>
                </a:lnTo>
                <a:cubicBezTo>
                  <a:pt x="111856" y="122432"/>
                  <a:pt x="111824" y="122495"/>
                  <a:pt x="111793" y="122559"/>
                </a:cubicBezTo>
                <a:lnTo>
                  <a:pt x="110811" y="128512"/>
                </a:lnTo>
                <a:lnTo>
                  <a:pt x="106250" y="123192"/>
                </a:lnTo>
                <a:lnTo>
                  <a:pt x="104889" y="118505"/>
                </a:lnTo>
                <a:lnTo>
                  <a:pt x="105205" y="114451"/>
                </a:lnTo>
                <a:close/>
                <a:moveTo>
                  <a:pt x="66569" y="117270"/>
                </a:moveTo>
                <a:lnTo>
                  <a:pt x="68818" y="124079"/>
                </a:lnTo>
                <a:lnTo>
                  <a:pt x="69641" y="126549"/>
                </a:lnTo>
                <a:lnTo>
                  <a:pt x="57987" y="130476"/>
                </a:lnTo>
                <a:lnTo>
                  <a:pt x="55263" y="121419"/>
                </a:lnTo>
                <a:cubicBezTo>
                  <a:pt x="58937" y="120025"/>
                  <a:pt x="62769" y="118632"/>
                  <a:pt x="66569" y="117270"/>
                </a:cubicBezTo>
                <a:close/>
                <a:moveTo>
                  <a:pt x="22517" y="103146"/>
                </a:moveTo>
                <a:cubicBezTo>
                  <a:pt x="23309" y="103779"/>
                  <a:pt x="24228" y="104507"/>
                  <a:pt x="25273" y="105331"/>
                </a:cubicBezTo>
                <a:cubicBezTo>
                  <a:pt x="27141" y="106787"/>
                  <a:pt x="29675" y="108751"/>
                  <a:pt x="30245" y="109353"/>
                </a:cubicBezTo>
                <a:cubicBezTo>
                  <a:pt x="30498" y="110049"/>
                  <a:pt x="31226" y="111918"/>
                  <a:pt x="33538" y="117713"/>
                </a:cubicBezTo>
                <a:cubicBezTo>
                  <a:pt x="34552" y="120247"/>
                  <a:pt x="35755" y="123319"/>
                  <a:pt x="36990" y="126359"/>
                </a:cubicBezTo>
                <a:lnTo>
                  <a:pt x="36705" y="126486"/>
                </a:lnTo>
                <a:cubicBezTo>
                  <a:pt x="33348" y="127974"/>
                  <a:pt x="30086" y="129462"/>
                  <a:pt x="26951" y="130856"/>
                </a:cubicBezTo>
                <a:lnTo>
                  <a:pt x="25589" y="127119"/>
                </a:lnTo>
                <a:cubicBezTo>
                  <a:pt x="25563" y="127014"/>
                  <a:pt x="25472" y="126953"/>
                  <a:pt x="25387" y="126953"/>
                </a:cubicBezTo>
                <a:cubicBezTo>
                  <a:pt x="25369" y="126953"/>
                  <a:pt x="25352" y="126955"/>
                  <a:pt x="25336" y="126961"/>
                </a:cubicBezTo>
                <a:lnTo>
                  <a:pt x="23277" y="127499"/>
                </a:lnTo>
                <a:lnTo>
                  <a:pt x="14632" y="107168"/>
                </a:lnTo>
                <a:lnTo>
                  <a:pt x="22517" y="103146"/>
                </a:lnTo>
                <a:close/>
                <a:moveTo>
                  <a:pt x="134816" y="112836"/>
                </a:moveTo>
                <a:cubicBezTo>
                  <a:pt x="134816" y="112868"/>
                  <a:pt x="134816" y="112868"/>
                  <a:pt x="134848" y="112900"/>
                </a:cubicBezTo>
                <a:lnTo>
                  <a:pt x="138046" y="118315"/>
                </a:lnTo>
                <a:cubicBezTo>
                  <a:pt x="138110" y="118378"/>
                  <a:pt x="138173" y="118410"/>
                  <a:pt x="138236" y="118410"/>
                </a:cubicBezTo>
                <a:lnTo>
                  <a:pt x="114073" y="131394"/>
                </a:lnTo>
                <a:lnTo>
                  <a:pt x="111191" y="128956"/>
                </a:lnTo>
                <a:lnTo>
                  <a:pt x="112204" y="122749"/>
                </a:lnTo>
                <a:lnTo>
                  <a:pt x="132251" y="114958"/>
                </a:lnTo>
                <a:cubicBezTo>
                  <a:pt x="132282" y="114958"/>
                  <a:pt x="132314" y="114926"/>
                  <a:pt x="132314" y="114926"/>
                </a:cubicBezTo>
                <a:lnTo>
                  <a:pt x="134816" y="112836"/>
                </a:lnTo>
                <a:close/>
                <a:moveTo>
                  <a:pt x="20807" y="122939"/>
                </a:moveTo>
                <a:lnTo>
                  <a:pt x="22834" y="127689"/>
                </a:lnTo>
                <a:lnTo>
                  <a:pt x="13207" y="131426"/>
                </a:lnTo>
                <a:lnTo>
                  <a:pt x="11212" y="126644"/>
                </a:lnTo>
                <a:lnTo>
                  <a:pt x="20807" y="122939"/>
                </a:lnTo>
                <a:close/>
                <a:moveTo>
                  <a:pt x="265356" y="106597"/>
                </a:moveTo>
                <a:lnTo>
                  <a:pt x="267161" y="112076"/>
                </a:lnTo>
                <a:lnTo>
                  <a:pt x="253195" y="129241"/>
                </a:lnTo>
                <a:cubicBezTo>
                  <a:pt x="251580" y="129716"/>
                  <a:pt x="245024" y="131648"/>
                  <a:pt x="238849" y="133738"/>
                </a:cubicBezTo>
                <a:cubicBezTo>
                  <a:pt x="237930" y="131109"/>
                  <a:pt x="235650" y="124490"/>
                  <a:pt x="235365" y="123255"/>
                </a:cubicBezTo>
                <a:cubicBezTo>
                  <a:pt x="235302" y="122907"/>
                  <a:pt x="234700" y="120310"/>
                  <a:pt x="233813" y="116383"/>
                </a:cubicBezTo>
                <a:cubicBezTo>
                  <a:pt x="233687" y="115781"/>
                  <a:pt x="233528" y="115180"/>
                  <a:pt x="233402" y="114515"/>
                </a:cubicBezTo>
                <a:lnTo>
                  <a:pt x="265356" y="106597"/>
                </a:lnTo>
                <a:close/>
                <a:moveTo>
                  <a:pt x="86046" y="110461"/>
                </a:moveTo>
                <a:lnTo>
                  <a:pt x="94470" y="125757"/>
                </a:lnTo>
                <a:lnTo>
                  <a:pt x="94691" y="129621"/>
                </a:lnTo>
                <a:lnTo>
                  <a:pt x="83670" y="134023"/>
                </a:lnTo>
                <a:lnTo>
                  <a:pt x="74106" y="114610"/>
                </a:lnTo>
                <a:cubicBezTo>
                  <a:pt x="78287" y="113121"/>
                  <a:pt x="82309" y="111728"/>
                  <a:pt x="86046" y="110461"/>
                </a:cubicBezTo>
                <a:close/>
                <a:moveTo>
                  <a:pt x="185138" y="93898"/>
                </a:moveTo>
                <a:lnTo>
                  <a:pt x="201416" y="99187"/>
                </a:lnTo>
                <a:lnTo>
                  <a:pt x="199294" y="106122"/>
                </a:lnTo>
                <a:cubicBezTo>
                  <a:pt x="199231" y="106249"/>
                  <a:pt x="199326" y="106376"/>
                  <a:pt x="199421" y="106407"/>
                </a:cubicBezTo>
                <a:lnTo>
                  <a:pt x="199516" y="106407"/>
                </a:lnTo>
                <a:cubicBezTo>
                  <a:pt x="199611" y="106407"/>
                  <a:pt x="199674" y="106344"/>
                  <a:pt x="199706" y="106249"/>
                </a:cubicBezTo>
                <a:lnTo>
                  <a:pt x="201859" y="99250"/>
                </a:lnTo>
                <a:lnTo>
                  <a:pt x="207180" y="99250"/>
                </a:lnTo>
                <a:lnTo>
                  <a:pt x="205565" y="108403"/>
                </a:lnTo>
                <a:lnTo>
                  <a:pt x="205850" y="129779"/>
                </a:lnTo>
                <a:lnTo>
                  <a:pt x="205945" y="135575"/>
                </a:lnTo>
                <a:cubicBezTo>
                  <a:pt x="205913" y="135575"/>
                  <a:pt x="205913" y="135575"/>
                  <a:pt x="205881" y="135543"/>
                </a:cubicBezTo>
                <a:cubicBezTo>
                  <a:pt x="194480" y="125852"/>
                  <a:pt x="187608" y="120025"/>
                  <a:pt x="184568" y="117460"/>
                </a:cubicBezTo>
                <a:lnTo>
                  <a:pt x="188463" y="112298"/>
                </a:lnTo>
                <a:lnTo>
                  <a:pt x="199167" y="117840"/>
                </a:lnTo>
                <a:cubicBezTo>
                  <a:pt x="199199" y="117840"/>
                  <a:pt x="199231" y="117872"/>
                  <a:pt x="199262" y="117872"/>
                </a:cubicBezTo>
                <a:cubicBezTo>
                  <a:pt x="199357" y="117872"/>
                  <a:pt x="199421" y="117808"/>
                  <a:pt x="199452" y="117745"/>
                </a:cubicBezTo>
                <a:cubicBezTo>
                  <a:pt x="199516" y="117618"/>
                  <a:pt x="199484" y="117492"/>
                  <a:pt x="199357" y="117428"/>
                </a:cubicBezTo>
                <a:lnTo>
                  <a:pt x="183143" y="109004"/>
                </a:lnTo>
                <a:lnTo>
                  <a:pt x="180894" y="98585"/>
                </a:lnTo>
                <a:lnTo>
                  <a:pt x="185138" y="93898"/>
                </a:lnTo>
                <a:close/>
                <a:moveTo>
                  <a:pt x="79015" y="125535"/>
                </a:moveTo>
                <a:lnTo>
                  <a:pt x="83259" y="134213"/>
                </a:lnTo>
                <a:lnTo>
                  <a:pt x="79078" y="135860"/>
                </a:lnTo>
                <a:lnTo>
                  <a:pt x="75690" y="126834"/>
                </a:lnTo>
                <a:lnTo>
                  <a:pt x="79015" y="125535"/>
                </a:lnTo>
                <a:close/>
                <a:moveTo>
                  <a:pt x="25241" y="127467"/>
                </a:moveTo>
                <a:lnTo>
                  <a:pt x="26539" y="131046"/>
                </a:lnTo>
                <a:cubicBezTo>
                  <a:pt x="22549" y="132851"/>
                  <a:pt x="18717" y="134593"/>
                  <a:pt x="15234" y="136176"/>
                </a:cubicBezTo>
                <a:lnTo>
                  <a:pt x="13365" y="131806"/>
                </a:lnTo>
                <a:lnTo>
                  <a:pt x="23214" y="128006"/>
                </a:lnTo>
                <a:lnTo>
                  <a:pt x="25241" y="127467"/>
                </a:lnTo>
                <a:close/>
                <a:moveTo>
                  <a:pt x="176239" y="121767"/>
                </a:moveTo>
                <a:lnTo>
                  <a:pt x="183016" y="135606"/>
                </a:lnTo>
                <a:lnTo>
                  <a:pt x="177031" y="137253"/>
                </a:lnTo>
                <a:lnTo>
                  <a:pt x="172439" y="123445"/>
                </a:lnTo>
                <a:lnTo>
                  <a:pt x="176239" y="121767"/>
                </a:lnTo>
                <a:close/>
                <a:moveTo>
                  <a:pt x="164775" y="126929"/>
                </a:moveTo>
                <a:lnTo>
                  <a:pt x="166992" y="132629"/>
                </a:lnTo>
                <a:lnTo>
                  <a:pt x="161640" y="137443"/>
                </a:lnTo>
                <a:lnTo>
                  <a:pt x="158061" y="133579"/>
                </a:lnTo>
                <a:lnTo>
                  <a:pt x="164775" y="126929"/>
                </a:lnTo>
                <a:close/>
                <a:moveTo>
                  <a:pt x="75278" y="126992"/>
                </a:moveTo>
                <a:lnTo>
                  <a:pt x="78698" y="136018"/>
                </a:lnTo>
                <a:lnTo>
                  <a:pt x="73948" y="137950"/>
                </a:lnTo>
                <a:lnTo>
                  <a:pt x="70844" y="128734"/>
                </a:lnTo>
                <a:lnTo>
                  <a:pt x="75278" y="126992"/>
                </a:lnTo>
                <a:close/>
                <a:moveTo>
                  <a:pt x="54852" y="121609"/>
                </a:moveTo>
                <a:lnTo>
                  <a:pt x="58557" y="134023"/>
                </a:lnTo>
                <a:lnTo>
                  <a:pt x="44052" y="138646"/>
                </a:lnTo>
                <a:cubicBezTo>
                  <a:pt x="43356" y="136493"/>
                  <a:pt x="41867" y="132534"/>
                  <a:pt x="39904" y="127594"/>
                </a:cubicBezTo>
                <a:lnTo>
                  <a:pt x="39935" y="127562"/>
                </a:lnTo>
                <a:cubicBezTo>
                  <a:pt x="44306" y="125694"/>
                  <a:pt x="49436" y="123667"/>
                  <a:pt x="54852" y="121609"/>
                </a:cubicBezTo>
                <a:close/>
                <a:moveTo>
                  <a:pt x="209333" y="99250"/>
                </a:moveTo>
                <a:lnTo>
                  <a:pt x="229031" y="99504"/>
                </a:lnTo>
                <a:cubicBezTo>
                  <a:pt x="230140" y="104507"/>
                  <a:pt x="231438" y="110176"/>
                  <a:pt x="232895" y="116573"/>
                </a:cubicBezTo>
                <a:cubicBezTo>
                  <a:pt x="233782" y="120500"/>
                  <a:pt x="234383" y="123097"/>
                  <a:pt x="234447" y="123445"/>
                </a:cubicBezTo>
                <a:cubicBezTo>
                  <a:pt x="234732" y="124775"/>
                  <a:pt x="237012" y="131363"/>
                  <a:pt x="237962" y="134023"/>
                </a:cubicBezTo>
                <a:cubicBezTo>
                  <a:pt x="233592" y="135511"/>
                  <a:pt x="229538" y="137031"/>
                  <a:pt x="227701" y="138140"/>
                </a:cubicBezTo>
                <a:cubicBezTo>
                  <a:pt x="227385" y="138361"/>
                  <a:pt x="227068" y="138583"/>
                  <a:pt x="226783" y="138868"/>
                </a:cubicBezTo>
                <a:lnTo>
                  <a:pt x="219657" y="137538"/>
                </a:lnTo>
                <a:lnTo>
                  <a:pt x="216395" y="131869"/>
                </a:lnTo>
                <a:cubicBezTo>
                  <a:pt x="216364" y="131806"/>
                  <a:pt x="216300" y="131774"/>
                  <a:pt x="216237" y="131774"/>
                </a:cubicBezTo>
                <a:lnTo>
                  <a:pt x="210632" y="130444"/>
                </a:lnTo>
                <a:cubicBezTo>
                  <a:pt x="210613" y="130435"/>
                  <a:pt x="210592" y="130431"/>
                  <a:pt x="210569" y="130431"/>
                </a:cubicBezTo>
                <a:cubicBezTo>
                  <a:pt x="210515" y="130431"/>
                  <a:pt x="210455" y="130453"/>
                  <a:pt x="210410" y="130476"/>
                </a:cubicBezTo>
                <a:lnTo>
                  <a:pt x="208827" y="131838"/>
                </a:lnTo>
                <a:cubicBezTo>
                  <a:pt x="208795" y="131838"/>
                  <a:pt x="208763" y="131901"/>
                  <a:pt x="208732" y="131933"/>
                </a:cubicBezTo>
                <a:cubicBezTo>
                  <a:pt x="207465" y="130793"/>
                  <a:pt x="206546" y="129937"/>
                  <a:pt x="206293" y="129684"/>
                </a:cubicBezTo>
                <a:lnTo>
                  <a:pt x="205976" y="108434"/>
                </a:lnTo>
                <a:lnTo>
                  <a:pt x="207591" y="99250"/>
                </a:lnTo>
                <a:close/>
                <a:moveTo>
                  <a:pt x="172027" y="123635"/>
                </a:moveTo>
                <a:lnTo>
                  <a:pt x="176587" y="137380"/>
                </a:lnTo>
                <a:lnTo>
                  <a:pt x="170064" y="139121"/>
                </a:lnTo>
                <a:lnTo>
                  <a:pt x="167498" y="132629"/>
                </a:lnTo>
                <a:lnTo>
                  <a:pt x="165155" y="126676"/>
                </a:lnTo>
                <a:lnTo>
                  <a:pt x="172027" y="123635"/>
                </a:lnTo>
                <a:close/>
                <a:moveTo>
                  <a:pt x="37814" y="128512"/>
                </a:moveTo>
                <a:cubicBezTo>
                  <a:pt x="38954" y="131426"/>
                  <a:pt x="40030" y="134213"/>
                  <a:pt x="40822" y="136398"/>
                </a:cubicBezTo>
                <a:cubicBezTo>
                  <a:pt x="39777" y="136936"/>
                  <a:pt x="37497" y="137981"/>
                  <a:pt x="34425" y="139375"/>
                </a:cubicBezTo>
                <a:lnTo>
                  <a:pt x="31765" y="131204"/>
                </a:lnTo>
                <a:cubicBezTo>
                  <a:pt x="33697" y="130349"/>
                  <a:pt x="35628" y="129462"/>
                  <a:pt x="37624" y="128576"/>
                </a:cubicBezTo>
                <a:lnTo>
                  <a:pt x="37814" y="128512"/>
                </a:lnTo>
                <a:close/>
                <a:moveTo>
                  <a:pt x="210663" y="130951"/>
                </a:moveTo>
                <a:lnTo>
                  <a:pt x="216079" y="132218"/>
                </a:lnTo>
                <a:lnTo>
                  <a:pt x="219309" y="137760"/>
                </a:lnTo>
                <a:lnTo>
                  <a:pt x="218264" y="140040"/>
                </a:lnTo>
                <a:cubicBezTo>
                  <a:pt x="215445" y="137886"/>
                  <a:pt x="211613" y="134529"/>
                  <a:pt x="209048" y="132218"/>
                </a:cubicBezTo>
                <a:cubicBezTo>
                  <a:pt x="209080" y="132218"/>
                  <a:pt x="209080" y="132186"/>
                  <a:pt x="209112" y="132186"/>
                </a:cubicBezTo>
                <a:lnTo>
                  <a:pt x="210663" y="130951"/>
                </a:lnTo>
                <a:close/>
                <a:moveTo>
                  <a:pt x="251326" y="132186"/>
                </a:moveTo>
                <a:lnTo>
                  <a:pt x="240464" y="142320"/>
                </a:lnTo>
                <a:cubicBezTo>
                  <a:pt x="240401" y="140083"/>
                  <a:pt x="240150" y="137752"/>
                  <a:pt x="239586" y="135920"/>
                </a:cubicBezTo>
                <a:lnTo>
                  <a:pt x="239586" y="135920"/>
                </a:lnTo>
                <a:cubicBezTo>
                  <a:pt x="243922" y="134464"/>
                  <a:pt x="248510" y="133040"/>
                  <a:pt x="251326" y="132186"/>
                </a:cubicBezTo>
                <a:close/>
                <a:moveTo>
                  <a:pt x="219689" y="138013"/>
                </a:moveTo>
                <a:lnTo>
                  <a:pt x="226371" y="139280"/>
                </a:lnTo>
                <a:cubicBezTo>
                  <a:pt x="225516" y="140072"/>
                  <a:pt x="224408" y="141243"/>
                  <a:pt x="223109" y="142700"/>
                </a:cubicBezTo>
                <a:cubicBezTo>
                  <a:pt x="221526" y="142035"/>
                  <a:pt x="220037" y="141243"/>
                  <a:pt x="218612" y="140325"/>
                </a:cubicBezTo>
                <a:lnTo>
                  <a:pt x="219689" y="138013"/>
                </a:lnTo>
                <a:close/>
                <a:moveTo>
                  <a:pt x="31321" y="131394"/>
                </a:moveTo>
                <a:lnTo>
                  <a:pt x="33982" y="139565"/>
                </a:lnTo>
                <a:cubicBezTo>
                  <a:pt x="31860" y="140515"/>
                  <a:pt x="29421" y="141592"/>
                  <a:pt x="26729" y="142795"/>
                </a:cubicBezTo>
                <a:lnTo>
                  <a:pt x="23911" y="134751"/>
                </a:lnTo>
                <a:lnTo>
                  <a:pt x="31321" y="131394"/>
                </a:lnTo>
                <a:close/>
                <a:moveTo>
                  <a:pt x="167182" y="133073"/>
                </a:moveTo>
                <a:lnTo>
                  <a:pt x="169652" y="139375"/>
                </a:lnTo>
                <a:lnTo>
                  <a:pt x="166643" y="142827"/>
                </a:lnTo>
                <a:lnTo>
                  <a:pt x="163540" y="139470"/>
                </a:lnTo>
                <a:lnTo>
                  <a:pt x="161956" y="137760"/>
                </a:lnTo>
                <a:lnTo>
                  <a:pt x="167182" y="133073"/>
                </a:lnTo>
                <a:close/>
                <a:moveTo>
                  <a:pt x="156319" y="106566"/>
                </a:moveTo>
                <a:lnTo>
                  <a:pt x="161956" y="111633"/>
                </a:lnTo>
                <a:lnTo>
                  <a:pt x="161956" y="115148"/>
                </a:lnTo>
                <a:lnTo>
                  <a:pt x="157808" y="113945"/>
                </a:lnTo>
                <a:lnTo>
                  <a:pt x="157713" y="113945"/>
                </a:lnTo>
                <a:lnTo>
                  <a:pt x="153342" y="114958"/>
                </a:lnTo>
                <a:cubicBezTo>
                  <a:pt x="153279" y="114958"/>
                  <a:pt x="153247" y="114990"/>
                  <a:pt x="153216" y="115053"/>
                </a:cubicBezTo>
                <a:lnTo>
                  <a:pt x="150239" y="119202"/>
                </a:lnTo>
                <a:lnTo>
                  <a:pt x="141308" y="124649"/>
                </a:lnTo>
                <a:cubicBezTo>
                  <a:pt x="141245" y="124680"/>
                  <a:pt x="141213" y="124775"/>
                  <a:pt x="141213" y="124839"/>
                </a:cubicBezTo>
                <a:lnTo>
                  <a:pt x="141213" y="130634"/>
                </a:lnTo>
                <a:lnTo>
                  <a:pt x="127690" y="142890"/>
                </a:lnTo>
                <a:lnTo>
                  <a:pt x="114484" y="131711"/>
                </a:lnTo>
                <a:lnTo>
                  <a:pt x="154451" y="110239"/>
                </a:lnTo>
                <a:cubicBezTo>
                  <a:pt x="154514" y="110208"/>
                  <a:pt x="154546" y="110176"/>
                  <a:pt x="154546" y="110113"/>
                </a:cubicBezTo>
                <a:lnTo>
                  <a:pt x="156319" y="106566"/>
                </a:lnTo>
                <a:close/>
                <a:moveTo>
                  <a:pt x="182731" y="118885"/>
                </a:moveTo>
                <a:cubicBezTo>
                  <a:pt x="185550" y="121292"/>
                  <a:pt x="192517" y="127182"/>
                  <a:pt x="204393" y="137316"/>
                </a:cubicBezTo>
                <a:cubicBezTo>
                  <a:pt x="204900" y="137728"/>
                  <a:pt x="205406" y="138140"/>
                  <a:pt x="205913" y="138551"/>
                </a:cubicBezTo>
                <a:lnTo>
                  <a:pt x="205691" y="145582"/>
                </a:lnTo>
                <a:lnTo>
                  <a:pt x="180863" y="123034"/>
                </a:lnTo>
                <a:lnTo>
                  <a:pt x="179469" y="120342"/>
                </a:lnTo>
                <a:lnTo>
                  <a:pt x="182731" y="118885"/>
                </a:lnTo>
                <a:close/>
                <a:moveTo>
                  <a:pt x="206293" y="130317"/>
                </a:moveTo>
                <a:cubicBezTo>
                  <a:pt x="207908" y="131838"/>
                  <a:pt x="214210" y="137538"/>
                  <a:pt x="218201" y="140578"/>
                </a:cubicBezTo>
                <a:cubicBezTo>
                  <a:pt x="219626" y="141560"/>
                  <a:pt x="221177" y="142383"/>
                  <a:pt x="222793" y="143048"/>
                </a:cubicBezTo>
                <a:cubicBezTo>
                  <a:pt x="222096" y="143840"/>
                  <a:pt x="221336" y="144663"/>
                  <a:pt x="220512" y="145614"/>
                </a:cubicBezTo>
                <a:cubicBezTo>
                  <a:pt x="215477" y="142890"/>
                  <a:pt x="210758" y="139660"/>
                  <a:pt x="206388" y="135955"/>
                </a:cubicBezTo>
                <a:lnTo>
                  <a:pt x="206293" y="130317"/>
                </a:lnTo>
                <a:close/>
                <a:moveTo>
                  <a:pt x="23499" y="134909"/>
                </a:moveTo>
                <a:lnTo>
                  <a:pt x="26318" y="142953"/>
                </a:lnTo>
                <a:lnTo>
                  <a:pt x="18939" y="146215"/>
                </a:lnTo>
                <a:lnTo>
                  <a:pt x="16025" y="138298"/>
                </a:lnTo>
                <a:cubicBezTo>
                  <a:pt x="18400" y="137221"/>
                  <a:pt x="20902" y="136081"/>
                  <a:pt x="23499" y="134909"/>
                </a:cubicBezTo>
                <a:close/>
                <a:moveTo>
                  <a:pt x="150872" y="140737"/>
                </a:moveTo>
                <a:lnTo>
                  <a:pt x="153152" y="143397"/>
                </a:lnTo>
                <a:lnTo>
                  <a:pt x="150017" y="146247"/>
                </a:lnTo>
                <a:lnTo>
                  <a:pt x="147737" y="143808"/>
                </a:lnTo>
                <a:lnTo>
                  <a:pt x="150872" y="140737"/>
                </a:lnTo>
                <a:close/>
                <a:moveTo>
                  <a:pt x="157776" y="133896"/>
                </a:moveTo>
                <a:lnTo>
                  <a:pt x="161481" y="137886"/>
                </a:lnTo>
                <a:lnTo>
                  <a:pt x="163096" y="139628"/>
                </a:lnTo>
                <a:lnTo>
                  <a:pt x="156224" y="146247"/>
                </a:lnTo>
                <a:lnTo>
                  <a:pt x="151189" y="140388"/>
                </a:lnTo>
                <a:lnTo>
                  <a:pt x="157776" y="133896"/>
                </a:lnTo>
                <a:close/>
                <a:moveTo>
                  <a:pt x="40980" y="136778"/>
                </a:moveTo>
                <a:cubicBezTo>
                  <a:pt x="41456" y="137981"/>
                  <a:pt x="41867" y="139216"/>
                  <a:pt x="42216" y="140452"/>
                </a:cubicBezTo>
                <a:cubicBezTo>
                  <a:pt x="42437" y="141528"/>
                  <a:pt x="42437" y="142605"/>
                  <a:pt x="42311" y="143713"/>
                </a:cubicBezTo>
                <a:lnTo>
                  <a:pt x="36673" y="146310"/>
                </a:lnTo>
                <a:lnTo>
                  <a:pt x="34552" y="139818"/>
                </a:lnTo>
                <a:cubicBezTo>
                  <a:pt x="38257" y="138140"/>
                  <a:pt x="40094" y="137253"/>
                  <a:pt x="40980" y="136778"/>
                </a:cubicBezTo>
                <a:close/>
                <a:moveTo>
                  <a:pt x="94755" y="130064"/>
                </a:moveTo>
                <a:lnTo>
                  <a:pt x="94755" y="130381"/>
                </a:lnTo>
                <a:lnTo>
                  <a:pt x="91303" y="147197"/>
                </a:lnTo>
                <a:lnTo>
                  <a:pt x="89307" y="147545"/>
                </a:lnTo>
                <a:lnTo>
                  <a:pt x="88927" y="144663"/>
                </a:lnTo>
                <a:cubicBezTo>
                  <a:pt x="88896" y="144663"/>
                  <a:pt x="88896" y="144632"/>
                  <a:pt x="88896" y="144600"/>
                </a:cubicBezTo>
                <a:lnTo>
                  <a:pt x="83892" y="134434"/>
                </a:lnTo>
                <a:lnTo>
                  <a:pt x="94755" y="130064"/>
                </a:lnTo>
                <a:close/>
                <a:moveTo>
                  <a:pt x="239166" y="136050"/>
                </a:moveTo>
                <a:cubicBezTo>
                  <a:pt x="239767" y="137950"/>
                  <a:pt x="239989" y="140483"/>
                  <a:pt x="240052" y="142763"/>
                </a:cubicBezTo>
                <a:cubicBezTo>
                  <a:pt x="240052" y="142795"/>
                  <a:pt x="240052" y="142795"/>
                  <a:pt x="240052" y="142827"/>
                </a:cubicBezTo>
                <a:cubicBezTo>
                  <a:pt x="240116" y="144695"/>
                  <a:pt x="240052" y="146564"/>
                  <a:pt x="239862" y="148432"/>
                </a:cubicBezTo>
                <a:cubicBezTo>
                  <a:pt x="239356" y="148305"/>
                  <a:pt x="238152" y="147957"/>
                  <a:pt x="236537" y="147450"/>
                </a:cubicBezTo>
                <a:cubicBezTo>
                  <a:pt x="236537" y="147419"/>
                  <a:pt x="236537" y="147419"/>
                  <a:pt x="236537" y="147387"/>
                </a:cubicBezTo>
                <a:lnTo>
                  <a:pt x="235777" y="140990"/>
                </a:lnTo>
                <a:cubicBezTo>
                  <a:pt x="235763" y="140847"/>
                  <a:pt x="235658" y="140782"/>
                  <a:pt x="235554" y="140782"/>
                </a:cubicBezTo>
                <a:cubicBezTo>
                  <a:pt x="235427" y="140782"/>
                  <a:pt x="235299" y="140879"/>
                  <a:pt x="235334" y="141053"/>
                </a:cubicBezTo>
                <a:lnTo>
                  <a:pt x="236062" y="147292"/>
                </a:lnTo>
                <a:cubicBezTo>
                  <a:pt x="233117" y="146374"/>
                  <a:pt x="228968" y="145012"/>
                  <a:pt x="225358" y="143587"/>
                </a:cubicBezTo>
                <a:cubicBezTo>
                  <a:pt x="227068" y="141718"/>
                  <a:pt x="228303" y="140452"/>
                  <a:pt x="228905" y="140103"/>
                </a:cubicBezTo>
                <a:cubicBezTo>
                  <a:pt x="230678" y="139058"/>
                  <a:pt x="234764" y="137538"/>
                  <a:pt x="239166" y="136050"/>
                </a:cubicBezTo>
                <a:close/>
                <a:moveTo>
                  <a:pt x="58557" y="135004"/>
                </a:moveTo>
                <a:lnTo>
                  <a:pt x="60932" y="145550"/>
                </a:lnTo>
                <a:lnTo>
                  <a:pt x="58082" y="146374"/>
                </a:lnTo>
                <a:lnTo>
                  <a:pt x="49563" y="148749"/>
                </a:lnTo>
                <a:lnTo>
                  <a:pt x="47599" y="141845"/>
                </a:lnTo>
                <a:cubicBezTo>
                  <a:pt x="47568" y="141782"/>
                  <a:pt x="47504" y="141718"/>
                  <a:pt x="47441" y="141687"/>
                </a:cubicBezTo>
                <a:lnTo>
                  <a:pt x="44654" y="141212"/>
                </a:lnTo>
                <a:cubicBezTo>
                  <a:pt x="44622" y="140768"/>
                  <a:pt x="44559" y="140388"/>
                  <a:pt x="44464" y="140008"/>
                </a:cubicBezTo>
                <a:cubicBezTo>
                  <a:pt x="44464" y="139881"/>
                  <a:pt x="44401" y="139723"/>
                  <a:pt x="44337" y="139501"/>
                </a:cubicBezTo>
                <a:lnTo>
                  <a:pt x="58557" y="135004"/>
                </a:lnTo>
                <a:close/>
                <a:moveTo>
                  <a:pt x="34140" y="140008"/>
                </a:moveTo>
                <a:lnTo>
                  <a:pt x="36262" y="146500"/>
                </a:lnTo>
                <a:lnTo>
                  <a:pt x="29200" y="149762"/>
                </a:lnTo>
                <a:lnTo>
                  <a:pt x="26919" y="143238"/>
                </a:lnTo>
                <a:cubicBezTo>
                  <a:pt x="29865" y="141908"/>
                  <a:pt x="32240" y="140863"/>
                  <a:pt x="34140" y="140008"/>
                </a:cubicBezTo>
                <a:close/>
                <a:moveTo>
                  <a:pt x="15614" y="138520"/>
                </a:moveTo>
                <a:lnTo>
                  <a:pt x="18527" y="146405"/>
                </a:lnTo>
                <a:lnTo>
                  <a:pt x="9565" y="150332"/>
                </a:lnTo>
                <a:lnTo>
                  <a:pt x="6620" y="142637"/>
                </a:lnTo>
                <a:cubicBezTo>
                  <a:pt x="9248" y="141433"/>
                  <a:pt x="12288" y="140040"/>
                  <a:pt x="15614" y="138520"/>
                </a:cubicBezTo>
                <a:close/>
                <a:moveTo>
                  <a:pt x="175954" y="147197"/>
                </a:moveTo>
                <a:lnTo>
                  <a:pt x="176714" y="149572"/>
                </a:lnTo>
                <a:lnTo>
                  <a:pt x="173167" y="150681"/>
                </a:lnTo>
                <a:lnTo>
                  <a:pt x="172724" y="147957"/>
                </a:lnTo>
                <a:lnTo>
                  <a:pt x="175954" y="147197"/>
                </a:lnTo>
                <a:close/>
                <a:moveTo>
                  <a:pt x="103337" y="144917"/>
                </a:moveTo>
                <a:lnTo>
                  <a:pt x="106124" y="145994"/>
                </a:lnTo>
                <a:lnTo>
                  <a:pt x="106757" y="150712"/>
                </a:lnTo>
                <a:lnTo>
                  <a:pt x="106757" y="150712"/>
                </a:lnTo>
                <a:lnTo>
                  <a:pt x="103337" y="150206"/>
                </a:lnTo>
                <a:lnTo>
                  <a:pt x="103337" y="144917"/>
                </a:lnTo>
                <a:close/>
                <a:moveTo>
                  <a:pt x="83449" y="134593"/>
                </a:moveTo>
                <a:lnTo>
                  <a:pt x="88452" y="144790"/>
                </a:lnTo>
                <a:lnTo>
                  <a:pt x="88864" y="147640"/>
                </a:lnTo>
                <a:lnTo>
                  <a:pt x="82055" y="148812"/>
                </a:lnTo>
                <a:lnTo>
                  <a:pt x="82024" y="148844"/>
                </a:lnTo>
                <a:lnTo>
                  <a:pt x="78825" y="150174"/>
                </a:lnTo>
                <a:lnTo>
                  <a:pt x="74138" y="150712"/>
                </a:lnTo>
                <a:lnTo>
                  <a:pt x="71161" y="139533"/>
                </a:lnTo>
                <a:lnTo>
                  <a:pt x="83449" y="134593"/>
                </a:lnTo>
                <a:close/>
                <a:moveTo>
                  <a:pt x="42216" y="144252"/>
                </a:moveTo>
                <a:lnTo>
                  <a:pt x="42216" y="144252"/>
                </a:lnTo>
                <a:cubicBezTo>
                  <a:pt x="41709" y="146564"/>
                  <a:pt x="40379" y="148780"/>
                  <a:pt x="38130" y="150776"/>
                </a:cubicBezTo>
                <a:lnTo>
                  <a:pt x="36832" y="146754"/>
                </a:lnTo>
                <a:lnTo>
                  <a:pt x="42216" y="144252"/>
                </a:lnTo>
                <a:close/>
                <a:moveTo>
                  <a:pt x="200371" y="141370"/>
                </a:moveTo>
                <a:lnTo>
                  <a:pt x="205691" y="146184"/>
                </a:lnTo>
                <a:lnTo>
                  <a:pt x="205533" y="151757"/>
                </a:lnTo>
                <a:lnTo>
                  <a:pt x="197362" y="145297"/>
                </a:lnTo>
                <a:lnTo>
                  <a:pt x="200371" y="141370"/>
                </a:lnTo>
                <a:close/>
                <a:moveTo>
                  <a:pt x="179026" y="143080"/>
                </a:moveTo>
                <a:lnTo>
                  <a:pt x="179818" y="148305"/>
                </a:lnTo>
                <a:lnTo>
                  <a:pt x="177126" y="149414"/>
                </a:lnTo>
                <a:lnTo>
                  <a:pt x="176334" y="146849"/>
                </a:lnTo>
                <a:cubicBezTo>
                  <a:pt x="176307" y="146766"/>
                  <a:pt x="176208" y="146684"/>
                  <a:pt x="176120" y="146684"/>
                </a:cubicBezTo>
                <a:cubicBezTo>
                  <a:pt x="176107" y="146684"/>
                  <a:pt x="176093" y="146686"/>
                  <a:pt x="176081" y="146690"/>
                </a:cubicBezTo>
                <a:lnTo>
                  <a:pt x="172439" y="147577"/>
                </a:lnTo>
                <a:cubicBezTo>
                  <a:pt x="172312" y="147577"/>
                  <a:pt x="172249" y="147704"/>
                  <a:pt x="172249" y="147830"/>
                </a:cubicBezTo>
                <a:lnTo>
                  <a:pt x="172755" y="150839"/>
                </a:lnTo>
                <a:lnTo>
                  <a:pt x="169652" y="151821"/>
                </a:lnTo>
                <a:lnTo>
                  <a:pt x="167752" y="145867"/>
                </a:lnTo>
                <a:lnTo>
                  <a:pt x="179026" y="143080"/>
                </a:lnTo>
                <a:close/>
                <a:moveTo>
                  <a:pt x="69768" y="126992"/>
                </a:moveTo>
                <a:lnTo>
                  <a:pt x="73473" y="138108"/>
                </a:lnTo>
                <a:lnTo>
                  <a:pt x="70813" y="139185"/>
                </a:lnTo>
                <a:cubicBezTo>
                  <a:pt x="70718" y="139216"/>
                  <a:pt x="70654" y="139343"/>
                  <a:pt x="70686" y="139470"/>
                </a:cubicBezTo>
                <a:lnTo>
                  <a:pt x="73695" y="150776"/>
                </a:lnTo>
                <a:lnTo>
                  <a:pt x="63339" y="151979"/>
                </a:lnTo>
                <a:lnTo>
                  <a:pt x="59349" y="134276"/>
                </a:lnTo>
                <a:cubicBezTo>
                  <a:pt x="59317" y="134149"/>
                  <a:pt x="59254" y="134054"/>
                  <a:pt x="59127" y="133991"/>
                </a:cubicBezTo>
                <a:cubicBezTo>
                  <a:pt x="59095" y="133959"/>
                  <a:pt x="59064" y="133959"/>
                  <a:pt x="59000" y="133959"/>
                </a:cubicBezTo>
                <a:lnTo>
                  <a:pt x="58113" y="130919"/>
                </a:lnTo>
                <a:lnTo>
                  <a:pt x="69768" y="126992"/>
                </a:lnTo>
                <a:close/>
                <a:moveTo>
                  <a:pt x="225009" y="143967"/>
                </a:moveTo>
                <a:cubicBezTo>
                  <a:pt x="230995" y="146342"/>
                  <a:pt x="238374" y="148495"/>
                  <a:pt x="239767" y="148907"/>
                </a:cubicBezTo>
                <a:lnTo>
                  <a:pt x="238754" y="152517"/>
                </a:lnTo>
                <a:lnTo>
                  <a:pt x="236569" y="152011"/>
                </a:lnTo>
                <a:cubicBezTo>
                  <a:pt x="231723" y="150744"/>
                  <a:pt x="227036" y="148970"/>
                  <a:pt x="222571" y="146722"/>
                </a:cubicBezTo>
                <a:cubicBezTo>
                  <a:pt x="223458" y="145709"/>
                  <a:pt x="224281" y="144790"/>
                  <a:pt x="225009" y="143967"/>
                </a:cubicBezTo>
                <a:close/>
                <a:moveTo>
                  <a:pt x="61027" y="145994"/>
                </a:moveTo>
                <a:lnTo>
                  <a:pt x="62452" y="152264"/>
                </a:lnTo>
                <a:lnTo>
                  <a:pt x="60647" y="152929"/>
                </a:lnTo>
                <a:lnTo>
                  <a:pt x="58462" y="146722"/>
                </a:lnTo>
                <a:lnTo>
                  <a:pt x="61027" y="145994"/>
                </a:lnTo>
                <a:close/>
                <a:moveTo>
                  <a:pt x="153437" y="143745"/>
                </a:moveTo>
                <a:lnTo>
                  <a:pt x="155876" y="146564"/>
                </a:lnTo>
                <a:lnTo>
                  <a:pt x="149099" y="153087"/>
                </a:lnTo>
                <a:lnTo>
                  <a:pt x="144095" y="147419"/>
                </a:lnTo>
                <a:lnTo>
                  <a:pt x="147420" y="144125"/>
                </a:lnTo>
                <a:lnTo>
                  <a:pt x="149859" y="146754"/>
                </a:lnTo>
                <a:cubicBezTo>
                  <a:pt x="149890" y="146785"/>
                  <a:pt x="149954" y="146817"/>
                  <a:pt x="150017" y="146817"/>
                </a:cubicBezTo>
                <a:cubicBezTo>
                  <a:pt x="150080" y="146817"/>
                  <a:pt x="150144" y="146785"/>
                  <a:pt x="150175" y="146754"/>
                </a:cubicBezTo>
                <a:lnTo>
                  <a:pt x="153437" y="143745"/>
                </a:lnTo>
                <a:close/>
                <a:moveTo>
                  <a:pt x="179026" y="120532"/>
                </a:moveTo>
                <a:lnTo>
                  <a:pt x="180483" y="123287"/>
                </a:lnTo>
                <a:cubicBezTo>
                  <a:pt x="180483" y="123319"/>
                  <a:pt x="180514" y="123350"/>
                  <a:pt x="180514" y="123350"/>
                </a:cubicBezTo>
                <a:lnTo>
                  <a:pt x="200023" y="141085"/>
                </a:lnTo>
                <a:lnTo>
                  <a:pt x="196982" y="145012"/>
                </a:lnTo>
                <a:lnTo>
                  <a:pt x="188558" y="138330"/>
                </a:lnTo>
                <a:cubicBezTo>
                  <a:pt x="188513" y="138307"/>
                  <a:pt x="188469" y="138297"/>
                  <a:pt x="188427" y="138297"/>
                </a:cubicBezTo>
                <a:cubicBezTo>
                  <a:pt x="188350" y="138297"/>
                  <a:pt x="188283" y="138332"/>
                  <a:pt x="188242" y="138393"/>
                </a:cubicBezTo>
                <a:cubicBezTo>
                  <a:pt x="188147" y="138488"/>
                  <a:pt x="188178" y="138615"/>
                  <a:pt x="188273" y="138710"/>
                </a:cubicBezTo>
                <a:lnTo>
                  <a:pt x="205216" y="152106"/>
                </a:lnTo>
                <a:lnTo>
                  <a:pt x="199516" y="153151"/>
                </a:lnTo>
                <a:lnTo>
                  <a:pt x="184916" y="139406"/>
                </a:lnTo>
                <a:lnTo>
                  <a:pt x="183555" y="135701"/>
                </a:lnTo>
                <a:lnTo>
                  <a:pt x="176619" y="121609"/>
                </a:lnTo>
                <a:lnTo>
                  <a:pt x="179026" y="120532"/>
                </a:lnTo>
                <a:close/>
                <a:moveTo>
                  <a:pt x="206356" y="138900"/>
                </a:moveTo>
                <a:cubicBezTo>
                  <a:pt x="210283" y="142098"/>
                  <a:pt x="214495" y="144949"/>
                  <a:pt x="218961" y="147419"/>
                </a:cubicBezTo>
                <a:cubicBezTo>
                  <a:pt x="217472" y="149160"/>
                  <a:pt x="215825" y="151092"/>
                  <a:pt x="214084" y="153214"/>
                </a:cubicBezTo>
                <a:lnTo>
                  <a:pt x="206135" y="145994"/>
                </a:lnTo>
                <a:lnTo>
                  <a:pt x="206356" y="138900"/>
                </a:lnTo>
                <a:close/>
                <a:moveTo>
                  <a:pt x="284452" y="144822"/>
                </a:moveTo>
                <a:cubicBezTo>
                  <a:pt x="284357" y="145107"/>
                  <a:pt x="284262" y="145329"/>
                  <a:pt x="284199" y="145487"/>
                </a:cubicBezTo>
                <a:cubicBezTo>
                  <a:pt x="283661" y="146754"/>
                  <a:pt x="282330" y="149826"/>
                  <a:pt x="280779" y="153372"/>
                </a:cubicBezTo>
                <a:cubicBezTo>
                  <a:pt x="279379" y="153143"/>
                  <a:pt x="277967" y="153037"/>
                  <a:pt x="276549" y="153037"/>
                </a:cubicBezTo>
                <a:cubicBezTo>
                  <a:pt x="275817" y="153037"/>
                  <a:pt x="275083" y="153065"/>
                  <a:pt x="274350" y="153119"/>
                </a:cubicBezTo>
                <a:cubicBezTo>
                  <a:pt x="279544" y="151124"/>
                  <a:pt x="282425" y="148084"/>
                  <a:pt x="284452" y="144822"/>
                </a:cubicBezTo>
                <a:close/>
                <a:moveTo>
                  <a:pt x="18685" y="146880"/>
                </a:moveTo>
                <a:lnTo>
                  <a:pt x="20586" y="152074"/>
                </a:lnTo>
                <a:lnTo>
                  <a:pt x="16817" y="153404"/>
                </a:lnTo>
                <a:lnTo>
                  <a:pt x="14885" y="148495"/>
                </a:lnTo>
                <a:lnTo>
                  <a:pt x="17419" y="147387"/>
                </a:lnTo>
                <a:lnTo>
                  <a:pt x="18685" y="146880"/>
                </a:lnTo>
                <a:close/>
                <a:moveTo>
                  <a:pt x="258800" y="125979"/>
                </a:moveTo>
                <a:lnTo>
                  <a:pt x="264342" y="131236"/>
                </a:lnTo>
                <a:lnTo>
                  <a:pt x="253860" y="145519"/>
                </a:lnTo>
                <a:cubicBezTo>
                  <a:pt x="253828" y="145519"/>
                  <a:pt x="253828" y="145550"/>
                  <a:pt x="253797" y="145582"/>
                </a:cubicBezTo>
                <a:lnTo>
                  <a:pt x="251358" y="153752"/>
                </a:lnTo>
                <a:cubicBezTo>
                  <a:pt x="247399" y="153562"/>
                  <a:pt x="243884" y="153309"/>
                  <a:pt x="241921" y="153056"/>
                </a:cubicBezTo>
                <a:cubicBezTo>
                  <a:pt x="241382" y="152992"/>
                  <a:pt x="240464" y="152866"/>
                  <a:pt x="239197" y="152612"/>
                </a:cubicBezTo>
                <a:cubicBezTo>
                  <a:pt x="239799" y="150491"/>
                  <a:pt x="240211" y="148939"/>
                  <a:pt x="240242" y="148780"/>
                </a:cubicBezTo>
                <a:cubicBezTo>
                  <a:pt x="240464" y="146849"/>
                  <a:pt x="240527" y="144854"/>
                  <a:pt x="240496" y="142890"/>
                </a:cubicBezTo>
                <a:lnTo>
                  <a:pt x="252308" y="131869"/>
                </a:lnTo>
                <a:cubicBezTo>
                  <a:pt x="253448" y="131553"/>
                  <a:pt x="254113" y="131363"/>
                  <a:pt x="254145" y="131331"/>
                </a:cubicBezTo>
                <a:cubicBezTo>
                  <a:pt x="254398" y="131268"/>
                  <a:pt x="254588" y="131141"/>
                  <a:pt x="254715" y="130951"/>
                </a:cubicBezTo>
                <a:lnTo>
                  <a:pt x="258800" y="125979"/>
                </a:lnTo>
                <a:close/>
                <a:moveTo>
                  <a:pt x="118696" y="145550"/>
                </a:moveTo>
                <a:lnTo>
                  <a:pt x="125030" y="151029"/>
                </a:lnTo>
                <a:lnTo>
                  <a:pt x="122022" y="153879"/>
                </a:lnTo>
                <a:lnTo>
                  <a:pt x="116321" y="147830"/>
                </a:lnTo>
                <a:lnTo>
                  <a:pt x="118696" y="145550"/>
                </a:lnTo>
                <a:close/>
                <a:moveTo>
                  <a:pt x="91493" y="147640"/>
                </a:moveTo>
                <a:lnTo>
                  <a:pt x="93868" y="148020"/>
                </a:lnTo>
                <a:lnTo>
                  <a:pt x="94818" y="149572"/>
                </a:lnTo>
                <a:lnTo>
                  <a:pt x="91588" y="151282"/>
                </a:lnTo>
                <a:lnTo>
                  <a:pt x="85824" y="154481"/>
                </a:lnTo>
                <a:lnTo>
                  <a:pt x="82467" y="149224"/>
                </a:lnTo>
                <a:lnTo>
                  <a:pt x="91493" y="147640"/>
                </a:lnTo>
                <a:close/>
                <a:moveTo>
                  <a:pt x="28946" y="150396"/>
                </a:moveTo>
                <a:lnTo>
                  <a:pt x="30245" y="154069"/>
                </a:lnTo>
                <a:lnTo>
                  <a:pt x="27743" y="154956"/>
                </a:lnTo>
                <a:lnTo>
                  <a:pt x="26381" y="151631"/>
                </a:lnTo>
                <a:lnTo>
                  <a:pt x="28946" y="150396"/>
                </a:lnTo>
                <a:close/>
                <a:moveTo>
                  <a:pt x="218074" y="152042"/>
                </a:moveTo>
                <a:lnTo>
                  <a:pt x="223553" y="153594"/>
                </a:lnTo>
                <a:lnTo>
                  <a:pt x="222888" y="155938"/>
                </a:lnTo>
                <a:lnTo>
                  <a:pt x="216364" y="154037"/>
                </a:lnTo>
                <a:lnTo>
                  <a:pt x="218074" y="152042"/>
                </a:lnTo>
                <a:close/>
                <a:moveTo>
                  <a:pt x="95071" y="149952"/>
                </a:moveTo>
                <a:lnTo>
                  <a:pt x="99030" y="156381"/>
                </a:lnTo>
                <a:lnTo>
                  <a:pt x="99030" y="156381"/>
                </a:lnTo>
                <a:lnTo>
                  <a:pt x="95103" y="156254"/>
                </a:lnTo>
                <a:lnTo>
                  <a:pt x="92031" y="151567"/>
                </a:lnTo>
                <a:lnTo>
                  <a:pt x="95071" y="149952"/>
                </a:lnTo>
                <a:close/>
                <a:moveTo>
                  <a:pt x="57987" y="146849"/>
                </a:moveTo>
                <a:lnTo>
                  <a:pt x="60204" y="153119"/>
                </a:lnTo>
                <a:lnTo>
                  <a:pt x="55200" y="155019"/>
                </a:lnTo>
                <a:lnTo>
                  <a:pt x="51843" y="156634"/>
                </a:lnTo>
                <a:lnTo>
                  <a:pt x="49689" y="149160"/>
                </a:lnTo>
                <a:lnTo>
                  <a:pt x="57987" y="146849"/>
                </a:lnTo>
                <a:close/>
                <a:moveTo>
                  <a:pt x="221019" y="148527"/>
                </a:moveTo>
                <a:cubicBezTo>
                  <a:pt x="226435" y="151346"/>
                  <a:pt x="232198" y="153436"/>
                  <a:pt x="238152" y="154734"/>
                </a:cubicBezTo>
                <a:lnTo>
                  <a:pt x="237519" y="157046"/>
                </a:lnTo>
                <a:lnTo>
                  <a:pt x="218391" y="151662"/>
                </a:lnTo>
                <a:cubicBezTo>
                  <a:pt x="219309" y="150554"/>
                  <a:pt x="220196" y="149509"/>
                  <a:pt x="221019" y="148527"/>
                </a:cubicBezTo>
                <a:close/>
                <a:moveTo>
                  <a:pt x="104509" y="118790"/>
                </a:moveTo>
                <a:lnTo>
                  <a:pt x="105839" y="123382"/>
                </a:lnTo>
                <a:cubicBezTo>
                  <a:pt x="105839" y="123414"/>
                  <a:pt x="105870" y="123414"/>
                  <a:pt x="105902" y="123445"/>
                </a:cubicBezTo>
                <a:lnTo>
                  <a:pt x="109987" y="128259"/>
                </a:lnTo>
                <a:lnTo>
                  <a:pt x="107296" y="135480"/>
                </a:lnTo>
                <a:lnTo>
                  <a:pt x="105395" y="135004"/>
                </a:lnTo>
                <a:cubicBezTo>
                  <a:pt x="105364" y="134989"/>
                  <a:pt x="105332" y="134981"/>
                  <a:pt x="105300" y="134981"/>
                </a:cubicBezTo>
                <a:cubicBezTo>
                  <a:pt x="105269" y="134981"/>
                  <a:pt x="105237" y="134989"/>
                  <a:pt x="105205" y="135004"/>
                </a:cubicBezTo>
                <a:cubicBezTo>
                  <a:pt x="105142" y="135036"/>
                  <a:pt x="105110" y="135099"/>
                  <a:pt x="105110" y="135163"/>
                </a:cubicBezTo>
                <a:lnTo>
                  <a:pt x="102894" y="144537"/>
                </a:lnTo>
                <a:cubicBezTo>
                  <a:pt x="102862" y="144568"/>
                  <a:pt x="102862" y="144568"/>
                  <a:pt x="102894" y="144600"/>
                </a:cubicBezTo>
                <a:lnTo>
                  <a:pt x="102894" y="154101"/>
                </a:lnTo>
                <a:lnTo>
                  <a:pt x="100202" y="157394"/>
                </a:lnTo>
                <a:lnTo>
                  <a:pt x="95451" y="149731"/>
                </a:lnTo>
                <a:lnTo>
                  <a:pt x="97193" y="148812"/>
                </a:lnTo>
                <a:cubicBezTo>
                  <a:pt x="97256" y="148780"/>
                  <a:pt x="97320" y="148717"/>
                  <a:pt x="97320" y="148654"/>
                </a:cubicBezTo>
                <a:lnTo>
                  <a:pt x="97700" y="143935"/>
                </a:lnTo>
                <a:lnTo>
                  <a:pt x="100962" y="142542"/>
                </a:lnTo>
                <a:cubicBezTo>
                  <a:pt x="101234" y="142460"/>
                  <a:pt x="101108" y="142098"/>
                  <a:pt x="100887" y="142098"/>
                </a:cubicBezTo>
                <a:cubicBezTo>
                  <a:pt x="100851" y="142098"/>
                  <a:pt x="100812" y="142108"/>
                  <a:pt x="100772" y="142130"/>
                </a:cubicBezTo>
                <a:lnTo>
                  <a:pt x="97415" y="143555"/>
                </a:lnTo>
                <a:cubicBezTo>
                  <a:pt x="97320" y="143587"/>
                  <a:pt x="97256" y="143682"/>
                  <a:pt x="97256" y="143745"/>
                </a:cubicBezTo>
                <a:lnTo>
                  <a:pt x="96876" y="148495"/>
                </a:lnTo>
                <a:lnTo>
                  <a:pt x="95230" y="149350"/>
                </a:lnTo>
                <a:lnTo>
                  <a:pt x="94216" y="147704"/>
                </a:lnTo>
                <a:cubicBezTo>
                  <a:pt x="94153" y="147672"/>
                  <a:pt x="94121" y="147609"/>
                  <a:pt x="94058" y="147609"/>
                </a:cubicBezTo>
                <a:lnTo>
                  <a:pt x="91746" y="147229"/>
                </a:lnTo>
                <a:lnTo>
                  <a:pt x="95198" y="130444"/>
                </a:lnTo>
                <a:cubicBezTo>
                  <a:pt x="95198" y="130412"/>
                  <a:pt x="95198" y="130412"/>
                  <a:pt x="95198" y="130381"/>
                </a:cubicBezTo>
                <a:lnTo>
                  <a:pt x="95166" y="129842"/>
                </a:lnTo>
                <a:cubicBezTo>
                  <a:pt x="95198" y="129779"/>
                  <a:pt x="95198" y="129716"/>
                  <a:pt x="95166" y="129652"/>
                </a:cubicBezTo>
                <a:cubicBezTo>
                  <a:pt x="95166" y="129621"/>
                  <a:pt x="95166" y="129621"/>
                  <a:pt x="95135" y="129589"/>
                </a:cubicBezTo>
                <a:lnTo>
                  <a:pt x="94913" y="125630"/>
                </a:lnTo>
                <a:cubicBezTo>
                  <a:pt x="94913" y="125599"/>
                  <a:pt x="94913" y="125567"/>
                  <a:pt x="94881" y="125535"/>
                </a:cubicBezTo>
                <a:lnTo>
                  <a:pt x="92031" y="120373"/>
                </a:lnTo>
                <a:lnTo>
                  <a:pt x="104509" y="118790"/>
                </a:lnTo>
                <a:close/>
                <a:moveTo>
                  <a:pt x="157744" y="114420"/>
                </a:moveTo>
                <a:lnTo>
                  <a:pt x="161988" y="115655"/>
                </a:lnTo>
                <a:lnTo>
                  <a:pt x="162463" y="117492"/>
                </a:lnTo>
                <a:lnTo>
                  <a:pt x="164585" y="126454"/>
                </a:lnTo>
                <a:lnTo>
                  <a:pt x="147262" y="143618"/>
                </a:lnTo>
                <a:lnTo>
                  <a:pt x="136178" y="154639"/>
                </a:lnTo>
                <a:lnTo>
                  <a:pt x="130826" y="159136"/>
                </a:lnTo>
                <a:lnTo>
                  <a:pt x="129242" y="154132"/>
                </a:lnTo>
                <a:cubicBezTo>
                  <a:pt x="129242" y="154101"/>
                  <a:pt x="129211" y="154069"/>
                  <a:pt x="129179" y="154037"/>
                </a:cubicBezTo>
                <a:lnTo>
                  <a:pt x="125695" y="151029"/>
                </a:lnTo>
                <a:lnTo>
                  <a:pt x="130984" y="146025"/>
                </a:lnTo>
                <a:cubicBezTo>
                  <a:pt x="131016" y="145962"/>
                  <a:pt x="131047" y="145930"/>
                  <a:pt x="131047" y="145867"/>
                </a:cubicBezTo>
                <a:cubicBezTo>
                  <a:pt x="131047" y="145772"/>
                  <a:pt x="131016" y="145709"/>
                  <a:pt x="130984" y="145677"/>
                </a:cubicBezTo>
                <a:lnTo>
                  <a:pt x="128007" y="143175"/>
                </a:lnTo>
                <a:lnTo>
                  <a:pt x="141561" y="130919"/>
                </a:lnTo>
                <a:cubicBezTo>
                  <a:pt x="141625" y="130856"/>
                  <a:pt x="141625" y="130793"/>
                  <a:pt x="141625" y="130729"/>
                </a:cubicBezTo>
                <a:lnTo>
                  <a:pt x="141625" y="124965"/>
                </a:lnTo>
                <a:lnTo>
                  <a:pt x="150524" y="119582"/>
                </a:lnTo>
                <a:cubicBezTo>
                  <a:pt x="150555" y="119550"/>
                  <a:pt x="150555" y="119550"/>
                  <a:pt x="150587" y="119518"/>
                </a:cubicBezTo>
                <a:lnTo>
                  <a:pt x="153532" y="115370"/>
                </a:lnTo>
                <a:lnTo>
                  <a:pt x="157744" y="114420"/>
                </a:lnTo>
                <a:close/>
                <a:moveTo>
                  <a:pt x="36420" y="146944"/>
                </a:moveTo>
                <a:lnTo>
                  <a:pt x="37750" y="151092"/>
                </a:lnTo>
                <a:cubicBezTo>
                  <a:pt x="37592" y="151251"/>
                  <a:pt x="37402" y="151409"/>
                  <a:pt x="37212" y="151567"/>
                </a:cubicBezTo>
                <a:cubicBezTo>
                  <a:pt x="34995" y="153341"/>
                  <a:pt x="33760" y="155684"/>
                  <a:pt x="33443" y="159295"/>
                </a:cubicBezTo>
                <a:lnTo>
                  <a:pt x="32652" y="159580"/>
                </a:lnTo>
                <a:lnTo>
                  <a:pt x="29358" y="150206"/>
                </a:lnTo>
                <a:lnTo>
                  <a:pt x="36420" y="146944"/>
                </a:lnTo>
                <a:close/>
                <a:moveTo>
                  <a:pt x="181021" y="153721"/>
                </a:moveTo>
                <a:lnTo>
                  <a:pt x="182003" y="157394"/>
                </a:lnTo>
                <a:lnTo>
                  <a:pt x="172217" y="159928"/>
                </a:lnTo>
                <a:lnTo>
                  <a:pt x="171077" y="156381"/>
                </a:lnTo>
                <a:lnTo>
                  <a:pt x="181021" y="153721"/>
                </a:lnTo>
                <a:close/>
                <a:moveTo>
                  <a:pt x="223996" y="153721"/>
                </a:moveTo>
                <a:lnTo>
                  <a:pt x="237392" y="157489"/>
                </a:lnTo>
                <a:cubicBezTo>
                  <a:pt x="237170" y="158313"/>
                  <a:pt x="236949" y="159136"/>
                  <a:pt x="236727" y="159928"/>
                </a:cubicBezTo>
                <a:lnTo>
                  <a:pt x="223331" y="156064"/>
                </a:lnTo>
                <a:lnTo>
                  <a:pt x="223996" y="153721"/>
                </a:lnTo>
                <a:close/>
                <a:moveTo>
                  <a:pt x="91619" y="151789"/>
                </a:moveTo>
                <a:lnTo>
                  <a:pt x="94660" y="156381"/>
                </a:lnTo>
                <a:lnTo>
                  <a:pt x="86806" y="160245"/>
                </a:lnTo>
                <a:lnTo>
                  <a:pt x="84209" y="156634"/>
                </a:lnTo>
                <a:lnTo>
                  <a:pt x="85887" y="154988"/>
                </a:lnTo>
                <a:lnTo>
                  <a:pt x="91619" y="151789"/>
                </a:lnTo>
                <a:close/>
                <a:moveTo>
                  <a:pt x="143747" y="147767"/>
                </a:moveTo>
                <a:lnTo>
                  <a:pt x="148750" y="153404"/>
                </a:lnTo>
                <a:lnTo>
                  <a:pt x="143557" y="158439"/>
                </a:lnTo>
                <a:cubicBezTo>
                  <a:pt x="143520" y="158415"/>
                  <a:pt x="143484" y="158405"/>
                  <a:pt x="143449" y="158405"/>
                </a:cubicBezTo>
                <a:cubicBezTo>
                  <a:pt x="143394" y="158405"/>
                  <a:pt x="143342" y="158432"/>
                  <a:pt x="143303" y="158471"/>
                </a:cubicBezTo>
                <a:cubicBezTo>
                  <a:pt x="143240" y="158534"/>
                  <a:pt x="143208" y="158629"/>
                  <a:pt x="143240" y="158724"/>
                </a:cubicBezTo>
                <a:lnTo>
                  <a:pt x="141466" y="160435"/>
                </a:lnTo>
                <a:lnTo>
                  <a:pt x="136621" y="154829"/>
                </a:lnTo>
                <a:lnTo>
                  <a:pt x="143747" y="147767"/>
                </a:lnTo>
                <a:close/>
                <a:moveTo>
                  <a:pt x="4181" y="0"/>
                </a:moveTo>
                <a:lnTo>
                  <a:pt x="8615" y="918"/>
                </a:lnTo>
                <a:lnTo>
                  <a:pt x="7285" y="7917"/>
                </a:lnTo>
                <a:lnTo>
                  <a:pt x="2756" y="10102"/>
                </a:lnTo>
                <a:lnTo>
                  <a:pt x="1" y="9564"/>
                </a:lnTo>
                <a:lnTo>
                  <a:pt x="1" y="10007"/>
                </a:lnTo>
                <a:lnTo>
                  <a:pt x="2534" y="10514"/>
                </a:lnTo>
                <a:lnTo>
                  <a:pt x="2059" y="14378"/>
                </a:lnTo>
                <a:lnTo>
                  <a:pt x="1" y="13871"/>
                </a:lnTo>
                <a:lnTo>
                  <a:pt x="1" y="14346"/>
                </a:lnTo>
                <a:lnTo>
                  <a:pt x="571" y="14473"/>
                </a:lnTo>
                <a:lnTo>
                  <a:pt x="1" y="20648"/>
                </a:lnTo>
                <a:lnTo>
                  <a:pt x="1" y="25525"/>
                </a:lnTo>
                <a:lnTo>
                  <a:pt x="381" y="21345"/>
                </a:lnTo>
                <a:lnTo>
                  <a:pt x="8393" y="22928"/>
                </a:lnTo>
                <a:lnTo>
                  <a:pt x="7696" y="30782"/>
                </a:lnTo>
                <a:lnTo>
                  <a:pt x="1" y="30497"/>
                </a:lnTo>
                <a:lnTo>
                  <a:pt x="1" y="30972"/>
                </a:lnTo>
                <a:lnTo>
                  <a:pt x="7918" y="31226"/>
                </a:lnTo>
                <a:lnTo>
                  <a:pt x="16247" y="31099"/>
                </a:lnTo>
                <a:lnTo>
                  <a:pt x="17640" y="39998"/>
                </a:lnTo>
                <a:cubicBezTo>
                  <a:pt x="11370" y="39491"/>
                  <a:pt x="4624" y="37591"/>
                  <a:pt x="1" y="36071"/>
                </a:cubicBezTo>
                <a:lnTo>
                  <a:pt x="1" y="38478"/>
                </a:lnTo>
                <a:cubicBezTo>
                  <a:pt x="1077" y="38826"/>
                  <a:pt x="2249" y="39206"/>
                  <a:pt x="3516" y="39554"/>
                </a:cubicBezTo>
                <a:cubicBezTo>
                  <a:pt x="10230" y="41486"/>
                  <a:pt x="16089" y="42468"/>
                  <a:pt x="20839" y="42468"/>
                </a:cubicBezTo>
                <a:cubicBezTo>
                  <a:pt x="21567" y="42468"/>
                  <a:pt x="22264" y="42468"/>
                  <a:pt x="22929" y="42405"/>
                </a:cubicBezTo>
                <a:cubicBezTo>
                  <a:pt x="24734" y="42246"/>
                  <a:pt x="26508" y="41961"/>
                  <a:pt x="28281" y="41518"/>
                </a:cubicBezTo>
                <a:lnTo>
                  <a:pt x="35628" y="43291"/>
                </a:lnTo>
                <a:lnTo>
                  <a:pt x="34837" y="48232"/>
                </a:lnTo>
                <a:cubicBezTo>
                  <a:pt x="31765" y="47567"/>
                  <a:pt x="28155" y="46617"/>
                  <a:pt x="28091" y="46585"/>
                </a:cubicBezTo>
                <a:lnTo>
                  <a:pt x="28059" y="46585"/>
                </a:lnTo>
                <a:lnTo>
                  <a:pt x="21536" y="46142"/>
                </a:lnTo>
                <a:lnTo>
                  <a:pt x="21441" y="46142"/>
                </a:lnTo>
                <a:lnTo>
                  <a:pt x="4846" y="52602"/>
                </a:lnTo>
                <a:lnTo>
                  <a:pt x="1" y="47345"/>
                </a:lnTo>
                <a:lnTo>
                  <a:pt x="1" y="48010"/>
                </a:lnTo>
                <a:lnTo>
                  <a:pt x="4561" y="52950"/>
                </a:lnTo>
                <a:lnTo>
                  <a:pt x="4339" y="57796"/>
                </a:lnTo>
                <a:cubicBezTo>
                  <a:pt x="4339" y="57827"/>
                  <a:pt x="4339" y="57859"/>
                  <a:pt x="4339" y="57891"/>
                </a:cubicBezTo>
                <a:lnTo>
                  <a:pt x="7221" y="64985"/>
                </a:lnTo>
                <a:lnTo>
                  <a:pt x="6810" y="66790"/>
                </a:lnTo>
                <a:lnTo>
                  <a:pt x="1" y="51937"/>
                </a:lnTo>
                <a:lnTo>
                  <a:pt x="1" y="57416"/>
                </a:lnTo>
                <a:lnTo>
                  <a:pt x="7095" y="72775"/>
                </a:lnTo>
                <a:lnTo>
                  <a:pt x="4814" y="74137"/>
                </a:lnTo>
                <a:lnTo>
                  <a:pt x="1" y="70780"/>
                </a:lnTo>
                <a:lnTo>
                  <a:pt x="1" y="73567"/>
                </a:lnTo>
                <a:lnTo>
                  <a:pt x="3358" y="75910"/>
                </a:lnTo>
                <a:lnTo>
                  <a:pt x="1616" y="79869"/>
                </a:lnTo>
                <a:cubicBezTo>
                  <a:pt x="1172" y="78856"/>
                  <a:pt x="634" y="77874"/>
                  <a:pt x="1" y="76955"/>
                </a:cubicBezTo>
                <a:lnTo>
                  <a:pt x="1" y="82117"/>
                </a:lnTo>
                <a:cubicBezTo>
                  <a:pt x="127" y="82529"/>
                  <a:pt x="222" y="82941"/>
                  <a:pt x="317" y="83353"/>
                </a:cubicBezTo>
                <a:cubicBezTo>
                  <a:pt x="317" y="83416"/>
                  <a:pt x="317" y="83479"/>
                  <a:pt x="349" y="83543"/>
                </a:cubicBezTo>
                <a:cubicBezTo>
                  <a:pt x="697" y="85601"/>
                  <a:pt x="602" y="87691"/>
                  <a:pt x="1" y="89655"/>
                </a:cubicBezTo>
                <a:lnTo>
                  <a:pt x="1" y="93455"/>
                </a:lnTo>
                <a:lnTo>
                  <a:pt x="1679" y="91460"/>
                </a:lnTo>
                <a:cubicBezTo>
                  <a:pt x="1742" y="91396"/>
                  <a:pt x="1806" y="91301"/>
                  <a:pt x="1869" y="91175"/>
                </a:cubicBezTo>
                <a:cubicBezTo>
                  <a:pt x="2819" y="88673"/>
                  <a:pt x="3104" y="85949"/>
                  <a:pt x="2661" y="83321"/>
                </a:cubicBezTo>
                <a:lnTo>
                  <a:pt x="5701" y="76290"/>
                </a:lnTo>
                <a:lnTo>
                  <a:pt x="8076" y="74865"/>
                </a:lnTo>
                <a:lnTo>
                  <a:pt x="14980" y="89876"/>
                </a:lnTo>
                <a:lnTo>
                  <a:pt x="9628" y="91871"/>
                </a:lnTo>
                <a:cubicBezTo>
                  <a:pt x="9533" y="91903"/>
                  <a:pt x="9470" y="91966"/>
                  <a:pt x="9470" y="92030"/>
                </a:cubicBezTo>
                <a:lnTo>
                  <a:pt x="8931" y="95767"/>
                </a:lnTo>
                <a:lnTo>
                  <a:pt x="6144" y="102005"/>
                </a:lnTo>
                <a:lnTo>
                  <a:pt x="1584" y="104349"/>
                </a:lnTo>
                <a:cubicBezTo>
                  <a:pt x="1457" y="104381"/>
                  <a:pt x="1426" y="104507"/>
                  <a:pt x="1457" y="104634"/>
                </a:cubicBezTo>
                <a:lnTo>
                  <a:pt x="12858" y="131774"/>
                </a:lnTo>
                <a:lnTo>
                  <a:pt x="14790" y="136366"/>
                </a:lnTo>
                <a:lnTo>
                  <a:pt x="11877" y="137728"/>
                </a:lnTo>
                <a:lnTo>
                  <a:pt x="1" y="109923"/>
                </a:lnTo>
                <a:lnTo>
                  <a:pt x="1" y="111094"/>
                </a:lnTo>
                <a:lnTo>
                  <a:pt x="11465" y="137918"/>
                </a:lnTo>
                <a:lnTo>
                  <a:pt x="9786" y="138678"/>
                </a:lnTo>
                <a:lnTo>
                  <a:pt x="1" y="115560"/>
                </a:lnTo>
                <a:lnTo>
                  <a:pt x="1" y="116763"/>
                </a:lnTo>
                <a:lnTo>
                  <a:pt x="9375" y="138900"/>
                </a:lnTo>
                <a:lnTo>
                  <a:pt x="5796" y="140515"/>
                </a:lnTo>
                <a:lnTo>
                  <a:pt x="2376" y="131616"/>
                </a:lnTo>
                <a:cubicBezTo>
                  <a:pt x="2329" y="131510"/>
                  <a:pt x="2243" y="131466"/>
                  <a:pt x="2158" y="131466"/>
                </a:cubicBezTo>
                <a:cubicBezTo>
                  <a:pt x="2014" y="131466"/>
                  <a:pt x="1873" y="131595"/>
                  <a:pt x="1933" y="131774"/>
                </a:cubicBezTo>
                <a:lnTo>
                  <a:pt x="5384" y="140705"/>
                </a:lnTo>
                <a:cubicBezTo>
                  <a:pt x="3326" y="141655"/>
                  <a:pt x="1489" y="142510"/>
                  <a:pt x="1" y="143207"/>
                </a:cubicBezTo>
                <a:lnTo>
                  <a:pt x="1" y="145709"/>
                </a:lnTo>
                <a:lnTo>
                  <a:pt x="6208" y="142858"/>
                </a:lnTo>
                <a:lnTo>
                  <a:pt x="9185" y="150522"/>
                </a:lnTo>
                <a:lnTo>
                  <a:pt x="317" y="154386"/>
                </a:lnTo>
                <a:lnTo>
                  <a:pt x="1" y="153372"/>
                </a:lnTo>
                <a:lnTo>
                  <a:pt x="1" y="155019"/>
                </a:lnTo>
                <a:lnTo>
                  <a:pt x="64" y="154988"/>
                </a:lnTo>
                <a:lnTo>
                  <a:pt x="1521" y="159390"/>
                </a:lnTo>
                <a:lnTo>
                  <a:pt x="1996" y="159326"/>
                </a:lnTo>
                <a:lnTo>
                  <a:pt x="476" y="154829"/>
                </a:lnTo>
                <a:lnTo>
                  <a:pt x="9343" y="150966"/>
                </a:lnTo>
                <a:lnTo>
                  <a:pt x="12383" y="158883"/>
                </a:lnTo>
                <a:lnTo>
                  <a:pt x="12890" y="158883"/>
                </a:lnTo>
                <a:lnTo>
                  <a:pt x="9755" y="150776"/>
                </a:lnTo>
                <a:lnTo>
                  <a:pt x="14473" y="148717"/>
                </a:lnTo>
                <a:lnTo>
                  <a:pt x="16500" y="153784"/>
                </a:lnTo>
                <a:cubicBezTo>
                  <a:pt x="16532" y="153879"/>
                  <a:pt x="16595" y="153911"/>
                  <a:pt x="16690" y="153942"/>
                </a:cubicBezTo>
                <a:lnTo>
                  <a:pt x="16785" y="153942"/>
                </a:lnTo>
                <a:lnTo>
                  <a:pt x="20776" y="152517"/>
                </a:lnTo>
                <a:lnTo>
                  <a:pt x="22042" y="155969"/>
                </a:lnTo>
                <a:lnTo>
                  <a:pt x="18337" y="157553"/>
                </a:lnTo>
                <a:cubicBezTo>
                  <a:pt x="18084" y="157648"/>
                  <a:pt x="18179" y="157996"/>
                  <a:pt x="18400" y="157996"/>
                </a:cubicBezTo>
                <a:cubicBezTo>
                  <a:pt x="18432" y="157996"/>
                  <a:pt x="18464" y="157996"/>
                  <a:pt x="18495" y="157964"/>
                </a:cubicBezTo>
                <a:lnTo>
                  <a:pt x="22201" y="156381"/>
                </a:lnTo>
                <a:lnTo>
                  <a:pt x="23467" y="159833"/>
                </a:lnTo>
                <a:lnTo>
                  <a:pt x="23974" y="159896"/>
                </a:lnTo>
                <a:lnTo>
                  <a:pt x="21124" y="152106"/>
                </a:lnTo>
                <a:lnTo>
                  <a:pt x="19129" y="146659"/>
                </a:lnTo>
                <a:cubicBezTo>
                  <a:pt x="21884" y="145455"/>
                  <a:pt x="24354" y="144378"/>
                  <a:pt x="26508" y="143428"/>
                </a:cubicBezTo>
                <a:lnTo>
                  <a:pt x="28788" y="149952"/>
                </a:lnTo>
                <a:lnTo>
                  <a:pt x="25969" y="151282"/>
                </a:lnTo>
                <a:cubicBezTo>
                  <a:pt x="25874" y="151346"/>
                  <a:pt x="25811" y="151472"/>
                  <a:pt x="25874" y="151599"/>
                </a:cubicBezTo>
                <a:lnTo>
                  <a:pt x="27426" y="155304"/>
                </a:lnTo>
                <a:cubicBezTo>
                  <a:pt x="27458" y="155399"/>
                  <a:pt x="27521" y="155463"/>
                  <a:pt x="27616" y="155463"/>
                </a:cubicBezTo>
                <a:lnTo>
                  <a:pt x="27711" y="155463"/>
                </a:lnTo>
                <a:lnTo>
                  <a:pt x="30403" y="154513"/>
                </a:lnTo>
                <a:lnTo>
                  <a:pt x="32240" y="159738"/>
                </a:lnTo>
                <a:lnTo>
                  <a:pt x="29865" y="160593"/>
                </a:lnTo>
                <a:lnTo>
                  <a:pt x="30941" y="160688"/>
                </a:lnTo>
                <a:lnTo>
                  <a:pt x="32588" y="160118"/>
                </a:lnTo>
                <a:lnTo>
                  <a:pt x="33380" y="159801"/>
                </a:lnTo>
                <a:lnTo>
                  <a:pt x="33380" y="159801"/>
                </a:lnTo>
                <a:cubicBezTo>
                  <a:pt x="33380" y="160150"/>
                  <a:pt x="33348" y="160530"/>
                  <a:pt x="33348" y="160910"/>
                </a:cubicBezTo>
                <a:cubicBezTo>
                  <a:pt x="34108" y="160973"/>
                  <a:pt x="34868" y="161005"/>
                  <a:pt x="35628" y="161068"/>
                </a:cubicBezTo>
                <a:cubicBezTo>
                  <a:pt x="35692" y="157109"/>
                  <a:pt x="36673" y="154924"/>
                  <a:pt x="38637" y="153372"/>
                </a:cubicBezTo>
                <a:cubicBezTo>
                  <a:pt x="43736" y="149255"/>
                  <a:pt x="44844" y="144980"/>
                  <a:pt x="44654" y="141687"/>
                </a:cubicBezTo>
                <a:lnTo>
                  <a:pt x="44654" y="141687"/>
                </a:lnTo>
                <a:lnTo>
                  <a:pt x="47156" y="142130"/>
                </a:lnTo>
                <a:lnTo>
                  <a:pt x="51463" y="156824"/>
                </a:lnTo>
                <a:lnTo>
                  <a:pt x="43451" y="160878"/>
                </a:lnTo>
                <a:cubicBezTo>
                  <a:pt x="42184" y="160910"/>
                  <a:pt x="40949" y="161005"/>
                  <a:pt x="39745" y="161226"/>
                </a:cubicBezTo>
                <a:lnTo>
                  <a:pt x="43197" y="161353"/>
                </a:lnTo>
                <a:lnTo>
                  <a:pt x="43799" y="161353"/>
                </a:lnTo>
                <a:lnTo>
                  <a:pt x="43767" y="161226"/>
                </a:lnTo>
                <a:lnTo>
                  <a:pt x="45763" y="160213"/>
                </a:lnTo>
                <a:lnTo>
                  <a:pt x="46143" y="161448"/>
                </a:lnTo>
                <a:lnTo>
                  <a:pt x="46649" y="161480"/>
                </a:lnTo>
                <a:lnTo>
                  <a:pt x="46206" y="160055"/>
                </a:lnTo>
                <a:cubicBezTo>
                  <a:pt x="46206" y="160055"/>
                  <a:pt x="46206" y="160023"/>
                  <a:pt x="46174" y="160023"/>
                </a:cubicBezTo>
                <a:lnTo>
                  <a:pt x="48296" y="158946"/>
                </a:lnTo>
                <a:lnTo>
                  <a:pt x="49341" y="161575"/>
                </a:lnTo>
                <a:lnTo>
                  <a:pt x="49848" y="161606"/>
                </a:lnTo>
                <a:lnTo>
                  <a:pt x="48676" y="158756"/>
                </a:lnTo>
                <a:lnTo>
                  <a:pt x="51811" y="157173"/>
                </a:lnTo>
                <a:lnTo>
                  <a:pt x="55232" y="155494"/>
                </a:lnTo>
                <a:lnTo>
                  <a:pt x="58620" y="158281"/>
                </a:lnTo>
                <a:lnTo>
                  <a:pt x="57068" y="161860"/>
                </a:lnTo>
                <a:lnTo>
                  <a:pt x="57543" y="161860"/>
                </a:lnTo>
                <a:lnTo>
                  <a:pt x="59095" y="158281"/>
                </a:lnTo>
                <a:cubicBezTo>
                  <a:pt x="59127" y="158186"/>
                  <a:pt x="59127" y="158091"/>
                  <a:pt x="59032" y="158028"/>
                </a:cubicBezTo>
                <a:lnTo>
                  <a:pt x="55738" y="155273"/>
                </a:lnTo>
                <a:lnTo>
                  <a:pt x="62547" y="152676"/>
                </a:lnTo>
                <a:lnTo>
                  <a:pt x="64637" y="162050"/>
                </a:lnTo>
                <a:lnTo>
                  <a:pt x="65587" y="162050"/>
                </a:lnTo>
                <a:lnTo>
                  <a:pt x="63402" y="152391"/>
                </a:lnTo>
                <a:lnTo>
                  <a:pt x="78920" y="150617"/>
                </a:lnTo>
                <a:lnTo>
                  <a:pt x="78983" y="150617"/>
                </a:lnTo>
                <a:lnTo>
                  <a:pt x="82024" y="149319"/>
                </a:lnTo>
                <a:lnTo>
                  <a:pt x="85444" y="154766"/>
                </a:lnTo>
                <a:lnTo>
                  <a:pt x="83765" y="156444"/>
                </a:lnTo>
                <a:cubicBezTo>
                  <a:pt x="83670" y="156539"/>
                  <a:pt x="83670" y="156634"/>
                  <a:pt x="83734" y="156729"/>
                </a:cubicBezTo>
                <a:lnTo>
                  <a:pt x="86552" y="160656"/>
                </a:lnTo>
                <a:cubicBezTo>
                  <a:pt x="86584" y="160720"/>
                  <a:pt x="86647" y="160751"/>
                  <a:pt x="86711" y="160751"/>
                </a:cubicBezTo>
                <a:cubicBezTo>
                  <a:pt x="86742" y="160751"/>
                  <a:pt x="86806" y="160751"/>
                  <a:pt x="86837" y="160720"/>
                </a:cubicBezTo>
                <a:lnTo>
                  <a:pt x="95040" y="156729"/>
                </a:lnTo>
                <a:lnTo>
                  <a:pt x="99315" y="156856"/>
                </a:lnTo>
                <a:lnTo>
                  <a:pt x="99980" y="157933"/>
                </a:lnTo>
                <a:lnTo>
                  <a:pt x="101943" y="161068"/>
                </a:lnTo>
                <a:lnTo>
                  <a:pt x="101405" y="161448"/>
                </a:lnTo>
                <a:lnTo>
                  <a:pt x="101532" y="161416"/>
                </a:lnTo>
                <a:cubicBezTo>
                  <a:pt x="101817" y="161163"/>
                  <a:pt x="102197" y="160941"/>
                  <a:pt x="102577" y="160846"/>
                </a:cubicBezTo>
                <a:lnTo>
                  <a:pt x="102387" y="160846"/>
                </a:lnTo>
                <a:lnTo>
                  <a:pt x="100423" y="157806"/>
                </a:lnTo>
                <a:lnTo>
                  <a:pt x="103210" y="154418"/>
                </a:lnTo>
                <a:lnTo>
                  <a:pt x="107454" y="154418"/>
                </a:lnTo>
                <a:cubicBezTo>
                  <a:pt x="107739" y="154418"/>
                  <a:pt x="107739" y="153942"/>
                  <a:pt x="107454" y="153942"/>
                </a:cubicBezTo>
                <a:lnTo>
                  <a:pt x="103337" y="153942"/>
                </a:lnTo>
                <a:lnTo>
                  <a:pt x="103337" y="150681"/>
                </a:lnTo>
                <a:lnTo>
                  <a:pt x="106979" y="151219"/>
                </a:lnTo>
                <a:lnTo>
                  <a:pt x="107010" y="151219"/>
                </a:lnTo>
                <a:cubicBezTo>
                  <a:pt x="107074" y="151219"/>
                  <a:pt x="107137" y="151187"/>
                  <a:pt x="107200" y="151124"/>
                </a:cubicBezTo>
                <a:cubicBezTo>
                  <a:pt x="107232" y="151092"/>
                  <a:pt x="107264" y="151029"/>
                  <a:pt x="107264" y="150934"/>
                </a:cubicBezTo>
                <a:lnTo>
                  <a:pt x="106567" y="145804"/>
                </a:lnTo>
                <a:cubicBezTo>
                  <a:pt x="106535" y="145709"/>
                  <a:pt x="106472" y="145645"/>
                  <a:pt x="106409" y="145614"/>
                </a:cubicBezTo>
                <a:lnTo>
                  <a:pt x="103369" y="144410"/>
                </a:lnTo>
                <a:lnTo>
                  <a:pt x="105490" y="135480"/>
                </a:lnTo>
                <a:lnTo>
                  <a:pt x="107391" y="135955"/>
                </a:lnTo>
                <a:cubicBezTo>
                  <a:pt x="107407" y="135960"/>
                  <a:pt x="107425" y="135963"/>
                  <a:pt x="107443" y="135963"/>
                </a:cubicBezTo>
                <a:cubicBezTo>
                  <a:pt x="107528" y="135963"/>
                  <a:pt x="107623" y="135906"/>
                  <a:pt x="107676" y="135828"/>
                </a:cubicBezTo>
                <a:lnTo>
                  <a:pt x="110336" y="128671"/>
                </a:lnTo>
                <a:lnTo>
                  <a:pt x="110779" y="129177"/>
                </a:lnTo>
                <a:lnTo>
                  <a:pt x="130477" y="145804"/>
                </a:lnTo>
                <a:lnTo>
                  <a:pt x="125315" y="150649"/>
                </a:lnTo>
                <a:lnTo>
                  <a:pt x="113218" y="140230"/>
                </a:lnTo>
                <a:cubicBezTo>
                  <a:pt x="113170" y="140182"/>
                  <a:pt x="113107" y="140159"/>
                  <a:pt x="113043" y="140159"/>
                </a:cubicBezTo>
                <a:cubicBezTo>
                  <a:pt x="112980" y="140159"/>
                  <a:pt x="112917" y="140182"/>
                  <a:pt x="112869" y="140230"/>
                </a:cubicBezTo>
                <a:lnTo>
                  <a:pt x="110779" y="142605"/>
                </a:lnTo>
                <a:cubicBezTo>
                  <a:pt x="110684" y="142700"/>
                  <a:pt x="110716" y="142858"/>
                  <a:pt x="110811" y="142922"/>
                </a:cubicBezTo>
                <a:cubicBezTo>
                  <a:pt x="110858" y="142969"/>
                  <a:pt x="110914" y="142993"/>
                  <a:pt x="110969" y="142993"/>
                </a:cubicBezTo>
                <a:cubicBezTo>
                  <a:pt x="111025" y="142993"/>
                  <a:pt x="111080" y="142969"/>
                  <a:pt x="111127" y="142922"/>
                </a:cubicBezTo>
                <a:lnTo>
                  <a:pt x="113091" y="140705"/>
                </a:lnTo>
                <a:lnTo>
                  <a:pt x="118348" y="145265"/>
                </a:lnTo>
                <a:lnTo>
                  <a:pt x="115846" y="147672"/>
                </a:lnTo>
                <a:cubicBezTo>
                  <a:pt x="115751" y="147767"/>
                  <a:pt x="115751" y="147894"/>
                  <a:pt x="115846" y="147989"/>
                </a:cubicBezTo>
                <a:lnTo>
                  <a:pt x="121705" y="154196"/>
                </a:lnTo>
                <a:lnTo>
                  <a:pt x="118855" y="156888"/>
                </a:lnTo>
                <a:lnTo>
                  <a:pt x="115941" y="159643"/>
                </a:lnTo>
                <a:lnTo>
                  <a:pt x="116606" y="159643"/>
                </a:lnTo>
                <a:lnTo>
                  <a:pt x="119013" y="157394"/>
                </a:lnTo>
                <a:lnTo>
                  <a:pt x="121357" y="159833"/>
                </a:lnTo>
                <a:lnTo>
                  <a:pt x="122022" y="159865"/>
                </a:lnTo>
                <a:lnTo>
                  <a:pt x="119330" y="157078"/>
                </a:lnTo>
                <a:lnTo>
                  <a:pt x="125379" y="151346"/>
                </a:lnTo>
                <a:lnTo>
                  <a:pt x="128862" y="154323"/>
                </a:lnTo>
                <a:lnTo>
                  <a:pt x="130477" y="159485"/>
                </a:lnTo>
                <a:lnTo>
                  <a:pt x="129337" y="160435"/>
                </a:lnTo>
                <a:lnTo>
                  <a:pt x="130002" y="160498"/>
                </a:lnTo>
                <a:lnTo>
                  <a:pt x="130636" y="159928"/>
                </a:lnTo>
                <a:lnTo>
                  <a:pt x="130794" y="160530"/>
                </a:lnTo>
                <a:lnTo>
                  <a:pt x="131301" y="160561"/>
                </a:lnTo>
                <a:lnTo>
                  <a:pt x="131301" y="160561"/>
                </a:lnTo>
                <a:lnTo>
                  <a:pt x="130984" y="159611"/>
                </a:lnTo>
                <a:lnTo>
                  <a:pt x="136273" y="155146"/>
                </a:lnTo>
                <a:lnTo>
                  <a:pt x="141118" y="160783"/>
                </a:lnTo>
                <a:lnTo>
                  <a:pt x="140706" y="161131"/>
                </a:lnTo>
                <a:lnTo>
                  <a:pt x="141371" y="161163"/>
                </a:lnTo>
                <a:lnTo>
                  <a:pt x="143525" y="159073"/>
                </a:lnTo>
                <a:lnTo>
                  <a:pt x="145552" y="161258"/>
                </a:lnTo>
                <a:lnTo>
                  <a:pt x="146153" y="161258"/>
                </a:lnTo>
                <a:lnTo>
                  <a:pt x="143842" y="158756"/>
                </a:lnTo>
                <a:lnTo>
                  <a:pt x="163381" y="139976"/>
                </a:lnTo>
                <a:lnTo>
                  <a:pt x="166358" y="143175"/>
                </a:lnTo>
                <a:lnTo>
                  <a:pt x="160056" y="150459"/>
                </a:lnTo>
                <a:cubicBezTo>
                  <a:pt x="159993" y="150554"/>
                  <a:pt x="159993" y="150681"/>
                  <a:pt x="160088" y="150776"/>
                </a:cubicBezTo>
                <a:cubicBezTo>
                  <a:pt x="160128" y="150815"/>
                  <a:pt x="160179" y="150833"/>
                  <a:pt x="160229" y="150833"/>
                </a:cubicBezTo>
                <a:cubicBezTo>
                  <a:pt x="160299" y="150833"/>
                  <a:pt x="160368" y="150799"/>
                  <a:pt x="160405" y="150744"/>
                </a:cubicBezTo>
                <a:lnTo>
                  <a:pt x="166548" y="143618"/>
                </a:lnTo>
                <a:lnTo>
                  <a:pt x="168163" y="148685"/>
                </a:lnTo>
                <a:lnTo>
                  <a:pt x="158631" y="161068"/>
                </a:lnTo>
                <a:lnTo>
                  <a:pt x="159233" y="161068"/>
                </a:lnTo>
                <a:lnTo>
                  <a:pt x="168322" y="149224"/>
                </a:lnTo>
                <a:lnTo>
                  <a:pt x="169272" y="152169"/>
                </a:lnTo>
                <a:lnTo>
                  <a:pt x="170570" y="156254"/>
                </a:lnTo>
                <a:lnTo>
                  <a:pt x="171837" y="160213"/>
                </a:lnTo>
                <a:lnTo>
                  <a:pt x="171900" y="160625"/>
                </a:lnTo>
                <a:lnTo>
                  <a:pt x="172375" y="160625"/>
                </a:lnTo>
                <a:lnTo>
                  <a:pt x="172312" y="160371"/>
                </a:lnTo>
                <a:lnTo>
                  <a:pt x="182098" y="157838"/>
                </a:lnTo>
                <a:lnTo>
                  <a:pt x="182795" y="160435"/>
                </a:lnTo>
                <a:lnTo>
                  <a:pt x="183270" y="160435"/>
                </a:lnTo>
                <a:lnTo>
                  <a:pt x="181369" y="153372"/>
                </a:lnTo>
                <a:cubicBezTo>
                  <a:pt x="181345" y="153274"/>
                  <a:pt x="181262" y="153194"/>
                  <a:pt x="181167" y="153194"/>
                </a:cubicBezTo>
                <a:cubicBezTo>
                  <a:pt x="181140" y="153194"/>
                  <a:pt x="181112" y="153200"/>
                  <a:pt x="181084" y="153214"/>
                </a:cubicBezTo>
                <a:lnTo>
                  <a:pt x="170919" y="155938"/>
                </a:lnTo>
                <a:lnTo>
                  <a:pt x="169747" y="152232"/>
                </a:lnTo>
                <a:lnTo>
                  <a:pt x="177031" y="149921"/>
                </a:lnTo>
                <a:lnTo>
                  <a:pt x="180134" y="148654"/>
                </a:lnTo>
                <a:cubicBezTo>
                  <a:pt x="180229" y="148622"/>
                  <a:pt x="180261" y="148495"/>
                  <a:pt x="180261" y="148400"/>
                </a:cubicBezTo>
                <a:lnTo>
                  <a:pt x="179374" y="142763"/>
                </a:lnTo>
                <a:lnTo>
                  <a:pt x="178931" y="140990"/>
                </a:lnTo>
                <a:cubicBezTo>
                  <a:pt x="178893" y="140889"/>
                  <a:pt x="178809" y="140843"/>
                  <a:pt x="178725" y="140843"/>
                </a:cubicBezTo>
                <a:cubicBezTo>
                  <a:pt x="178598" y="140843"/>
                  <a:pt x="178469" y="140946"/>
                  <a:pt x="178488" y="141117"/>
                </a:cubicBezTo>
                <a:lnTo>
                  <a:pt x="178899" y="142637"/>
                </a:lnTo>
                <a:lnTo>
                  <a:pt x="167593" y="145455"/>
                </a:lnTo>
                <a:lnTo>
                  <a:pt x="166865" y="143270"/>
                </a:lnTo>
                <a:lnTo>
                  <a:pt x="170000" y="139628"/>
                </a:lnTo>
                <a:lnTo>
                  <a:pt x="183175" y="136081"/>
                </a:lnTo>
                <a:lnTo>
                  <a:pt x="184505" y="139660"/>
                </a:lnTo>
                <a:cubicBezTo>
                  <a:pt x="184505" y="139691"/>
                  <a:pt x="184536" y="139723"/>
                  <a:pt x="184568" y="139755"/>
                </a:cubicBezTo>
                <a:lnTo>
                  <a:pt x="199199" y="153562"/>
                </a:lnTo>
                <a:lnTo>
                  <a:pt x="199833" y="160625"/>
                </a:lnTo>
                <a:lnTo>
                  <a:pt x="200308" y="160625"/>
                </a:lnTo>
                <a:lnTo>
                  <a:pt x="199706" y="153594"/>
                </a:lnTo>
                <a:lnTo>
                  <a:pt x="205501" y="152486"/>
                </a:lnTo>
                <a:lnTo>
                  <a:pt x="205280" y="160688"/>
                </a:lnTo>
                <a:lnTo>
                  <a:pt x="205755" y="160688"/>
                </a:lnTo>
                <a:lnTo>
                  <a:pt x="206135" y="146595"/>
                </a:lnTo>
                <a:lnTo>
                  <a:pt x="213799" y="153531"/>
                </a:lnTo>
                <a:cubicBezTo>
                  <a:pt x="211962" y="155779"/>
                  <a:pt x="209998" y="158186"/>
                  <a:pt x="207908" y="160751"/>
                </a:cubicBezTo>
                <a:lnTo>
                  <a:pt x="210822" y="160815"/>
                </a:lnTo>
                <a:cubicBezTo>
                  <a:pt x="212627" y="158598"/>
                  <a:pt x="214400" y="156444"/>
                  <a:pt x="216079" y="154418"/>
                </a:cubicBezTo>
                <a:lnTo>
                  <a:pt x="222983" y="156413"/>
                </a:lnTo>
                <a:lnTo>
                  <a:pt x="236600" y="160371"/>
                </a:lnTo>
                <a:cubicBezTo>
                  <a:pt x="236505" y="160720"/>
                  <a:pt x="236410" y="161068"/>
                  <a:pt x="236315" y="161416"/>
                </a:cubicBezTo>
                <a:lnTo>
                  <a:pt x="236790" y="161416"/>
                </a:lnTo>
                <a:lnTo>
                  <a:pt x="237899" y="157394"/>
                </a:lnTo>
                <a:cubicBezTo>
                  <a:pt x="238152" y="156539"/>
                  <a:pt x="238374" y="155653"/>
                  <a:pt x="238595" y="154829"/>
                </a:cubicBezTo>
                <a:lnTo>
                  <a:pt x="238944" y="154893"/>
                </a:lnTo>
                <a:cubicBezTo>
                  <a:pt x="242269" y="155684"/>
                  <a:pt x="244549" y="156318"/>
                  <a:pt x="246101" y="156919"/>
                </a:cubicBezTo>
                <a:lnTo>
                  <a:pt x="240622" y="161575"/>
                </a:lnTo>
                <a:lnTo>
                  <a:pt x="241319" y="161575"/>
                </a:lnTo>
                <a:lnTo>
                  <a:pt x="246576" y="157109"/>
                </a:lnTo>
                <a:cubicBezTo>
                  <a:pt x="247368" y="157394"/>
                  <a:pt x="248096" y="157869"/>
                  <a:pt x="248698" y="158503"/>
                </a:cubicBezTo>
                <a:cubicBezTo>
                  <a:pt x="249110" y="158978"/>
                  <a:pt x="250123" y="160118"/>
                  <a:pt x="251390" y="161511"/>
                </a:cubicBezTo>
                <a:lnTo>
                  <a:pt x="254398" y="161416"/>
                </a:lnTo>
                <a:cubicBezTo>
                  <a:pt x="252562" y="159390"/>
                  <a:pt x="250978" y="157616"/>
                  <a:pt x="250440" y="156983"/>
                </a:cubicBezTo>
                <a:cubicBezTo>
                  <a:pt x="250060" y="156571"/>
                  <a:pt x="249648" y="156223"/>
                  <a:pt x="249173" y="155906"/>
                </a:cubicBezTo>
                <a:lnTo>
                  <a:pt x="249173" y="155906"/>
                </a:lnTo>
                <a:cubicBezTo>
                  <a:pt x="253234" y="156158"/>
                  <a:pt x="258113" y="156347"/>
                  <a:pt x="262416" y="156347"/>
                </a:cubicBezTo>
                <a:cubicBezTo>
                  <a:pt x="266233" y="156347"/>
                  <a:pt x="269596" y="156198"/>
                  <a:pt x="271531" y="155811"/>
                </a:cubicBezTo>
                <a:cubicBezTo>
                  <a:pt x="272323" y="155621"/>
                  <a:pt x="273115" y="155526"/>
                  <a:pt x="273938" y="155463"/>
                </a:cubicBezTo>
                <a:lnTo>
                  <a:pt x="273938" y="155463"/>
                </a:lnTo>
                <a:lnTo>
                  <a:pt x="268143" y="161258"/>
                </a:lnTo>
                <a:lnTo>
                  <a:pt x="268776" y="161290"/>
                </a:lnTo>
                <a:lnTo>
                  <a:pt x="274635" y="155399"/>
                </a:lnTo>
                <a:cubicBezTo>
                  <a:pt x="275222" y="155356"/>
                  <a:pt x="275812" y="155335"/>
                  <a:pt x="276404" y="155335"/>
                </a:cubicBezTo>
                <a:cubicBezTo>
                  <a:pt x="277537" y="155335"/>
                  <a:pt x="278674" y="155412"/>
                  <a:pt x="279797" y="155558"/>
                </a:cubicBezTo>
                <a:cubicBezTo>
                  <a:pt x="279100" y="157173"/>
                  <a:pt x="278340" y="158819"/>
                  <a:pt x="277643" y="160435"/>
                </a:cubicBezTo>
                <a:lnTo>
                  <a:pt x="280145" y="160435"/>
                </a:lnTo>
                <a:cubicBezTo>
                  <a:pt x="280779" y="159009"/>
                  <a:pt x="281444" y="157553"/>
                  <a:pt x="282045" y="156159"/>
                </a:cubicBezTo>
                <a:lnTo>
                  <a:pt x="285181" y="157426"/>
                </a:lnTo>
                <a:lnTo>
                  <a:pt x="285181" y="154956"/>
                </a:lnTo>
                <a:lnTo>
                  <a:pt x="282964" y="154069"/>
                </a:lnTo>
                <a:cubicBezTo>
                  <a:pt x="283819" y="152169"/>
                  <a:pt x="284547" y="150459"/>
                  <a:pt x="285149" y="149129"/>
                </a:cubicBezTo>
                <a:lnTo>
                  <a:pt x="285181" y="149129"/>
                </a:lnTo>
                <a:lnTo>
                  <a:pt x="285181" y="142700"/>
                </a:lnTo>
                <a:cubicBezTo>
                  <a:pt x="282869" y="146975"/>
                  <a:pt x="279670" y="151124"/>
                  <a:pt x="272196" y="153341"/>
                </a:cubicBezTo>
                <a:cubicBezTo>
                  <a:pt x="271816" y="153404"/>
                  <a:pt x="271468" y="153467"/>
                  <a:pt x="271088" y="153562"/>
                </a:cubicBezTo>
                <a:cubicBezTo>
                  <a:pt x="269327" y="153911"/>
                  <a:pt x="266120" y="154042"/>
                  <a:pt x="262416" y="154042"/>
                </a:cubicBezTo>
                <a:cubicBezTo>
                  <a:pt x="259060" y="154042"/>
                  <a:pt x="255296" y="153935"/>
                  <a:pt x="251833" y="153784"/>
                </a:cubicBezTo>
                <a:lnTo>
                  <a:pt x="254272" y="145772"/>
                </a:lnTo>
                <a:lnTo>
                  <a:pt x="260352" y="137475"/>
                </a:lnTo>
                <a:lnTo>
                  <a:pt x="268016" y="143017"/>
                </a:lnTo>
                <a:cubicBezTo>
                  <a:pt x="268079" y="143017"/>
                  <a:pt x="268111" y="143048"/>
                  <a:pt x="268174" y="143048"/>
                </a:cubicBezTo>
                <a:cubicBezTo>
                  <a:pt x="268238" y="143048"/>
                  <a:pt x="268301" y="143017"/>
                  <a:pt x="268364" y="142953"/>
                </a:cubicBezTo>
                <a:cubicBezTo>
                  <a:pt x="268428" y="142858"/>
                  <a:pt x="268396" y="142700"/>
                  <a:pt x="268301" y="142637"/>
                </a:cubicBezTo>
                <a:lnTo>
                  <a:pt x="260605" y="137126"/>
                </a:lnTo>
                <a:lnTo>
                  <a:pt x="264722" y="131489"/>
                </a:lnTo>
                <a:lnTo>
                  <a:pt x="285181" y="139945"/>
                </a:lnTo>
                <a:lnTo>
                  <a:pt x="285181" y="139470"/>
                </a:lnTo>
                <a:lnTo>
                  <a:pt x="264786" y="131046"/>
                </a:lnTo>
                <a:lnTo>
                  <a:pt x="259085" y="125630"/>
                </a:lnTo>
                <a:lnTo>
                  <a:pt x="268744" y="113755"/>
                </a:lnTo>
                <a:lnTo>
                  <a:pt x="285181" y="121925"/>
                </a:lnTo>
                <a:lnTo>
                  <a:pt x="285181" y="119360"/>
                </a:lnTo>
                <a:lnTo>
                  <a:pt x="269980" y="111791"/>
                </a:lnTo>
                <a:lnTo>
                  <a:pt x="285181" y="81864"/>
                </a:lnTo>
                <a:lnTo>
                  <a:pt x="285181" y="77715"/>
                </a:lnTo>
                <a:lnTo>
                  <a:pt x="280874" y="78666"/>
                </a:lnTo>
                <a:lnTo>
                  <a:pt x="282172" y="74042"/>
                </a:lnTo>
                <a:cubicBezTo>
                  <a:pt x="283154" y="74517"/>
                  <a:pt x="284136" y="74960"/>
                  <a:pt x="285181" y="75340"/>
                </a:cubicBezTo>
                <a:lnTo>
                  <a:pt x="285181" y="72870"/>
                </a:lnTo>
                <a:cubicBezTo>
                  <a:pt x="284167" y="72458"/>
                  <a:pt x="283154" y="71983"/>
                  <a:pt x="282204" y="71445"/>
                </a:cubicBezTo>
                <a:cubicBezTo>
                  <a:pt x="280589" y="69482"/>
                  <a:pt x="266623" y="52412"/>
                  <a:pt x="264152" y="50069"/>
                </a:cubicBezTo>
                <a:cubicBezTo>
                  <a:pt x="261682" y="47757"/>
                  <a:pt x="252847" y="43830"/>
                  <a:pt x="250693" y="42880"/>
                </a:cubicBezTo>
                <a:cubicBezTo>
                  <a:pt x="244708" y="31859"/>
                  <a:pt x="235809" y="15328"/>
                  <a:pt x="235302" y="13871"/>
                </a:cubicBezTo>
                <a:cubicBezTo>
                  <a:pt x="235144" y="12953"/>
                  <a:pt x="234383" y="6334"/>
                  <a:pt x="233718" y="0"/>
                </a:cubicBezTo>
                <a:lnTo>
                  <a:pt x="231407" y="0"/>
                </a:lnTo>
                <a:cubicBezTo>
                  <a:pt x="231565" y="1298"/>
                  <a:pt x="231692" y="2692"/>
                  <a:pt x="231850" y="4117"/>
                </a:cubicBezTo>
                <a:lnTo>
                  <a:pt x="230393" y="0"/>
                </a:lnTo>
                <a:lnTo>
                  <a:pt x="227955" y="0"/>
                </a:lnTo>
                <a:lnTo>
                  <a:pt x="228746" y="2185"/>
                </a:lnTo>
                <a:lnTo>
                  <a:pt x="218042" y="1362"/>
                </a:lnTo>
                <a:lnTo>
                  <a:pt x="218264" y="0"/>
                </a:lnTo>
                <a:lnTo>
                  <a:pt x="217821" y="0"/>
                </a:lnTo>
                <a:lnTo>
                  <a:pt x="217599" y="1330"/>
                </a:lnTo>
                <a:lnTo>
                  <a:pt x="208161" y="602"/>
                </a:lnTo>
                <a:lnTo>
                  <a:pt x="208098" y="0"/>
                </a:lnTo>
                <a:lnTo>
                  <a:pt x="207180" y="0"/>
                </a:lnTo>
                <a:lnTo>
                  <a:pt x="207243" y="665"/>
                </a:lnTo>
                <a:lnTo>
                  <a:pt x="202493" y="1425"/>
                </a:lnTo>
                <a:lnTo>
                  <a:pt x="202144" y="0"/>
                </a:lnTo>
                <a:lnTo>
                  <a:pt x="201669" y="0"/>
                </a:lnTo>
                <a:lnTo>
                  <a:pt x="202049" y="1488"/>
                </a:lnTo>
                <a:lnTo>
                  <a:pt x="194765" y="2692"/>
                </a:lnTo>
                <a:lnTo>
                  <a:pt x="194480" y="0"/>
                </a:lnTo>
                <a:lnTo>
                  <a:pt x="194005" y="0"/>
                </a:lnTo>
                <a:lnTo>
                  <a:pt x="194322" y="2787"/>
                </a:lnTo>
                <a:lnTo>
                  <a:pt x="184853" y="4307"/>
                </a:lnTo>
                <a:lnTo>
                  <a:pt x="184156" y="0"/>
                </a:lnTo>
                <a:lnTo>
                  <a:pt x="183681" y="0"/>
                </a:lnTo>
                <a:lnTo>
                  <a:pt x="184410" y="4402"/>
                </a:lnTo>
                <a:lnTo>
                  <a:pt x="175162" y="5890"/>
                </a:lnTo>
                <a:cubicBezTo>
                  <a:pt x="175131" y="3864"/>
                  <a:pt x="175067" y="1932"/>
                  <a:pt x="175067" y="253"/>
                </a:cubicBezTo>
                <a:lnTo>
                  <a:pt x="176492" y="0"/>
                </a:lnTo>
                <a:lnTo>
                  <a:pt x="169905" y="0"/>
                </a:lnTo>
                <a:lnTo>
                  <a:pt x="163286" y="253"/>
                </a:lnTo>
                <a:lnTo>
                  <a:pt x="163286" y="0"/>
                </a:lnTo>
                <a:lnTo>
                  <a:pt x="162843" y="0"/>
                </a:lnTo>
                <a:lnTo>
                  <a:pt x="162526" y="6017"/>
                </a:lnTo>
                <a:lnTo>
                  <a:pt x="159518" y="6017"/>
                </a:lnTo>
                <a:cubicBezTo>
                  <a:pt x="159454" y="6017"/>
                  <a:pt x="159423" y="6017"/>
                  <a:pt x="159391" y="6049"/>
                </a:cubicBezTo>
                <a:cubicBezTo>
                  <a:pt x="159359" y="6080"/>
                  <a:pt x="156668" y="8044"/>
                  <a:pt x="154577" y="9564"/>
                </a:cubicBezTo>
                <a:lnTo>
                  <a:pt x="154071" y="6397"/>
                </a:lnTo>
                <a:lnTo>
                  <a:pt x="157554" y="4877"/>
                </a:lnTo>
                <a:cubicBezTo>
                  <a:pt x="157618" y="4845"/>
                  <a:pt x="157681" y="4782"/>
                  <a:pt x="157681" y="4687"/>
                </a:cubicBezTo>
                <a:lnTo>
                  <a:pt x="158251" y="412"/>
                </a:lnTo>
                <a:cubicBezTo>
                  <a:pt x="158251" y="285"/>
                  <a:pt x="158188" y="158"/>
                  <a:pt x="158061" y="158"/>
                </a:cubicBezTo>
                <a:lnTo>
                  <a:pt x="157206" y="0"/>
                </a:lnTo>
                <a:lnTo>
                  <a:pt x="154736" y="0"/>
                </a:lnTo>
                <a:lnTo>
                  <a:pt x="157776" y="570"/>
                </a:lnTo>
                <a:lnTo>
                  <a:pt x="157269" y="4497"/>
                </a:lnTo>
                <a:lnTo>
                  <a:pt x="153754" y="6017"/>
                </a:lnTo>
                <a:cubicBezTo>
                  <a:pt x="153659" y="6080"/>
                  <a:pt x="153596" y="6175"/>
                  <a:pt x="153596" y="6270"/>
                </a:cubicBezTo>
                <a:lnTo>
                  <a:pt x="154166" y="9849"/>
                </a:lnTo>
                <a:cubicBezTo>
                  <a:pt x="153659" y="10229"/>
                  <a:pt x="153184" y="10577"/>
                  <a:pt x="152836" y="10799"/>
                </a:cubicBezTo>
                <a:cubicBezTo>
                  <a:pt x="151125" y="12003"/>
                  <a:pt x="144317" y="14219"/>
                  <a:pt x="143715" y="14409"/>
                </a:cubicBezTo>
                <a:lnTo>
                  <a:pt x="138965" y="14124"/>
                </a:lnTo>
                <a:lnTo>
                  <a:pt x="130414" y="4592"/>
                </a:lnTo>
                <a:lnTo>
                  <a:pt x="129274" y="1013"/>
                </a:lnTo>
                <a:lnTo>
                  <a:pt x="130794" y="0"/>
                </a:lnTo>
                <a:lnTo>
                  <a:pt x="129971" y="0"/>
                </a:lnTo>
                <a:lnTo>
                  <a:pt x="129147" y="570"/>
                </a:lnTo>
                <a:lnTo>
                  <a:pt x="128957" y="0"/>
                </a:lnTo>
                <a:lnTo>
                  <a:pt x="128482" y="0"/>
                </a:lnTo>
                <a:lnTo>
                  <a:pt x="130002" y="4782"/>
                </a:lnTo>
                <a:cubicBezTo>
                  <a:pt x="130002" y="4814"/>
                  <a:pt x="130002" y="4845"/>
                  <a:pt x="130034" y="4877"/>
                </a:cubicBezTo>
                <a:lnTo>
                  <a:pt x="138458" y="14251"/>
                </a:lnTo>
                <a:lnTo>
                  <a:pt x="120597" y="20838"/>
                </a:lnTo>
                <a:cubicBezTo>
                  <a:pt x="120185" y="20743"/>
                  <a:pt x="117556" y="20110"/>
                  <a:pt x="117018" y="18526"/>
                </a:cubicBezTo>
                <a:cubicBezTo>
                  <a:pt x="116828" y="17925"/>
                  <a:pt x="115434" y="14853"/>
                  <a:pt x="113661" y="10831"/>
                </a:cubicBezTo>
                <a:lnTo>
                  <a:pt x="122402" y="6555"/>
                </a:lnTo>
                <a:lnTo>
                  <a:pt x="124713" y="12003"/>
                </a:lnTo>
                <a:cubicBezTo>
                  <a:pt x="124745" y="12034"/>
                  <a:pt x="124777" y="12098"/>
                  <a:pt x="124840" y="12129"/>
                </a:cubicBezTo>
                <a:lnTo>
                  <a:pt x="124904" y="12129"/>
                </a:lnTo>
                <a:cubicBezTo>
                  <a:pt x="124967" y="12129"/>
                  <a:pt x="124999" y="12098"/>
                  <a:pt x="125030" y="12098"/>
                </a:cubicBezTo>
                <a:lnTo>
                  <a:pt x="130319" y="9152"/>
                </a:lnTo>
                <a:cubicBezTo>
                  <a:pt x="130446" y="9089"/>
                  <a:pt x="130477" y="8931"/>
                  <a:pt x="130414" y="8836"/>
                </a:cubicBezTo>
                <a:lnTo>
                  <a:pt x="126075" y="1773"/>
                </a:lnTo>
                <a:cubicBezTo>
                  <a:pt x="126028" y="1702"/>
                  <a:pt x="125962" y="1667"/>
                  <a:pt x="125879" y="1667"/>
                </a:cubicBezTo>
                <a:cubicBezTo>
                  <a:pt x="125852" y="1667"/>
                  <a:pt x="125822" y="1671"/>
                  <a:pt x="125790" y="1678"/>
                </a:cubicBezTo>
                <a:lnTo>
                  <a:pt x="121388" y="2914"/>
                </a:lnTo>
                <a:lnTo>
                  <a:pt x="120153" y="0"/>
                </a:lnTo>
                <a:lnTo>
                  <a:pt x="119646" y="0"/>
                </a:lnTo>
                <a:lnTo>
                  <a:pt x="122243" y="6144"/>
                </a:lnTo>
                <a:lnTo>
                  <a:pt x="113503" y="10419"/>
                </a:lnTo>
                <a:lnTo>
                  <a:pt x="113281" y="9912"/>
                </a:lnTo>
                <a:cubicBezTo>
                  <a:pt x="111919" y="6935"/>
                  <a:pt x="110336" y="3389"/>
                  <a:pt x="108847" y="0"/>
                </a:cubicBezTo>
                <a:lnTo>
                  <a:pt x="108341" y="0"/>
                </a:lnTo>
                <a:cubicBezTo>
                  <a:pt x="109829" y="3357"/>
                  <a:pt x="111444" y="6935"/>
                  <a:pt x="112838" y="10102"/>
                </a:cubicBezTo>
                <a:cubicBezTo>
                  <a:pt x="114833" y="14536"/>
                  <a:pt x="116416" y="18051"/>
                  <a:pt x="116606" y="18653"/>
                </a:cubicBezTo>
                <a:cubicBezTo>
                  <a:pt x="117145" y="20300"/>
                  <a:pt x="119425" y="21028"/>
                  <a:pt x="120248" y="21250"/>
                </a:cubicBezTo>
                <a:cubicBezTo>
                  <a:pt x="119710" y="22295"/>
                  <a:pt x="117588" y="26127"/>
                  <a:pt x="116670" y="27077"/>
                </a:cubicBezTo>
                <a:cubicBezTo>
                  <a:pt x="115909" y="27837"/>
                  <a:pt x="112869" y="29674"/>
                  <a:pt x="111064" y="30750"/>
                </a:cubicBezTo>
                <a:lnTo>
                  <a:pt x="103939" y="23625"/>
                </a:lnTo>
                <a:lnTo>
                  <a:pt x="93108" y="0"/>
                </a:lnTo>
                <a:lnTo>
                  <a:pt x="90606" y="0"/>
                </a:lnTo>
                <a:lnTo>
                  <a:pt x="95198" y="10039"/>
                </a:lnTo>
                <a:lnTo>
                  <a:pt x="78350" y="8519"/>
                </a:lnTo>
                <a:cubicBezTo>
                  <a:pt x="79997" y="6017"/>
                  <a:pt x="81960" y="3009"/>
                  <a:pt x="83955" y="0"/>
                </a:cubicBezTo>
                <a:lnTo>
                  <a:pt x="81200" y="0"/>
                </a:lnTo>
                <a:cubicBezTo>
                  <a:pt x="79490" y="2597"/>
                  <a:pt x="77685" y="5289"/>
                  <a:pt x="76165" y="7601"/>
                </a:cubicBezTo>
                <a:lnTo>
                  <a:pt x="77622" y="0"/>
                </a:lnTo>
                <a:lnTo>
                  <a:pt x="77147" y="0"/>
                </a:lnTo>
                <a:lnTo>
                  <a:pt x="76133" y="5384"/>
                </a:lnTo>
                <a:lnTo>
                  <a:pt x="67107" y="3040"/>
                </a:lnTo>
                <a:lnTo>
                  <a:pt x="67741" y="0"/>
                </a:lnTo>
                <a:lnTo>
                  <a:pt x="67297" y="0"/>
                </a:lnTo>
                <a:lnTo>
                  <a:pt x="65587" y="8329"/>
                </a:lnTo>
                <a:lnTo>
                  <a:pt x="55517" y="5700"/>
                </a:lnTo>
                <a:lnTo>
                  <a:pt x="55928" y="0"/>
                </a:lnTo>
                <a:lnTo>
                  <a:pt x="55485" y="0"/>
                </a:lnTo>
                <a:lnTo>
                  <a:pt x="55042" y="5859"/>
                </a:lnTo>
                <a:lnTo>
                  <a:pt x="54376" y="21060"/>
                </a:lnTo>
                <a:cubicBezTo>
                  <a:pt x="54376" y="21186"/>
                  <a:pt x="54440" y="21281"/>
                  <a:pt x="54567" y="21281"/>
                </a:cubicBezTo>
                <a:lnTo>
                  <a:pt x="58810" y="22390"/>
                </a:lnTo>
                <a:lnTo>
                  <a:pt x="49816" y="28375"/>
                </a:lnTo>
                <a:lnTo>
                  <a:pt x="42881" y="7981"/>
                </a:lnTo>
                <a:cubicBezTo>
                  <a:pt x="44654" y="5574"/>
                  <a:pt x="46016" y="2882"/>
                  <a:pt x="46871" y="0"/>
                </a:cubicBezTo>
                <a:lnTo>
                  <a:pt x="44464" y="0"/>
                </a:lnTo>
                <a:cubicBezTo>
                  <a:pt x="43672" y="2375"/>
                  <a:pt x="42501" y="4624"/>
                  <a:pt x="41012" y="6650"/>
                </a:cubicBezTo>
                <a:lnTo>
                  <a:pt x="39492" y="3990"/>
                </a:lnTo>
                <a:cubicBezTo>
                  <a:pt x="39460" y="3927"/>
                  <a:pt x="39397" y="3895"/>
                  <a:pt x="39334" y="3864"/>
                </a:cubicBezTo>
                <a:cubicBezTo>
                  <a:pt x="39270" y="3864"/>
                  <a:pt x="39175" y="3895"/>
                  <a:pt x="39144" y="3927"/>
                </a:cubicBezTo>
                <a:lnTo>
                  <a:pt x="36008" y="6587"/>
                </a:lnTo>
                <a:lnTo>
                  <a:pt x="27584" y="0"/>
                </a:lnTo>
                <a:lnTo>
                  <a:pt x="26856" y="0"/>
                </a:lnTo>
                <a:lnTo>
                  <a:pt x="35660" y="6904"/>
                </a:lnTo>
                <a:lnTo>
                  <a:pt x="27046" y="14219"/>
                </a:lnTo>
                <a:lnTo>
                  <a:pt x="26698" y="7727"/>
                </a:lnTo>
                <a:cubicBezTo>
                  <a:pt x="26698" y="7632"/>
                  <a:pt x="26634" y="7537"/>
                  <a:pt x="26539" y="7506"/>
                </a:cubicBezTo>
                <a:lnTo>
                  <a:pt x="23911" y="6872"/>
                </a:lnTo>
                <a:cubicBezTo>
                  <a:pt x="23895" y="6856"/>
                  <a:pt x="23871" y="6848"/>
                  <a:pt x="23848" y="6848"/>
                </a:cubicBezTo>
                <a:cubicBezTo>
                  <a:pt x="23824" y="6848"/>
                  <a:pt x="23800" y="6856"/>
                  <a:pt x="23784" y="6872"/>
                </a:cubicBezTo>
                <a:lnTo>
                  <a:pt x="18495" y="8836"/>
                </a:lnTo>
                <a:lnTo>
                  <a:pt x="10166" y="8076"/>
                </a:lnTo>
                <a:lnTo>
                  <a:pt x="11908" y="1583"/>
                </a:lnTo>
                <a:lnTo>
                  <a:pt x="15139" y="1583"/>
                </a:lnTo>
                <a:cubicBezTo>
                  <a:pt x="15234" y="1583"/>
                  <a:pt x="15329" y="1520"/>
                  <a:pt x="15360" y="1425"/>
                </a:cubicBezTo>
                <a:lnTo>
                  <a:pt x="15740" y="0"/>
                </a:lnTo>
                <a:lnTo>
                  <a:pt x="15265" y="0"/>
                </a:lnTo>
                <a:lnTo>
                  <a:pt x="14948" y="1108"/>
                </a:lnTo>
                <a:lnTo>
                  <a:pt x="11750" y="1108"/>
                </a:lnTo>
                <a:lnTo>
                  <a:pt x="9153" y="570"/>
                </a:lnTo>
                <a:lnTo>
                  <a:pt x="9280" y="0"/>
                </a:lnTo>
                <a:lnTo>
                  <a:pt x="8805" y="0"/>
                </a:lnTo>
                <a:lnTo>
                  <a:pt x="8710" y="475"/>
                </a:lnTo>
                <a:lnTo>
                  <a:pt x="643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5490"/>
                </a:srgbClr>
              </a:gs>
              <a:gs pos="100000">
                <a:srgbClr val="FFFFFF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22;p21"/>
          <p:cNvSpPr/>
          <p:nvPr/>
        </p:nvSpPr>
        <p:spPr>
          <a:xfrm rot="-5400000" flipH="1">
            <a:off x="6738975" y="638050"/>
            <a:ext cx="3034800" cy="177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23;p21"/>
          <p:cNvSpPr txBox="1"/>
          <p:nvPr>
            <p:ph type="subTitle" idx="1"/>
          </p:nvPr>
        </p:nvSpPr>
        <p:spPr>
          <a:xfrm flipH="1">
            <a:off x="2244725" y="2043300"/>
            <a:ext cx="4648200" cy="10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4" name="Google Shape;124;p21"/>
          <p:cNvSpPr txBox="1"/>
          <p:nvPr>
            <p:ph type="ctrTitle"/>
          </p:nvPr>
        </p:nvSpPr>
        <p:spPr>
          <a:xfrm>
            <a:off x="5045070" y="3904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30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 flipH="1">
            <a:off x="-35175" y="0"/>
            <a:ext cx="9210209" cy="5205422"/>
          </a:xfrm>
          <a:custGeom>
            <a:avLst/>
            <a:gdLst/>
            <a:ahLst/>
            <a:cxnLst/>
            <a:rect l="l" t="t" r="r" b="b"/>
            <a:pathLst>
              <a:path w="285212" h="161196" extrusionOk="0">
                <a:moveTo>
                  <a:pt x="48327" y="475"/>
                </a:moveTo>
                <a:lnTo>
                  <a:pt x="49372" y="3167"/>
                </a:lnTo>
                <a:lnTo>
                  <a:pt x="44400" y="4909"/>
                </a:lnTo>
                <a:lnTo>
                  <a:pt x="43197" y="2249"/>
                </a:lnTo>
                <a:lnTo>
                  <a:pt x="48327" y="475"/>
                </a:lnTo>
                <a:close/>
                <a:moveTo>
                  <a:pt x="233338" y="1742"/>
                </a:moveTo>
                <a:lnTo>
                  <a:pt x="243820" y="2787"/>
                </a:lnTo>
                <a:lnTo>
                  <a:pt x="243820" y="5669"/>
                </a:lnTo>
                <a:lnTo>
                  <a:pt x="232863" y="4909"/>
                </a:lnTo>
                <a:lnTo>
                  <a:pt x="233338" y="1742"/>
                </a:lnTo>
                <a:close/>
                <a:moveTo>
                  <a:pt x="188463" y="1425"/>
                </a:moveTo>
                <a:cubicBezTo>
                  <a:pt x="191440" y="1932"/>
                  <a:pt x="194385" y="2471"/>
                  <a:pt x="197108" y="2882"/>
                </a:cubicBezTo>
                <a:lnTo>
                  <a:pt x="196823" y="6397"/>
                </a:lnTo>
                <a:lnTo>
                  <a:pt x="188051" y="5701"/>
                </a:lnTo>
                <a:lnTo>
                  <a:pt x="188463" y="1425"/>
                </a:lnTo>
                <a:close/>
                <a:moveTo>
                  <a:pt x="204709" y="3927"/>
                </a:moveTo>
                <a:cubicBezTo>
                  <a:pt x="205152" y="3959"/>
                  <a:pt x="205564" y="3991"/>
                  <a:pt x="205912" y="3991"/>
                </a:cubicBezTo>
                <a:lnTo>
                  <a:pt x="208541" y="4149"/>
                </a:lnTo>
                <a:lnTo>
                  <a:pt x="208351" y="7284"/>
                </a:lnTo>
                <a:lnTo>
                  <a:pt x="204392" y="7094"/>
                </a:lnTo>
                <a:lnTo>
                  <a:pt x="204709" y="3927"/>
                </a:lnTo>
                <a:close/>
                <a:moveTo>
                  <a:pt x="37370" y="3294"/>
                </a:moveTo>
                <a:lnTo>
                  <a:pt x="38985" y="6809"/>
                </a:lnTo>
                <a:lnTo>
                  <a:pt x="34139" y="8488"/>
                </a:lnTo>
                <a:lnTo>
                  <a:pt x="32778" y="5226"/>
                </a:lnTo>
                <a:lnTo>
                  <a:pt x="37370" y="3294"/>
                </a:lnTo>
                <a:close/>
                <a:moveTo>
                  <a:pt x="64763" y="3136"/>
                </a:moveTo>
                <a:lnTo>
                  <a:pt x="66727" y="7031"/>
                </a:lnTo>
                <a:lnTo>
                  <a:pt x="61755" y="8614"/>
                </a:lnTo>
                <a:lnTo>
                  <a:pt x="60298" y="5352"/>
                </a:lnTo>
                <a:lnTo>
                  <a:pt x="64763" y="3136"/>
                </a:lnTo>
                <a:close/>
                <a:moveTo>
                  <a:pt x="52982" y="2376"/>
                </a:moveTo>
                <a:lnTo>
                  <a:pt x="54693" y="6619"/>
                </a:lnTo>
                <a:lnTo>
                  <a:pt x="48929" y="8804"/>
                </a:lnTo>
                <a:lnTo>
                  <a:pt x="47124" y="4434"/>
                </a:lnTo>
                <a:lnTo>
                  <a:pt x="52982" y="2376"/>
                </a:lnTo>
                <a:close/>
                <a:moveTo>
                  <a:pt x="197552" y="2977"/>
                </a:moveTo>
                <a:cubicBezTo>
                  <a:pt x="199927" y="3357"/>
                  <a:pt x="202080" y="3642"/>
                  <a:pt x="203791" y="3832"/>
                </a:cubicBezTo>
                <a:lnTo>
                  <a:pt x="203315" y="8899"/>
                </a:lnTo>
                <a:lnTo>
                  <a:pt x="197108" y="8456"/>
                </a:lnTo>
                <a:lnTo>
                  <a:pt x="197267" y="6683"/>
                </a:lnTo>
                <a:lnTo>
                  <a:pt x="197552" y="2977"/>
                </a:lnTo>
                <a:close/>
                <a:moveTo>
                  <a:pt x="188019" y="6144"/>
                </a:moveTo>
                <a:lnTo>
                  <a:pt x="196792" y="6873"/>
                </a:lnTo>
                <a:lnTo>
                  <a:pt x="196633" y="8646"/>
                </a:lnTo>
                <a:lnTo>
                  <a:pt x="196538" y="9881"/>
                </a:lnTo>
                <a:lnTo>
                  <a:pt x="192675" y="9501"/>
                </a:lnTo>
                <a:cubicBezTo>
                  <a:pt x="192640" y="9449"/>
                  <a:pt x="192586" y="9425"/>
                  <a:pt x="192528" y="9425"/>
                </a:cubicBezTo>
                <a:cubicBezTo>
                  <a:pt x="192481" y="9425"/>
                  <a:pt x="192432" y="9441"/>
                  <a:pt x="192390" y="9469"/>
                </a:cubicBezTo>
                <a:lnTo>
                  <a:pt x="187766" y="8963"/>
                </a:lnTo>
                <a:lnTo>
                  <a:pt x="188019" y="6144"/>
                </a:lnTo>
                <a:close/>
                <a:moveTo>
                  <a:pt x="57321" y="887"/>
                </a:moveTo>
                <a:lnTo>
                  <a:pt x="60868" y="8931"/>
                </a:lnTo>
                <a:lnTo>
                  <a:pt x="56783" y="10483"/>
                </a:lnTo>
                <a:lnTo>
                  <a:pt x="53426" y="2249"/>
                </a:lnTo>
                <a:lnTo>
                  <a:pt x="57321" y="887"/>
                </a:lnTo>
                <a:close/>
                <a:moveTo>
                  <a:pt x="3832" y="5004"/>
                </a:moveTo>
                <a:lnTo>
                  <a:pt x="5510" y="8773"/>
                </a:lnTo>
                <a:lnTo>
                  <a:pt x="2439" y="10641"/>
                </a:lnTo>
                <a:lnTo>
                  <a:pt x="348" y="7316"/>
                </a:lnTo>
                <a:lnTo>
                  <a:pt x="3832" y="5004"/>
                </a:lnTo>
                <a:close/>
                <a:moveTo>
                  <a:pt x="46680" y="4624"/>
                </a:moveTo>
                <a:lnTo>
                  <a:pt x="48454" y="8963"/>
                </a:lnTo>
                <a:lnTo>
                  <a:pt x="41677" y="11496"/>
                </a:lnTo>
                <a:lnTo>
                  <a:pt x="39618" y="7094"/>
                </a:lnTo>
                <a:lnTo>
                  <a:pt x="46680" y="4624"/>
                </a:lnTo>
                <a:close/>
                <a:moveTo>
                  <a:pt x="71730" y="2819"/>
                </a:moveTo>
                <a:lnTo>
                  <a:pt x="76259" y="8488"/>
                </a:lnTo>
                <a:lnTo>
                  <a:pt x="76861" y="9438"/>
                </a:lnTo>
                <a:lnTo>
                  <a:pt x="71255" y="12351"/>
                </a:lnTo>
                <a:lnTo>
                  <a:pt x="67328" y="7189"/>
                </a:lnTo>
                <a:lnTo>
                  <a:pt x="71730" y="2819"/>
                </a:lnTo>
                <a:close/>
                <a:moveTo>
                  <a:pt x="246100" y="3041"/>
                </a:moveTo>
                <a:lnTo>
                  <a:pt x="251262" y="3547"/>
                </a:lnTo>
                <a:lnTo>
                  <a:pt x="251262" y="12731"/>
                </a:lnTo>
                <a:lnTo>
                  <a:pt x="246069" y="12510"/>
                </a:lnTo>
                <a:cubicBezTo>
                  <a:pt x="246100" y="9216"/>
                  <a:pt x="246100" y="5922"/>
                  <a:pt x="246100" y="3041"/>
                </a:cubicBezTo>
                <a:close/>
                <a:moveTo>
                  <a:pt x="54883" y="7031"/>
                </a:moveTo>
                <a:lnTo>
                  <a:pt x="56371" y="10641"/>
                </a:lnTo>
                <a:lnTo>
                  <a:pt x="50576" y="12858"/>
                </a:lnTo>
                <a:lnTo>
                  <a:pt x="49087" y="9216"/>
                </a:lnTo>
                <a:lnTo>
                  <a:pt x="54883" y="7031"/>
                </a:lnTo>
                <a:close/>
                <a:moveTo>
                  <a:pt x="251737" y="3611"/>
                </a:moveTo>
                <a:lnTo>
                  <a:pt x="254683" y="3896"/>
                </a:lnTo>
                <a:lnTo>
                  <a:pt x="254556" y="12858"/>
                </a:lnTo>
                <a:lnTo>
                  <a:pt x="251737" y="12731"/>
                </a:lnTo>
                <a:lnTo>
                  <a:pt x="251737" y="3611"/>
                </a:lnTo>
                <a:close/>
                <a:moveTo>
                  <a:pt x="255126" y="3927"/>
                </a:moveTo>
                <a:lnTo>
                  <a:pt x="259940" y="4434"/>
                </a:lnTo>
                <a:lnTo>
                  <a:pt x="259655" y="13080"/>
                </a:lnTo>
                <a:lnTo>
                  <a:pt x="254999" y="12890"/>
                </a:lnTo>
                <a:lnTo>
                  <a:pt x="255126" y="3927"/>
                </a:lnTo>
                <a:close/>
                <a:moveTo>
                  <a:pt x="260415" y="4466"/>
                </a:moveTo>
                <a:lnTo>
                  <a:pt x="268332" y="5257"/>
                </a:lnTo>
                <a:lnTo>
                  <a:pt x="267794" y="13428"/>
                </a:lnTo>
                <a:lnTo>
                  <a:pt x="260130" y="13080"/>
                </a:lnTo>
                <a:lnTo>
                  <a:pt x="260415" y="4466"/>
                </a:lnTo>
                <a:close/>
                <a:moveTo>
                  <a:pt x="135069" y="9564"/>
                </a:moveTo>
                <a:lnTo>
                  <a:pt x="138299" y="10926"/>
                </a:lnTo>
                <a:cubicBezTo>
                  <a:pt x="138109" y="11401"/>
                  <a:pt x="137634" y="12510"/>
                  <a:pt x="137000" y="13998"/>
                </a:cubicBezTo>
                <a:lnTo>
                  <a:pt x="133707" y="12605"/>
                </a:lnTo>
                <a:lnTo>
                  <a:pt x="135069" y="9564"/>
                </a:lnTo>
                <a:close/>
                <a:moveTo>
                  <a:pt x="5700" y="9184"/>
                </a:moveTo>
                <a:lnTo>
                  <a:pt x="7284" y="12763"/>
                </a:lnTo>
                <a:lnTo>
                  <a:pt x="4655" y="14125"/>
                </a:lnTo>
                <a:lnTo>
                  <a:pt x="2692" y="11053"/>
                </a:lnTo>
                <a:lnTo>
                  <a:pt x="5700" y="9184"/>
                </a:lnTo>
                <a:close/>
                <a:moveTo>
                  <a:pt x="175320" y="5194"/>
                </a:moveTo>
                <a:lnTo>
                  <a:pt x="187576" y="6112"/>
                </a:lnTo>
                <a:lnTo>
                  <a:pt x="186753" y="14885"/>
                </a:lnTo>
                <a:lnTo>
                  <a:pt x="182762" y="14505"/>
                </a:lnTo>
                <a:lnTo>
                  <a:pt x="174053" y="9406"/>
                </a:lnTo>
                <a:lnTo>
                  <a:pt x="175320" y="5194"/>
                </a:lnTo>
                <a:close/>
                <a:moveTo>
                  <a:pt x="48644" y="9374"/>
                </a:moveTo>
                <a:lnTo>
                  <a:pt x="50132" y="13016"/>
                </a:lnTo>
                <a:lnTo>
                  <a:pt x="43545" y="15518"/>
                </a:lnTo>
                <a:lnTo>
                  <a:pt x="41867" y="11908"/>
                </a:lnTo>
                <a:lnTo>
                  <a:pt x="48644" y="9374"/>
                </a:lnTo>
                <a:close/>
                <a:moveTo>
                  <a:pt x="66948" y="7474"/>
                </a:moveTo>
                <a:lnTo>
                  <a:pt x="70875" y="12573"/>
                </a:lnTo>
                <a:lnTo>
                  <a:pt x="64858" y="15740"/>
                </a:lnTo>
                <a:lnTo>
                  <a:pt x="61913" y="9058"/>
                </a:lnTo>
                <a:lnTo>
                  <a:pt x="66948" y="7474"/>
                </a:lnTo>
                <a:close/>
                <a:moveTo>
                  <a:pt x="187703" y="9406"/>
                </a:moveTo>
                <a:lnTo>
                  <a:pt x="192295" y="9881"/>
                </a:lnTo>
                <a:lnTo>
                  <a:pt x="192136" y="12700"/>
                </a:lnTo>
                <a:cubicBezTo>
                  <a:pt x="192136" y="12826"/>
                  <a:pt x="192231" y="12921"/>
                  <a:pt x="192358" y="12921"/>
                </a:cubicBezTo>
                <a:cubicBezTo>
                  <a:pt x="192485" y="12921"/>
                  <a:pt x="192580" y="12826"/>
                  <a:pt x="192580" y="12731"/>
                </a:cubicBezTo>
                <a:lnTo>
                  <a:pt x="192738" y="9944"/>
                </a:lnTo>
                <a:lnTo>
                  <a:pt x="196507" y="10356"/>
                </a:lnTo>
                <a:lnTo>
                  <a:pt x="196063" y="15740"/>
                </a:lnTo>
                <a:lnTo>
                  <a:pt x="187196" y="14948"/>
                </a:lnTo>
                <a:lnTo>
                  <a:pt x="187703" y="9406"/>
                </a:lnTo>
                <a:close/>
                <a:moveTo>
                  <a:pt x="197077" y="8899"/>
                </a:moveTo>
                <a:lnTo>
                  <a:pt x="203252" y="9374"/>
                </a:lnTo>
                <a:lnTo>
                  <a:pt x="202587" y="16342"/>
                </a:lnTo>
                <a:lnTo>
                  <a:pt x="196538" y="15803"/>
                </a:lnTo>
                <a:lnTo>
                  <a:pt x="197077" y="8899"/>
                </a:lnTo>
                <a:close/>
                <a:moveTo>
                  <a:pt x="183649" y="15075"/>
                </a:moveTo>
                <a:lnTo>
                  <a:pt x="186689" y="15360"/>
                </a:lnTo>
                <a:lnTo>
                  <a:pt x="186563" y="16785"/>
                </a:lnTo>
                <a:lnTo>
                  <a:pt x="183649" y="15075"/>
                </a:lnTo>
                <a:close/>
                <a:moveTo>
                  <a:pt x="204361" y="7569"/>
                </a:moveTo>
                <a:lnTo>
                  <a:pt x="208319" y="7759"/>
                </a:lnTo>
                <a:lnTo>
                  <a:pt x="208161" y="16817"/>
                </a:lnTo>
                <a:lnTo>
                  <a:pt x="203505" y="16405"/>
                </a:lnTo>
                <a:lnTo>
                  <a:pt x="204361" y="7569"/>
                </a:lnTo>
                <a:close/>
                <a:moveTo>
                  <a:pt x="56529" y="11053"/>
                </a:moveTo>
                <a:lnTo>
                  <a:pt x="57923" y="14378"/>
                </a:lnTo>
                <a:lnTo>
                  <a:pt x="52191" y="16848"/>
                </a:lnTo>
                <a:lnTo>
                  <a:pt x="50734" y="13270"/>
                </a:lnTo>
                <a:lnTo>
                  <a:pt x="56529" y="11053"/>
                </a:lnTo>
                <a:close/>
                <a:moveTo>
                  <a:pt x="77083" y="9818"/>
                </a:moveTo>
                <a:lnTo>
                  <a:pt x="79996" y="14410"/>
                </a:lnTo>
                <a:lnTo>
                  <a:pt x="74676" y="16848"/>
                </a:lnTo>
                <a:lnTo>
                  <a:pt x="71540" y="12731"/>
                </a:lnTo>
                <a:lnTo>
                  <a:pt x="77083" y="9818"/>
                </a:lnTo>
                <a:close/>
                <a:moveTo>
                  <a:pt x="15265" y="6302"/>
                </a:moveTo>
                <a:lnTo>
                  <a:pt x="19033" y="13776"/>
                </a:lnTo>
                <a:lnTo>
                  <a:pt x="9722" y="17038"/>
                </a:lnTo>
                <a:lnTo>
                  <a:pt x="6144" y="8994"/>
                </a:lnTo>
                <a:lnTo>
                  <a:pt x="15265" y="6302"/>
                </a:lnTo>
                <a:close/>
                <a:moveTo>
                  <a:pt x="125251" y="5416"/>
                </a:moveTo>
                <a:lnTo>
                  <a:pt x="134657" y="9406"/>
                </a:lnTo>
                <a:lnTo>
                  <a:pt x="133200" y="12636"/>
                </a:lnTo>
                <a:lnTo>
                  <a:pt x="131110" y="17228"/>
                </a:lnTo>
                <a:lnTo>
                  <a:pt x="121704" y="13238"/>
                </a:lnTo>
                <a:cubicBezTo>
                  <a:pt x="122908" y="10578"/>
                  <a:pt x="124111" y="7918"/>
                  <a:pt x="125251" y="5416"/>
                </a:cubicBezTo>
                <a:close/>
                <a:moveTo>
                  <a:pt x="61058" y="9343"/>
                </a:moveTo>
                <a:lnTo>
                  <a:pt x="64035" y="16151"/>
                </a:lnTo>
                <a:lnTo>
                  <a:pt x="61406" y="17545"/>
                </a:lnTo>
                <a:lnTo>
                  <a:pt x="58271" y="10388"/>
                </a:lnTo>
                <a:lnTo>
                  <a:pt x="61058" y="9343"/>
                </a:lnTo>
                <a:close/>
                <a:moveTo>
                  <a:pt x="246069" y="12953"/>
                </a:moveTo>
                <a:lnTo>
                  <a:pt x="259876" y="13555"/>
                </a:lnTo>
                <a:lnTo>
                  <a:pt x="267984" y="13903"/>
                </a:lnTo>
                <a:lnTo>
                  <a:pt x="283502" y="15075"/>
                </a:lnTo>
                <a:cubicBezTo>
                  <a:pt x="283502" y="15106"/>
                  <a:pt x="283502" y="15106"/>
                  <a:pt x="283502" y="15138"/>
                </a:cubicBezTo>
                <a:lnTo>
                  <a:pt x="283502" y="17608"/>
                </a:lnTo>
                <a:lnTo>
                  <a:pt x="269187" y="17133"/>
                </a:lnTo>
                <a:cubicBezTo>
                  <a:pt x="269155" y="17070"/>
                  <a:pt x="269060" y="17007"/>
                  <a:pt x="268997" y="17007"/>
                </a:cubicBezTo>
                <a:cubicBezTo>
                  <a:pt x="268902" y="17007"/>
                  <a:pt x="268839" y="17070"/>
                  <a:pt x="268807" y="17133"/>
                </a:cubicBezTo>
                <a:lnTo>
                  <a:pt x="246037" y="16373"/>
                </a:lnTo>
                <a:cubicBezTo>
                  <a:pt x="246069" y="15265"/>
                  <a:pt x="246069" y="14125"/>
                  <a:pt x="246069" y="12953"/>
                </a:cubicBezTo>
                <a:close/>
                <a:moveTo>
                  <a:pt x="39206" y="7221"/>
                </a:moveTo>
                <a:lnTo>
                  <a:pt x="43102" y="15708"/>
                </a:lnTo>
                <a:lnTo>
                  <a:pt x="37876" y="17672"/>
                </a:lnTo>
                <a:lnTo>
                  <a:pt x="34298" y="8931"/>
                </a:lnTo>
                <a:lnTo>
                  <a:pt x="39206" y="7221"/>
                </a:lnTo>
                <a:close/>
                <a:moveTo>
                  <a:pt x="7506" y="13206"/>
                </a:moveTo>
                <a:lnTo>
                  <a:pt x="9279" y="17197"/>
                </a:lnTo>
                <a:lnTo>
                  <a:pt x="7094" y="17957"/>
                </a:lnTo>
                <a:lnTo>
                  <a:pt x="4909" y="14536"/>
                </a:lnTo>
                <a:lnTo>
                  <a:pt x="7506" y="13206"/>
                </a:lnTo>
                <a:close/>
                <a:moveTo>
                  <a:pt x="71160" y="12953"/>
                </a:moveTo>
                <a:lnTo>
                  <a:pt x="72776" y="15043"/>
                </a:lnTo>
                <a:lnTo>
                  <a:pt x="65872" y="17988"/>
                </a:lnTo>
                <a:lnTo>
                  <a:pt x="65048" y="16151"/>
                </a:lnTo>
                <a:lnTo>
                  <a:pt x="71160" y="12953"/>
                </a:lnTo>
                <a:close/>
                <a:moveTo>
                  <a:pt x="208984" y="4212"/>
                </a:moveTo>
                <a:cubicBezTo>
                  <a:pt x="212753" y="4434"/>
                  <a:pt x="218358" y="4814"/>
                  <a:pt x="223995" y="5194"/>
                </a:cubicBezTo>
                <a:lnTo>
                  <a:pt x="222127" y="18115"/>
                </a:lnTo>
                <a:lnTo>
                  <a:pt x="208604" y="16880"/>
                </a:lnTo>
                <a:lnTo>
                  <a:pt x="208794" y="7538"/>
                </a:lnTo>
                <a:lnTo>
                  <a:pt x="208984" y="4212"/>
                </a:lnTo>
                <a:close/>
                <a:moveTo>
                  <a:pt x="57859" y="10546"/>
                </a:moveTo>
                <a:lnTo>
                  <a:pt x="60995" y="17767"/>
                </a:lnTo>
                <a:lnTo>
                  <a:pt x="60013" y="18273"/>
                </a:lnTo>
                <a:lnTo>
                  <a:pt x="56973" y="10894"/>
                </a:lnTo>
                <a:lnTo>
                  <a:pt x="57859" y="10546"/>
                </a:lnTo>
                <a:close/>
                <a:moveTo>
                  <a:pt x="224914" y="5257"/>
                </a:moveTo>
                <a:lnTo>
                  <a:pt x="232293" y="5764"/>
                </a:lnTo>
                <a:lnTo>
                  <a:pt x="230329" y="18843"/>
                </a:lnTo>
                <a:lnTo>
                  <a:pt x="223045" y="18178"/>
                </a:lnTo>
                <a:lnTo>
                  <a:pt x="224914" y="5257"/>
                </a:lnTo>
                <a:close/>
                <a:moveTo>
                  <a:pt x="133549" y="13016"/>
                </a:moveTo>
                <a:lnTo>
                  <a:pt x="136842" y="14441"/>
                </a:lnTo>
                <a:cubicBezTo>
                  <a:pt x="136304" y="15708"/>
                  <a:pt x="135670" y="17260"/>
                  <a:pt x="135005" y="18907"/>
                </a:cubicBezTo>
                <a:lnTo>
                  <a:pt x="131522" y="17418"/>
                </a:lnTo>
                <a:lnTo>
                  <a:pt x="133549" y="13016"/>
                </a:lnTo>
                <a:close/>
                <a:moveTo>
                  <a:pt x="106091" y="7063"/>
                </a:moveTo>
                <a:lnTo>
                  <a:pt x="111982" y="9564"/>
                </a:lnTo>
                <a:lnTo>
                  <a:pt x="108973" y="19192"/>
                </a:lnTo>
                <a:lnTo>
                  <a:pt x="103938" y="17862"/>
                </a:lnTo>
                <a:cubicBezTo>
                  <a:pt x="103938" y="17545"/>
                  <a:pt x="103906" y="16912"/>
                  <a:pt x="103875" y="16183"/>
                </a:cubicBezTo>
                <a:cubicBezTo>
                  <a:pt x="103811" y="14695"/>
                  <a:pt x="103685" y="11940"/>
                  <a:pt x="103906" y="11591"/>
                </a:cubicBezTo>
                <a:cubicBezTo>
                  <a:pt x="104223" y="11053"/>
                  <a:pt x="105711" y="7886"/>
                  <a:pt x="106091" y="7063"/>
                </a:cubicBezTo>
                <a:close/>
                <a:moveTo>
                  <a:pt x="87090" y="14821"/>
                </a:moveTo>
                <a:lnTo>
                  <a:pt x="88262" y="16848"/>
                </a:lnTo>
                <a:lnTo>
                  <a:pt x="83733" y="19413"/>
                </a:lnTo>
                <a:lnTo>
                  <a:pt x="82466" y="17418"/>
                </a:lnTo>
                <a:lnTo>
                  <a:pt x="87090" y="14821"/>
                </a:lnTo>
                <a:close/>
                <a:moveTo>
                  <a:pt x="4497" y="14726"/>
                </a:moveTo>
                <a:lnTo>
                  <a:pt x="6619" y="18115"/>
                </a:lnTo>
                <a:lnTo>
                  <a:pt x="2534" y="19540"/>
                </a:lnTo>
                <a:lnTo>
                  <a:pt x="887" y="16627"/>
                </a:lnTo>
                <a:lnTo>
                  <a:pt x="4497" y="14726"/>
                </a:lnTo>
                <a:close/>
                <a:moveTo>
                  <a:pt x="80281" y="14790"/>
                </a:moveTo>
                <a:lnTo>
                  <a:pt x="81833" y="17260"/>
                </a:lnTo>
                <a:lnTo>
                  <a:pt x="76259" y="19888"/>
                </a:lnTo>
                <a:lnTo>
                  <a:pt x="74929" y="17228"/>
                </a:lnTo>
                <a:lnTo>
                  <a:pt x="80281" y="14790"/>
                </a:lnTo>
                <a:close/>
                <a:moveTo>
                  <a:pt x="232736" y="5796"/>
                </a:moveTo>
                <a:cubicBezTo>
                  <a:pt x="237708" y="6144"/>
                  <a:pt x="241888" y="6429"/>
                  <a:pt x="243820" y="6587"/>
                </a:cubicBezTo>
                <a:cubicBezTo>
                  <a:pt x="243820" y="11021"/>
                  <a:pt x="243789" y="15930"/>
                  <a:pt x="243662" y="20078"/>
                </a:cubicBezTo>
                <a:lnTo>
                  <a:pt x="237993" y="19572"/>
                </a:lnTo>
                <a:cubicBezTo>
                  <a:pt x="237961" y="19540"/>
                  <a:pt x="237930" y="19508"/>
                  <a:pt x="237866" y="19508"/>
                </a:cubicBezTo>
                <a:cubicBezTo>
                  <a:pt x="237835" y="19508"/>
                  <a:pt x="237771" y="19508"/>
                  <a:pt x="237740" y="19540"/>
                </a:cubicBezTo>
                <a:lnTo>
                  <a:pt x="230804" y="18907"/>
                </a:lnTo>
                <a:lnTo>
                  <a:pt x="232736" y="5796"/>
                </a:lnTo>
                <a:close/>
                <a:moveTo>
                  <a:pt x="73061" y="15423"/>
                </a:moveTo>
                <a:lnTo>
                  <a:pt x="74264" y="17007"/>
                </a:lnTo>
                <a:lnTo>
                  <a:pt x="66790" y="20110"/>
                </a:lnTo>
                <a:lnTo>
                  <a:pt x="66062" y="18432"/>
                </a:lnTo>
                <a:lnTo>
                  <a:pt x="73061" y="15423"/>
                </a:lnTo>
                <a:close/>
                <a:moveTo>
                  <a:pt x="127468" y="475"/>
                </a:moveTo>
                <a:lnTo>
                  <a:pt x="149225" y="7791"/>
                </a:lnTo>
                <a:lnTo>
                  <a:pt x="151442" y="20205"/>
                </a:lnTo>
                <a:lnTo>
                  <a:pt x="137444" y="14220"/>
                </a:lnTo>
                <a:cubicBezTo>
                  <a:pt x="138267" y="12225"/>
                  <a:pt x="138806" y="10958"/>
                  <a:pt x="138837" y="10926"/>
                </a:cubicBezTo>
                <a:cubicBezTo>
                  <a:pt x="138869" y="10799"/>
                  <a:pt x="138806" y="10673"/>
                  <a:pt x="138711" y="10609"/>
                </a:cubicBezTo>
                <a:lnTo>
                  <a:pt x="125410" y="5004"/>
                </a:lnTo>
                <a:cubicBezTo>
                  <a:pt x="126138" y="3421"/>
                  <a:pt x="126835" y="1900"/>
                  <a:pt x="127468" y="475"/>
                </a:cubicBezTo>
                <a:close/>
                <a:moveTo>
                  <a:pt x="6904" y="18527"/>
                </a:moveTo>
                <a:lnTo>
                  <a:pt x="8234" y="20617"/>
                </a:lnTo>
                <a:cubicBezTo>
                  <a:pt x="6746" y="20458"/>
                  <a:pt x="4497" y="20205"/>
                  <a:pt x="2629" y="19983"/>
                </a:cubicBezTo>
                <a:lnTo>
                  <a:pt x="6904" y="18527"/>
                </a:lnTo>
                <a:close/>
                <a:moveTo>
                  <a:pt x="9501" y="17608"/>
                </a:moveTo>
                <a:lnTo>
                  <a:pt x="11084" y="21155"/>
                </a:lnTo>
                <a:lnTo>
                  <a:pt x="11084" y="21155"/>
                </a:lnTo>
                <a:lnTo>
                  <a:pt x="9722" y="20838"/>
                </a:lnTo>
                <a:cubicBezTo>
                  <a:pt x="9596" y="20807"/>
                  <a:pt x="9279" y="20743"/>
                  <a:pt x="8836" y="20680"/>
                </a:cubicBezTo>
                <a:lnTo>
                  <a:pt x="7347" y="18368"/>
                </a:lnTo>
                <a:lnTo>
                  <a:pt x="9501" y="17608"/>
                </a:lnTo>
                <a:close/>
                <a:moveTo>
                  <a:pt x="58081" y="14821"/>
                </a:moveTo>
                <a:lnTo>
                  <a:pt x="59601" y="18495"/>
                </a:lnTo>
                <a:lnTo>
                  <a:pt x="54059" y="21409"/>
                </a:lnTo>
                <a:lnTo>
                  <a:pt x="52349" y="17260"/>
                </a:lnTo>
                <a:lnTo>
                  <a:pt x="58081" y="14821"/>
                </a:lnTo>
                <a:close/>
                <a:moveTo>
                  <a:pt x="88515" y="17228"/>
                </a:moveTo>
                <a:lnTo>
                  <a:pt x="89465" y="18875"/>
                </a:lnTo>
                <a:lnTo>
                  <a:pt x="85000" y="21440"/>
                </a:lnTo>
                <a:lnTo>
                  <a:pt x="83955" y="19793"/>
                </a:lnTo>
                <a:lnTo>
                  <a:pt x="88515" y="17228"/>
                </a:lnTo>
                <a:close/>
                <a:moveTo>
                  <a:pt x="74486" y="17418"/>
                </a:moveTo>
                <a:lnTo>
                  <a:pt x="74992" y="18400"/>
                </a:lnTo>
                <a:lnTo>
                  <a:pt x="67455" y="21567"/>
                </a:lnTo>
                <a:lnTo>
                  <a:pt x="66980" y="20553"/>
                </a:lnTo>
                <a:lnTo>
                  <a:pt x="74486" y="17418"/>
                </a:lnTo>
                <a:close/>
                <a:moveTo>
                  <a:pt x="64225" y="16595"/>
                </a:moveTo>
                <a:lnTo>
                  <a:pt x="65935" y="20458"/>
                </a:lnTo>
                <a:lnTo>
                  <a:pt x="63212" y="21662"/>
                </a:lnTo>
                <a:lnTo>
                  <a:pt x="61596" y="17957"/>
                </a:lnTo>
                <a:lnTo>
                  <a:pt x="64225" y="16595"/>
                </a:lnTo>
                <a:close/>
                <a:moveTo>
                  <a:pt x="187164" y="15391"/>
                </a:moveTo>
                <a:lnTo>
                  <a:pt x="196032" y="16183"/>
                </a:lnTo>
                <a:lnTo>
                  <a:pt x="195588" y="22105"/>
                </a:lnTo>
                <a:lnTo>
                  <a:pt x="187006" y="17038"/>
                </a:lnTo>
                <a:lnTo>
                  <a:pt x="187164" y="15391"/>
                </a:lnTo>
                <a:close/>
                <a:moveTo>
                  <a:pt x="61185" y="18178"/>
                </a:moveTo>
                <a:lnTo>
                  <a:pt x="62768" y="21820"/>
                </a:lnTo>
                <a:lnTo>
                  <a:pt x="61660" y="22327"/>
                </a:lnTo>
                <a:lnTo>
                  <a:pt x="60203" y="18717"/>
                </a:lnTo>
                <a:lnTo>
                  <a:pt x="61185" y="18178"/>
                </a:lnTo>
                <a:close/>
                <a:moveTo>
                  <a:pt x="246005" y="16848"/>
                </a:moveTo>
                <a:lnTo>
                  <a:pt x="268744" y="17577"/>
                </a:lnTo>
                <a:lnTo>
                  <a:pt x="268649" y="22644"/>
                </a:lnTo>
                <a:lnTo>
                  <a:pt x="245942" y="20268"/>
                </a:lnTo>
                <a:cubicBezTo>
                  <a:pt x="245974" y="19192"/>
                  <a:pt x="246005" y="18020"/>
                  <a:pt x="246005" y="16848"/>
                </a:cubicBezTo>
                <a:close/>
                <a:moveTo>
                  <a:pt x="19223" y="14220"/>
                </a:moveTo>
                <a:cubicBezTo>
                  <a:pt x="19350" y="15170"/>
                  <a:pt x="19888" y="18685"/>
                  <a:pt x="20585" y="23277"/>
                </a:cubicBezTo>
                <a:lnTo>
                  <a:pt x="11591" y="21282"/>
                </a:lnTo>
                <a:lnTo>
                  <a:pt x="9912" y="17450"/>
                </a:lnTo>
                <a:lnTo>
                  <a:pt x="19223" y="14220"/>
                </a:lnTo>
                <a:close/>
                <a:moveTo>
                  <a:pt x="89687" y="19287"/>
                </a:moveTo>
                <a:lnTo>
                  <a:pt x="90732" y="21060"/>
                </a:lnTo>
                <a:lnTo>
                  <a:pt x="86267" y="23435"/>
                </a:lnTo>
                <a:lnTo>
                  <a:pt x="85253" y="21820"/>
                </a:lnTo>
                <a:lnTo>
                  <a:pt x="89687" y="19287"/>
                </a:lnTo>
                <a:close/>
                <a:moveTo>
                  <a:pt x="269219" y="17577"/>
                </a:moveTo>
                <a:lnTo>
                  <a:pt x="277168" y="17830"/>
                </a:lnTo>
                <a:lnTo>
                  <a:pt x="277009" y="23530"/>
                </a:lnTo>
                <a:lnTo>
                  <a:pt x="269092" y="22707"/>
                </a:lnTo>
                <a:lnTo>
                  <a:pt x="269219" y="17577"/>
                </a:lnTo>
                <a:close/>
                <a:moveTo>
                  <a:pt x="75214" y="18780"/>
                </a:moveTo>
                <a:lnTo>
                  <a:pt x="75847" y="20078"/>
                </a:lnTo>
                <a:lnTo>
                  <a:pt x="68342" y="23625"/>
                </a:lnTo>
                <a:lnTo>
                  <a:pt x="67614" y="21947"/>
                </a:lnTo>
                <a:lnTo>
                  <a:pt x="75214" y="18780"/>
                </a:lnTo>
                <a:close/>
                <a:moveTo>
                  <a:pt x="22960" y="12890"/>
                </a:moveTo>
                <a:lnTo>
                  <a:pt x="24195" y="24069"/>
                </a:lnTo>
                <a:lnTo>
                  <a:pt x="22992" y="23815"/>
                </a:lnTo>
                <a:cubicBezTo>
                  <a:pt x="22105" y="18052"/>
                  <a:pt x="21472" y="13745"/>
                  <a:pt x="21440" y="13650"/>
                </a:cubicBezTo>
                <a:cubicBezTo>
                  <a:pt x="21440" y="13555"/>
                  <a:pt x="21408" y="13491"/>
                  <a:pt x="21408" y="13428"/>
                </a:cubicBezTo>
                <a:lnTo>
                  <a:pt x="22960" y="12890"/>
                </a:lnTo>
                <a:close/>
                <a:moveTo>
                  <a:pt x="112394" y="9754"/>
                </a:moveTo>
                <a:lnTo>
                  <a:pt x="120691" y="13270"/>
                </a:lnTo>
                <a:cubicBezTo>
                  <a:pt x="119044" y="16975"/>
                  <a:pt x="117334" y="20775"/>
                  <a:pt x="115845" y="24195"/>
                </a:cubicBezTo>
                <a:lnTo>
                  <a:pt x="109702" y="21472"/>
                </a:lnTo>
                <a:lnTo>
                  <a:pt x="109353" y="19477"/>
                </a:lnTo>
                <a:lnTo>
                  <a:pt x="112394" y="9754"/>
                </a:lnTo>
                <a:close/>
                <a:moveTo>
                  <a:pt x="277643" y="17862"/>
                </a:moveTo>
                <a:lnTo>
                  <a:pt x="283502" y="18052"/>
                </a:lnTo>
                <a:lnTo>
                  <a:pt x="283502" y="24195"/>
                </a:lnTo>
                <a:lnTo>
                  <a:pt x="277453" y="23562"/>
                </a:lnTo>
                <a:lnTo>
                  <a:pt x="277643" y="17862"/>
                </a:lnTo>
                <a:close/>
                <a:moveTo>
                  <a:pt x="50291" y="13428"/>
                </a:moveTo>
                <a:lnTo>
                  <a:pt x="53679" y="21630"/>
                </a:lnTo>
                <a:lnTo>
                  <a:pt x="47852" y="24670"/>
                </a:lnTo>
                <a:lnTo>
                  <a:pt x="43767" y="15930"/>
                </a:lnTo>
                <a:lnTo>
                  <a:pt x="50291" y="13428"/>
                </a:lnTo>
                <a:close/>
                <a:moveTo>
                  <a:pt x="59791" y="18938"/>
                </a:moveTo>
                <a:lnTo>
                  <a:pt x="61248" y="22517"/>
                </a:lnTo>
                <a:lnTo>
                  <a:pt x="55548" y="24987"/>
                </a:lnTo>
                <a:lnTo>
                  <a:pt x="54249" y="21852"/>
                </a:lnTo>
                <a:lnTo>
                  <a:pt x="59791" y="18938"/>
                </a:lnTo>
                <a:close/>
                <a:moveTo>
                  <a:pt x="82055" y="17672"/>
                </a:moveTo>
                <a:lnTo>
                  <a:pt x="85031" y="22359"/>
                </a:lnTo>
                <a:lnTo>
                  <a:pt x="78919" y="25145"/>
                </a:lnTo>
                <a:lnTo>
                  <a:pt x="76449" y="20300"/>
                </a:lnTo>
                <a:lnTo>
                  <a:pt x="82055" y="17672"/>
                </a:lnTo>
                <a:close/>
                <a:moveTo>
                  <a:pt x="66125" y="20870"/>
                </a:moveTo>
                <a:lnTo>
                  <a:pt x="67518" y="24037"/>
                </a:lnTo>
                <a:lnTo>
                  <a:pt x="64795" y="25304"/>
                </a:lnTo>
                <a:lnTo>
                  <a:pt x="63370" y="22042"/>
                </a:lnTo>
                <a:lnTo>
                  <a:pt x="66125" y="20870"/>
                </a:lnTo>
                <a:close/>
                <a:moveTo>
                  <a:pt x="150238" y="8203"/>
                </a:moveTo>
                <a:lnTo>
                  <a:pt x="177569" y="20680"/>
                </a:lnTo>
                <a:lnTo>
                  <a:pt x="176555" y="22390"/>
                </a:lnTo>
                <a:lnTo>
                  <a:pt x="175035" y="25335"/>
                </a:lnTo>
                <a:lnTo>
                  <a:pt x="161639" y="20047"/>
                </a:lnTo>
                <a:cubicBezTo>
                  <a:pt x="161609" y="20039"/>
                  <a:pt x="161579" y="20035"/>
                  <a:pt x="161551" y="20035"/>
                </a:cubicBezTo>
                <a:cubicBezTo>
                  <a:pt x="161458" y="20035"/>
                  <a:pt x="161378" y="20077"/>
                  <a:pt x="161354" y="20173"/>
                </a:cubicBezTo>
                <a:lnTo>
                  <a:pt x="159295" y="24385"/>
                </a:lnTo>
                <a:lnTo>
                  <a:pt x="152423" y="20680"/>
                </a:lnTo>
                <a:cubicBezTo>
                  <a:pt x="152455" y="20617"/>
                  <a:pt x="152455" y="20585"/>
                  <a:pt x="152423" y="20522"/>
                </a:cubicBezTo>
                <a:lnTo>
                  <a:pt x="150238" y="8203"/>
                </a:lnTo>
                <a:close/>
                <a:moveTo>
                  <a:pt x="196507" y="16247"/>
                </a:moveTo>
                <a:lnTo>
                  <a:pt x="202555" y="16785"/>
                </a:lnTo>
                <a:lnTo>
                  <a:pt x="201732" y="25716"/>
                </a:lnTo>
                <a:lnTo>
                  <a:pt x="196032" y="22359"/>
                </a:lnTo>
                <a:lnTo>
                  <a:pt x="196507" y="16247"/>
                </a:lnTo>
                <a:close/>
                <a:moveTo>
                  <a:pt x="29009" y="10768"/>
                </a:moveTo>
                <a:lnTo>
                  <a:pt x="32968" y="20553"/>
                </a:lnTo>
                <a:lnTo>
                  <a:pt x="32302" y="25874"/>
                </a:lnTo>
                <a:lnTo>
                  <a:pt x="24670" y="24195"/>
                </a:lnTo>
                <a:lnTo>
                  <a:pt x="23403" y="12731"/>
                </a:lnTo>
                <a:lnTo>
                  <a:pt x="29009" y="10768"/>
                </a:lnTo>
                <a:close/>
                <a:moveTo>
                  <a:pt x="83765" y="4624"/>
                </a:moveTo>
                <a:lnTo>
                  <a:pt x="94659" y="15455"/>
                </a:lnTo>
                <a:lnTo>
                  <a:pt x="96686" y="24544"/>
                </a:lnTo>
                <a:lnTo>
                  <a:pt x="94057" y="25874"/>
                </a:lnTo>
                <a:lnTo>
                  <a:pt x="92949" y="23974"/>
                </a:lnTo>
                <a:lnTo>
                  <a:pt x="89940" y="18843"/>
                </a:lnTo>
                <a:lnTo>
                  <a:pt x="88768" y="16817"/>
                </a:lnTo>
                <a:lnTo>
                  <a:pt x="87343" y="14410"/>
                </a:lnTo>
                <a:cubicBezTo>
                  <a:pt x="87301" y="14325"/>
                  <a:pt x="87231" y="14283"/>
                  <a:pt x="87160" y="14283"/>
                </a:cubicBezTo>
                <a:cubicBezTo>
                  <a:pt x="87125" y="14283"/>
                  <a:pt x="87090" y="14294"/>
                  <a:pt x="87058" y="14315"/>
                </a:cubicBezTo>
                <a:lnTo>
                  <a:pt x="82213" y="17070"/>
                </a:lnTo>
                <a:lnTo>
                  <a:pt x="77494" y="9564"/>
                </a:lnTo>
                <a:lnTo>
                  <a:pt x="83765" y="4624"/>
                </a:lnTo>
                <a:close/>
                <a:moveTo>
                  <a:pt x="76037" y="20458"/>
                </a:moveTo>
                <a:lnTo>
                  <a:pt x="77051" y="22454"/>
                </a:lnTo>
                <a:lnTo>
                  <a:pt x="69355" y="25906"/>
                </a:lnTo>
                <a:lnTo>
                  <a:pt x="68532" y="24037"/>
                </a:lnTo>
                <a:lnTo>
                  <a:pt x="76037" y="20458"/>
                </a:lnTo>
                <a:close/>
                <a:moveTo>
                  <a:pt x="178329" y="21219"/>
                </a:moveTo>
                <a:cubicBezTo>
                  <a:pt x="179754" y="22675"/>
                  <a:pt x="181495" y="24480"/>
                  <a:pt x="182921" y="26032"/>
                </a:cubicBezTo>
                <a:lnTo>
                  <a:pt x="177569" y="22485"/>
                </a:lnTo>
                <a:lnTo>
                  <a:pt x="178329" y="21219"/>
                </a:lnTo>
                <a:close/>
                <a:moveTo>
                  <a:pt x="62990" y="22232"/>
                </a:moveTo>
                <a:lnTo>
                  <a:pt x="64415" y="25494"/>
                </a:lnTo>
                <a:lnTo>
                  <a:pt x="63212" y="26064"/>
                </a:lnTo>
                <a:lnTo>
                  <a:pt x="61850" y="22739"/>
                </a:lnTo>
                <a:lnTo>
                  <a:pt x="62990" y="22232"/>
                </a:lnTo>
                <a:close/>
                <a:moveTo>
                  <a:pt x="90954" y="21472"/>
                </a:moveTo>
                <a:lnTo>
                  <a:pt x="92442" y="24005"/>
                </a:lnTo>
                <a:lnTo>
                  <a:pt x="88198" y="26507"/>
                </a:lnTo>
                <a:lnTo>
                  <a:pt x="86488" y="23815"/>
                </a:lnTo>
                <a:lnTo>
                  <a:pt x="90954" y="21472"/>
                </a:lnTo>
                <a:close/>
                <a:moveTo>
                  <a:pt x="203474" y="16880"/>
                </a:moveTo>
                <a:lnTo>
                  <a:pt x="208161" y="17292"/>
                </a:lnTo>
                <a:lnTo>
                  <a:pt x="207971" y="26824"/>
                </a:lnTo>
                <a:lnTo>
                  <a:pt x="202587" y="26096"/>
                </a:lnTo>
                <a:lnTo>
                  <a:pt x="203474" y="16880"/>
                </a:lnTo>
                <a:close/>
                <a:moveTo>
                  <a:pt x="85285" y="22739"/>
                </a:moveTo>
                <a:lnTo>
                  <a:pt x="86520" y="24670"/>
                </a:lnTo>
                <a:lnTo>
                  <a:pt x="80091" y="27457"/>
                </a:lnTo>
                <a:lnTo>
                  <a:pt x="79109" y="25557"/>
                </a:lnTo>
                <a:lnTo>
                  <a:pt x="85285" y="22739"/>
                </a:lnTo>
                <a:close/>
                <a:moveTo>
                  <a:pt x="43292" y="16088"/>
                </a:moveTo>
                <a:lnTo>
                  <a:pt x="47409" y="24892"/>
                </a:lnTo>
                <a:lnTo>
                  <a:pt x="41993" y="27742"/>
                </a:lnTo>
                <a:lnTo>
                  <a:pt x="38035" y="18083"/>
                </a:lnTo>
                <a:lnTo>
                  <a:pt x="43292" y="16088"/>
                </a:lnTo>
                <a:close/>
                <a:moveTo>
                  <a:pt x="208604" y="17355"/>
                </a:moveTo>
                <a:lnTo>
                  <a:pt x="215318" y="17957"/>
                </a:lnTo>
                <a:lnTo>
                  <a:pt x="214938" y="27806"/>
                </a:lnTo>
                <a:lnTo>
                  <a:pt x="208414" y="26887"/>
                </a:lnTo>
                <a:lnTo>
                  <a:pt x="208604" y="17355"/>
                </a:lnTo>
                <a:close/>
                <a:moveTo>
                  <a:pt x="33443" y="9216"/>
                </a:moveTo>
                <a:lnTo>
                  <a:pt x="41043" y="27837"/>
                </a:lnTo>
                <a:lnTo>
                  <a:pt x="41043" y="27837"/>
                </a:lnTo>
                <a:lnTo>
                  <a:pt x="32714" y="25969"/>
                </a:lnTo>
                <a:lnTo>
                  <a:pt x="33379" y="20553"/>
                </a:lnTo>
                <a:cubicBezTo>
                  <a:pt x="33411" y="20522"/>
                  <a:pt x="33411" y="20490"/>
                  <a:pt x="33379" y="20458"/>
                </a:cubicBezTo>
                <a:lnTo>
                  <a:pt x="29421" y="10641"/>
                </a:lnTo>
                <a:lnTo>
                  <a:pt x="33443" y="9216"/>
                </a:lnTo>
                <a:close/>
                <a:moveTo>
                  <a:pt x="92664" y="24417"/>
                </a:moveTo>
                <a:lnTo>
                  <a:pt x="93645" y="26096"/>
                </a:lnTo>
                <a:lnTo>
                  <a:pt x="89307" y="28249"/>
                </a:lnTo>
                <a:lnTo>
                  <a:pt x="88452" y="26887"/>
                </a:lnTo>
                <a:lnTo>
                  <a:pt x="92664" y="24417"/>
                </a:lnTo>
                <a:close/>
                <a:moveTo>
                  <a:pt x="269092" y="23150"/>
                </a:moveTo>
                <a:lnTo>
                  <a:pt x="276978" y="23974"/>
                </a:lnTo>
                <a:lnTo>
                  <a:pt x="276851" y="28281"/>
                </a:lnTo>
                <a:lnTo>
                  <a:pt x="268997" y="28344"/>
                </a:lnTo>
                <a:lnTo>
                  <a:pt x="269092" y="23150"/>
                </a:lnTo>
                <a:close/>
                <a:moveTo>
                  <a:pt x="262885" y="22517"/>
                </a:moveTo>
                <a:lnTo>
                  <a:pt x="268649" y="23119"/>
                </a:lnTo>
                <a:lnTo>
                  <a:pt x="268522" y="28344"/>
                </a:lnTo>
                <a:lnTo>
                  <a:pt x="262885" y="28439"/>
                </a:lnTo>
                <a:lnTo>
                  <a:pt x="262885" y="22517"/>
                </a:lnTo>
                <a:close/>
                <a:moveTo>
                  <a:pt x="256805" y="21884"/>
                </a:moveTo>
                <a:lnTo>
                  <a:pt x="262410" y="22454"/>
                </a:lnTo>
                <a:lnTo>
                  <a:pt x="262410" y="28439"/>
                </a:lnTo>
                <a:lnTo>
                  <a:pt x="256678" y="28502"/>
                </a:lnTo>
                <a:lnTo>
                  <a:pt x="256678" y="28502"/>
                </a:lnTo>
                <a:lnTo>
                  <a:pt x="256805" y="21884"/>
                </a:lnTo>
                <a:close/>
                <a:moveTo>
                  <a:pt x="251009" y="21282"/>
                </a:moveTo>
                <a:lnTo>
                  <a:pt x="256361" y="21852"/>
                </a:lnTo>
                <a:lnTo>
                  <a:pt x="256203" y="28502"/>
                </a:lnTo>
                <a:lnTo>
                  <a:pt x="250724" y="28566"/>
                </a:lnTo>
                <a:cubicBezTo>
                  <a:pt x="250724" y="28534"/>
                  <a:pt x="250724" y="28534"/>
                  <a:pt x="250724" y="28534"/>
                </a:cubicBezTo>
                <a:lnTo>
                  <a:pt x="251009" y="21282"/>
                </a:lnTo>
                <a:close/>
                <a:moveTo>
                  <a:pt x="215761" y="17988"/>
                </a:moveTo>
                <a:lnTo>
                  <a:pt x="222064" y="18558"/>
                </a:lnTo>
                <a:lnTo>
                  <a:pt x="220575" y="28597"/>
                </a:lnTo>
                <a:lnTo>
                  <a:pt x="215413" y="27869"/>
                </a:lnTo>
                <a:lnTo>
                  <a:pt x="215761" y="17988"/>
                </a:lnTo>
                <a:close/>
                <a:moveTo>
                  <a:pt x="245942" y="20743"/>
                </a:moveTo>
                <a:lnTo>
                  <a:pt x="250597" y="21250"/>
                </a:lnTo>
                <a:lnTo>
                  <a:pt x="250281" y="28502"/>
                </a:lnTo>
                <a:cubicBezTo>
                  <a:pt x="250281" y="28534"/>
                  <a:pt x="250281" y="28534"/>
                  <a:pt x="250281" y="28566"/>
                </a:cubicBezTo>
                <a:lnTo>
                  <a:pt x="245467" y="28629"/>
                </a:lnTo>
                <a:cubicBezTo>
                  <a:pt x="245499" y="28376"/>
                  <a:pt x="245530" y="28154"/>
                  <a:pt x="245562" y="27932"/>
                </a:cubicBezTo>
                <a:cubicBezTo>
                  <a:pt x="245720" y="26222"/>
                  <a:pt x="245847" y="23689"/>
                  <a:pt x="245942" y="20743"/>
                </a:cubicBezTo>
                <a:close/>
                <a:moveTo>
                  <a:pt x="238056" y="20015"/>
                </a:moveTo>
                <a:lnTo>
                  <a:pt x="243630" y="20553"/>
                </a:lnTo>
                <a:cubicBezTo>
                  <a:pt x="243567" y="23499"/>
                  <a:pt x="243440" y="26032"/>
                  <a:pt x="243282" y="27711"/>
                </a:cubicBezTo>
                <a:cubicBezTo>
                  <a:pt x="243250" y="27996"/>
                  <a:pt x="243218" y="28312"/>
                  <a:pt x="243187" y="28661"/>
                </a:cubicBezTo>
                <a:lnTo>
                  <a:pt x="237550" y="28724"/>
                </a:lnTo>
                <a:lnTo>
                  <a:pt x="238056" y="20015"/>
                </a:lnTo>
                <a:close/>
                <a:moveTo>
                  <a:pt x="1583" y="20807"/>
                </a:moveTo>
                <a:lnTo>
                  <a:pt x="1583" y="20807"/>
                </a:lnTo>
                <a:cubicBezTo>
                  <a:pt x="5067" y="21187"/>
                  <a:pt x="9057" y="21630"/>
                  <a:pt x="9469" y="21725"/>
                </a:cubicBezTo>
                <a:lnTo>
                  <a:pt x="11401" y="22169"/>
                </a:lnTo>
                <a:lnTo>
                  <a:pt x="12383" y="27679"/>
                </a:lnTo>
                <a:lnTo>
                  <a:pt x="6556" y="28787"/>
                </a:lnTo>
                <a:cubicBezTo>
                  <a:pt x="6302" y="28122"/>
                  <a:pt x="6017" y="27521"/>
                  <a:pt x="5764" y="26982"/>
                </a:cubicBezTo>
                <a:cubicBezTo>
                  <a:pt x="5035" y="25462"/>
                  <a:pt x="3515" y="23309"/>
                  <a:pt x="1583" y="20807"/>
                </a:cubicBezTo>
                <a:close/>
                <a:moveTo>
                  <a:pt x="230709" y="19350"/>
                </a:moveTo>
                <a:lnTo>
                  <a:pt x="237613" y="19983"/>
                </a:lnTo>
                <a:lnTo>
                  <a:pt x="237106" y="28724"/>
                </a:lnTo>
                <a:lnTo>
                  <a:pt x="228017" y="28819"/>
                </a:lnTo>
                <a:lnTo>
                  <a:pt x="230709" y="19350"/>
                </a:lnTo>
                <a:close/>
                <a:moveTo>
                  <a:pt x="77273" y="22929"/>
                </a:moveTo>
                <a:lnTo>
                  <a:pt x="78476" y="25367"/>
                </a:lnTo>
                <a:lnTo>
                  <a:pt x="70654" y="28882"/>
                </a:lnTo>
                <a:lnTo>
                  <a:pt x="69514" y="26317"/>
                </a:lnTo>
                <a:lnTo>
                  <a:pt x="77273" y="22929"/>
                </a:lnTo>
                <a:close/>
                <a:moveTo>
                  <a:pt x="222950" y="18653"/>
                </a:moveTo>
                <a:lnTo>
                  <a:pt x="230234" y="19318"/>
                </a:lnTo>
                <a:lnTo>
                  <a:pt x="227542" y="28819"/>
                </a:lnTo>
                <a:lnTo>
                  <a:pt x="221462" y="28882"/>
                </a:lnTo>
                <a:lnTo>
                  <a:pt x="222950" y="18653"/>
                </a:lnTo>
                <a:close/>
                <a:moveTo>
                  <a:pt x="61406" y="22929"/>
                </a:moveTo>
                <a:lnTo>
                  <a:pt x="62768" y="26254"/>
                </a:lnTo>
                <a:lnTo>
                  <a:pt x="57131" y="28914"/>
                </a:lnTo>
                <a:lnTo>
                  <a:pt x="55674" y="25399"/>
                </a:lnTo>
                <a:lnTo>
                  <a:pt x="61406" y="22929"/>
                </a:lnTo>
                <a:close/>
                <a:moveTo>
                  <a:pt x="23151" y="24804"/>
                </a:moveTo>
                <a:lnTo>
                  <a:pt x="27774" y="25811"/>
                </a:lnTo>
                <a:lnTo>
                  <a:pt x="28154" y="28977"/>
                </a:lnTo>
                <a:lnTo>
                  <a:pt x="23752" y="28787"/>
                </a:lnTo>
                <a:cubicBezTo>
                  <a:pt x="23531" y="27397"/>
                  <a:pt x="23341" y="26100"/>
                  <a:pt x="23151" y="24804"/>
                </a:cubicBezTo>
                <a:close/>
                <a:moveTo>
                  <a:pt x="137285" y="14600"/>
                </a:moveTo>
                <a:lnTo>
                  <a:pt x="151473" y="20712"/>
                </a:lnTo>
                <a:lnTo>
                  <a:pt x="148623" y="28977"/>
                </a:lnTo>
                <a:lnTo>
                  <a:pt x="134024" y="22517"/>
                </a:lnTo>
                <a:cubicBezTo>
                  <a:pt x="135227" y="19572"/>
                  <a:pt x="136399" y="16753"/>
                  <a:pt x="137285" y="14600"/>
                </a:cubicBezTo>
                <a:close/>
                <a:moveTo>
                  <a:pt x="86742" y="25082"/>
                </a:moveTo>
                <a:lnTo>
                  <a:pt x="87407" y="26127"/>
                </a:lnTo>
                <a:lnTo>
                  <a:pt x="80915" y="29136"/>
                </a:lnTo>
                <a:lnTo>
                  <a:pt x="80281" y="27869"/>
                </a:lnTo>
                <a:lnTo>
                  <a:pt x="86742" y="25082"/>
                </a:lnTo>
                <a:close/>
                <a:moveTo>
                  <a:pt x="11908" y="22295"/>
                </a:moveTo>
                <a:lnTo>
                  <a:pt x="17481" y="23530"/>
                </a:lnTo>
                <a:lnTo>
                  <a:pt x="18241" y="28281"/>
                </a:lnTo>
                <a:lnTo>
                  <a:pt x="13111" y="29167"/>
                </a:lnTo>
                <a:lnTo>
                  <a:pt x="12889" y="27837"/>
                </a:lnTo>
                <a:lnTo>
                  <a:pt x="11908" y="22295"/>
                </a:lnTo>
                <a:close/>
                <a:moveTo>
                  <a:pt x="53806" y="22042"/>
                </a:moveTo>
                <a:lnTo>
                  <a:pt x="55738" y="26697"/>
                </a:lnTo>
                <a:lnTo>
                  <a:pt x="49974" y="29326"/>
                </a:lnTo>
                <a:lnTo>
                  <a:pt x="48010" y="25082"/>
                </a:lnTo>
                <a:lnTo>
                  <a:pt x="53806" y="22042"/>
                </a:lnTo>
                <a:close/>
                <a:moveTo>
                  <a:pt x="47599" y="25304"/>
                </a:moveTo>
                <a:lnTo>
                  <a:pt x="48517" y="27236"/>
                </a:lnTo>
                <a:lnTo>
                  <a:pt x="42785" y="29642"/>
                </a:lnTo>
                <a:lnTo>
                  <a:pt x="42215" y="28281"/>
                </a:lnTo>
                <a:lnTo>
                  <a:pt x="42152" y="28154"/>
                </a:lnTo>
                <a:lnTo>
                  <a:pt x="47599" y="25304"/>
                </a:lnTo>
                <a:close/>
                <a:moveTo>
                  <a:pt x="67709" y="24417"/>
                </a:moveTo>
                <a:lnTo>
                  <a:pt x="69514" y="28534"/>
                </a:lnTo>
                <a:lnTo>
                  <a:pt x="66727" y="29674"/>
                </a:lnTo>
                <a:lnTo>
                  <a:pt x="64985" y="25716"/>
                </a:lnTo>
                <a:lnTo>
                  <a:pt x="67709" y="24417"/>
                </a:lnTo>
                <a:close/>
                <a:moveTo>
                  <a:pt x="96527" y="25209"/>
                </a:moveTo>
                <a:lnTo>
                  <a:pt x="94532" y="30117"/>
                </a:lnTo>
                <a:lnTo>
                  <a:pt x="92790" y="27046"/>
                </a:lnTo>
                <a:lnTo>
                  <a:pt x="96527" y="25209"/>
                </a:lnTo>
                <a:close/>
                <a:moveTo>
                  <a:pt x="64573" y="25906"/>
                </a:moveTo>
                <a:lnTo>
                  <a:pt x="66283" y="29864"/>
                </a:lnTo>
                <a:lnTo>
                  <a:pt x="64985" y="30434"/>
                </a:lnTo>
                <a:lnTo>
                  <a:pt x="63370" y="26476"/>
                </a:lnTo>
                <a:lnTo>
                  <a:pt x="64573" y="25906"/>
                </a:lnTo>
                <a:close/>
                <a:moveTo>
                  <a:pt x="177125" y="23309"/>
                </a:moveTo>
                <a:lnTo>
                  <a:pt x="183364" y="27426"/>
                </a:lnTo>
                <a:lnTo>
                  <a:pt x="181717" y="30593"/>
                </a:lnTo>
                <a:lnTo>
                  <a:pt x="175257" y="27014"/>
                </a:lnTo>
                <a:lnTo>
                  <a:pt x="177125" y="23309"/>
                </a:lnTo>
                <a:close/>
                <a:moveTo>
                  <a:pt x="121546" y="13650"/>
                </a:moveTo>
                <a:lnTo>
                  <a:pt x="134847" y="19318"/>
                </a:lnTo>
                <a:cubicBezTo>
                  <a:pt x="133327" y="22992"/>
                  <a:pt x="131617" y="27172"/>
                  <a:pt x="130287" y="30624"/>
                </a:cubicBezTo>
                <a:lnTo>
                  <a:pt x="126360" y="28882"/>
                </a:lnTo>
                <a:lnTo>
                  <a:pt x="128735" y="24195"/>
                </a:lnTo>
                <a:cubicBezTo>
                  <a:pt x="128846" y="24040"/>
                  <a:pt x="128629" y="23868"/>
                  <a:pt x="128468" y="23868"/>
                </a:cubicBezTo>
                <a:cubicBezTo>
                  <a:pt x="128400" y="23868"/>
                  <a:pt x="128342" y="23899"/>
                  <a:pt x="128323" y="23974"/>
                </a:cubicBezTo>
                <a:lnTo>
                  <a:pt x="125980" y="28692"/>
                </a:lnTo>
                <a:lnTo>
                  <a:pt x="116669" y="24575"/>
                </a:lnTo>
                <a:cubicBezTo>
                  <a:pt x="118157" y="21219"/>
                  <a:pt x="119836" y="17450"/>
                  <a:pt x="121546" y="13650"/>
                </a:cubicBezTo>
                <a:close/>
                <a:moveTo>
                  <a:pt x="227416" y="29294"/>
                </a:moveTo>
                <a:lnTo>
                  <a:pt x="226941" y="30909"/>
                </a:lnTo>
                <a:lnTo>
                  <a:pt x="221145" y="30814"/>
                </a:lnTo>
                <a:lnTo>
                  <a:pt x="221399" y="29357"/>
                </a:lnTo>
                <a:lnTo>
                  <a:pt x="227416" y="29294"/>
                </a:lnTo>
                <a:close/>
                <a:moveTo>
                  <a:pt x="237075" y="29167"/>
                </a:moveTo>
                <a:lnTo>
                  <a:pt x="236948" y="31036"/>
                </a:lnTo>
                <a:lnTo>
                  <a:pt x="227416" y="30909"/>
                </a:lnTo>
                <a:lnTo>
                  <a:pt x="227891" y="29262"/>
                </a:lnTo>
                <a:lnTo>
                  <a:pt x="237075" y="29167"/>
                </a:lnTo>
                <a:close/>
                <a:moveTo>
                  <a:pt x="78698" y="25779"/>
                </a:moveTo>
                <a:lnTo>
                  <a:pt x="79648" y="27647"/>
                </a:lnTo>
                <a:lnTo>
                  <a:pt x="71635" y="31131"/>
                </a:lnTo>
                <a:lnTo>
                  <a:pt x="70844" y="29326"/>
                </a:lnTo>
                <a:lnTo>
                  <a:pt x="78698" y="25779"/>
                </a:lnTo>
                <a:close/>
                <a:moveTo>
                  <a:pt x="243123" y="29104"/>
                </a:moveTo>
                <a:lnTo>
                  <a:pt x="243123" y="29104"/>
                </a:lnTo>
                <a:cubicBezTo>
                  <a:pt x="243060" y="29706"/>
                  <a:pt x="242997" y="30402"/>
                  <a:pt x="242933" y="31131"/>
                </a:cubicBezTo>
                <a:lnTo>
                  <a:pt x="237423" y="31068"/>
                </a:lnTo>
                <a:lnTo>
                  <a:pt x="237518" y="29167"/>
                </a:lnTo>
                <a:lnTo>
                  <a:pt x="243123" y="29104"/>
                </a:lnTo>
                <a:close/>
                <a:moveTo>
                  <a:pt x="18305" y="28756"/>
                </a:moveTo>
                <a:lnTo>
                  <a:pt x="18590" y="30529"/>
                </a:lnTo>
                <a:lnTo>
                  <a:pt x="13523" y="31448"/>
                </a:lnTo>
                <a:lnTo>
                  <a:pt x="13206" y="29642"/>
                </a:lnTo>
                <a:lnTo>
                  <a:pt x="18305" y="28756"/>
                </a:lnTo>
                <a:close/>
                <a:moveTo>
                  <a:pt x="32619" y="26887"/>
                </a:moveTo>
                <a:lnTo>
                  <a:pt x="40125" y="28566"/>
                </a:lnTo>
                <a:lnTo>
                  <a:pt x="33316" y="31543"/>
                </a:lnTo>
                <a:lnTo>
                  <a:pt x="32366" y="28914"/>
                </a:lnTo>
                <a:lnTo>
                  <a:pt x="32619" y="26887"/>
                </a:lnTo>
                <a:close/>
                <a:moveTo>
                  <a:pt x="268522" y="28819"/>
                </a:moveTo>
                <a:lnTo>
                  <a:pt x="268459" y="31543"/>
                </a:lnTo>
                <a:lnTo>
                  <a:pt x="245245" y="31194"/>
                </a:lnTo>
                <a:lnTo>
                  <a:pt x="245435" y="29072"/>
                </a:lnTo>
                <a:lnTo>
                  <a:pt x="268522" y="28819"/>
                </a:lnTo>
                <a:close/>
                <a:moveTo>
                  <a:pt x="62926" y="26697"/>
                </a:moveTo>
                <a:lnTo>
                  <a:pt x="63972" y="29167"/>
                </a:lnTo>
                <a:lnTo>
                  <a:pt x="58271" y="31701"/>
                </a:lnTo>
                <a:lnTo>
                  <a:pt x="57289" y="29357"/>
                </a:lnTo>
                <a:lnTo>
                  <a:pt x="62926" y="26697"/>
                </a:lnTo>
                <a:close/>
                <a:moveTo>
                  <a:pt x="87660" y="26507"/>
                </a:moveTo>
                <a:lnTo>
                  <a:pt x="87913" y="26919"/>
                </a:lnTo>
                <a:lnTo>
                  <a:pt x="88863" y="28407"/>
                </a:lnTo>
                <a:lnTo>
                  <a:pt x="84905" y="30371"/>
                </a:lnTo>
                <a:lnTo>
                  <a:pt x="84810" y="30371"/>
                </a:lnTo>
                <a:cubicBezTo>
                  <a:pt x="84778" y="30402"/>
                  <a:pt x="84746" y="30434"/>
                  <a:pt x="84715" y="30466"/>
                </a:cubicBezTo>
                <a:lnTo>
                  <a:pt x="82213" y="31701"/>
                </a:lnTo>
                <a:lnTo>
                  <a:pt x="81136" y="29547"/>
                </a:lnTo>
                <a:lnTo>
                  <a:pt x="87660" y="26507"/>
                </a:lnTo>
                <a:close/>
                <a:moveTo>
                  <a:pt x="55896" y="27141"/>
                </a:moveTo>
                <a:lnTo>
                  <a:pt x="56719" y="29104"/>
                </a:lnTo>
                <a:lnTo>
                  <a:pt x="51114" y="31764"/>
                </a:lnTo>
                <a:lnTo>
                  <a:pt x="50164" y="29737"/>
                </a:lnTo>
                <a:lnTo>
                  <a:pt x="55896" y="27141"/>
                </a:lnTo>
                <a:close/>
                <a:moveTo>
                  <a:pt x="12509" y="28122"/>
                </a:moveTo>
                <a:lnTo>
                  <a:pt x="12731" y="29516"/>
                </a:lnTo>
                <a:lnTo>
                  <a:pt x="13079" y="31543"/>
                </a:lnTo>
                <a:lnTo>
                  <a:pt x="10799" y="31954"/>
                </a:lnTo>
                <a:lnTo>
                  <a:pt x="10007" y="28597"/>
                </a:lnTo>
                <a:lnTo>
                  <a:pt x="12509" y="28122"/>
                </a:lnTo>
                <a:close/>
                <a:moveTo>
                  <a:pt x="152297" y="21124"/>
                </a:moveTo>
                <a:lnTo>
                  <a:pt x="159105" y="24797"/>
                </a:lnTo>
                <a:lnTo>
                  <a:pt x="155559" y="32049"/>
                </a:lnTo>
                <a:lnTo>
                  <a:pt x="149478" y="29326"/>
                </a:lnTo>
                <a:lnTo>
                  <a:pt x="152297" y="21124"/>
                </a:lnTo>
                <a:close/>
                <a:moveTo>
                  <a:pt x="276851" y="28724"/>
                </a:moveTo>
                <a:lnTo>
                  <a:pt x="276724" y="32049"/>
                </a:lnTo>
                <a:lnTo>
                  <a:pt x="268934" y="31543"/>
                </a:lnTo>
                <a:lnTo>
                  <a:pt x="268997" y="28819"/>
                </a:lnTo>
                <a:lnTo>
                  <a:pt x="276851" y="28724"/>
                </a:lnTo>
                <a:close/>
                <a:moveTo>
                  <a:pt x="9532" y="28724"/>
                </a:moveTo>
                <a:lnTo>
                  <a:pt x="10324" y="32049"/>
                </a:lnTo>
                <a:lnTo>
                  <a:pt x="7917" y="32493"/>
                </a:lnTo>
                <a:cubicBezTo>
                  <a:pt x="7537" y="31321"/>
                  <a:pt x="7126" y="30212"/>
                  <a:pt x="6746" y="29262"/>
                </a:cubicBezTo>
                <a:lnTo>
                  <a:pt x="9532" y="28724"/>
                </a:lnTo>
                <a:close/>
                <a:moveTo>
                  <a:pt x="69672" y="28946"/>
                </a:moveTo>
                <a:lnTo>
                  <a:pt x="70780" y="31479"/>
                </a:lnTo>
                <a:lnTo>
                  <a:pt x="68025" y="32683"/>
                </a:lnTo>
                <a:lnTo>
                  <a:pt x="66885" y="30117"/>
                </a:lnTo>
                <a:lnTo>
                  <a:pt x="69672" y="28946"/>
                </a:lnTo>
                <a:close/>
                <a:moveTo>
                  <a:pt x="28249" y="25937"/>
                </a:moveTo>
                <a:lnTo>
                  <a:pt x="32144" y="26792"/>
                </a:lnTo>
                <a:lnTo>
                  <a:pt x="31891" y="28914"/>
                </a:lnTo>
                <a:cubicBezTo>
                  <a:pt x="31891" y="28946"/>
                  <a:pt x="31891" y="28977"/>
                  <a:pt x="31922" y="29009"/>
                </a:cubicBezTo>
                <a:lnTo>
                  <a:pt x="31891" y="29009"/>
                </a:lnTo>
                <a:lnTo>
                  <a:pt x="32873" y="31701"/>
                </a:lnTo>
                <a:lnTo>
                  <a:pt x="30244" y="32841"/>
                </a:lnTo>
                <a:lnTo>
                  <a:pt x="28629" y="29167"/>
                </a:lnTo>
                <a:lnTo>
                  <a:pt x="28249" y="25937"/>
                </a:lnTo>
                <a:close/>
                <a:moveTo>
                  <a:pt x="79869" y="28059"/>
                </a:moveTo>
                <a:lnTo>
                  <a:pt x="80598" y="29547"/>
                </a:lnTo>
                <a:lnTo>
                  <a:pt x="81801" y="31923"/>
                </a:lnTo>
                <a:lnTo>
                  <a:pt x="78919" y="33379"/>
                </a:lnTo>
                <a:lnTo>
                  <a:pt x="77209" y="29231"/>
                </a:lnTo>
                <a:lnTo>
                  <a:pt x="79869" y="28059"/>
                </a:lnTo>
                <a:close/>
                <a:moveTo>
                  <a:pt x="66473" y="30276"/>
                </a:moveTo>
                <a:lnTo>
                  <a:pt x="67614" y="32873"/>
                </a:lnTo>
                <a:lnTo>
                  <a:pt x="66220" y="33474"/>
                </a:lnTo>
                <a:lnTo>
                  <a:pt x="65143" y="30846"/>
                </a:lnTo>
                <a:lnTo>
                  <a:pt x="66473" y="30276"/>
                </a:lnTo>
                <a:close/>
                <a:moveTo>
                  <a:pt x="89117" y="28819"/>
                </a:moveTo>
                <a:lnTo>
                  <a:pt x="91555" y="32683"/>
                </a:lnTo>
                <a:lnTo>
                  <a:pt x="89560" y="33569"/>
                </a:lnTo>
                <a:lnTo>
                  <a:pt x="87438" y="29642"/>
                </a:lnTo>
                <a:lnTo>
                  <a:pt x="89117" y="28819"/>
                </a:lnTo>
                <a:close/>
                <a:moveTo>
                  <a:pt x="92379" y="27236"/>
                </a:moveTo>
                <a:lnTo>
                  <a:pt x="94311" y="30688"/>
                </a:lnTo>
                <a:lnTo>
                  <a:pt x="92949" y="34108"/>
                </a:lnTo>
                <a:lnTo>
                  <a:pt x="89529" y="28661"/>
                </a:lnTo>
                <a:lnTo>
                  <a:pt x="92379" y="27236"/>
                </a:lnTo>
                <a:close/>
                <a:moveTo>
                  <a:pt x="76798" y="29389"/>
                </a:moveTo>
                <a:lnTo>
                  <a:pt x="78539" y="33569"/>
                </a:lnTo>
                <a:lnTo>
                  <a:pt x="77874" y="33886"/>
                </a:lnTo>
                <a:lnTo>
                  <a:pt x="76354" y="34646"/>
                </a:lnTo>
                <a:lnTo>
                  <a:pt x="74486" y="30402"/>
                </a:lnTo>
                <a:lnTo>
                  <a:pt x="76798" y="29389"/>
                </a:lnTo>
                <a:close/>
                <a:moveTo>
                  <a:pt x="48707" y="27616"/>
                </a:moveTo>
                <a:lnTo>
                  <a:pt x="50702" y="31923"/>
                </a:lnTo>
                <a:lnTo>
                  <a:pt x="44875" y="34678"/>
                </a:lnTo>
                <a:cubicBezTo>
                  <a:pt x="44083" y="32809"/>
                  <a:pt x="43450" y="31194"/>
                  <a:pt x="42975" y="30054"/>
                </a:cubicBezTo>
                <a:lnTo>
                  <a:pt x="48707" y="27616"/>
                </a:lnTo>
                <a:close/>
                <a:moveTo>
                  <a:pt x="87027" y="29864"/>
                </a:moveTo>
                <a:lnTo>
                  <a:pt x="89148" y="33791"/>
                </a:lnTo>
                <a:lnTo>
                  <a:pt x="87058" y="34804"/>
                </a:lnTo>
                <a:lnTo>
                  <a:pt x="85222" y="30751"/>
                </a:lnTo>
                <a:lnTo>
                  <a:pt x="87027" y="29864"/>
                </a:lnTo>
                <a:close/>
                <a:moveTo>
                  <a:pt x="23815" y="29231"/>
                </a:moveTo>
                <a:lnTo>
                  <a:pt x="28249" y="29452"/>
                </a:lnTo>
                <a:lnTo>
                  <a:pt x="29832" y="32999"/>
                </a:lnTo>
                <a:lnTo>
                  <a:pt x="24765" y="35216"/>
                </a:lnTo>
                <a:cubicBezTo>
                  <a:pt x="24449" y="33221"/>
                  <a:pt x="24132" y="31194"/>
                  <a:pt x="23815" y="29231"/>
                </a:cubicBezTo>
                <a:close/>
                <a:moveTo>
                  <a:pt x="175035" y="27362"/>
                </a:moveTo>
                <a:lnTo>
                  <a:pt x="181527" y="30973"/>
                </a:lnTo>
                <a:lnTo>
                  <a:pt x="179310" y="35280"/>
                </a:lnTo>
                <a:lnTo>
                  <a:pt x="172850" y="31701"/>
                </a:lnTo>
                <a:lnTo>
                  <a:pt x="175035" y="27362"/>
                </a:lnTo>
                <a:close/>
                <a:moveTo>
                  <a:pt x="74074" y="30593"/>
                </a:moveTo>
                <a:lnTo>
                  <a:pt x="75942" y="34868"/>
                </a:lnTo>
                <a:lnTo>
                  <a:pt x="73757" y="35945"/>
                </a:lnTo>
                <a:lnTo>
                  <a:pt x="71825" y="31543"/>
                </a:lnTo>
                <a:lnTo>
                  <a:pt x="74074" y="30593"/>
                </a:lnTo>
                <a:close/>
                <a:moveTo>
                  <a:pt x="84810" y="30973"/>
                </a:moveTo>
                <a:lnTo>
                  <a:pt x="86615" y="34963"/>
                </a:lnTo>
                <a:lnTo>
                  <a:pt x="84366" y="36008"/>
                </a:lnTo>
                <a:lnTo>
                  <a:pt x="83480" y="34203"/>
                </a:lnTo>
                <a:lnTo>
                  <a:pt x="82435" y="32144"/>
                </a:lnTo>
                <a:lnTo>
                  <a:pt x="84810" y="30973"/>
                </a:lnTo>
                <a:close/>
                <a:moveTo>
                  <a:pt x="103906" y="18337"/>
                </a:moveTo>
                <a:lnTo>
                  <a:pt x="108942" y="19635"/>
                </a:lnTo>
                <a:lnTo>
                  <a:pt x="109290" y="21662"/>
                </a:lnTo>
                <a:cubicBezTo>
                  <a:pt x="109290" y="21725"/>
                  <a:pt x="109353" y="21789"/>
                  <a:pt x="109417" y="21820"/>
                </a:cubicBezTo>
                <a:lnTo>
                  <a:pt x="115655" y="24575"/>
                </a:lnTo>
                <a:cubicBezTo>
                  <a:pt x="113217" y="30117"/>
                  <a:pt x="111380" y="34551"/>
                  <a:pt x="111158" y="35501"/>
                </a:cubicBezTo>
                <a:cubicBezTo>
                  <a:pt x="111158" y="35596"/>
                  <a:pt x="111127" y="35723"/>
                  <a:pt x="111095" y="35850"/>
                </a:cubicBezTo>
                <a:lnTo>
                  <a:pt x="104540" y="35058"/>
                </a:lnTo>
                <a:lnTo>
                  <a:pt x="104413" y="35058"/>
                </a:lnTo>
                <a:lnTo>
                  <a:pt x="102703" y="36040"/>
                </a:lnTo>
                <a:lnTo>
                  <a:pt x="101974" y="31954"/>
                </a:lnTo>
                <a:cubicBezTo>
                  <a:pt x="102069" y="31099"/>
                  <a:pt x="103653" y="20268"/>
                  <a:pt x="103906" y="18337"/>
                </a:cubicBezTo>
                <a:close/>
                <a:moveTo>
                  <a:pt x="82023" y="32366"/>
                </a:moveTo>
                <a:lnTo>
                  <a:pt x="82941" y="34203"/>
                </a:lnTo>
                <a:lnTo>
                  <a:pt x="79046" y="36103"/>
                </a:lnTo>
                <a:lnTo>
                  <a:pt x="78254" y="34234"/>
                </a:lnTo>
                <a:lnTo>
                  <a:pt x="82023" y="32366"/>
                </a:lnTo>
                <a:close/>
                <a:moveTo>
                  <a:pt x="17956" y="23625"/>
                </a:moveTo>
                <a:lnTo>
                  <a:pt x="20743" y="24259"/>
                </a:lnTo>
                <a:cubicBezTo>
                  <a:pt x="21282" y="27806"/>
                  <a:pt x="21915" y="31954"/>
                  <a:pt x="22580" y="35976"/>
                </a:cubicBezTo>
                <a:lnTo>
                  <a:pt x="19952" y="36388"/>
                </a:lnTo>
                <a:lnTo>
                  <a:pt x="19065" y="30688"/>
                </a:lnTo>
                <a:lnTo>
                  <a:pt x="17956" y="23625"/>
                </a:lnTo>
                <a:close/>
                <a:moveTo>
                  <a:pt x="181971" y="15138"/>
                </a:moveTo>
                <a:lnTo>
                  <a:pt x="201542" y="26697"/>
                </a:lnTo>
                <a:lnTo>
                  <a:pt x="198660" y="36388"/>
                </a:lnTo>
                <a:lnTo>
                  <a:pt x="184536" y="27077"/>
                </a:lnTo>
                <a:cubicBezTo>
                  <a:pt x="182667" y="25019"/>
                  <a:pt x="179754" y="22010"/>
                  <a:pt x="178582" y="20807"/>
                </a:cubicBezTo>
                <a:lnTo>
                  <a:pt x="181971" y="15138"/>
                </a:lnTo>
                <a:close/>
                <a:moveTo>
                  <a:pt x="18653" y="30973"/>
                </a:moveTo>
                <a:lnTo>
                  <a:pt x="19508" y="36420"/>
                </a:lnTo>
                <a:lnTo>
                  <a:pt x="14536" y="37180"/>
                </a:lnTo>
                <a:lnTo>
                  <a:pt x="13618" y="31923"/>
                </a:lnTo>
                <a:lnTo>
                  <a:pt x="18653" y="30973"/>
                </a:lnTo>
                <a:close/>
                <a:moveTo>
                  <a:pt x="133865" y="22929"/>
                </a:moveTo>
                <a:lnTo>
                  <a:pt x="148465" y="29421"/>
                </a:lnTo>
                <a:lnTo>
                  <a:pt x="145709" y="37465"/>
                </a:lnTo>
                <a:lnTo>
                  <a:pt x="130698" y="30814"/>
                </a:lnTo>
                <a:cubicBezTo>
                  <a:pt x="131648" y="28439"/>
                  <a:pt x="132757" y="25652"/>
                  <a:pt x="133865" y="22929"/>
                </a:cubicBezTo>
                <a:close/>
                <a:moveTo>
                  <a:pt x="158567" y="33854"/>
                </a:moveTo>
                <a:lnTo>
                  <a:pt x="160277" y="34614"/>
                </a:lnTo>
                <a:lnTo>
                  <a:pt x="158947" y="37528"/>
                </a:lnTo>
                <a:lnTo>
                  <a:pt x="157079" y="36641"/>
                </a:lnTo>
                <a:lnTo>
                  <a:pt x="158567" y="33854"/>
                </a:lnTo>
                <a:close/>
                <a:moveTo>
                  <a:pt x="83163" y="34614"/>
                </a:moveTo>
                <a:lnTo>
                  <a:pt x="83955" y="36198"/>
                </a:lnTo>
                <a:lnTo>
                  <a:pt x="79806" y="37876"/>
                </a:lnTo>
                <a:lnTo>
                  <a:pt x="79204" y="36515"/>
                </a:lnTo>
                <a:lnTo>
                  <a:pt x="79236" y="36515"/>
                </a:lnTo>
                <a:lnTo>
                  <a:pt x="83163" y="34614"/>
                </a:lnTo>
                <a:close/>
                <a:moveTo>
                  <a:pt x="161671" y="20553"/>
                </a:moveTo>
                <a:lnTo>
                  <a:pt x="174845" y="25779"/>
                </a:lnTo>
                <a:lnTo>
                  <a:pt x="168701" y="37876"/>
                </a:lnTo>
                <a:lnTo>
                  <a:pt x="155970" y="32239"/>
                </a:lnTo>
                <a:lnTo>
                  <a:pt x="161671" y="20553"/>
                </a:lnTo>
                <a:close/>
                <a:moveTo>
                  <a:pt x="13174" y="32018"/>
                </a:moveTo>
                <a:lnTo>
                  <a:pt x="14093" y="37243"/>
                </a:lnTo>
                <a:lnTo>
                  <a:pt x="9627" y="37908"/>
                </a:lnTo>
                <a:cubicBezTo>
                  <a:pt x="9121" y="36135"/>
                  <a:pt x="8582" y="34456"/>
                  <a:pt x="8076" y="32936"/>
                </a:cubicBezTo>
                <a:lnTo>
                  <a:pt x="13174" y="32018"/>
                </a:lnTo>
                <a:close/>
                <a:moveTo>
                  <a:pt x="183744" y="27679"/>
                </a:moveTo>
                <a:lnTo>
                  <a:pt x="185327" y="28724"/>
                </a:lnTo>
                <a:cubicBezTo>
                  <a:pt x="185454" y="28851"/>
                  <a:pt x="185581" y="29009"/>
                  <a:pt x="185676" y="29199"/>
                </a:cubicBezTo>
                <a:cubicBezTo>
                  <a:pt x="185771" y="29452"/>
                  <a:pt x="186626" y="32303"/>
                  <a:pt x="187703" y="36071"/>
                </a:cubicBezTo>
                <a:lnTo>
                  <a:pt x="183617" y="38003"/>
                </a:lnTo>
                <a:lnTo>
                  <a:pt x="181052" y="32873"/>
                </a:lnTo>
                <a:lnTo>
                  <a:pt x="182034" y="31004"/>
                </a:lnTo>
                <a:lnTo>
                  <a:pt x="183744" y="27679"/>
                </a:lnTo>
                <a:close/>
                <a:moveTo>
                  <a:pt x="91809" y="33063"/>
                </a:moveTo>
                <a:lnTo>
                  <a:pt x="94532" y="37401"/>
                </a:lnTo>
                <a:lnTo>
                  <a:pt x="91999" y="38098"/>
                </a:lnTo>
                <a:lnTo>
                  <a:pt x="89782" y="34013"/>
                </a:lnTo>
                <a:lnTo>
                  <a:pt x="91809" y="33063"/>
                </a:lnTo>
                <a:close/>
                <a:moveTo>
                  <a:pt x="70970" y="31923"/>
                </a:moveTo>
                <a:lnTo>
                  <a:pt x="72902" y="36293"/>
                </a:lnTo>
                <a:lnTo>
                  <a:pt x="68120" y="38130"/>
                </a:lnTo>
                <a:lnTo>
                  <a:pt x="66378" y="33886"/>
                </a:lnTo>
                <a:lnTo>
                  <a:pt x="67994" y="33221"/>
                </a:lnTo>
                <a:lnTo>
                  <a:pt x="70970" y="31923"/>
                </a:lnTo>
                <a:close/>
                <a:moveTo>
                  <a:pt x="149320" y="29769"/>
                </a:moveTo>
                <a:lnTo>
                  <a:pt x="155368" y="32461"/>
                </a:lnTo>
                <a:lnTo>
                  <a:pt x="152360" y="38605"/>
                </a:lnTo>
                <a:lnTo>
                  <a:pt x="146564" y="37718"/>
                </a:lnTo>
                <a:lnTo>
                  <a:pt x="149320" y="29769"/>
                </a:lnTo>
                <a:close/>
                <a:moveTo>
                  <a:pt x="64130" y="29579"/>
                </a:moveTo>
                <a:lnTo>
                  <a:pt x="64637" y="30814"/>
                </a:lnTo>
                <a:lnTo>
                  <a:pt x="67012" y="36578"/>
                </a:lnTo>
                <a:lnTo>
                  <a:pt x="61153" y="38731"/>
                </a:lnTo>
                <a:lnTo>
                  <a:pt x="58429" y="32113"/>
                </a:lnTo>
                <a:lnTo>
                  <a:pt x="64130" y="29579"/>
                </a:lnTo>
                <a:close/>
                <a:moveTo>
                  <a:pt x="89370" y="34203"/>
                </a:moveTo>
                <a:lnTo>
                  <a:pt x="91524" y="38161"/>
                </a:lnTo>
                <a:lnTo>
                  <a:pt x="88895" y="38858"/>
                </a:lnTo>
                <a:lnTo>
                  <a:pt x="87248" y="35185"/>
                </a:lnTo>
                <a:lnTo>
                  <a:pt x="89370" y="34203"/>
                </a:lnTo>
                <a:close/>
                <a:moveTo>
                  <a:pt x="56878" y="29547"/>
                </a:moveTo>
                <a:lnTo>
                  <a:pt x="59918" y="36926"/>
                </a:lnTo>
                <a:lnTo>
                  <a:pt x="54503" y="39048"/>
                </a:lnTo>
                <a:lnTo>
                  <a:pt x="51304" y="32176"/>
                </a:lnTo>
                <a:lnTo>
                  <a:pt x="56878" y="29547"/>
                </a:lnTo>
                <a:close/>
                <a:moveTo>
                  <a:pt x="180799" y="33348"/>
                </a:moveTo>
                <a:lnTo>
                  <a:pt x="183237" y="38193"/>
                </a:lnTo>
                <a:lnTo>
                  <a:pt x="181242" y="39143"/>
                </a:lnTo>
                <a:lnTo>
                  <a:pt x="179659" y="35596"/>
                </a:lnTo>
                <a:lnTo>
                  <a:pt x="180799" y="33348"/>
                </a:lnTo>
                <a:close/>
                <a:moveTo>
                  <a:pt x="102925" y="21979"/>
                </a:moveTo>
                <a:cubicBezTo>
                  <a:pt x="102323" y="26064"/>
                  <a:pt x="101499" y="31828"/>
                  <a:pt x="101468" y="31923"/>
                </a:cubicBezTo>
                <a:cubicBezTo>
                  <a:pt x="101468" y="31954"/>
                  <a:pt x="101468" y="31986"/>
                  <a:pt x="101468" y="31986"/>
                </a:cubicBezTo>
                <a:lnTo>
                  <a:pt x="102259" y="36325"/>
                </a:lnTo>
                <a:lnTo>
                  <a:pt x="96781" y="39460"/>
                </a:lnTo>
                <a:lnTo>
                  <a:pt x="95039" y="37401"/>
                </a:lnTo>
                <a:lnTo>
                  <a:pt x="93265" y="34551"/>
                </a:lnTo>
                <a:lnTo>
                  <a:pt x="97161" y="24765"/>
                </a:lnTo>
                <a:lnTo>
                  <a:pt x="97161" y="24734"/>
                </a:lnTo>
                <a:lnTo>
                  <a:pt x="97161" y="24702"/>
                </a:lnTo>
                <a:lnTo>
                  <a:pt x="97161" y="24670"/>
                </a:lnTo>
                <a:lnTo>
                  <a:pt x="96622" y="22327"/>
                </a:lnTo>
                <a:lnTo>
                  <a:pt x="102925" y="21979"/>
                </a:lnTo>
                <a:close/>
                <a:moveTo>
                  <a:pt x="160689" y="34804"/>
                </a:moveTo>
                <a:lnTo>
                  <a:pt x="164679" y="36578"/>
                </a:lnTo>
                <a:lnTo>
                  <a:pt x="163222" y="39555"/>
                </a:lnTo>
                <a:lnTo>
                  <a:pt x="159359" y="37686"/>
                </a:lnTo>
                <a:lnTo>
                  <a:pt x="160689" y="34804"/>
                </a:lnTo>
                <a:close/>
                <a:moveTo>
                  <a:pt x="202429" y="26982"/>
                </a:moveTo>
                <a:lnTo>
                  <a:pt x="220448" y="29516"/>
                </a:lnTo>
                <a:lnTo>
                  <a:pt x="218770" y="39555"/>
                </a:lnTo>
                <a:lnTo>
                  <a:pt x="199610" y="36990"/>
                </a:lnTo>
                <a:lnTo>
                  <a:pt x="199452" y="36895"/>
                </a:lnTo>
                <a:lnTo>
                  <a:pt x="202429" y="26982"/>
                </a:lnTo>
                <a:close/>
                <a:moveTo>
                  <a:pt x="86837" y="35375"/>
                </a:moveTo>
                <a:lnTo>
                  <a:pt x="88483" y="38985"/>
                </a:lnTo>
                <a:lnTo>
                  <a:pt x="86172" y="39586"/>
                </a:lnTo>
                <a:lnTo>
                  <a:pt x="84588" y="36420"/>
                </a:lnTo>
                <a:lnTo>
                  <a:pt x="86837" y="35375"/>
                </a:lnTo>
                <a:close/>
                <a:moveTo>
                  <a:pt x="84145" y="36610"/>
                </a:moveTo>
                <a:lnTo>
                  <a:pt x="85665" y="39618"/>
                </a:lnTo>
                <a:lnTo>
                  <a:pt x="80598" y="39745"/>
                </a:lnTo>
                <a:cubicBezTo>
                  <a:pt x="80598" y="39713"/>
                  <a:pt x="80598" y="39681"/>
                  <a:pt x="80598" y="39681"/>
                </a:cubicBezTo>
                <a:lnTo>
                  <a:pt x="79996" y="38320"/>
                </a:lnTo>
                <a:lnTo>
                  <a:pt x="84145" y="36610"/>
                </a:lnTo>
                <a:close/>
                <a:moveTo>
                  <a:pt x="77811" y="34424"/>
                </a:moveTo>
                <a:lnTo>
                  <a:pt x="80059" y="39745"/>
                </a:lnTo>
                <a:lnTo>
                  <a:pt x="75277" y="39840"/>
                </a:lnTo>
                <a:cubicBezTo>
                  <a:pt x="75182" y="39428"/>
                  <a:pt x="75151" y="39175"/>
                  <a:pt x="75151" y="39143"/>
                </a:cubicBezTo>
                <a:cubicBezTo>
                  <a:pt x="75151" y="39111"/>
                  <a:pt x="75119" y="39080"/>
                  <a:pt x="75119" y="39048"/>
                </a:cubicBezTo>
                <a:lnTo>
                  <a:pt x="73916" y="36356"/>
                </a:lnTo>
                <a:lnTo>
                  <a:pt x="77811" y="34424"/>
                </a:lnTo>
                <a:close/>
                <a:moveTo>
                  <a:pt x="221050" y="31258"/>
                </a:moveTo>
                <a:lnTo>
                  <a:pt x="237170" y="31511"/>
                </a:lnTo>
                <a:lnTo>
                  <a:pt x="242870" y="31606"/>
                </a:lnTo>
                <a:cubicBezTo>
                  <a:pt x="242648" y="33854"/>
                  <a:pt x="242363" y="36673"/>
                  <a:pt x="242047" y="39840"/>
                </a:cubicBezTo>
                <a:lnTo>
                  <a:pt x="219657" y="39808"/>
                </a:lnTo>
                <a:lnTo>
                  <a:pt x="221050" y="31258"/>
                </a:lnTo>
                <a:close/>
                <a:moveTo>
                  <a:pt x="73092" y="36705"/>
                </a:moveTo>
                <a:lnTo>
                  <a:pt x="74264" y="39365"/>
                </a:lnTo>
                <a:lnTo>
                  <a:pt x="74327" y="39871"/>
                </a:lnTo>
                <a:lnTo>
                  <a:pt x="68880" y="39967"/>
                </a:lnTo>
                <a:lnTo>
                  <a:pt x="68310" y="38541"/>
                </a:lnTo>
                <a:lnTo>
                  <a:pt x="73092" y="36705"/>
                </a:lnTo>
                <a:close/>
                <a:moveTo>
                  <a:pt x="116511" y="24987"/>
                </a:moveTo>
                <a:lnTo>
                  <a:pt x="125758" y="29104"/>
                </a:lnTo>
                <a:lnTo>
                  <a:pt x="120247" y="40062"/>
                </a:lnTo>
                <a:lnTo>
                  <a:pt x="111982" y="36135"/>
                </a:lnTo>
                <a:cubicBezTo>
                  <a:pt x="112014" y="35976"/>
                  <a:pt x="112045" y="35818"/>
                  <a:pt x="112077" y="35723"/>
                </a:cubicBezTo>
                <a:cubicBezTo>
                  <a:pt x="112235" y="34836"/>
                  <a:pt x="114040" y="30561"/>
                  <a:pt x="116511" y="24987"/>
                </a:cubicBezTo>
                <a:close/>
                <a:moveTo>
                  <a:pt x="50892" y="32366"/>
                </a:moveTo>
                <a:lnTo>
                  <a:pt x="53267" y="37433"/>
                </a:lnTo>
                <a:lnTo>
                  <a:pt x="47155" y="40093"/>
                </a:lnTo>
                <a:cubicBezTo>
                  <a:pt x="46427" y="38383"/>
                  <a:pt x="45730" y="36673"/>
                  <a:pt x="45065" y="35121"/>
                </a:cubicBezTo>
                <a:lnTo>
                  <a:pt x="50892" y="32366"/>
                </a:lnTo>
                <a:close/>
                <a:moveTo>
                  <a:pt x="67170" y="37021"/>
                </a:moveTo>
                <a:lnTo>
                  <a:pt x="68405" y="39998"/>
                </a:lnTo>
                <a:lnTo>
                  <a:pt x="61945" y="40442"/>
                </a:lnTo>
                <a:lnTo>
                  <a:pt x="61723" y="40157"/>
                </a:lnTo>
                <a:lnTo>
                  <a:pt x="61311" y="39143"/>
                </a:lnTo>
                <a:lnTo>
                  <a:pt x="67170" y="37021"/>
                </a:lnTo>
                <a:close/>
                <a:moveTo>
                  <a:pt x="104888" y="35596"/>
                </a:moveTo>
                <a:lnTo>
                  <a:pt x="111000" y="36293"/>
                </a:lnTo>
                <a:cubicBezTo>
                  <a:pt x="110778" y="37180"/>
                  <a:pt x="110493" y="38478"/>
                  <a:pt x="110113" y="39967"/>
                </a:cubicBezTo>
                <a:lnTo>
                  <a:pt x="107200" y="40853"/>
                </a:lnTo>
                <a:lnTo>
                  <a:pt x="104888" y="35596"/>
                </a:lnTo>
                <a:close/>
                <a:moveTo>
                  <a:pt x="60076" y="37338"/>
                </a:moveTo>
                <a:lnTo>
                  <a:pt x="61311" y="40378"/>
                </a:lnTo>
                <a:cubicBezTo>
                  <a:pt x="61311" y="40378"/>
                  <a:pt x="61343" y="40410"/>
                  <a:pt x="61343" y="40410"/>
                </a:cubicBezTo>
                <a:lnTo>
                  <a:pt x="61375" y="40473"/>
                </a:lnTo>
                <a:lnTo>
                  <a:pt x="55358" y="40885"/>
                </a:lnTo>
                <a:lnTo>
                  <a:pt x="54693" y="39460"/>
                </a:lnTo>
                <a:lnTo>
                  <a:pt x="60076" y="37338"/>
                </a:lnTo>
                <a:close/>
                <a:moveTo>
                  <a:pt x="155812" y="32651"/>
                </a:moveTo>
                <a:lnTo>
                  <a:pt x="158155" y="33696"/>
                </a:lnTo>
                <a:lnTo>
                  <a:pt x="156572" y="36641"/>
                </a:lnTo>
                <a:cubicBezTo>
                  <a:pt x="156540" y="36673"/>
                  <a:pt x="156540" y="36736"/>
                  <a:pt x="156572" y="36800"/>
                </a:cubicBezTo>
                <a:cubicBezTo>
                  <a:pt x="156572" y="36863"/>
                  <a:pt x="156635" y="36926"/>
                  <a:pt x="156699" y="36958"/>
                </a:cubicBezTo>
                <a:lnTo>
                  <a:pt x="158789" y="37940"/>
                </a:lnTo>
                <a:lnTo>
                  <a:pt x="157332" y="41107"/>
                </a:lnTo>
                <a:lnTo>
                  <a:pt x="152803" y="38763"/>
                </a:lnTo>
                <a:lnTo>
                  <a:pt x="155812" y="32651"/>
                </a:lnTo>
                <a:close/>
                <a:moveTo>
                  <a:pt x="186183" y="29262"/>
                </a:moveTo>
                <a:lnTo>
                  <a:pt x="198185" y="37180"/>
                </a:lnTo>
                <a:lnTo>
                  <a:pt x="189698" y="41170"/>
                </a:lnTo>
                <a:cubicBezTo>
                  <a:pt x="188114" y="35691"/>
                  <a:pt x="186531" y="30402"/>
                  <a:pt x="186183" y="29262"/>
                </a:cubicBezTo>
                <a:close/>
                <a:moveTo>
                  <a:pt x="104445" y="35628"/>
                </a:moveTo>
                <a:lnTo>
                  <a:pt x="106756" y="40980"/>
                </a:lnTo>
                <a:lnTo>
                  <a:pt x="105743" y="41265"/>
                </a:lnTo>
                <a:lnTo>
                  <a:pt x="102861" y="36515"/>
                </a:lnTo>
                <a:lnTo>
                  <a:pt x="104445" y="35628"/>
                </a:lnTo>
                <a:close/>
                <a:moveTo>
                  <a:pt x="179405" y="36135"/>
                </a:moveTo>
                <a:lnTo>
                  <a:pt x="180862" y="39333"/>
                </a:lnTo>
                <a:lnTo>
                  <a:pt x="176713" y="41328"/>
                </a:lnTo>
                <a:lnTo>
                  <a:pt x="179405" y="36135"/>
                </a:lnTo>
                <a:close/>
                <a:moveTo>
                  <a:pt x="53426" y="37845"/>
                </a:moveTo>
                <a:lnTo>
                  <a:pt x="54883" y="40917"/>
                </a:lnTo>
                <a:lnTo>
                  <a:pt x="47694" y="41392"/>
                </a:lnTo>
                <a:cubicBezTo>
                  <a:pt x="47567" y="41107"/>
                  <a:pt x="47440" y="40790"/>
                  <a:pt x="47314" y="40505"/>
                </a:cubicBezTo>
                <a:lnTo>
                  <a:pt x="53426" y="37845"/>
                </a:lnTo>
                <a:close/>
                <a:moveTo>
                  <a:pt x="172660" y="32144"/>
                </a:moveTo>
                <a:lnTo>
                  <a:pt x="179120" y="35691"/>
                </a:lnTo>
                <a:lnTo>
                  <a:pt x="176112" y="41518"/>
                </a:lnTo>
                <a:lnTo>
                  <a:pt x="169556" y="38256"/>
                </a:lnTo>
                <a:lnTo>
                  <a:pt x="172660" y="32144"/>
                </a:lnTo>
                <a:close/>
                <a:moveTo>
                  <a:pt x="40885" y="28756"/>
                </a:moveTo>
                <a:lnTo>
                  <a:pt x="41455" y="28882"/>
                </a:lnTo>
                <a:cubicBezTo>
                  <a:pt x="41962" y="30117"/>
                  <a:pt x="44337" y="35818"/>
                  <a:pt x="46744" y="41455"/>
                </a:cubicBezTo>
                <a:lnTo>
                  <a:pt x="42817" y="41708"/>
                </a:lnTo>
                <a:lnTo>
                  <a:pt x="38225" y="29896"/>
                </a:lnTo>
                <a:lnTo>
                  <a:pt x="40885" y="28756"/>
                </a:lnTo>
                <a:close/>
                <a:moveTo>
                  <a:pt x="165091" y="36768"/>
                </a:moveTo>
                <a:lnTo>
                  <a:pt x="168543" y="38288"/>
                </a:lnTo>
                <a:lnTo>
                  <a:pt x="167909" y="41708"/>
                </a:lnTo>
                <a:lnTo>
                  <a:pt x="163666" y="39713"/>
                </a:lnTo>
                <a:lnTo>
                  <a:pt x="165091" y="36768"/>
                </a:lnTo>
                <a:close/>
                <a:moveTo>
                  <a:pt x="199515" y="37908"/>
                </a:moveTo>
                <a:lnTo>
                  <a:pt x="203791" y="38478"/>
                </a:lnTo>
                <a:lnTo>
                  <a:pt x="204994" y="42025"/>
                </a:lnTo>
                <a:lnTo>
                  <a:pt x="201162" y="41740"/>
                </a:lnTo>
                <a:lnTo>
                  <a:pt x="199515" y="37908"/>
                </a:lnTo>
                <a:close/>
                <a:moveTo>
                  <a:pt x="19572" y="36895"/>
                </a:moveTo>
                <a:lnTo>
                  <a:pt x="20268" y="41233"/>
                </a:lnTo>
                <a:lnTo>
                  <a:pt x="15423" y="42057"/>
                </a:lnTo>
                <a:lnTo>
                  <a:pt x="14631" y="37623"/>
                </a:lnTo>
                <a:lnTo>
                  <a:pt x="19572" y="36895"/>
                </a:lnTo>
                <a:close/>
                <a:moveTo>
                  <a:pt x="37813" y="30086"/>
                </a:moveTo>
                <a:lnTo>
                  <a:pt x="42342" y="41772"/>
                </a:lnTo>
                <a:lnTo>
                  <a:pt x="34456" y="42310"/>
                </a:lnTo>
                <a:lnTo>
                  <a:pt x="30466" y="33253"/>
                </a:lnTo>
                <a:lnTo>
                  <a:pt x="37813" y="30086"/>
                </a:lnTo>
                <a:close/>
                <a:moveTo>
                  <a:pt x="82910" y="40125"/>
                </a:moveTo>
                <a:lnTo>
                  <a:pt x="83005" y="42753"/>
                </a:lnTo>
                <a:lnTo>
                  <a:pt x="75784" y="42753"/>
                </a:lnTo>
                <a:cubicBezTo>
                  <a:pt x="75626" y="41740"/>
                  <a:pt x="75467" y="40917"/>
                  <a:pt x="75341" y="40283"/>
                </a:cubicBezTo>
                <a:lnTo>
                  <a:pt x="82910" y="40125"/>
                </a:lnTo>
                <a:close/>
                <a:moveTo>
                  <a:pt x="14188" y="37686"/>
                </a:moveTo>
                <a:lnTo>
                  <a:pt x="14980" y="42152"/>
                </a:lnTo>
                <a:lnTo>
                  <a:pt x="11053" y="42817"/>
                </a:lnTo>
                <a:cubicBezTo>
                  <a:pt x="10641" y="41297"/>
                  <a:pt x="10197" y="39808"/>
                  <a:pt x="9754" y="38351"/>
                </a:cubicBezTo>
                <a:lnTo>
                  <a:pt x="14188" y="37686"/>
                </a:lnTo>
                <a:close/>
                <a:moveTo>
                  <a:pt x="30022" y="33443"/>
                </a:moveTo>
                <a:lnTo>
                  <a:pt x="33949" y="42310"/>
                </a:lnTo>
                <a:lnTo>
                  <a:pt x="26000" y="42880"/>
                </a:lnTo>
                <a:cubicBezTo>
                  <a:pt x="25652" y="40600"/>
                  <a:pt x="25240" y="38161"/>
                  <a:pt x="24860" y="35691"/>
                </a:cubicBezTo>
                <a:lnTo>
                  <a:pt x="30022" y="33443"/>
                </a:lnTo>
                <a:close/>
                <a:moveTo>
                  <a:pt x="187861" y="36515"/>
                </a:moveTo>
                <a:cubicBezTo>
                  <a:pt x="188304" y="38035"/>
                  <a:pt x="188779" y="39713"/>
                  <a:pt x="189286" y="41392"/>
                </a:cubicBezTo>
                <a:lnTo>
                  <a:pt x="186087" y="42880"/>
                </a:lnTo>
                <a:lnTo>
                  <a:pt x="183839" y="38415"/>
                </a:lnTo>
                <a:lnTo>
                  <a:pt x="187861" y="36515"/>
                </a:lnTo>
                <a:close/>
                <a:moveTo>
                  <a:pt x="102449" y="36768"/>
                </a:moveTo>
                <a:lnTo>
                  <a:pt x="105331" y="41487"/>
                </a:lnTo>
                <a:lnTo>
                  <a:pt x="103115" y="42975"/>
                </a:lnTo>
                <a:lnTo>
                  <a:pt x="100043" y="38161"/>
                </a:lnTo>
                <a:lnTo>
                  <a:pt x="102449" y="36768"/>
                </a:lnTo>
                <a:close/>
                <a:moveTo>
                  <a:pt x="204297" y="38541"/>
                </a:moveTo>
                <a:lnTo>
                  <a:pt x="218548" y="40473"/>
                </a:lnTo>
                <a:lnTo>
                  <a:pt x="217757" y="42975"/>
                </a:lnTo>
                <a:lnTo>
                  <a:pt x="205469" y="42057"/>
                </a:lnTo>
                <a:lnTo>
                  <a:pt x="204297" y="38541"/>
                </a:lnTo>
                <a:close/>
                <a:moveTo>
                  <a:pt x="159169" y="38130"/>
                </a:moveTo>
                <a:lnTo>
                  <a:pt x="163032" y="39967"/>
                </a:lnTo>
                <a:lnTo>
                  <a:pt x="161449" y="43228"/>
                </a:lnTo>
                <a:lnTo>
                  <a:pt x="157712" y="41297"/>
                </a:lnTo>
                <a:lnTo>
                  <a:pt x="159169" y="38130"/>
                </a:lnTo>
                <a:close/>
                <a:moveTo>
                  <a:pt x="126170" y="29294"/>
                </a:moveTo>
                <a:lnTo>
                  <a:pt x="130128" y="31036"/>
                </a:lnTo>
                <a:cubicBezTo>
                  <a:pt x="128893" y="34139"/>
                  <a:pt x="128006" y="36546"/>
                  <a:pt x="127911" y="37211"/>
                </a:cubicBezTo>
                <a:cubicBezTo>
                  <a:pt x="127595" y="39143"/>
                  <a:pt x="127595" y="42437"/>
                  <a:pt x="127626" y="43577"/>
                </a:cubicBezTo>
                <a:lnTo>
                  <a:pt x="120659" y="40252"/>
                </a:lnTo>
                <a:lnTo>
                  <a:pt x="126170" y="29294"/>
                </a:lnTo>
                <a:close/>
                <a:moveTo>
                  <a:pt x="169430" y="38700"/>
                </a:moveTo>
                <a:lnTo>
                  <a:pt x="175700" y="41803"/>
                </a:lnTo>
                <a:lnTo>
                  <a:pt x="172185" y="43735"/>
                </a:lnTo>
                <a:lnTo>
                  <a:pt x="168765" y="42120"/>
                </a:lnTo>
                <a:lnTo>
                  <a:pt x="169430" y="38700"/>
                </a:lnTo>
                <a:close/>
                <a:moveTo>
                  <a:pt x="183396" y="38636"/>
                </a:moveTo>
                <a:lnTo>
                  <a:pt x="185676" y="43102"/>
                </a:lnTo>
                <a:lnTo>
                  <a:pt x="183459" y="44115"/>
                </a:lnTo>
                <a:lnTo>
                  <a:pt x="181432" y="39586"/>
                </a:lnTo>
                <a:lnTo>
                  <a:pt x="183396" y="38636"/>
                </a:lnTo>
                <a:close/>
                <a:moveTo>
                  <a:pt x="219562" y="40252"/>
                </a:moveTo>
                <a:lnTo>
                  <a:pt x="236758" y="40283"/>
                </a:lnTo>
                <a:lnTo>
                  <a:pt x="236473" y="44337"/>
                </a:lnTo>
                <a:lnTo>
                  <a:pt x="218675" y="43038"/>
                </a:lnTo>
                <a:lnTo>
                  <a:pt x="219562" y="40252"/>
                </a:lnTo>
                <a:close/>
                <a:moveTo>
                  <a:pt x="99663" y="38351"/>
                </a:moveTo>
                <a:lnTo>
                  <a:pt x="102766" y="43228"/>
                </a:lnTo>
                <a:lnTo>
                  <a:pt x="100961" y="44432"/>
                </a:lnTo>
                <a:lnTo>
                  <a:pt x="97097" y="39808"/>
                </a:lnTo>
                <a:lnTo>
                  <a:pt x="99663" y="38351"/>
                </a:lnTo>
                <a:close/>
                <a:moveTo>
                  <a:pt x="130540" y="31226"/>
                </a:moveTo>
                <a:lnTo>
                  <a:pt x="145551" y="37908"/>
                </a:lnTo>
                <a:lnTo>
                  <a:pt x="143271" y="44495"/>
                </a:lnTo>
                <a:lnTo>
                  <a:pt x="128070" y="43703"/>
                </a:lnTo>
                <a:cubicBezTo>
                  <a:pt x="128070" y="42785"/>
                  <a:pt x="128070" y="39238"/>
                  <a:pt x="128355" y="37275"/>
                </a:cubicBezTo>
                <a:cubicBezTo>
                  <a:pt x="128481" y="36641"/>
                  <a:pt x="129337" y="34298"/>
                  <a:pt x="130540" y="31226"/>
                </a:cubicBezTo>
                <a:close/>
                <a:moveTo>
                  <a:pt x="94786" y="37813"/>
                </a:moveTo>
                <a:lnTo>
                  <a:pt x="100613" y="44749"/>
                </a:lnTo>
                <a:lnTo>
                  <a:pt x="88578" y="45065"/>
                </a:lnTo>
                <a:lnTo>
                  <a:pt x="86393" y="39998"/>
                </a:lnTo>
                <a:lnTo>
                  <a:pt x="94786" y="37813"/>
                </a:lnTo>
                <a:close/>
                <a:moveTo>
                  <a:pt x="244485" y="40283"/>
                </a:moveTo>
                <a:lnTo>
                  <a:pt x="252022" y="40315"/>
                </a:lnTo>
                <a:lnTo>
                  <a:pt x="252909" y="43545"/>
                </a:lnTo>
                <a:lnTo>
                  <a:pt x="246195" y="45160"/>
                </a:lnTo>
                <a:lnTo>
                  <a:pt x="244485" y="40283"/>
                </a:lnTo>
                <a:close/>
                <a:moveTo>
                  <a:pt x="85918" y="40062"/>
                </a:moveTo>
                <a:lnTo>
                  <a:pt x="88040" y="45097"/>
                </a:lnTo>
                <a:lnTo>
                  <a:pt x="83575" y="45192"/>
                </a:lnTo>
                <a:lnTo>
                  <a:pt x="83385" y="40125"/>
                </a:lnTo>
                <a:lnTo>
                  <a:pt x="85918" y="40062"/>
                </a:lnTo>
                <a:close/>
                <a:moveTo>
                  <a:pt x="83036" y="43197"/>
                </a:moveTo>
                <a:lnTo>
                  <a:pt x="83100" y="45224"/>
                </a:lnTo>
                <a:lnTo>
                  <a:pt x="76259" y="45414"/>
                </a:lnTo>
                <a:cubicBezTo>
                  <a:pt x="76101" y="44622"/>
                  <a:pt x="75974" y="43893"/>
                  <a:pt x="75847" y="43197"/>
                </a:cubicBezTo>
                <a:close/>
                <a:moveTo>
                  <a:pt x="74422" y="40315"/>
                </a:moveTo>
                <a:cubicBezTo>
                  <a:pt x="74612" y="41392"/>
                  <a:pt x="74929" y="43197"/>
                  <a:pt x="75309" y="45445"/>
                </a:cubicBezTo>
                <a:cubicBezTo>
                  <a:pt x="72301" y="45509"/>
                  <a:pt x="69165" y="45604"/>
                  <a:pt x="66062" y="45699"/>
                </a:cubicBezTo>
                <a:lnTo>
                  <a:pt x="62293" y="40885"/>
                </a:lnTo>
                <a:lnTo>
                  <a:pt x="68754" y="40442"/>
                </a:lnTo>
                <a:lnTo>
                  <a:pt x="74422" y="40315"/>
                </a:lnTo>
                <a:close/>
                <a:moveTo>
                  <a:pt x="168670" y="42563"/>
                </a:moveTo>
                <a:lnTo>
                  <a:pt x="171678" y="44020"/>
                </a:lnTo>
                <a:lnTo>
                  <a:pt x="168004" y="45984"/>
                </a:lnTo>
                <a:lnTo>
                  <a:pt x="168670" y="42563"/>
                </a:lnTo>
                <a:close/>
                <a:moveTo>
                  <a:pt x="111855" y="36610"/>
                </a:moveTo>
                <a:lnTo>
                  <a:pt x="119962" y="40473"/>
                </a:lnTo>
                <a:lnTo>
                  <a:pt x="114705" y="46079"/>
                </a:lnTo>
                <a:lnTo>
                  <a:pt x="110525" y="42247"/>
                </a:lnTo>
                <a:cubicBezTo>
                  <a:pt x="111063" y="39903"/>
                  <a:pt x="111570" y="37876"/>
                  <a:pt x="111855" y="36610"/>
                </a:cubicBezTo>
                <a:close/>
                <a:moveTo>
                  <a:pt x="163444" y="40157"/>
                </a:moveTo>
                <a:lnTo>
                  <a:pt x="167814" y="42215"/>
                </a:lnTo>
                <a:lnTo>
                  <a:pt x="167054" y="46142"/>
                </a:lnTo>
                <a:lnTo>
                  <a:pt x="161829" y="43450"/>
                </a:lnTo>
                <a:lnTo>
                  <a:pt x="163444" y="40157"/>
                </a:lnTo>
                <a:close/>
                <a:moveTo>
                  <a:pt x="61755" y="40948"/>
                </a:moveTo>
                <a:lnTo>
                  <a:pt x="65492" y="45730"/>
                </a:lnTo>
                <a:cubicBezTo>
                  <a:pt x="59950" y="45889"/>
                  <a:pt x="54534" y="46079"/>
                  <a:pt x="49752" y="46237"/>
                </a:cubicBezTo>
                <a:cubicBezTo>
                  <a:pt x="49155" y="44853"/>
                  <a:pt x="48526" y="43375"/>
                  <a:pt x="47897" y="41866"/>
                </a:cubicBezTo>
                <a:lnTo>
                  <a:pt x="47897" y="41866"/>
                </a:lnTo>
                <a:lnTo>
                  <a:pt x="61755" y="40948"/>
                </a:lnTo>
                <a:close/>
                <a:moveTo>
                  <a:pt x="146438" y="38161"/>
                </a:moveTo>
                <a:lnTo>
                  <a:pt x="152423" y="39080"/>
                </a:lnTo>
                <a:lnTo>
                  <a:pt x="154260" y="40030"/>
                </a:lnTo>
                <a:lnTo>
                  <a:pt x="151283" y="46269"/>
                </a:lnTo>
                <a:lnTo>
                  <a:pt x="144791" y="42943"/>
                </a:lnTo>
                <a:lnTo>
                  <a:pt x="146438" y="38161"/>
                </a:lnTo>
                <a:close/>
                <a:moveTo>
                  <a:pt x="154672" y="40252"/>
                </a:moveTo>
                <a:lnTo>
                  <a:pt x="157300" y="41613"/>
                </a:lnTo>
                <a:lnTo>
                  <a:pt x="159074" y="42532"/>
                </a:lnTo>
                <a:lnTo>
                  <a:pt x="157269" y="46300"/>
                </a:lnTo>
                <a:lnTo>
                  <a:pt x="152708" y="44463"/>
                </a:lnTo>
                <a:lnTo>
                  <a:pt x="154672" y="40252"/>
                </a:lnTo>
                <a:close/>
                <a:moveTo>
                  <a:pt x="181020" y="39745"/>
                </a:moveTo>
                <a:lnTo>
                  <a:pt x="183047" y="44305"/>
                </a:lnTo>
                <a:lnTo>
                  <a:pt x="178360" y="46522"/>
                </a:lnTo>
                <a:lnTo>
                  <a:pt x="176492" y="41930"/>
                </a:lnTo>
                <a:lnTo>
                  <a:pt x="181020" y="39745"/>
                </a:lnTo>
                <a:close/>
                <a:moveTo>
                  <a:pt x="46934" y="41930"/>
                </a:moveTo>
                <a:cubicBezTo>
                  <a:pt x="47567" y="43387"/>
                  <a:pt x="48200" y="44875"/>
                  <a:pt x="48802" y="46269"/>
                </a:cubicBezTo>
                <a:cubicBezTo>
                  <a:pt x="43292" y="46459"/>
                  <a:pt x="38826" y="46649"/>
                  <a:pt x="36419" y="46775"/>
                </a:cubicBezTo>
                <a:lnTo>
                  <a:pt x="34678" y="42753"/>
                </a:lnTo>
                <a:lnTo>
                  <a:pt x="46934" y="41930"/>
                </a:lnTo>
                <a:close/>
                <a:moveTo>
                  <a:pt x="189413" y="41835"/>
                </a:moveTo>
                <a:lnTo>
                  <a:pt x="191186" y="47915"/>
                </a:lnTo>
                <a:lnTo>
                  <a:pt x="191186" y="47915"/>
                </a:lnTo>
                <a:lnTo>
                  <a:pt x="177759" y="47314"/>
                </a:lnTo>
                <a:lnTo>
                  <a:pt x="178170" y="47155"/>
                </a:lnTo>
                <a:cubicBezTo>
                  <a:pt x="178202" y="47187"/>
                  <a:pt x="178234" y="47219"/>
                  <a:pt x="178297" y="47219"/>
                </a:cubicBezTo>
                <a:cubicBezTo>
                  <a:pt x="178424" y="47219"/>
                  <a:pt x="178550" y="47092"/>
                  <a:pt x="178519" y="46965"/>
                </a:cubicBezTo>
                <a:lnTo>
                  <a:pt x="189413" y="41835"/>
                </a:lnTo>
                <a:close/>
                <a:moveTo>
                  <a:pt x="34171" y="42785"/>
                </a:moveTo>
                <a:lnTo>
                  <a:pt x="35944" y="46807"/>
                </a:lnTo>
                <a:lnTo>
                  <a:pt x="35596" y="46807"/>
                </a:lnTo>
                <a:cubicBezTo>
                  <a:pt x="33759" y="46965"/>
                  <a:pt x="30656" y="47440"/>
                  <a:pt x="26887" y="48105"/>
                </a:cubicBezTo>
                <a:cubicBezTo>
                  <a:pt x="26634" y="46680"/>
                  <a:pt x="26349" y="45065"/>
                  <a:pt x="26064" y="43323"/>
                </a:cubicBezTo>
                <a:lnTo>
                  <a:pt x="34171" y="42785"/>
                </a:lnTo>
                <a:close/>
                <a:moveTo>
                  <a:pt x="198248" y="37655"/>
                </a:moveTo>
                <a:lnTo>
                  <a:pt x="195113" y="48105"/>
                </a:lnTo>
                <a:lnTo>
                  <a:pt x="191661" y="47947"/>
                </a:lnTo>
                <a:cubicBezTo>
                  <a:pt x="191091" y="45984"/>
                  <a:pt x="190458" y="43798"/>
                  <a:pt x="189824" y="41613"/>
                </a:cubicBezTo>
                <a:lnTo>
                  <a:pt x="198248" y="37655"/>
                </a:lnTo>
                <a:close/>
                <a:moveTo>
                  <a:pt x="176080" y="42120"/>
                </a:moveTo>
                <a:lnTo>
                  <a:pt x="177949" y="46744"/>
                </a:lnTo>
                <a:lnTo>
                  <a:pt x="174497" y="48359"/>
                </a:lnTo>
                <a:lnTo>
                  <a:pt x="172470" y="44115"/>
                </a:lnTo>
                <a:lnTo>
                  <a:pt x="176080" y="42120"/>
                </a:lnTo>
                <a:close/>
                <a:moveTo>
                  <a:pt x="199072" y="38035"/>
                </a:moveTo>
                <a:lnTo>
                  <a:pt x="200814" y="42025"/>
                </a:lnTo>
                <a:cubicBezTo>
                  <a:pt x="200814" y="42057"/>
                  <a:pt x="200814" y="42057"/>
                  <a:pt x="200845" y="42088"/>
                </a:cubicBezTo>
                <a:cubicBezTo>
                  <a:pt x="202334" y="44020"/>
                  <a:pt x="203537" y="46205"/>
                  <a:pt x="204424" y="48485"/>
                </a:cubicBezTo>
                <a:lnTo>
                  <a:pt x="196063" y="48105"/>
                </a:lnTo>
                <a:lnTo>
                  <a:pt x="199072" y="38035"/>
                </a:lnTo>
                <a:close/>
                <a:moveTo>
                  <a:pt x="201510" y="42215"/>
                </a:moveTo>
                <a:lnTo>
                  <a:pt x="205152" y="42468"/>
                </a:lnTo>
                <a:lnTo>
                  <a:pt x="207211" y="48644"/>
                </a:lnTo>
                <a:lnTo>
                  <a:pt x="204931" y="48549"/>
                </a:lnTo>
                <a:cubicBezTo>
                  <a:pt x="204076" y="46300"/>
                  <a:pt x="202935" y="44147"/>
                  <a:pt x="201510" y="42215"/>
                </a:cubicBezTo>
                <a:close/>
                <a:moveTo>
                  <a:pt x="22612" y="36420"/>
                </a:moveTo>
                <a:cubicBezTo>
                  <a:pt x="23340" y="40885"/>
                  <a:pt x="24037" y="45224"/>
                  <a:pt x="24639" y="48517"/>
                </a:cubicBezTo>
                <a:cubicBezTo>
                  <a:pt x="23752" y="48675"/>
                  <a:pt x="22865" y="48865"/>
                  <a:pt x="21947" y="49024"/>
                </a:cubicBezTo>
                <a:lnTo>
                  <a:pt x="20015" y="36800"/>
                </a:lnTo>
                <a:lnTo>
                  <a:pt x="22612" y="36420"/>
                </a:lnTo>
                <a:close/>
                <a:moveTo>
                  <a:pt x="205627" y="42500"/>
                </a:moveTo>
                <a:lnTo>
                  <a:pt x="217598" y="43387"/>
                </a:lnTo>
                <a:lnTo>
                  <a:pt x="215825" y="49055"/>
                </a:lnTo>
                <a:lnTo>
                  <a:pt x="207686" y="48644"/>
                </a:lnTo>
                <a:lnTo>
                  <a:pt x="205627" y="42500"/>
                </a:lnTo>
                <a:close/>
                <a:moveTo>
                  <a:pt x="152487" y="44875"/>
                </a:moveTo>
                <a:lnTo>
                  <a:pt x="157047" y="46712"/>
                </a:lnTo>
                <a:lnTo>
                  <a:pt x="155717" y="49531"/>
                </a:lnTo>
                <a:lnTo>
                  <a:pt x="151157" y="47694"/>
                </a:lnTo>
                <a:lnTo>
                  <a:pt x="152487" y="44875"/>
                </a:lnTo>
                <a:close/>
                <a:moveTo>
                  <a:pt x="120406" y="40663"/>
                </a:moveTo>
                <a:lnTo>
                  <a:pt x="122338" y="41582"/>
                </a:lnTo>
                <a:lnTo>
                  <a:pt x="122433" y="49594"/>
                </a:lnTo>
                <a:lnTo>
                  <a:pt x="117144" y="44147"/>
                </a:lnTo>
                <a:lnTo>
                  <a:pt x="120406" y="40663"/>
                </a:lnTo>
                <a:close/>
                <a:moveTo>
                  <a:pt x="218548" y="43513"/>
                </a:moveTo>
                <a:lnTo>
                  <a:pt x="236441" y="44812"/>
                </a:lnTo>
                <a:lnTo>
                  <a:pt x="236093" y="49942"/>
                </a:lnTo>
                <a:lnTo>
                  <a:pt x="216775" y="49055"/>
                </a:lnTo>
                <a:lnTo>
                  <a:pt x="218548" y="43513"/>
                </a:lnTo>
                <a:close/>
                <a:moveTo>
                  <a:pt x="20332" y="41677"/>
                </a:moveTo>
                <a:lnTo>
                  <a:pt x="21535" y="49150"/>
                </a:lnTo>
                <a:cubicBezTo>
                  <a:pt x="20015" y="49436"/>
                  <a:pt x="18463" y="49752"/>
                  <a:pt x="16880" y="50069"/>
                </a:cubicBezTo>
                <a:lnTo>
                  <a:pt x="15518" y="42500"/>
                </a:lnTo>
                <a:lnTo>
                  <a:pt x="20332" y="41677"/>
                </a:lnTo>
                <a:close/>
                <a:moveTo>
                  <a:pt x="242015" y="40283"/>
                </a:moveTo>
                <a:cubicBezTo>
                  <a:pt x="241698" y="43323"/>
                  <a:pt x="241350" y="46680"/>
                  <a:pt x="241002" y="50164"/>
                </a:cubicBezTo>
                <a:lnTo>
                  <a:pt x="236568" y="49942"/>
                </a:lnTo>
                <a:lnTo>
                  <a:pt x="237233" y="40283"/>
                </a:lnTo>
                <a:close/>
                <a:moveTo>
                  <a:pt x="244105" y="42057"/>
                </a:moveTo>
                <a:lnTo>
                  <a:pt x="247082" y="50417"/>
                </a:lnTo>
                <a:lnTo>
                  <a:pt x="243282" y="50259"/>
                </a:lnTo>
                <a:cubicBezTo>
                  <a:pt x="243567" y="47409"/>
                  <a:pt x="243852" y="44622"/>
                  <a:pt x="244105" y="42057"/>
                </a:cubicBezTo>
                <a:close/>
                <a:moveTo>
                  <a:pt x="109987" y="40505"/>
                </a:moveTo>
                <a:cubicBezTo>
                  <a:pt x="109227" y="43640"/>
                  <a:pt x="108277" y="47567"/>
                  <a:pt x="107517" y="50639"/>
                </a:cubicBezTo>
                <a:lnTo>
                  <a:pt x="101468" y="45097"/>
                </a:lnTo>
                <a:cubicBezTo>
                  <a:pt x="101436" y="45065"/>
                  <a:pt x="101404" y="45034"/>
                  <a:pt x="101373" y="45002"/>
                </a:cubicBezTo>
                <a:lnTo>
                  <a:pt x="101214" y="44812"/>
                </a:lnTo>
                <a:lnTo>
                  <a:pt x="105743" y="41772"/>
                </a:lnTo>
                <a:lnTo>
                  <a:pt x="109987" y="40505"/>
                </a:lnTo>
                <a:close/>
                <a:moveTo>
                  <a:pt x="253068" y="43957"/>
                </a:moveTo>
                <a:lnTo>
                  <a:pt x="254936" y="50766"/>
                </a:lnTo>
                <a:lnTo>
                  <a:pt x="248096" y="50481"/>
                </a:lnTo>
                <a:lnTo>
                  <a:pt x="246354" y="45604"/>
                </a:lnTo>
                <a:lnTo>
                  <a:pt x="253068" y="43957"/>
                </a:lnTo>
                <a:close/>
                <a:moveTo>
                  <a:pt x="15043" y="42595"/>
                </a:moveTo>
                <a:lnTo>
                  <a:pt x="16405" y="50164"/>
                </a:lnTo>
                <a:lnTo>
                  <a:pt x="13238" y="50797"/>
                </a:lnTo>
                <a:cubicBezTo>
                  <a:pt x="12604" y="48390"/>
                  <a:pt x="11908" y="45825"/>
                  <a:pt x="11179" y="43260"/>
                </a:cubicBezTo>
                <a:lnTo>
                  <a:pt x="15043" y="42595"/>
                </a:lnTo>
                <a:close/>
                <a:moveTo>
                  <a:pt x="137602" y="44654"/>
                </a:moveTo>
                <a:lnTo>
                  <a:pt x="143208" y="44939"/>
                </a:lnTo>
                <a:lnTo>
                  <a:pt x="143841" y="50639"/>
                </a:lnTo>
                <a:lnTo>
                  <a:pt x="138172" y="50829"/>
                </a:lnTo>
                <a:lnTo>
                  <a:pt x="137602" y="44654"/>
                </a:lnTo>
                <a:close/>
                <a:moveTo>
                  <a:pt x="134340" y="44463"/>
                </a:moveTo>
                <a:lnTo>
                  <a:pt x="137159" y="44622"/>
                </a:lnTo>
                <a:lnTo>
                  <a:pt x="137697" y="50829"/>
                </a:lnTo>
                <a:lnTo>
                  <a:pt x="134562" y="50924"/>
                </a:lnTo>
                <a:lnTo>
                  <a:pt x="134340" y="44463"/>
                </a:lnTo>
                <a:close/>
                <a:moveTo>
                  <a:pt x="252529" y="40347"/>
                </a:moveTo>
                <a:lnTo>
                  <a:pt x="257945" y="40568"/>
                </a:lnTo>
                <a:lnTo>
                  <a:pt x="260383" y="51019"/>
                </a:lnTo>
                <a:lnTo>
                  <a:pt x="255443" y="50797"/>
                </a:lnTo>
                <a:lnTo>
                  <a:pt x="252529" y="40347"/>
                </a:lnTo>
                <a:close/>
                <a:moveTo>
                  <a:pt x="131205" y="44305"/>
                </a:moveTo>
                <a:lnTo>
                  <a:pt x="133865" y="44432"/>
                </a:lnTo>
                <a:lnTo>
                  <a:pt x="134087" y="50924"/>
                </a:lnTo>
                <a:lnTo>
                  <a:pt x="131458" y="51051"/>
                </a:lnTo>
                <a:lnTo>
                  <a:pt x="131205" y="44305"/>
                </a:lnTo>
                <a:close/>
                <a:moveTo>
                  <a:pt x="128101" y="44178"/>
                </a:moveTo>
                <a:lnTo>
                  <a:pt x="130762" y="44305"/>
                </a:lnTo>
                <a:lnTo>
                  <a:pt x="130983" y="51082"/>
                </a:lnTo>
                <a:lnTo>
                  <a:pt x="128481" y="51146"/>
                </a:lnTo>
                <a:lnTo>
                  <a:pt x="128101" y="44178"/>
                </a:lnTo>
                <a:close/>
                <a:moveTo>
                  <a:pt x="258420" y="40568"/>
                </a:moveTo>
                <a:lnTo>
                  <a:pt x="262948" y="40790"/>
                </a:lnTo>
                <a:lnTo>
                  <a:pt x="265514" y="51241"/>
                </a:lnTo>
                <a:lnTo>
                  <a:pt x="260858" y="51051"/>
                </a:lnTo>
                <a:lnTo>
                  <a:pt x="258420" y="40568"/>
                </a:lnTo>
                <a:close/>
                <a:moveTo>
                  <a:pt x="263423" y="40822"/>
                </a:moveTo>
                <a:lnTo>
                  <a:pt x="266749" y="40948"/>
                </a:lnTo>
                <a:lnTo>
                  <a:pt x="269757" y="51431"/>
                </a:lnTo>
                <a:lnTo>
                  <a:pt x="265989" y="51272"/>
                </a:lnTo>
                <a:lnTo>
                  <a:pt x="263423" y="40822"/>
                </a:lnTo>
                <a:close/>
                <a:moveTo>
                  <a:pt x="267255" y="40980"/>
                </a:moveTo>
                <a:lnTo>
                  <a:pt x="269662" y="41075"/>
                </a:lnTo>
                <a:lnTo>
                  <a:pt x="272861" y="51589"/>
                </a:lnTo>
                <a:lnTo>
                  <a:pt x="270232" y="51462"/>
                </a:lnTo>
                <a:lnTo>
                  <a:pt x="267255" y="40980"/>
                </a:lnTo>
                <a:close/>
                <a:moveTo>
                  <a:pt x="150903" y="48105"/>
                </a:moveTo>
                <a:lnTo>
                  <a:pt x="155527" y="49942"/>
                </a:lnTo>
                <a:lnTo>
                  <a:pt x="154608" y="51779"/>
                </a:lnTo>
                <a:lnTo>
                  <a:pt x="150016" y="49974"/>
                </a:lnTo>
                <a:lnTo>
                  <a:pt x="150903" y="48105"/>
                </a:lnTo>
                <a:close/>
                <a:moveTo>
                  <a:pt x="172090" y="44337"/>
                </a:moveTo>
                <a:lnTo>
                  <a:pt x="174085" y="48549"/>
                </a:lnTo>
                <a:lnTo>
                  <a:pt x="166864" y="51969"/>
                </a:lnTo>
                <a:lnTo>
                  <a:pt x="166864" y="51969"/>
                </a:lnTo>
                <a:lnTo>
                  <a:pt x="167909" y="46617"/>
                </a:lnTo>
                <a:lnTo>
                  <a:pt x="172090" y="44337"/>
                </a:lnTo>
                <a:close/>
                <a:moveTo>
                  <a:pt x="110367" y="42753"/>
                </a:moveTo>
                <a:lnTo>
                  <a:pt x="114389" y="46395"/>
                </a:lnTo>
                <a:lnTo>
                  <a:pt x="109100" y="52064"/>
                </a:lnTo>
                <a:lnTo>
                  <a:pt x="108277" y="51304"/>
                </a:lnTo>
                <a:cubicBezTo>
                  <a:pt x="108878" y="48802"/>
                  <a:pt x="109670" y="45635"/>
                  <a:pt x="110367" y="42753"/>
                </a:cubicBezTo>
                <a:close/>
                <a:moveTo>
                  <a:pt x="159422" y="42722"/>
                </a:moveTo>
                <a:lnTo>
                  <a:pt x="161417" y="43735"/>
                </a:lnTo>
                <a:lnTo>
                  <a:pt x="166896" y="46585"/>
                </a:lnTo>
                <a:lnTo>
                  <a:pt x="154672" y="52729"/>
                </a:lnTo>
                <a:lnTo>
                  <a:pt x="154672" y="52729"/>
                </a:lnTo>
                <a:lnTo>
                  <a:pt x="159422" y="42722"/>
                </a:lnTo>
                <a:close/>
                <a:moveTo>
                  <a:pt x="144633" y="43387"/>
                </a:moveTo>
                <a:lnTo>
                  <a:pt x="151093" y="46680"/>
                </a:lnTo>
                <a:lnTo>
                  <a:pt x="148085" y="53014"/>
                </a:lnTo>
                <a:lnTo>
                  <a:pt x="144791" y="50861"/>
                </a:lnTo>
                <a:lnTo>
                  <a:pt x="144158" y="44812"/>
                </a:lnTo>
                <a:lnTo>
                  <a:pt x="144633" y="43387"/>
                </a:lnTo>
                <a:close/>
                <a:moveTo>
                  <a:pt x="116827" y="44463"/>
                </a:moveTo>
                <a:lnTo>
                  <a:pt x="122433" y="50259"/>
                </a:lnTo>
                <a:lnTo>
                  <a:pt x="122464" y="53141"/>
                </a:lnTo>
                <a:lnTo>
                  <a:pt x="115054" y="46364"/>
                </a:lnTo>
                <a:lnTo>
                  <a:pt x="116827" y="44463"/>
                </a:lnTo>
                <a:close/>
                <a:moveTo>
                  <a:pt x="192358" y="50259"/>
                </a:moveTo>
                <a:lnTo>
                  <a:pt x="194448" y="50354"/>
                </a:lnTo>
                <a:lnTo>
                  <a:pt x="193403" y="53869"/>
                </a:lnTo>
                <a:cubicBezTo>
                  <a:pt x="193150" y="53046"/>
                  <a:pt x="192801" y="51779"/>
                  <a:pt x="192358" y="50259"/>
                </a:cubicBezTo>
                <a:close/>
                <a:moveTo>
                  <a:pt x="187829" y="50069"/>
                </a:moveTo>
                <a:lnTo>
                  <a:pt x="191851" y="50259"/>
                </a:lnTo>
                <a:cubicBezTo>
                  <a:pt x="192231" y="51526"/>
                  <a:pt x="192548" y="52634"/>
                  <a:pt x="192801" y="53457"/>
                </a:cubicBezTo>
                <a:lnTo>
                  <a:pt x="192801" y="53489"/>
                </a:lnTo>
                <a:lnTo>
                  <a:pt x="189349" y="54629"/>
                </a:lnTo>
                <a:lnTo>
                  <a:pt x="187829" y="50069"/>
                </a:lnTo>
                <a:close/>
                <a:moveTo>
                  <a:pt x="149858" y="50417"/>
                </a:moveTo>
                <a:lnTo>
                  <a:pt x="154450" y="52191"/>
                </a:lnTo>
                <a:lnTo>
                  <a:pt x="154038" y="53077"/>
                </a:lnTo>
                <a:lnTo>
                  <a:pt x="150745" y="54724"/>
                </a:lnTo>
                <a:lnTo>
                  <a:pt x="148496" y="53299"/>
                </a:lnTo>
                <a:lnTo>
                  <a:pt x="149858" y="50417"/>
                </a:lnTo>
                <a:close/>
                <a:moveTo>
                  <a:pt x="183396" y="49879"/>
                </a:moveTo>
                <a:lnTo>
                  <a:pt x="187354" y="50069"/>
                </a:lnTo>
                <a:lnTo>
                  <a:pt x="188906" y="54819"/>
                </a:lnTo>
                <a:lnTo>
                  <a:pt x="185327" y="55991"/>
                </a:lnTo>
                <a:lnTo>
                  <a:pt x="183396" y="49879"/>
                </a:lnTo>
                <a:close/>
                <a:moveTo>
                  <a:pt x="176935" y="49879"/>
                </a:moveTo>
                <a:lnTo>
                  <a:pt x="178487" y="54534"/>
                </a:lnTo>
                <a:lnTo>
                  <a:pt x="174022" y="56656"/>
                </a:lnTo>
                <a:lnTo>
                  <a:pt x="171710" y="52571"/>
                </a:lnTo>
                <a:cubicBezTo>
                  <a:pt x="174085" y="51399"/>
                  <a:pt x="175922" y="50417"/>
                  <a:pt x="176935" y="49879"/>
                </a:cubicBezTo>
                <a:close/>
                <a:moveTo>
                  <a:pt x="199230" y="50576"/>
                </a:moveTo>
                <a:lnTo>
                  <a:pt x="205247" y="50829"/>
                </a:lnTo>
                <a:cubicBezTo>
                  <a:pt x="205627" y="52222"/>
                  <a:pt x="205944" y="53679"/>
                  <a:pt x="206102" y="55104"/>
                </a:cubicBezTo>
                <a:cubicBezTo>
                  <a:pt x="206102" y="55326"/>
                  <a:pt x="206134" y="55548"/>
                  <a:pt x="206166" y="55738"/>
                </a:cubicBezTo>
                <a:lnTo>
                  <a:pt x="201289" y="57289"/>
                </a:lnTo>
                <a:lnTo>
                  <a:pt x="199230" y="50576"/>
                </a:lnTo>
                <a:close/>
                <a:moveTo>
                  <a:pt x="144886" y="51431"/>
                </a:moveTo>
                <a:lnTo>
                  <a:pt x="150238" y="54978"/>
                </a:lnTo>
                <a:lnTo>
                  <a:pt x="145488" y="57353"/>
                </a:lnTo>
                <a:lnTo>
                  <a:pt x="144886" y="51431"/>
                </a:lnTo>
                <a:close/>
                <a:moveTo>
                  <a:pt x="177790" y="49626"/>
                </a:moveTo>
                <a:lnTo>
                  <a:pt x="182889" y="49847"/>
                </a:lnTo>
                <a:lnTo>
                  <a:pt x="184884" y="56149"/>
                </a:lnTo>
                <a:lnTo>
                  <a:pt x="180545" y="57606"/>
                </a:lnTo>
                <a:lnTo>
                  <a:pt x="177790" y="49626"/>
                </a:lnTo>
                <a:close/>
                <a:moveTo>
                  <a:pt x="143873" y="51082"/>
                </a:moveTo>
                <a:lnTo>
                  <a:pt x="144569" y="57638"/>
                </a:lnTo>
                <a:lnTo>
                  <a:pt x="138837" y="58113"/>
                </a:lnTo>
                <a:lnTo>
                  <a:pt x="138204" y="51272"/>
                </a:lnTo>
                <a:lnTo>
                  <a:pt x="143873" y="51082"/>
                </a:lnTo>
                <a:close/>
                <a:moveTo>
                  <a:pt x="137729" y="51304"/>
                </a:moveTo>
                <a:lnTo>
                  <a:pt x="138394" y="58144"/>
                </a:lnTo>
                <a:lnTo>
                  <a:pt x="134847" y="58461"/>
                </a:lnTo>
                <a:lnTo>
                  <a:pt x="134562" y="51431"/>
                </a:lnTo>
                <a:lnTo>
                  <a:pt x="137729" y="51304"/>
                </a:lnTo>
                <a:close/>
                <a:moveTo>
                  <a:pt x="216395" y="51367"/>
                </a:moveTo>
                <a:lnTo>
                  <a:pt x="237170" y="52286"/>
                </a:lnTo>
                <a:lnTo>
                  <a:pt x="219340" y="58493"/>
                </a:lnTo>
                <a:lnTo>
                  <a:pt x="216395" y="51367"/>
                </a:lnTo>
                <a:close/>
                <a:moveTo>
                  <a:pt x="122813" y="41803"/>
                </a:moveTo>
                <a:lnTo>
                  <a:pt x="127658" y="44083"/>
                </a:lnTo>
                <a:lnTo>
                  <a:pt x="128481" y="58683"/>
                </a:lnTo>
                <a:lnTo>
                  <a:pt x="128481" y="58683"/>
                </a:lnTo>
                <a:lnTo>
                  <a:pt x="122939" y="53584"/>
                </a:lnTo>
                <a:lnTo>
                  <a:pt x="122908" y="50164"/>
                </a:lnTo>
                <a:lnTo>
                  <a:pt x="122813" y="41803"/>
                </a:lnTo>
                <a:close/>
                <a:moveTo>
                  <a:pt x="134119" y="51399"/>
                </a:moveTo>
                <a:lnTo>
                  <a:pt x="134372" y="58493"/>
                </a:lnTo>
                <a:lnTo>
                  <a:pt x="131712" y="58714"/>
                </a:lnTo>
                <a:lnTo>
                  <a:pt x="131458" y="51494"/>
                </a:lnTo>
                <a:lnTo>
                  <a:pt x="134119" y="51399"/>
                </a:lnTo>
                <a:close/>
                <a:moveTo>
                  <a:pt x="91112" y="47314"/>
                </a:moveTo>
                <a:lnTo>
                  <a:pt x="91397" y="58968"/>
                </a:lnTo>
                <a:lnTo>
                  <a:pt x="91397" y="58968"/>
                </a:lnTo>
                <a:lnTo>
                  <a:pt x="78634" y="58809"/>
                </a:lnTo>
                <a:cubicBezTo>
                  <a:pt x="77971" y="55116"/>
                  <a:pt x="77277" y="51138"/>
                  <a:pt x="76676" y="47725"/>
                </a:cubicBezTo>
                <a:lnTo>
                  <a:pt x="76676" y="47725"/>
                </a:lnTo>
                <a:cubicBezTo>
                  <a:pt x="82026" y="47567"/>
                  <a:pt x="87060" y="47440"/>
                  <a:pt x="91112" y="47314"/>
                </a:cubicBezTo>
                <a:close/>
                <a:moveTo>
                  <a:pt x="130983" y="51526"/>
                </a:moveTo>
                <a:lnTo>
                  <a:pt x="131268" y="58778"/>
                </a:lnTo>
                <a:lnTo>
                  <a:pt x="128956" y="58968"/>
                </a:lnTo>
                <a:lnTo>
                  <a:pt x="128513" y="51621"/>
                </a:lnTo>
                <a:lnTo>
                  <a:pt x="130983" y="51526"/>
                </a:lnTo>
                <a:close/>
                <a:moveTo>
                  <a:pt x="100296" y="47029"/>
                </a:moveTo>
                <a:lnTo>
                  <a:pt x="106883" y="53172"/>
                </a:lnTo>
                <a:lnTo>
                  <a:pt x="106313" y="55484"/>
                </a:lnTo>
                <a:cubicBezTo>
                  <a:pt x="106313" y="55516"/>
                  <a:pt x="106313" y="55548"/>
                  <a:pt x="106313" y="55579"/>
                </a:cubicBezTo>
                <a:lnTo>
                  <a:pt x="106060" y="59126"/>
                </a:lnTo>
                <a:lnTo>
                  <a:pt x="91872" y="58936"/>
                </a:lnTo>
                <a:lnTo>
                  <a:pt x="91587" y="47282"/>
                </a:lnTo>
                <a:lnTo>
                  <a:pt x="100296" y="47029"/>
                </a:lnTo>
                <a:close/>
                <a:moveTo>
                  <a:pt x="195398" y="50386"/>
                </a:moveTo>
                <a:lnTo>
                  <a:pt x="198755" y="50544"/>
                </a:lnTo>
                <a:lnTo>
                  <a:pt x="200845" y="57416"/>
                </a:lnTo>
                <a:lnTo>
                  <a:pt x="195303" y="59158"/>
                </a:lnTo>
                <a:lnTo>
                  <a:pt x="193973" y="55073"/>
                </a:lnTo>
                <a:lnTo>
                  <a:pt x="195398" y="50386"/>
                </a:lnTo>
                <a:close/>
                <a:moveTo>
                  <a:pt x="75721" y="47757"/>
                </a:moveTo>
                <a:cubicBezTo>
                  <a:pt x="76323" y="51146"/>
                  <a:pt x="77051" y="55136"/>
                  <a:pt x="77716" y="58841"/>
                </a:cubicBezTo>
                <a:lnTo>
                  <a:pt x="68120" y="59190"/>
                </a:lnTo>
                <a:lnTo>
                  <a:pt x="67012" y="48010"/>
                </a:lnTo>
                <a:lnTo>
                  <a:pt x="75721" y="47757"/>
                </a:lnTo>
                <a:close/>
                <a:moveTo>
                  <a:pt x="114737" y="46712"/>
                </a:moveTo>
                <a:lnTo>
                  <a:pt x="122338" y="53711"/>
                </a:lnTo>
                <a:lnTo>
                  <a:pt x="117017" y="59348"/>
                </a:lnTo>
                <a:lnTo>
                  <a:pt x="109448" y="52381"/>
                </a:lnTo>
                <a:lnTo>
                  <a:pt x="114737" y="46712"/>
                </a:lnTo>
                <a:close/>
                <a:moveTo>
                  <a:pt x="206229" y="56244"/>
                </a:moveTo>
                <a:cubicBezTo>
                  <a:pt x="206292" y="56909"/>
                  <a:pt x="206324" y="57543"/>
                  <a:pt x="206387" y="58176"/>
                </a:cubicBezTo>
                <a:lnTo>
                  <a:pt x="206419" y="58176"/>
                </a:lnTo>
                <a:lnTo>
                  <a:pt x="201985" y="59570"/>
                </a:lnTo>
                <a:lnTo>
                  <a:pt x="201447" y="57733"/>
                </a:lnTo>
                <a:lnTo>
                  <a:pt x="206229" y="56244"/>
                </a:lnTo>
                <a:close/>
                <a:moveTo>
                  <a:pt x="66537" y="47979"/>
                </a:moveTo>
                <a:lnTo>
                  <a:pt x="66537" y="48010"/>
                </a:lnTo>
                <a:lnTo>
                  <a:pt x="67677" y="59190"/>
                </a:lnTo>
                <a:lnTo>
                  <a:pt x="54851" y="59665"/>
                </a:lnTo>
                <a:cubicBezTo>
                  <a:pt x="54122" y="56624"/>
                  <a:pt x="53426" y="54218"/>
                  <a:pt x="52919" y="53267"/>
                </a:cubicBezTo>
                <a:cubicBezTo>
                  <a:pt x="52539" y="52507"/>
                  <a:pt x="51747" y="50734"/>
                  <a:pt x="50734" y="48485"/>
                </a:cubicBezTo>
                <a:cubicBezTo>
                  <a:pt x="55548" y="48327"/>
                  <a:pt x="61026" y="48137"/>
                  <a:pt x="66537" y="47979"/>
                </a:cubicBezTo>
                <a:close/>
                <a:moveTo>
                  <a:pt x="178677" y="54946"/>
                </a:moveTo>
                <a:lnTo>
                  <a:pt x="179690" y="57923"/>
                </a:lnTo>
                <a:lnTo>
                  <a:pt x="175890" y="59950"/>
                </a:lnTo>
                <a:lnTo>
                  <a:pt x="174243" y="57036"/>
                </a:lnTo>
                <a:lnTo>
                  <a:pt x="178677" y="54946"/>
                </a:lnTo>
                <a:close/>
                <a:moveTo>
                  <a:pt x="185042" y="56561"/>
                </a:moveTo>
                <a:lnTo>
                  <a:pt x="185771" y="58841"/>
                </a:lnTo>
                <a:lnTo>
                  <a:pt x="181369" y="60013"/>
                </a:lnTo>
                <a:lnTo>
                  <a:pt x="180672" y="58018"/>
                </a:lnTo>
                <a:lnTo>
                  <a:pt x="185042" y="56561"/>
                </a:lnTo>
                <a:close/>
                <a:moveTo>
                  <a:pt x="49752" y="48517"/>
                </a:moveTo>
                <a:cubicBezTo>
                  <a:pt x="50829" y="50956"/>
                  <a:pt x="51684" y="52856"/>
                  <a:pt x="52127" y="53711"/>
                </a:cubicBezTo>
                <a:cubicBezTo>
                  <a:pt x="52571" y="54534"/>
                  <a:pt x="53236" y="56846"/>
                  <a:pt x="53932" y="59728"/>
                </a:cubicBezTo>
                <a:lnTo>
                  <a:pt x="40948" y="60235"/>
                </a:lnTo>
                <a:lnTo>
                  <a:pt x="40726" y="56244"/>
                </a:lnTo>
                <a:cubicBezTo>
                  <a:pt x="40726" y="56213"/>
                  <a:pt x="40726" y="56181"/>
                  <a:pt x="40726" y="56149"/>
                </a:cubicBezTo>
                <a:lnTo>
                  <a:pt x="37433" y="48992"/>
                </a:lnTo>
                <a:cubicBezTo>
                  <a:pt x="40093" y="48865"/>
                  <a:pt x="44495" y="48675"/>
                  <a:pt x="49752" y="48517"/>
                </a:cubicBezTo>
                <a:close/>
                <a:moveTo>
                  <a:pt x="171298" y="52761"/>
                </a:moveTo>
                <a:lnTo>
                  <a:pt x="173610" y="56846"/>
                </a:lnTo>
                <a:lnTo>
                  <a:pt x="166294" y="60361"/>
                </a:lnTo>
                <a:lnTo>
                  <a:pt x="166073" y="55453"/>
                </a:lnTo>
                <a:cubicBezTo>
                  <a:pt x="166136" y="55389"/>
                  <a:pt x="166199" y="55326"/>
                  <a:pt x="166231" y="55263"/>
                </a:cubicBezTo>
                <a:cubicBezTo>
                  <a:pt x="168068" y="54376"/>
                  <a:pt x="169778" y="53521"/>
                  <a:pt x="171298" y="52761"/>
                </a:cubicBezTo>
                <a:close/>
                <a:moveTo>
                  <a:pt x="189033" y="55231"/>
                </a:moveTo>
                <a:lnTo>
                  <a:pt x="190394" y="59316"/>
                </a:lnTo>
                <a:lnTo>
                  <a:pt x="186721" y="60361"/>
                </a:lnTo>
                <a:lnTo>
                  <a:pt x="185454" y="56434"/>
                </a:lnTo>
                <a:lnTo>
                  <a:pt x="189033" y="55231"/>
                </a:lnTo>
                <a:close/>
                <a:moveTo>
                  <a:pt x="192928" y="53901"/>
                </a:moveTo>
                <a:cubicBezTo>
                  <a:pt x="193023" y="54218"/>
                  <a:pt x="193086" y="54471"/>
                  <a:pt x="193150" y="54693"/>
                </a:cubicBezTo>
                <a:lnTo>
                  <a:pt x="193055" y="54978"/>
                </a:lnTo>
                <a:cubicBezTo>
                  <a:pt x="193023" y="55041"/>
                  <a:pt x="193023" y="55136"/>
                  <a:pt x="193055" y="55231"/>
                </a:cubicBezTo>
                <a:lnTo>
                  <a:pt x="194448" y="59443"/>
                </a:lnTo>
                <a:lnTo>
                  <a:pt x="191250" y="60425"/>
                </a:lnTo>
                <a:lnTo>
                  <a:pt x="189476" y="55041"/>
                </a:lnTo>
                <a:lnTo>
                  <a:pt x="192928" y="53901"/>
                </a:lnTo>
                <a:close/>
                <a:moveTo>
                  <a:pt x="256076" y="53109"/>
                </a:moveTo>
                <a:lnTo>
                  <a:pt x="277231" y="54059"/>
                </a:lnTo>
                <a:cubicBezTo>
                  <a:pt x="271151" y="56181"/>
                  <a:pt x="264722" y="58398"/>
                  <a:pt x="258166" y="60646"/>
                </a:cubicBezTo>
                <a:lnTo>
                  <a:pt x="256076" y="53109"/>
                </a:lnTo>
                <a:close/>
                <a:moveTo>
                  <a:pt x="215951" y="51557"/>
                </a:moveTo>
                <a:lnTo>
                  <a:pt x="218897" y="58651"/>
                </a:lnTo>
                <a:lnTo>
                  <a:pt x="213070" y="60678"/>
                </a:lnTo>
                <a:lnTo>
                  <a:pt x="215951" y="51557"/>
                </a:lnTo>
                <a:close/>
                <a:moveTo>
                  <a:pt x="122686" y="53996"/>
                </a:moveTo>
                <a:lnTo>
                  <a:pt x="124143" y="55326"/>
                </a:lnTo>
                <a:lnTo>
                  <a:pt x="118632" y="60868"/>
                </a:lnTo>
                <a:lnTo>
                  <a:pt x="117302" y="59633"/>
                </a:lnTo>
                <a:lnTo>
                  <a:pt x="122686" y="53996"/>
                </a:lnTo>
                <a:close/>
                <a:moveTo>
                  <a:pt x="208478" y="50987"/>
                </a:moveTo>
                <a:lnTo>
                  <a:pt x="215096" y="51304"/>
                </a:lnTo>
                <a:lnTo>
                  <a:pt x="211961" y="61058"/>
                </a:lnTo>
                <a:lnTo>
                  <a:pt x="211866" y="61090"/>
                </a:lnTo>
                <a:lnTo>
                  <a:pt x="208478" y="50987"/>
                </a:lnTo>
                <a:close/>
                <a:moveTo>
                  <a:pt x="166864" y="47124"/>
                </a:moveTo>
                <a:lnTo>
                  <a:pt x="165724" y="52951"/>
                </a:lnTo>
                <a:cubicBezTo>
                  <a:pt x="159675" y="55864"/>
                  <a:pt x="152107" y="59253"/>
                  <a:pt x="145868" y="61248"/>
                </a:cubicBezTo>
                <a:lnTo>
                  <a:pt x="145519" y="57859"/>
                </a:lnTo>
                <a:lnTo>
                  <a:pt x="166864" y="47124"/>
                </a:lnTo>
                <a:close/>
                <a:moveTo>
                  <a:pt x="36926" y="49024"/>
                </a:moveTo>
                <a:lnTo>
                  <a:pt x="40283" y="56308"/>
                </a:lnTo>
                <a:lnTo>
                  <a:pt x="40473" y="60266"/>
                </a:lnTo>
                <a:lnTo>
                  <a:pt x="36419" y="60425"/>
                </a:lnTo>
                <a:lnTo>
                  <a:pt x="36388" y="60425"/>
                </a:lnTo>
                <a:lnTo>
                  <a:pt x="32366" y="61375"/>
                </a:lnTo>
                <a:cubicBezTo>
                  <a:pt x="30307" y="59095"/>
                  <a:pt x="28787" y="56371"/>
                  <a:pt x="27932" y="53426"/>
                </a:cubicBezTo>
                <a:cubicBezTo>
                  <a:pt x="27774" y="52856"/>
                  <a:pt x="27552" y="51779"/>
                  <a:pt x="27299" y="50354"/>
                </a:cubicBezTo>
                <a:cubicBezTo>
                  <a:pt x="31004" y="49689"/>
                  <a:pt x="34013" y="49245"/>
                  <a:pt x="35754" y="49119"/>
                </a:cubicBezTo>
                <a:cubicBezTo>
                  <a:pt x="36071" y="49087"/>
                  <a:pt x="36451" y="49055"/>
                  <a:pt x="36926" y="49024"/>
                </a:cubicBezTo>
                <a:close/>
                <a:moveTo>
                  <a:pt x="107643" y="53869"/>
                </a:moveTo>
                <a:lnTo>
                  <a:pt x="114357" y="60013"/>
                </a:lnTo>
                <a:lnTo>
                  <a:pt x="112900" y="61850"/>
                </a:lnTo>
                <a:lnTo>
                  <a:pt x="110778" y="59728"/>
                </a:lnTo>
                <a:cubicBezTo>
                  <a:pt x="110747" y="59696"/>
                  <a:pt x="110683" y="59665"/>
                  <a:pt x="110652" y="59665"/>
                </a:cubicBezTo>
                <a:lnTo>
                  <a:pt x="106946" y="59190"/>
                </a:lnTo>
                <a:lnTo>
                  <a:pt x="107200" y="55674"/>
                </a:lnTo>
                <a:cubicBezTo>
                  <a:pt x="107232" y="55516"/>
                  <a:pt x="107422" y="54851"/>
                  <a:pt x="107643" y="53869"/>
                </a:cubicBezTo>
                <a:close/>
                <a:moveTo>
                  <a:pt x="248919" y="52792"/>
                </a:moveTo>
                <a:lnTo>
                  <a:pt x="255601" y="53109"/>
                </a:lnTo>
                <a:lnTo>
                  <a:pt x="257723" y="60773"/>
                </a:lnTo>
                <a:lnTo>
                  <a:pt x="252371" y="62610"/>
                </a:lnTo>
                <a:lnTo>
                  <a:pt x="251642" y="60488"/>
                </a:lnTo>
                <a:lnTo>
                  <a:pt x="248919" y="52792"/>
                </a:lnTo>
                <a:close/>
                <a:moveTo>
                  <a:pt x="124459" y="55611"/>
                </a:moveTo>
                <a:lnTo>
                  <a:pt x="128101" y="58936"/>
                </a:lnTo>
                <a:cubicBezTo>
                  <a:pt x="127975" y="58928"/>
                  <a:pt x="127836" y="58923"/>
                  <a:pt x="127689" y="58923"/>
                </a:cubicBezTo>
                <a:cubicBezTo>
                  <a:pt x="126659" y="58923"/>
                  <a:pt x="125231" y="59166"/>
                  <a:pt x="124871" y="60330"/>
                </a:cubicBezTo>
                <a:cubicBezTo>
                  <a:pt x="124650" y="61121"/>
                  <a:pt x="124459" y="61945"/>
                  <a:pt x="124333" y="62768"/>
                </a:cubicBezTo>
                <a:cubicBezTo>
                  <a:pt x="122718" y="62515"/>
                  <a:pt x="121103" y="62166"/>
                  <a:pt x="119551" y="61723"/>
                </a:cubicBezTo>
                <a:lnTo>
                  <a:pt x="118981" y="61185"/>
                </a:lnTo>
                <a:lnTo>
                  <a:pt x="124459" y="55611"/>
                </a:lnTo>
                <a:close/>
                <a:moveTo>
                  <a:pt x="205691" y="50892"/>
                </a:moveTo>
                <a:lnTo>
                  <a:pt x="208002" y="50987"/>
                </a:lnTo>
                <a:lnTo>
                  <a:pt x="211454" y="61248"/>
                </a:lnTo>
                <a:lnTo>
                  <a:pt x="207084" y="62768"/>
                </a:lnTo>
                <a:cubicBezTo>
                  <a:pt x="207052" y="60615"/>
                  <a:pt x="206862" y="58176"/>
                  <a:pt x="206546" y="55073"/>
                </a:cubicBezTo>
                <a:cubicBezTo>
                  <a:pt x="206387" y="53647"/>
                  <a:pt x="206102" y="52254"/>
                  <a:pt x="205691" y="50892"/>
                </a:cubicBezTo>
                <a:close/>
                <a:moveTo>
                  <a:pt x="144664" y="58113"/>
                </a:moveTo>
                <a:lnTo>
                  <a:pt x="144981" y="61533"/>
                </a:lnTo>
                <a:cubicBezTo>
                  <a:pt x="143429" y="62040"/>
                  <a:pt x="141814" y="62420"/>
                  <a:pt x="140199" y="62705"/>
                </a:cubicBezTo>
                <a:cubicBezTo>
                  <a:pt x="139787" y="62800"/>
                  <a:pt x="139407" y="62831"/>
                  <a:pt x="138996" y="62895"/>
                </a:cubicBezTo>
                <a:lnTo>
                  <a:pt x="138901" y="58588"/>
                </a:lnTo>
                <a:lnTo>
                  <a:pt x="144664" y="58113"/>
                </a:lnTo>
                <a:close/>
                <a:moveTo>
                  <a:pt x="127702" y="59355"/>
                </a:moveTo>
                <a:cubicBezTo>
                  <a:pt x="128053" y="59355"/>
                  <a:pt x="128358" y="59384"/>
                  <a:pt x="128545" y="59411"/>
                </a:cubicBezTo>
                <a:lnTo>
                  <a:pt x="128766" y="63243"/>
                </a:lnTo>
                <a:cubicBezTo>
                  <a:pt x="127310" y="63148"/>
                  <a:pt x="125980" y="63021"/>
                  <a:pt x="124808" y="62831"/>
                </a:cubicBezTo>
                <a:cubicBezTo>
                  <a:pt x="124903" y="62040"/>
                  <a:pt x="125093" y="61248"/>
                  <a:pt x="125315" y="60456"/>
                </a:cubicBezTo>
                <a:cubicBezTo>
                  <a:pt x="125610" y="59546"/>
                  <a:pt x="126806" y="59355"/>
                  <a:pt x="127702" y="59355"/>
                </a:cubicBezTo>
                <a:close/>
                <a:moveTo>
                  <a:pt x="238373" y="52317"/>
                </a:moveTo>
                <a:lnTo>
                  <a:pt x="240748" y="52444"/>
                </a:lnTo>
                <a:cubicBezTo>
                  <a:pt x="240527" y="54756"/>
                  <a:pt x="240305" y="57131"/>
                  <a:pt x="240052" y="59506"/>
                </a:cubicBezTo>
                <a:lnTo>
                  <a:pt x="228429" y="63338"/>
                </a:lnTo>
                <a:lnTo>
                  <a:pt x="226212" y="56561"/>
                </a:lnTo>
                <a:lnTo>
                  <a:pt x="238373" y="52317"/>
                </a:lnTo>
                <a:close/>
                <a:moveTo>
                  <a:pt x="138394" y="58619"/>
                </a:moveTo>
                <a:lnTo>
                  <a:pt x="138489" y="62926"/>
                </a:lnTo>
                <a:cubicBezTo>
                  <a:pt x="136353" y="63213"/>
                  <a:pt x="134201" y="63361"/>
                  <a:pt x="132045" y="63361"/>
                </a:cubicBezTo>
                <a:cubicBezTo>
                  <a:pt x="131101" y="63361"/>
                  <a:pt x="130155" y="63333"/>
                  <a:pt x="129210" y="63275"/>
                </a:cubicBezTo>
                <a:lnTo>
                  <a:pt x="128988" y="59411"/>
                </a:lnTo>
                <a:lnTo>
                  <a:pt x="138394" y="58619"/>
                </a:lnTo>
                <a:close/>
                <a:moveTo>
                  <a:pt x="190553" y="59728"/>
                </a:moveTo>
                <a:lnTo>
                  <a:pt x="191376" y="62198"/>
                </a:lnTo>
                <a:lnTo>
                  <a:pt x="187703" y="63433"/>
                </a:lnTo>
                <a:lnTo>
                  <a:pt x="186848" y="60805"/>
                </a:lnTo>
                <a:lnTo>
                  <a:pt x="190553" y="59728"/>
                </a:lnTo>
                <a:close/>
                <a:moveTo>
                  <a:pt x="165598" y="55579"/>
                </a:moveTo>
                <a:lnTo>
                  <a:pt x="165819" y="60551"/>
                </a:lnTo>
                <a:lnTo>
                  <a:pt x="155590" y="63813"/>
                </a:lnTo>
                <a:lnTo>
                  <a:pt x="154608" y="60456"/>
                </a:lnTo>
                <a:cubicBezTo>
                  <a:pt x="158377" y="58936"/>
                  <a:pt x="162177" y="57194"/>
                  <a:pt x="165598" y="55579"/>
                </a:cubicBezTo>
                <a:close/>
                <a:moveTo>
                  <a:pt x="206419" y="58651"/>
                </a:moveTo>
                <a:cubicBezTo>
                  <a:pt x="206577" y="60235"/>
                  <a:pt x="206641" y="61596"/>
                  <a:pt x="206641" y="62895"/>
                </a:cubicBezTo>
                <a:lnTo>
                  <a:pt x="203347" y="64035"/>
                </a:lnTo>
                <a:lnTo>
                  <a:pt x="202112" y="59981"/>
                </a:lnTo>
                <a:lnTo>
                  <a:pt x="206419" y="58651"/>
                </a:lnTo>
                <a:close/>
                <a:moveTo>
                  <a:pt x="106915" y="59633"/>
                </a:moveTo>
                <a:lnTo>
                  <a:pt x="110525" y="60108"/>
                </a:lnTo>
                <a:lnTo>
                  <a:pt x="112615" y="62230"/>
                </a:lnTo>
                <a:lnTo>
                  <a:pt x="110968" y="64542"/>
                </a:lnTo>
                <a:lnTo>
                  <a:pt x="106598" y="64162"/>
                </a:lnTo>
                <a:lnTo>
                  <a:pt x="106915" y="59633"/>
                </a:lnTo>
                <a:close/>
                <a:moveTo>
                  <a:pt x="173832" y="57258"/>
                </a:moveTo>
                <a:lnTo>
                  <a:pt x="175478" y="60171"/>
                </a:lnTo>
                <a:lnTo>
                  <a:pt x="166484" y="64922"/>
                </a:lnTo>
                <a:lnTo>
                  <a:pt x="166326" y="60868"/>
                </a:lnTo>
                <a:lnTo>
                  <a:pt x="173832" y="57258"/>
                </a:lnTo>
                <a:close/>
                <a:moveTo>
                  <a:pt x="185897" y="59253"/>
                </a:moveTo>
                <a:lnTo>
                  <a:pt x="187259" y="63560"/>
                </a:lnTo>
                <a:lnTo>
                  <a:pt x="183047" y="64953"/>
                </a:lnTo>
                <a:lnTo>
                  <a:pt x="181527" y="60456"/>
                </a:lnTo>
                <a:lnTo>
                  <a:pt x="185897" y="59253"/>
                </a:lnTo>
                <a:close/>
                <a:moveTo>
                  <a:pt x="225801" y="56719"/>
                </a:moveTo>
                <a:lnTo>
                  <a:pt x="227986" y="63465"/>
                </a:lnTo>
                <a:lnTo>
                  <a:pt x="222222" y="65397"/>
                </a:lnTo>
                <a:lnTo>
                  <a:pt x="219530" y="58905"/>
                </a:lnTo>
                <a:lnTo>
                  <a:pt x="225801" y="56719"/>
                </a:lnTo>
                <a:close/>
                <a:moveTo>
                  <a:pt x="201004" y="57859"/>
                </a:moveTo>
                <a:lnTo>
                  <a:pt x="201605" y="59918"/>
                </a:lnTo>
                <a:lnTo>
                  <a:pt x="202935" y="64225"/>
                </a:lnTo>
                <a:lnTo>
                  <a:pt x="197552" y="66062"/>
                </a:lnTo>
                <a:lnTo>
                  <a:pt x="195462" y="59601"/>
                </a:lnTo>
                <a:lnTo>
                  <a:pt x="201004" y="57859"/>
                </a:lnTo>
                <a:close/>
                <a:moveTo>
                  <a:pt x="154165" y="60646"/>
                </a:moveTo>
                <a:lnTo>
                  <a:pt x="155559" y="65270"/>
                </a:lnTo>
                <a:lnTo>
                  <a:pt x="152170" y="66188"/>
                </a:lnTo>
                <a:lnTo>
                  <a:pt x="150713" y="61976"/>
                </a:lnTo>
                <a:cubicBezTo>
                  <a:pt x="151853" y="61565"/>
                  <a:pt x="153025" y="61121"/>
                  <a:pt x="154165" y="60646"/>
                </a:cubicBezTo>
                <a:close/>
                <a:moveTo>
                  <a:pt x="243060" y="52539"/>
                </a:moveTo>
                <a:lnTo>
                  <a:pt x="247906" y="52761"/>
                </a:lnTo>
                <a:lnTo>
                  <a:pt x="250756" y="60805"/>
                </a:lnTo>
                <a:lnTo>
                  <a:pt x="251484" y="62926"/>
                </a:lnTo>
                <a:lnTo>
                  <a:pt x="241667" y="66283"/>
                </a:lnTo>
                <a:cubicBezTo>
                  <a:pt x="242110" y="61818"/>
                  <a:pt x="242585" y="57099"/>
                  <a:pt x="243060" y="52539"/>
                </a:cubicBezTo>
                <a:close/>
                <a:moveTo>
                  <a:pt x="175605" y="60615"/>
                </a:moveTo>
                <a:lnTo>
                  <a:pt x="176048" y="64700"/>
                </a:lnTo>
                <a:lnTo>
                  <a:pt x="171076" y="66537"/>
                </a:lnTo>
                <a:lnTo>
                  <a:pt x="170063" y="63528"/>
                </a:lnTo>
                <a:lnTo>
                  <a:pt x="175605" y="60615"/>
                </a:lnTo>
                <a:close/>
                <a:moveTo>
                  <a:pt x="114674" y="60330"/>
                </a:moveTo>
                <a:lnTo>
                  <a:pt x="117081" y="62546"/>
                </a:lnTo>
                <a:lnTo>
                  <a:pt x="116226" y="66568"/>
                </a:lnTo>
                <a:lnTo>
                  <a:pt x="111412" y="64700"/>
                </a:lnTo>
                <a:lnTo>
                  <a:pt x="113090" y="62293"/>
                </a:lnTo>
                <a:lnTo>
                  <a:pt x="114674" y="60330"/>
                </a:lnTo>
                <a:close/>
                <a:moveTo>
                  <a:pt x="219087" y="59063"/>
                </a:moveTo>
                <a:lnTo>
                  <a:pt x="221779" y="65523"/>
                </a:lnTo>
                <a:lnTo>
                  <a:pt x="217915" y="66790"/>
                </a:lnTo>
                <a:lnTo>
                  <a:pt x="215666" y="60266"/>
                </a:lnTo>
                <a:lnTo>
                  <a:pt x="219087" y="59063"/>
                </a:lnTo>
                <a:close/>
                <a:moveTo>
                  <a:pt x="40473" y="60710"/>
                </a:moveTo>
                <a:lnTo>
                  <a:pt x="40758" y="66853"/>
                </a:lnTo>
                <a:cubicBezTo>
                  <a:pt x="39016" y="66062"/>
                  <a:pt x="37465" y="65333"/>
                  <a:pt x="36388" y="64732"/>
                </a:cubicBezTo>
                <a:cubicBezTo>
                  <a:pt x="35026" y="63940"/>
                  <a:pt x="33791" y="62926"/>
                  <a:pt x="32714" y="61755"/>
                </a:cubicBezTo>
                <a:lnTo>
                  <a:pt x="36451" y="60868"/>
                </a:lnTo>
                <a:lnTo>
                  <a:pt x="40473" y="60710"/>
                </a:lnTo>
                <a:close/>
                <a:moveTo>
                  <a:pt x="179849" y="58366"/>
                </a:moveTo>
                <a:lnTo>
                  <a:pt x="182192" y="65238"/>
                </a:lnTo>
                <a:lnTo>
                  <a:pt x="176777" y="67043"/>
                </a:lnTo>
                <a:lnTo>
                  <a:pt x="176017" y="60361"/>
                </a:lnTo>
                <a:lnTo>
                  <a:pt x="179849" y="58366"/>
                </a:lnTo>
                <a:close/>
                <a:moveTo>
                  <a:pt x="263328" y="61280"/>
                </a:moveTo>
                <a:lnTo>
                  <a:pt x="264880" y="65777"/>
                </a:lnTo>
                <a:lnTo>
                  <a:pt x="260066" y="67392"/>
                </a:lnTo>
                <a:lnTo>
                  <a:pt x="258800" y="62831"/>
                </a:lnTo>
                <a:lnTo>
                  <a:pt x="263328" y="61280"/>
                </a:lnTo>
                <a:close/>
                <a:moveTo>
                  <a:pt x="194575" y="59886"/>
                </a:moveTo>
                <a:lnTo>
                  <a:pt x="196697" y="66378"/>
                </a:lnTo>
                <a:lnTo>
                  <a:pt x="193561" y="67487"/>
                </a:lnTo>
                <a:lnTo>
                  <a:pt x="191408" y="60900"/>
                </a:lnTo>
                <a:lnTo>
                  <a:pt x="194575" y="59886"/>
                </a:lnTo>
                <a:close/>
                <a:moveTo>
                  <a:pt x="150270" y="62135"/>
                </a:moveTo>
                <a:lnTo>
                  <a:pt x="151727" y="66283"/>
                </a:lnTo>
                <a:lnTo>
                  <a:pt x="146311" y="67772"/>
                </a:lnTo>
                <a:lnTo>
                  <a:pt x="146311" y="67772"/>
                </a:lnTo>
                <a:lnTo>
                  <a:pt x="146374" y="67297"/>
                </a:lnTo>
                <a:cubicBezTo>
                  <a:pt x="146501" y="66030"/>
                  <a:pt x="146438" y="64763"/>
                  <a:pt x="146184" y="63528"/>
                </a:cubicBezTo>
                <a:cubicBezTo>
                  <a:pt x="147515" y="63148"/>
                  <a:pt x="148876" y="62641"/>
                  <a:pt x="150270" y="62135"/>
                </a:cubicBezTo>
                <a:close/>
                <a:moveTo>
                  <a:pt x="165819" y="61026"/>
                </a:moveTo>
                <a:lnTo>
                  <a:pt x="166009" y="65112"/>
                </a:lnTo>
                <a:lnTo>
                  <a:pt x="156794" y="67803"/>
                </a:lnTo>
                <a:lnTo>
                  <a:pt x="155717" y="64225"/>
                </a:lnTo>
                <a:lnTo>
                  <a:pt x="165819" y="61026"/>
                </a:lnTo>
                <a:close/>
                <a:moveTo>
                  <a:pt x="166041" y="65587"/>
                </a:moveTo>
                <a:lnTo>
                  <a:pt x="166168" y="68595"/>
                </a:lnTo>
                <a:lnTo>
                  <a:pt x="162272" y="68469"/>
                </a:lnTo>
                <a:lnTo>
                  <a:pt x="162557" y="66695"/>
                </a:lnTo>
                <a:cubicBezTo>
                  <a:pt x="162557" y="66663"/>
                  <a:pt x="162557" y="66632"/>
                  <a:pt x="162557" y="66600"/>
                </a:cubicBezTo>
                <a:lnTo>
                  <a:pt x="166041" y="65587"/>
                </a:lnTo>
                <a:close/>
                <a:moveTo>
                  <a:pt x="176080" y="65175"/>
                </a:moveTo>
                <a:lnTo>
                  <a:pt x="176302" y="67202"/>
                </a:lnTo>
                <a:lnTo>
                  <a:pt x="171805" y="68690"/>
                </a:lnTo>
                <a:lnTo>
                  <a:pt x="171235" y="66980"/>
                </a:lnTo>
                <a:lnTo>
                  <a:pt x="176080" y="65175"/>
                </a:lnTo>
                <a:close/>
                <a:moveTo>
                  <a:pt x="272069" y="58271"/>
                </a:moveTo>
                <a:cubicBezTo>
                  <a:pt x="272734" y="60076"/>
                  <a:pt x="274444" y="64542"/>
                  <a:pt x="275521" y="67550"/>
                </a:cubicBezTo>
                <a:lnTo>
                  <a:pt x="272386" y="68690"/>
                </a:lnTo>
                <a:lnTo>
                  <a:pt x="271562" y="67012"/>
                </a:lnTo>
                <a:lnTo>
                  <a:pt x="268997" y="59348"/>
                </a:lnTo>
                <a:lnTo>
                  <a:pt x="272069" y="58271"/>
                </a:lnTo>
                <a:close/>
                <a:moveTo>
                  <a:pt x="117461" y="62895"/>
                </a:moveTo>
                <a:lnTo>
                  <a:pt x="118157" y="63528"/>
                </a:lnTo>
                <a:cubicBezTo>
                  <a:pt x="118284" y="63655"/>
                  <a:pt x="118411" y="63718"/>
                  <a:pt x="118569" y="63782"/>
                </a:cubicBezTo>
                <a:cubicBezTo>
                  <a:pt x="119867" y="64193"/>
                  <a:pt x="121198" y="64542"/>
                  <a:pt x="122559" y="64795"/>
                </a:cubicBezTo>
                <a:lnTo>
                  <a:pt x="121673" y="68722"/>
                </a:lnTo>
                <a:lnTo>
                  <a:pt x="116669" y="66727"/>
                </a:lnTo>
                <a:lnTo>
                  <a:pt x="117461" y="62895"/>
                </a:lnTo>
                <a:close/>
                <a:moveTo>
                  <a:pt x="155685" y="65682"/>
                </a:moveTo>
                <a:lnTo>
                  <a:pt x="156350" y="67930"/>
                </a:lnTo>
                <a:lnTo>
                  <a:pt x="153120" y="68880"/>
                </a:lnTo>
                <a:lnTo>
                  <a:pt x="152328" y="66600"/>
                </a:lnTo>
                <a:lnTo>
                  <a:pt x="155685" y="65682"/>
                </a:lnTo>
                <a:close/>
                <a:moveTo>
                  <a:pt x="191503" y="62641"/>
                </a:moveTo>
                <a:lnTo>
                  <a:pt x="193150" y="67613"/>
                </a:lnTo>
                <a:lnTo>
                  <a:pt x="189444" y="68912"/>
                </a:lnTo>
                <a:lnTo>
                  <a:pt x="187829" y="63845"/>
                </a:lnTo>
                <a:lnTo>
                  <a:pt x="191503" y="62641"/>
                </a:lnTo>
                <a:close/>
                <a:moveTo>
                  <a:pt x="228112" y="63940"/>
                </a:moveTo>
                <a:lnTo>
                  <a:pt x="229189" y="67297"/>
                </a:lnTo>
                <a:lnTo>
                  <a:pt x="223774" y="69134"/>
                </a:lnTo>
                <a:lnTo>
                  <a:pt x="222380" y="65808"/>
                </a:lnTo>
                <a:lnTo>
                  <a:pt x="228112" y="63940"/>
                </a:lnTo>
                <a:close/>
                <a:moveTo>
                  <a:pt x="280113" y="55516"/>
                </a:moveTo>
                <a:cubicBezTo>
                  <a:pt x="281063" y="58651"/>
                  <a:pt x="283375" y="65967"/>
                  <a:pt x="283945" y="67740"/>
                </a:cubicBezTo>
                <a:lnTo>
                  <a:pt x="281760" y="69672"/>
                </a:lnTo>
                <a:lnTo>
                  <a:pt x="279606" y="66948"/>
                </a:lnTo>
                <a:lnTo>
                  <a:pt x="275648" y="57068"/>
                </a:lnTo>
                <a:lnTo>
                  <a:pt x="280113" y="55516"/>
                </a:lnTo>
                <a:close/>
                <a:moveTo>
                  <a:pt x="240020" y="59981"/>
                </a:moveTo>
                <a:lnTo>
                  <a:pt x="240020" y="59981"/>
                </a:lnTo>
                <a:cubicBezTo>
                  <a:pt x="239798" y="62388"/>
                  <a:pt x="239545" y="64795"/>
                  <a:pt x="239292" y="67107"/>
                </a:cubicBezTo>
                <a:lnTo>
                  <a:pt x="230583" y="70084"/>
                </a:lnTo>
                <a:lnTo>
                  <a:pt x="229727" y="67360"/>
                </a:lnTo>
                <a:lnTo>
                  <a:pt x="228556" y="63782"/>
                </a:lnTo>
                <a:lnTo>
                  <a:pt x="240020" y="59981"/>
                </a:lnTo>
                <a:close/>
                <a:moveTo>
                  <a:pt x="258356" y="62990"/>
                </a:moveTo>
                <a:lnTo>
                  <a:pt x="259623" y="67582"/>
                </a:lnTo>
                <a:lnTo>
                  <a:pt x="255063" y="70369"/>
                </a:lnTo>
                <a:lnTo>
                  <a:pt x="253131" y="64795"/>
                </a:lnTo>
                <a:lnTo>
                  <a:pt x="258356" y="62990"/>
                </a:lnTo>
                <a:close/>
                <a:moveTo>
                  <a:pt x="169651" y="63750"/>
                </a:moveTo>
                <a:lnTo>
                  <a:pt x="171393" y="68817"/>
                </a:lnTo>
                <a:lnTo>
                  <a:pt x="166674" y="70400"/>
                </a:lnTo>
                <a:lnTo>
                  <a:pt x="166484" y="65428"/>
                </a:lnTo>
                <a:lnTo>
                  <a:pt x="169651" y="63750"/>
                </a:lnTo>
                <a:close/>
                <a:moveTo>
                  <a:pt x="187386" y="64003"/>
                </a:moveTo>
                <a:lnTo>
                  <a:pt x="189001" y="69070"/>
                </a:lnTo>
                <a:lnTo>
                  <a:pt x="184916" y="70464"/>
                </a:lnTo>
                <a:lnTo>
                  <a:pt x="183174" y="65397"/>
                </a:lnTo>
                <a:lnTo>
                  <a:pt x="187386" y="64003"/>
                </a:lnTo>
                <a:close/>
                <a:moveTo>
                  <a:pt x="268554" y="59475"/>
                </a:moveTo>
                <a:lnTo>
                  <a:pt x="271151" y="67170"/>
                </a:lnTo>
                <a:lnTo>
                  <a:pt x="271942" y="68849"/>
                </a:lnTo>
                <a:lnTo>
                  <a:pt x="267097" y="70622"/>
                </a:lnTo>
                <a:lnTo>
                  <a:pt x="265387" y="65840"/>
                </a:lnTo>
                <a:lnTo>
                  <a:pt x="263772" y="61153"/>
                </a:lnTo>
                <a:lnTo>
                  <a:pt x="268554" y="59475"/>
                </a:lnTo>
                <a:close/>
                <a:moveTo>
                  <a:pt x="151885" y="66727"/>
                </a:moveTo>
                <a:lnTo>
                  <a:pt x="152677" y="69007"/>
                </a:lnTo>
                <a:lnTo>
                  <a:pt x="151727" y="69260"/>
                </a:lnTo>
                <a:lnTo>
                  <a:pt x="145773" y="71002"/>
                </a:lnTo>
                <a:cubicBezTo>
                  <a:pt x="145963" y="69830"/>
                  <a:pt x="146121" y="68912"/>
                  <a:pt x="146216" y="68278"/>
                </a:cubicBezTo>
                <a:lnTo>
                  <a:pt x="151885" y="66727"/>
                </a:lnTo>
                <a:close/>
                <a:moveTo>
                  <a:pt x="78729" y="59221"/>
                </a:moveTo>
                <a:lnTo>
                  <a:pt x="91429" y="59380"/>
                </a:lnTo>
                <a:lnTo>
                  <a:pt x="91745" y="71287"/>
                </a:lnTo>
                <a:lnTo>
                  <a:pt x="80915" y="71160"/>
                </a:lnTo>
                <a:cubicBezTo>
                  <a:pt x="80851" y="70780"/>
                  <a:pt x="80820" y="70527"/>
                  <a:pt x="80788" y="70432"/>
                </a:cubicBezTo>
                <a:cubicBezTo>
                  <a:pt x="80629" y="69894"/>
                  <a:pt x="79743" y="65017"/>
                  <a:pt x="78729" y="59253"/>
                </a:cubicBezTo>
                <a:lnTo>
                  <a:pt x="78729" y="59221"/>
                </a:lnTo>
                <a:close/>
                <a:moveTo>
                  <a:pt x="275679" y="67962"/>
                </a:moveTo>
                <a:cubicBezTo>
                  <a:pt x="275996" y="68754"/>
                  <a:pt x="276218" y="69450"/>
                  <a:pt x="276344" y="69894"/>
                </a:cubicBezTo>
                <a:lnTo>
                  <a:pt x="273684" y="71382"/>
                </a:lnTo>
                <a:lnTo>
                  <a:pt x="272576" y="69102"/>
                </a:lnTo>
                <a:lnTo>
                  <a:pt x="275679" y="67962"/>
                </a:lnTo>
                <a:close/>
                <a:moveTo>
                  <a:pt x="91872" y="59411"/>
                </a:moveTo>
                <a:lnTo>
                  <a:pt x="105996" y="59601"/>
                </a:lnTo>
                <a:lnTo>
                  <a:pt x="105141" y="71477"/>
                </a:lnTo>
                <a:lnTo>
                  <a:pt x="92157" y="71319"/>
                </a:lnTo>
                <a:lnTo>
                  <a:pt x="91872" y="59411"/>
                </a:lnTo>
                <a:close/>
                <a:moveTo>
                  <a:pt x="106535" y="64605"/>
                </a:moveTo>
                <a:lnTo>
                  <a:pt x="110810" y="64985"/>
                </a:lnTo>
                <a:lnTo>
                  <a:pt x="110398" y="71540"/>
                </a:lnTo>
                <a:lnTo>
                  <a:pt x="106028" y="71509"/>
                </a:lnTo>
                <a:lnTo>
                  <a:pt x="106535" y="64605"/>
                </a:lnTo>
                <a:close/>
                <a:moveTo>
                  <a:pt x="111285" y="65112"/>
                </a:moveTo>
                <a:lnTo>
                  <a:pt x="116131" y="67012"/>
                </a:lnTo>
                <a:lnTo>
                  <a:pt x="115149" y="71604"/>
                </a:lnTo>
                <a:lnTo>
                  <a:pt x="110842" y="71540"/>
                </a:lnTo>
                <a:lnTo>
                  <a:pt x="111285" y="65112"/>
                </a:lnTo>
                <a:close/>
                <a:moveTo>
                  <a:pt x="116574" y="67170"/>
                </a:moveTo>
                <a:lnTo>
                  <a:pt x="121578" y="69165"/>
                </a:lnTo>
                <a:lnTo>
                  <a:pt x="121198" y="71667"/>
                </a:lnTo>
                <a:lnTo>
                  <a:pt x="115624" y="71604"/>
                </a:lnTo>
                <a:lnTo>
                  <a:pt x="116574" y="67170"/>
                </a:lnTo>
                <a:close/>
                <a:moveTo>
                  <a:pt x="162082" y="66727"/>
                </a:moveTo>
                <a:lnTo>
                  <a:pt x="161322" y="71699"/>
                </a:lnTo>
                <a:lnTo>
                  <a:pt x="156509" y="71255"/>
                </a:lnTo>
                <a:lnTo>
                  <a:pt x="156857" y="68247"/>
                </a:lnTo>
                <a:lnTo>
                  <a:pt x="162082" y="66727"/>
                </a:lnTo>
                <a:close/>
                <a:moveTo>
                  <a:pt x="206641" y="63370"/>
                </a:moveTo>
                <a:cubicBezTo>
                  <a:pt x="206641" y="66188"/>
                  <a:pt x="206292" y="68975"/>
                  <a:pt x="205691" y="71699"/>
                </a:cubicBezTo>
                <a:lnTo>
                  <a:pt x="203474" y="64478"/>
                </a:lnTo>
                <a:lnTo>
                  <a:pt x="206641" y="63370"/>
                </a:lnTo>
                <a:close/>
                <a:moveTo>
                  <a:pt x="215223" y="60393"/>
                </a:moveTo>
                <a:lnTo>
                  <a:pt x="217567" y="67138"/>
                </a:lnTo>
                <a:cubicBezTo>
                  <a:pt x="217567" y="67233"/>
                  <a:pt x="217662" y="67297"/>
                  <a:pt x="217757" y="67297"/>
                </a:cubicBezTo>
                <a:lnTo>
                  <a:pt x="217820" y="67297"/>
                </a:lnTo>
                <a:lnTo>
                  <a:pt x="221937" y="65967"/>
                </a:lnTo>
                <a:lnTo>
                  <a:pt x="223330" y="69292"/>
                </a:lnTo>
                <a:lnTo>
                  <a:pt x="215508" y="71889"/>
                </a:lnTo>
                <a:lnTo>
                  <a:pt x="212404" y="62705"/>
                </a:lnTo>
                <a:lnTo>
                  <a:pt x="212880" y="61216"/>
                </a:lnTo>
                <a:lnTo>
                  <a:pt x="215223" y="60393"/>
                </a:lnTo>
                <a:close/>
                <a:moveTo>
                  <a:pt x="229316" y="67740"/>
                </a:moveTo>
                <a:lnTo>
                  <a:pt x="230107" y="70242"/>
                </a:lnTo>
                <a:lnTo>
                  <a:pt x="224945" y="72015"/>
                </a:lnTo>
                <a:lnTo>
                  <a:pt x="223932" y="69577"/>
                </a:lnTo>
                <a:lnTo>
                  <a:pt x="229316" y="67740"/>
                </a:lnTo>
                <a:close/>
                <a:moveTo>
                  <a:pt x="265038" y="66220"/>
                </a:moveTo>
                <a:lnTo>
                  <a:pt x="266654" y="70812"/>
                </a:lnTo>
                <a:lnTo>
                  <a:pt x="263170" y="72079"/>
                </a:lnTo>
                <a:lnTo>
                  <a:pt x="260256" y="67803"/>
                </a:lnTo>
                <a:lnTo>
                  <a:pt x="265038" y="66220"/>
                </a:lnTo>
                <a:close/>
                <a:moveTo>
                  <a:pt x="162209" y="68912"/>
                </a:moveTo>
                <a:lnTo>
                  <a:pt x="166168" y="69070"/>
                </a:lnTo>
                <a:lnTo>
                  <a:pt x="166294" y="72142"/>
                </a:lnTo>
                <a:lnTo>
                  <a:pt x="161734" y="71730"/>
                </a:lnTo>
                <a:lnTo>
                  <a:pt x="162209" y="68912"/>
                </a:lnTo>
                <a:close/>
                <a:moveTo>
                  <a:pt x="203062" y="64637"/>
                </a:moveTo>
                <a:lnTo>
                  <a:pt x="204709" y="70084"/>
                </a:lnTo>
                <a:lnTo>
                  <a:pt x="199642" y="72395"/>
                </a:lnTo>
                <a:lnTo>
                  <a:pt x="197710" y="66505"/>
                </a:lnTo>
                <a:lnTo>
                  <a:pt x="203062" y="64637"/>
                </a:lnTo>
                <a:close/>
                <a:moveTo>
                  <a:pt x="275204" y="57194"/>
                </a:moveTo>
                <a:lnTo>
                  <a:pt x="279163" y="67170"/>
                </a:lnTo>
                <a:cubicBezTo>
                  <a:pt x="279163" y="67170"/>
                  <a:pt x="279163" y="67202"/>
                  <a:pt x="279195" y="67233"/>
                </a:cubicBezTo>
                <a:lnTo>
                  <a:pt x="281380" y="69957"/>
                </a:lnTo>
                <a:lnTo>
                  <a:pt x="278466" y="72522"/>
                </a:lnTo>
                <a:cubicBezTo>
                  <a:pt x="277548" y="71224"/>
                  <a:pt x="276946" y="70305"/>
                  <a:pt x="276851" y="69925"/>
                </a:cubicBezTo>
                <a:cubicBezTo>
                  <a:pt x="276313" y="68120"/>
                  <a:pt x="273462" y="60615"/>
                  <a:pt x="272481" y="58144"/>
                </a:cubicBezTo>
                <a:lnTo>
                  <a:pt x="275204" y="57194"/>
                </a:lnTo>
                <a:close/>
                <a:moveTo>
                  <a:pt x="123003" y="64890"/>
                </a:moveTo>
                <a:cubicBezTo>
                  <a:pt x="126011" y="65428"/>
                  <a:pt x="129052" y="65682"/>
                  <a:pt x="132092" y="65682"/>
                </a:cubicBezTo>
                <a:lnTo>
                  <a:pt x="131173" y="72807"/>
                </a:lnTo>
                <a:lnTo>
                  <a:pt x="121673" y="71730"/>
                </a:lnTo>
                <a:lnTo>
                  <a:pt x="122053" y="69070"/>
                </a:lnTo>
                <a:lnTo>
                  <a:pt x="123003" y="64890"/>
                </a:lnTo>
                <a:close/>
                <a:moveTo>
                  <a:pt x="252244" y="65112"/>
                </a:moveTo>
                <a:lnTo>
                  <a:pt x="254208" y="70780"/>
                </a:lnTo>
                <a:lnTo>
                  <a:pt x="247430" y="72997"/>
                </a:lnTo>
                <a:lnTo>
                  <a:pt x="246639" y="67012"/>
                </a:lnTo>
                <a:lnTo>
                  <a:pt x="252244" y="65112"/>
                </a:lnTo>
                <a:close/>
                <a:moveTo>
                  <a:pt x="182319" y="65682"/>
                </a:moveTo>
                <a:lnTo>
                  <a:pt x="184061" y="70780"/>
                </a:lnTo>
                <a:lnTo>
                  <a:pt x="177442" y="73092"/>
                </a:lnTo>
                <a:lnTo>
                  <a:pt x="176808" y="67518"/>
                </a:lnTo>
                <a:lnTo>
                  <a:pt x="182319" y="65682"/>
                </a:lnTo>
                <a:close/>
                <a:moveTo>
                  <a:pt x="77811" y="59221"/>
                </a:moveTo>
                <a:cubicBezTo>
                  <a:pt x="78856" y="65080"/>
                  <a:pt x="79774" y="70084"/>
                  <a:pt x="79901" y="70654"/>
                </a:cubicBezTo>
                <a:cubicBezTo>
                  <a:pt x="79933" y="70812"/>
                  <a:pt x="80028" y="71319"/>
                  <a:pt x="80154" y="72142"/>
                </a:cubicBezTo>
                <a:lnTo>
                  <a:pt x="69545" y="73251"/>
                </a:lnTo>
                <a:lnTo>
                  <a:pt x="68184" y="59601"/>
                </a:lnTo>
                <a:lnTo>
                  <a:pt x="77811" y="59221"/>
                </a:lnTo>
                <a:close/>
                <a:moveTo>
                  <a:pt x="139756" y="65080"/>
                </a:moveTo>
                <a:cubicBezTo>
                  <a:pt x="139882" y="66093"/>
                  <a:pt x="140072" y="67360"/>
                  <a:pt x="140167" y="67740"/>
                </a:cubicBezTo>
                <a:cubicBezTo>
                  <a:pt x="140231" y="68120"/>
                  <a:pt x="139566" y="71509"/>
                  <a:pt x="139059" y="73662"/>
                </a:cubicBezTo>
                <a:lnTo>
                  <a:pt x="137412" y="73504"/>
                </a:lnTo>
                <a:lnTo>
                  <a:pt x="131680" y="72839"/>
                </a:lnTo>
                <a:lnTo>
                  <a:pt x="132567" y="65682"/>
                </a:lnTo>
                <a:cubicBezTo>
                  <a:pt x="134942" y="65650"/>
                  <a:pt x="137349" y="65428"/>
                  <a:pt x="139724" y="65080"/>
                </a:cubicBezTo>
                <a:close/>
                <a:moveTo>
                  <a:pt x="145329" y="63813"/>
                </a:moveTo>
                <a:cubicBezTo>
                  <a:pt x="145551" y="64922"/>
                  <a:pt x="145583" y="66030"/>
                  <a:pt x="145488" y="67138"/>
                </a:cubicBezTo>
                <a:cubicBezTo>
                  <a:pt x="145424" y="67550"/>
                  <a:pt x="144949" y="70242"/>
                  <a:pt x="144253" y="74264"/>
                </a:cubicBezTo>
                <a:lnTo>
                  <a:pt x="139471" y="73726"/>
                </a:lnTo>
                <a:cubicBezTo>
                  <a:pt x="139787" y="72395"/>
                  <a:pt x="140706" y="68247"/>
                  <a:pt x="140579" y="67645"/>
                </a:cubicBezTo>
                <a:cubicBezTo>
                  <a:pt x="140516" y="67297"/>
                  <a:pt x="140326" y="66030"/>
                  <a:pt x="140167" y="65017"/>
                </a:cubicBezTo>
                <a:lnTo>
                  <a:pt x="140547" y="64953"/>
                </a:lnTo>
                <a:cubicBezTo>
                  <a:pt x="142162" y="64668"/>
                  <a:pt x="143746" y="64288"/>
                  <a:pt x="145329" y="63813"/>
                </a:cubicBezTo>
                <a:close/>
                <a:moveTo>
                  <a:pt x="239007" y="69640"/>
                </a:moveTo>
                <a:lnTo>
                  <a:pt x="239007" y="69640"/>
                </a:lnTo>
                <a:cubicBezTo>
                  <a:pt x="238911" y="70464"/>
                  <a:pt x="238816" y="71287"/>
                  <a:pt x="238753" y="72110"/>
                </a:cubicBezTo>
                <a:lnTo>
                  <a:pt x="231976" y="74327"/>
                </a:lnTo>
                <a:lnTo>
                  <a:pt x="231311" y="72269"/>
                </a:lnTo>
                <a:lnTo>
                  <a:pt x="239007" y="69640"/>
                </a:lnTo>
                <a:close/>
                <a:moveTo>
                  <a:pt x="176397" y="67645"/>
                </a:moveTo>
                <a:lnTo>
                  <a:pt x="176967" y="73251"/>
                </a:lnTo>
                <a:lnTo>
                  <a:pt x="173768" y="74391"/>
                </a:lnTo>
                <a:lnTo>
                  <a:pt x="171963" y="69134"/>
                </a:lnTo>
                <a:lnTo>
                  <a:pt x="176397" y="67645"/>
                </a:lnTo>
                <a:close/>
                <a:moveTo>
                  <a:pt x="67740" y="59633"/>
                </a:moveTo>
                <a:lnTo>
                  <a:pt x="69102" y="73346"/>
                </a:lnTo>
                <a:lnTo>
                  <a:pt x="58081" y="74486"/>
                </a:lnTo>
                <a:cubicBezTo>
                  <a:pt x="57258" y="70305"/>
                  <a:pt x="56054" y="64637"/>
                  <a:pt x="54978" y="60140"/>
                </a:cubicBezTo>
                <a:lnTo>
                  <a:pt x="67740" y="59633"/>
                </a:lnTo>
                <a:close/>
                <a:moveTo>
                  <a:pt x="259813" y="67993"/>
                </a:moveTo>
                <a:lnTo>
                  <a:pt x="262727" y="72237"/>
                </a:lnTo>
                <a:lnTo>
                  <a:pt x="256488" y="74517"/>
                </a:lnTo>
                <a:lnTo>
                  <a:pt x="255189" y="70812"/>
                </a:lnTo>
                <a:lnTo>
                  <a:pt x="259813" y="67993"/>
                </a:lnTo>
                <a:close/>
                <a:moveTo>
                  <a:pt x="276503" y="70337"/>
                </a:moveTo>
                <a:cubicBezTo>
                  <a:pt x="277009" y="71192"/>
                  <a:pt x="277548" y="72015"/>
                  <a:pt x="278118" y="72807"/>
                </a:cubicBezTo>
                <a:lnTo>
                  <a:pt x="276154" y="74549"/>
                </a:lnTo>
                <a:lnTo>
                  <a:pt x="273969" y="71762"/>
                </a:lnTo>
                <a:lnTo>
                  <a:pt x="276503" y="70337"/>
                </a:lnTo>
                <a:close/>
                <a:moveTo>
                  <a:pt x="223489" y="69704"/>
                </a:moveTo>
                <a:lnTo>
                  <a:pt x="224502" y="72142"/>
                </a:lnTo>
                <a:lnTo>
                  <a:pt x="216490" y="74834"/>
                </a:lnTo>
                <a:lnTo>
                  <a:pt x="215666" y="72332"/>
                </a:lnTo>
                <a:lnTo>
                  <a:pt x="223489" y="69704"/>
                </a:lnTo>
                <a:close/>
                <a:moveTo>
                  <a:pt x="151537" y="69799"/>
                </a:moveTo>
                <a:lnTo>
                  <a:pt x="150903" y="75024"/>
                </a:lnTo>
                <a:lnTo>
                  <a:pt x="145171" y="74391"/>
                </a:lnTo>
                <a:cubicBezTo>
                  <a:pt x="145361" y="73314"/>
                  <a:pt x="145519" y="72364"/>
                  <a:pt x="145678" y="71509"/>
                </a:cubicBezTo>
                <a:lnTo>
                  <a:pt x="151537" y="69799"/>
                </a:lnTo>
                <a:close/>
                <a:moveTo>
                  <a:pt x="246195" y="67170"/>
                </a:moveTo>
                <a:lnTo>
                  <a:pt x="246987" y="73124"/>
                </a:lnTo>
                <a:lnTo>
                  <a:pt x="240717" y="75182"/>
                </a:lnTo>
                <a:cubicBezTo>
                  <a:pt x="240938" y="73187"/>
                  <a:pt x="241160" y="71034"/>
                  <a:pt x="241382" y="68817"/>
                </a:cubicBezTo>
                <a:lnTo>
                  <a:pt x="246195" y="67170"/>
                </a:lnTo>
                <a:close/>
                <a:moveTo>
                  <a:pt x="156350" y="68405"/>
                </a:moveTo>
                <a:lnTo>
                  <a:pt x="155559" y="75562"/>
                </a:lnTo>
                <a:lnTo>
                  <a:pt x="151378" y="75087"/>
                </a:lnTo>
                <a:lnTo>
                  <a:pt x="152012" y="69672"/>
                </a:lnTo>
                <a:lnTo>
                  <a:pt x="156350" y="68405"/>
                </a:lnTo>
                <a:close/>
                <a:moveTo>
                  <a:pt x="106028" y="71952"/>
                </a:moveTo>
                <a:lnTo>
                  <a:pt x="110367" y="72015"/>
                </a:lnTo>
                <a:lnTo>
                  <a:pt x="110113" y="75816"/>
                </a:lnTo>
                <a:lnTo>
                  <a:pt x="105806" y="75087"/>
                </a:lnTo>
                <a:lnTo>
                  <a:pt x="106028" y="71952"/>
                </a:lnTo>
                <a:close/>
                <a:moveTo>
                  <a:pt x="272132" y="69260"/>
                </a:moveTo>
                <a:lnTo>
                  <a:pt x="273304" y="71604"/>
                </a:lnTo>
                <a:lnTo>
                  <a:pt x="265735" y="75847"/>
                </a:lnTo>
                <a:lnTo>
                  <a:pt x="263423" y="72459"/>
                </a:lnTo>
                <a:lnTo>
                  <a:pt x="272132" y="69260"/>
                </a:lnTo>
                <a:close/>
                <a:moveTo>
                  <a:pt x="156445" y="71730"/>
                </a:moveTo>
                <a:lnTo>
                  <a:pt x="161227" y="72142"/>
                </a:lnTo>
                <a:lnTo>
                  <a:pt x="160626" y="76132"/>
                </a:lnTo>
                <a:lnTo>
                  <a:pt x="156002" y="75594"/>
                </a:lnTo>
                <a:lnTo>
                  <a:pt x="156445" y="71730"/>
                </a:lnTo>
                <a:close/>
                <a:moveTo>
                  <a:pt x="230836" y="72395"/>
                </a:moveTo>
                <a:lnTo>
                  <a:pt x="231533" y="74486"/>
                </a:lnTo>
                <a:lnTo>
                  <a:pt x="226434" y="76196"/>
                </a:lnTo>
                <a:lnTo>
                  <a:pt x="225801" y="74169"/>
                </a:lnTo>
                <a:lnTo>
                  <a:pt x="230836" y="72395"/>
                </a:lnTo>
                <a:close/>
                <a:moveTo>
                  <a:pt x="110810" y="72015"/>
                </a:moveTo>
                <a:lnTo>
                  <a:pt x="115054" y="72047"/>
                </a:lnTo>
                <a:lnTo>
                  <a:pt x="114135" y="76481"/>
                </a:lnTo>
                <a:lnTo>
                  <a:pt x="110557" y="75879"/>
                </a:lnTo>
                <a:lnTo>
                  <a:pt x="110810" y="72015"/>
                </a:lnTo>
                <a:close/>
                <a:moveTo>
                  <a:pt x="161702" y="72174"/>
                </a:moveTo>
                <a:lnTo>
                  <a:pt x="166326" y="72585"/>
                </a:lnTo>
                <a:lnTo>
                  <a:pt x="166516" y="76766"/>
                </a:lnTo>
                <a:lnTo>
                  <a:pt x="161069" y="76164"/>
                </a:lnTo>
                <a:lnTo>
                  <a:pt x="161702" y="72174"/>
                </a:lnTo>
                <a:close/>
                <a:moveTo>
                  <a:pt x="171551" y="69292"/>
                </a:moveTo>
                <a:lnTo>
                  <a:pt x="173325" y="74517"/>
                </a:lnTo>
                <a:lnTo>
                  <a:pt x="171425" y="75182"/>
                </a:lnTo>
                <a:lnTo>
                  <a:pt x="166959" y="76766"/>
                </a:lnTo>
                <a:lnTo>
                  <a:pt x="166706" y="70875"/>
                </a:lnTo>
                <a:lnTo>
                  <a:pt x="171551" y="69292"/>
                </a:lnTo>
                <a:close/>
                <a:moveTo>
                  <a:pt x="180165" y="72617"/>
                </a:moveTo>
                <a:lnTo>
                  <a:pt x="181432" y="76544"/>
                </a:lnTo>
                <a:lnTo>
                  <a:pt x="178835" y="77367"/>
                </a:lnTo>
                <a:lnTo>
                  <a:pt x="177537" y="73536"/>
                </a:lnTo>
                <a:lnTo>
                  <a:pt x="180165" y="72617"/>
                </a:lnTo>
                <a:close/>
                <a:moveTo>
                  <a:pt x="115529" y="72047"/>
                </a:moveTo>
                <a:lnTo>
                  <a:pt x="121134" y="72142"/>
                </a:lnTo>
                <a:lnTo>
                  <a:pt x="120343" y="77526"/>
                </a:lnTo>
                <a:lnTo>
                  <a:pt x="117524" y="77051"/>
                </a:lnTo>
                <a:lnTo>
                  <a:pt x="114579" y="76544"/>
                </a:lnTo>
                <a:lnTo>
                  <a:pt x="115529" y="72047"/>
                </a:lnTo>
                <a:close/>
                <a:moveTo>
                  <a:pt x="254366" y="71224"/>
                </a:moveTo>
                <a:lnTo>
                  <a:pt x="255633" y="74834"/>
                </a:lnTo>
                <a:lnTo>
                  <a:pt x="248032" y="77589"/>
                </a:lnTo>
                <a:lnTo>
                  <a:pt x="247494" y="73441"/>
                </a:lnTo>
                <a:lnTo>
                  <a:pt x="254366" y="71224"/>
                </a:lnTo>
                <a:close/>
                <a:moveTo>
                  <a:pt x="54059" y="60171"/>
                </a:moveTo>
                <a:cubicBezTo>
                  <a:pt x="55421" y="65808"/>
                  <a:pt x="57004" y="73536"/>
                  <a:pt x="57796" y="77621"/>
                </a:cubicBezTo>
                <a:cubicBezTo>
                  <a:pt x="55136" y="74802"/>
                  <a:pt x="53236" y="72839"/>
                  <a:pt x="52919" y="72522"/>
                </a:cubicBezTo>
                <a:cubicBezTo>
                  <a:pt x="52191" y="71794"/>
                  <a:pt x="49910" y="70749"/>
                  <a:pt x="44875" y="68595"/>
                </a:cubicBezTo>
                <a:cubicBezTo>
                  <a:pt x="43672" y="68088"/>
                  <a:pt x="42437" y="67550"/>
                  <a:pt x="41265" y="67012"/>
                </a:cubicBezTo>
                <a:lnTo>
                  <a:pt x="40980" y="60678"/>
                </a:lnTo>
                <a:lnTo>
                  <a:pt x="54059" y="60171"/>
                </a:lnTo>
                <a:close/>
                <a:moveTo>
                  <a:pt x="238690" y="72585"/>
                </a:moveTo>
                <a:lnTo>
                  <a:pt x="238690" y="72585"/>
                </a:lnTo>
                <a:cubicBezTo>
                  <a:pt x="238563" y="73757"/>
                  <a:pt x="238436" y="74897"/>
                  <a:pt x="238341" y="75974"/>
                </a:cubicBezTo>
                <a:lnTo>
                  <a:pt x="233084" y="77684"/>
                </a:lnTo>
                <a:lnTo>
                  <a:pt x="232103" y="74771"/>
                </a:lnTo>
                <a:lnTo>
                  <a:pt x="238690" y="72585"/>
                </a:lnTo>
                <a:close/>
                <a:moveTo>
                  <a:pt x="212183" y="63433"/>
                </a:moveTo>
                <a:lnTo>
                  <a:pt x="216078" y="74992"/>
                </a:lnTo>
                <a:lnTo>
                  <a:pt x="207591" y="77842"/>
                </a:lnTo>
                <a:lnTo>
                  <a:pt x="212183" y="63433"/>
                </a:lnTo>
                <a:close/>
                <a:moveTo>
                  <a:pt x="278688" y="73536"/>
                </a:moveTo>
                <a:cubicBezTo>
                  <a:pt x="279321" y="74454"/>
                  <a:pt x="280050" y="75436"/>
                  <a:pt x="280873" y="76512"/>
                </a:cubicBezTo>
                <a:lnTo>
                  <a:pt x="278910" y="78096"/>
                </a:lnTo>
                <a:lnTo>
                  <a:pt x="276693" y="75277"/>
                </a:lnTo>
                <a:lnTo>
                  <a:pt x="278688" y="73536"/>
                </a:lnTo>
                <a:close/>
                <a:moveTo>
                  <a:pt x="184219" y="71224"/>
                </a:moveTo>
                <a:lnTo>
                  <a:pt x="186183" y="76987"/>
                </a:lnTo>
                <a:lnTo>
                  <a:pt x="182446" y="78128"/>
                </a:lnTo>
                <a:lnTo>
                  <a:pt x="180577" y="72490"/>
                </a:lnTo>
                <a:lnTo>
                  <a:pt x="184219" y="71224"/>
                </a:lnTo>
                <a:close/>
                <a:moveTo>
                  <a:pt x="145108" y="74834"/>
                </a:moveTo>
                <a:lnTo>
                  <a:pt x="155527" y="76006"/>
                </a:lnTo>
                <a:lnTo>
                  <a:pt x="155210" y="78571"/>
                </a:lnTo>
                <a:lnTo>
                  <a:pt x="144759" y="76892"/>
                </a:lnTo>
                <a:cubicBezTo>
                  <a:pt x="144854" y="76164"/>
                  <a:pt x="144981" y="75499"/>
                  <a:pt x="145108" y="74834"/>
                </a:cubicBezTo>
                <a:close/>
                <a:moveTo>
                  <a:pt x="225325" y="74264"/>
                </a:moveTo>
                <a:lnTo>
                  <a:pt x="225991" y="76291"/>
                </a:lnTo>
                <a:lnTo>
                  <a:pt x="217883" y="78983"/>
                </a:lnTo>
                <a:lnTo>
                  <a:pt x="217250" y="77019"/>
                </a:lnTo>
                <a:lnTo>
                  <a:pt x="225325" y="74264"/>
                </a:lnTo>
                <a:close/>
                <a:moveTo>
                  <a:pt x="211581" y="61660"/>
                </a:moveTo>
                <a:lnTo>
                  <a:pt x="211676" y="61976"/>
                </a:lnTo>
                <a:lnTo>
                  <a:pt x="206514" y="78254"/>
                </a:lnTo>
                <a:lnTo>
                  <a:pt x="204107" y="79046"/>
                </a:lnTo>
                <a:cubicBezTo>
                  <a:pt x="205089" y="75784"/>
                  <a:pt x="205786" y="73314"/>
                  <a:pt x="206039" y="72269"/>
                </a:cubicBezTo>
                <a:cubicBezTo>
                  <a:pt x="206736" y="69292"/>
                  <a:pt x="207116" y="66283"/>
                  <a:pt x="207116" y="63211"/>
                </a:cubicBezTo>
                <a:lnTo>
                  <a:pt x="211581" y="61660"/>
                </a:lnTo>
                <a:close/>
                <a:moveTo>
                  <a:pt x="231691" y="74929"/>
                </a:moveTo>
                <a:lnTo>
                  <a:pt x="232641" y="77874"/>
                </a:lnTo>
                <a:lnTo>
                  <a:pt x="227511" y="79553"/>
                </a:lnTo>
                <a:lnTo>
                  <a:pt x="226592" y="76639"/>
                </a:lnTo>
                <a:lnTo>
                  <a:pt x="231691" y="74929"/>
                </a:lnTo>
                <a:close/>
                <a:moveTo>
                  <a:pt x="131585" y="73314"/>
                </a:moveTo>
                <a:lnTo>
                  <a:pt x="137095" y="73916"/>
                </a:lnTo>
                <a:lnTo>
                  <a:pt x="136209" y="79711"/>
                </a:lnTo>
                <a:lnTo>
                  <a:pt x="130857" y="78856"/>
                </a:lnTo>
                <a:lnTo>
                  <a:pt x="131585" y="73314"/>
                </a:lnTo>
                <a:close/>
                <a:moveTo>
                  <a:pt x="204836" y="70527"/>
                </a:moveTo>
                <a:lnTo>
                  <a:pt x="205469" y="72585"/>
                </a:lnTo>
                <a:cubicBezTo>
                  <a:pt x="205152" y="73852"/>
                  <a:pt x="204487" y="76196"/>
                  <a:pt x="203537" y="79236"/>
                </a:cubicBezTo>
                <a:lnTo>
                  <a:pt x="202017" y="79743"/>
                </a:lnTo>
                <a:lnTo>
                  <a:pt x="199769" y="72839"/>
                </a:lnTo>
                <a:lnTo>
                  <a:pt x="204836" y="70527"/>
                </a:lnTo>
                <a:close/>
                <a:moveTo>
                  <a:pt x="114484" y="77019"/>
                </a:moveTo>
                <a:lnTo>
                  <a:pt x="117239" y="77462"/>
                </a:lnTo>
                <a:lnTo>
                  <a:pt x="116891" y="79838"/>
                </a:lnTo>
                <a:lnTo>
                  <a:pt x="113945" y="79521"/>
                </a:lnTo>
                <a:lnTo>
                  <a:pt x="114484" y="77019"/>
                </a:lnTo>
                <a:close/>
                <a:moveTo>
                  <a:pt x="262980" y="72617"/>
                </a:moveTo>
                <a:lnTo>
                  <a:pt x="265355" y="76101"/>
                </a:lnTo>
                <a:lnTo>
                  <a:pt x="260827" y="78666"/>
                </a:lnTo>
                <a:lnTo>
                  <a:pt x="258420" y="80028"/>
                </a:lnTo>
                <a:lnTo>
                  <a:pt x="256646" y="74961"/>
                </a:lnTo>
                <a:lnTo>
                  <a:pt x="262980" y="72617"/>
                </a:lnTo>
                <a:close/>
                <a:moveTo>
                  <a:pt x="117682" y="77557"/>
                </a:moveTo>
                <a:lnTo>
                  <a:pt x="120279" y="77969"/>
                </a:lnTo>
                <a:lnTo>
                  <a:pt x="119962" y="80218"/>
                </a:lnTo>
                <a:lnTo>
                  <a:pt x="117334" y="79901"/>
                </a:lnTo>
                <a:lnTo>
                  <a:pt x="117682" y="77557"/>
                </a:lnTo>
                <a:close/>
                <a:moveTo>
                  <a:pt x="247050" y="73599"/>
                </a:moveTo>
                <a:lnTo>
                  <a:pt x="247589" y="77747"/>
                </a:lnTo>
                <a:lnTo>
                  <a:pt x="240178" y="80503"/>
                </a:lnTo>
                <a:cubicBezTo>
                  <a:pt x="240337" y="79014"/>
                  <a:pt x="240527" y="77399"/>
                  <a:pt x="240685" y="75689"/>
                </a:cubicBezTo>
                <a:lnTo>
                  <a:pt x="247050" y="73599"/>
                </a:lnTo>
                <a:close/>
                <a:moveTo>
                  <a:pt x="281158" y="76892"/>
                </a:moveTo>
                <a:cubicBezTo>
                  <a:pt x="281633" y="77494"/>
                  <a:pt x="282140" y="78159"/>
                  <a:pt x="282678" y="78824"/>
                </a:cubicBezTo>
                <a:lnTo>
                  <a:pt x="280778" y="80534"/>
                </a:lnTo>
                <a:lnTo>
                  <a:pt x="279195" y="78476"/>
                </a:lnTo>
                <a:lnTo>
                  <a:pt x="281158" y="76892"/>
                </a:lnTo>
                <a:close/>
                <a:moveTo>
                  <a:pt x="273557" y="72015"/>
                </a:moveTo>
                <a:lnTo>
                  <a:pt x="275774" y="74866"/>
                </a:lnTo>
                <a:lnTo>
                  <a:pt x="269060" y="80756"/>
                </a:lnTo>
                <a:lnTo>
                  <a:pt x="265989" y="76259"/>
                </a:lnTo>
                <a:lnTo>
                  <a:pt x="273557" y="72015"/>
                </a:lnTo>
                <a:close/>
                <a:moveTo>
                  <a:pt x="137570" y="73947"/>
                </a:moveTo>
                <a:lnTo>
                  <a:pt x="144221" y="74707"/>
                </a:lnTo>
                <a:cubicBezTo>
                  <a:pt x="143904" y="76544"/>
                  <a:pt x="143556" y="78603"/>
                  <a:pt x="143176" y="80851"/>
                </a:cubicBezTo>
                <a:lnTo>
                  <a:pt x="136652" y="79774"/>
                </a:lnTo>
                <a:lnTo>
                  <a:pt x="137570" y="73947"/>
                </a:lnTo>
                <a:close/>
                <a:moveTo>
                  <a:pt x="196823" y="66790"/>
                </a:moveTo>
                <a:lnTo>
                  <a:pt x="201162" y="80028"/>
                </a:lnTo>
                <a:lnTo>
                  <a:pt x="198058" y="81073"/>
                </a:lnTo>
                <a:lnTo>
                  <a:pt x="193688" y="67898"/>
                </a:lnTo>
                <a:lnTo>
                  <a:pt x="196823" y="66790"/>
                </a:lnTo>
                <a:close/>
                <a:moveTo>
                  <a:pt x="186341" y="77399"/>
                </a:moveTo>
                <a:lnTo>
                  <a:pt x="187228" y="80028"/>
                </a:lnTo>
                <a:lnTo>
                  <a:pt x="183459" y="81263"/>
                </a:lnTo>
                <a:lnTo>
                  <a:pt x="182572" y="78571"/>
                </a:lnTo>
                <a:lnTo>
                  <a:pt x="186341" y="77399"/>
                </a:lnTo>
                <a:close/>
                <a:moveTo>
                  <a:pt x="101658" y="71889"/>
                </a:moveTo>
                <a:lnTo>
                  <a:pt x="105141" y="71952"/>
                </a:lnTo>
                <a:lnTo>
                  <a:pt x="104413" y="81769"/>
                </a:lnTo>
                <a:lnTo>
                  <a:pt x="100803" y="81928"/>
                </a:lnTo>
                <a:lnTo>
                  <a:pt x="100803" y="81928"/>
                </a:lnTo>
                <a:lnTo>
                  <a:pt x="101658" y="71889"/>
                </a:lnTo>
                <a:close/>
                <a:moveTo>
                  <a:pt x="105775" y="75562"/>
                </a:moveTo>
                <a:lnTo>
                  <a:pt x="110082" y="76259"/>
                </a:lnTo>
                <a:lnTo>
                  <a:pt x="109702" y="82244"/>
                </a:lnTo>
                <a:cubicBezTo>
                  <a:pt x="108372" y="82054"/>
                  <a:pt x="107137" y="81896"/>
                  <a:pt x="105933" y="81706"/>
                </a:cubicBezTo>
                <a:lnTo>
                  <a:pt x="105300" y="81706"/>
                </a:lnTo>
                <a:lnTo>
                  <a:pt x="105775" y="75562"/>
                </a:lnTo>
                <a:close/>
                <a:moveTo>
                  <a:pt x="92220" y="71730"/>
                </a:moveTo>
                <a:lnTo>
                  <a:pt x="101214" y="71857"/>
                </a:lnTo>
                <a:lnTo>
                  <a:pt x="100328" y="81928"/>
                </a:lnTo>
                <a:lnTo>
                  <a:pt x="92474" y="82308"/>
                </a:lnTo>
                <a:lnTo>
                  <a:pt x="92220" y="71730"/>
                </a:lnTo>
                <a:close/>
                <a:moveTo>
                  <a:pt x="226117" y="76766"/>
                </a:moveTo>
                <a:lnTo>
                  <a:pt x="227036" y="79679"/>
                </a:lnTo>
                <a:lnTo>
                  <a:pt x="219023" y="82308"/>
                </a:lnTo>
                <a:lnTo>
                  <a:pt x="218042" y="79394"/>
                </a:lnTo>
                <a:lnTo>
                  <a:pt x="226117" y="76766"/>
                </a:lnTo>
                <a:close/>
                <a:moveTo>
                  <a:pt x="80186" y="72617"/>
                </a:moveTo>
                <a:cubicBezTo>
                  <a:pt x="80503" y="74707"/>
                  <a:pt x="80978" y="78286"/>
                  <a:pt x="81516" y="82371"/>
                </a:cubicBezTo>
                <a:lnTo>
                  <a:pt x="60140" y="80091"/>
                </a:lnTo>
                <a:lnTo>
                  <a:pt x="58968" y="78856"/>
                </a:lnTo>
                <a:cubicBezTo>
                  <a:pt x="58778" y="77906"/>
                  <a:pt x="58524" y="76544"/>
                  <a:pt x="58176" y="74961"/>
                </a:cubicBezTo>
                <a:lnTo>
                  <a:pt x="69260" y="73789"/>
                </a:lnTo>
                <a:lnTo>
                  <a:pt x="69324" y="73789"/>
                </a:lnTo>
                <a:cubicBezTo>
                  <a:pt x="69355" y="73757"/>
                  <a:pt x="69387" y="73757"/>
                  <a:pt x="69419" y="73757"/>
                </a:cubicBezTo>
                <a:lnTo>
                  <a:pt x="80186" y="72617"/>
                </a:lnTo>
                <a:close/>
                <a:moveTo>
                  <a:pt x="86837" y="71730"/>
                </a:moveTo>
                <a:lnTo>
                  <a:pt x="91714" y="71794"/>
                </a:lnTo>
                <a:lnTo>
                  <a:pt x="91999" y="82339"/>
                </a:lnTo>
                <a:lnTo>
                  <a:pt x="88420" y="82498"/>
                </a:lnTo>
                <a:lnTo>
                  <a:pt x="86837" y="71730"/>
                </a:lnTo>
                <a:close/>
                <a:moveTo>
                  <a:pt x="193276" y="68057"/>
                </a:moveTo>
                <a:lnTo>
                  <a:pt x="197615" y="81231"/>
                </a:lnTo>
                <a:lnTo>
                  <a:pt x="193751" y="82498"/>
                </a:lnTo>
                <a:lnTo>
                  <a:pt x="189571" y="69355"/>
                </a:lnTo>
                <a:lnTo>
                  <a:pt x="193276" y="68057"/>
                </a:lnTo>
                <a:close/>
                <a:moveTo>
                  <a:pt x="238310" y="76481"/>
                </a:moveTo>
                <a:lnTo>
                  <a:pt x="238310" y="76481"/>
                </a:lnTo>
                <a:cubicBezTo>
                  <a:pt x="238120" y="78223"/>
                  <a:pt x="237961" y="79869"/>
                  <a:pt x="237803" y="81358"/>
                </a:cubicBezTo>
                <a:lnTo>
                  <a:pt x="234668" y="82498"/>
                </a:lnTo>
                <a:lnTo>
                  <a:pt x="233243" y="78128"/>
                </a:lnTo>
                <a:lnTo>
                  <a:pt x="238310" y="76481"/>
                </a:lnTo>
                <a:close/>
                <a:moveTo>
                  <a:pt x="80978" y="71604"/>
                </a:moveTo>
                <a:lnTo>
                  <a:pt x="86425" y="71667"/>
                </a:lnTo>
                <a:lnTo>
                  <a:pt x="88008" y="82466"/>
                </a:lnTo>
                <a:lnTo>
                  <a:pt x="84113" y="82624"/>
                </a:lnTo>
                <a:lnTo>
                  <a:pt x="82466" y="82466"/>
                </a:lnTo>
                <a:cubicBezTo>
                  <a:pt x="81865" y="77779"/>
                  <a:pt x="81295" y="73599"/>
                  <a:pt x="80978" y="71604"/>
                </a:cubicBezTo>
                <a:close/>
                <a:moveTo>
                  <a:pt x="110557" y="76322"/>
                </a:moveTo>
                <a:lnTo>
                  <a:pt x="114040" y="76924"/>
                </a:lnTo>
                <a:lnTo>
                  <a:pt x="112805" y="82688"/>
                </a:lnTo>
                <a:lnTo>
                  <a:pt x="110145" y="82308"/>
                </a:lnTo>
                <a:lnTo>
                  <a:pt x="110557" y="76322"/>
                </a:lnTo>
                <a:close/>
                <a:moveTo>
                  <a:pt x="144664" y="77336"/>
                </a:moveTo>
                <a:lnTo>
                  <a:pt x="155178" y="79014"/>
                </a:lnTo>
                <a:lnTo>
                  <a:pt x="154735" y="82815"/>
                </a:lnTo>
                <a:lnTo>
                  <a:pt x="144031" y="81009"/>
                </a:lnTo>
                <a:cubicBezTo>
                  <a:pt x="144253" y="79743"/>
                  <a:pt x="144474" y="78508"/>
                  <a:pt x="144664" y="77336"/>
                </a:cubicBezTo>
                <a:close/>
                <a:moveTo>
                  <a:pt x="113850" y="79964"/>
                </a:moveTo>
                <a:lnTo>
                  <a:pt x="116827" y="80313"/>
                </a:lnTo>
                <a:lnTo>
                  <a:pt x="116384" y="83195"/>
                </a:lnTo>
                <a:lnTo>
                  <a:pt x="113249" y="82751"/>
                </a:lnTo>
                <a:lnTo>
                  <a:pt x="113850" y="79964"/>
                </a:lnTo>
                <a:close/>
                <a:moveTo>
                  <a:pt x="155970" y="76069"/>
                </a:moveTo>
                <a:lnTo>
                  <a:pt x="160562" y="76576"/>
                </a:lnTo>
                <a:lnTo>
                  <a:pt x="159454" y="83575"/>
                </a:lnTo>
                <a:lnTo>
                  <a:pt x="155210" y="82878"/>
                </a:lnTo>
                <a:lnTo>
                  <a:pt x="155970" y="76069"/>
                </a:lnTo>
                <a:close/>
                <a:moveTo>
                  <a:pt x="117271" y="80376"/>
                </a:moveTo>
                <a:lnTo>
                  <a:pt x="119867" y="80693"/>
                </a:lnTo>
                <a:lnTo>
                  <a:pt x="119456" y="83638"/>
                </a:lnTo>
                <a:lnTo>
                  <a:pt x="116859" y="83258"/>
                </a:lnTo>
                <a:lnTo>
                  <a:pt x="117271" y="80376"/>
                </a:lnTo>
                <a:close/>
                <a:moveTo>
                  <a:pt x="255823" y="75277"/>
                </a:moveTo>
                <a:lnTo>
                  <a:pt x="257565" y="80439"/>
                </a:lnTo>
                <a:lnTo>
                  <a:pt x="249742" y="83733"/>
                </a:lnTo>
                <a:lnTo>
                  <a:pt x="248159" y="78064"/>
                </a:lnTo>
                <a:lnTo>
                  <a:pt x="255823" y="75277"/>
                </a:lnTo>
                <a:close/>
                <a:moveTo>
                  <a:pt x="265609" y="76481"/>
                </a:moveTo>
                <a:lnTo>
                  <a:pt x="268712" y="81041"/>
                </a:lnTo>
                <a:lnTo>
                  <a:pt x="268174" y="81516"/>
                </a:lnTo>
                <a:lnTo>
                  <a:pt x="263360" y="83828"/>
                </a:lnTo>
                <a:lnTo>
                  <a:pt x="261175" y="78983"/>
                </a:lnTo>
                <a:lnTo>
                  <a:pt x="265609" y="76481"/>
                </a:lnTo>
                <a:close/>
                <a:moveTo>
                  <a:pt x="189128" y="69482"/>
                </a:moveTo>
                <a:lnTo>
                  <a:pt x="193308" y="82656"/>
                </a:lnTo>
                <a:lnTo>
                  <a:pt x="189539" y="83923"/>
                </a:lnTo>
                <a:lnTo>
                  <a:pt x="185106" y="70907"/>
                </a:lnTo>
                <a:lnTo>
                  <a:pt x="189128" y="69482"/>
                </a:lnTo>
                <a:close/>
                <a:moveTo>
                  <a:pt x="161006" y="76639"/>
                </a:moveTo>
                <a:lnTo>
                  <a:pt x="162874" y="76829"/>
                </a:lnTo>
                <a:lnTo>
                  <a:pt x="162874" y="84145"/>
                </a:lnTo>
                <a:lnTo>
                  <a:pt x="162811" y="84145"/>
                </a:lnTo>
                <a:lnTo>
                  <a:pt x="159897" y="83670"/>
                </a:lnTo>
                <a:lnTo>
                  <a:pt x="161006" y="76639"/>
                </a:lnTo>
                <a:close/>
                <a:moveTo>
                  <a:pt x="276344" y="75562"/>
                </a:moveTo>
                <a:lnTo>
                  <a:pt x="278530" y="78381"/>
                </a:lnTo>
                <a:lnTo>
                  <a:pt x="271404" y="84176"/>
                </a:lnTo>
                <a:lnTo>
                  <a:pt x="269567" y="81516"/>
                </a:lnTo>
                <a:lnTo>
                  <a:pt x="276344" y="75562"/>
                </a:lnTo>
                <a:close/>
                <a:moveTo>
                  <a:pt x="136557" y="80281"/>
                </a:moveTo>
                <a:lnTo>
                  <a:pt x="143049" y="81358"/>
                </a:lnTo>
                <a:cubicBezTo>
                  <a:pt x="142891" y="82276"/>
                  <a:pt x="142733" y="83258"/>
                  <a:pt x="142543" y="84240"/>
                </a:cubicBezTo>
                <a:lnTo>
                  <a:pt x="136050" y="83480"/>
                </a:lnTo>
                <a:lnTo>
                  <a:pt x="136557" y="80281"/>
                </a:lnTo>
                <a:close/>
                <a:moveTo>
                  <a:pt x="163317" y="76892"/>
                </a:moveTo>
                <a:lnTo>
                  <a:pt x="166484" y="77241"/>
                </a:lnTo>
                <a:lnTo>
                  <a:pt x="165566" y="84271"/>
                </a:lnTo>
                <a:cubicBezTo>
                  <a:pt x="165154" y="84271"/>
                  <a:pt x="164109" y="84271"/>
                  <a:pt x="163317" y="84208"/>
                </a:cubicBezTo>
                <a:lnTo>
                  <a:pt x="163317" y="76892"/>
                </a:lnTo>
                <a:close/>
                <a:moveTo>
                  <a:pt x="232768" y="78286"/>
                </a:moveTo>
                <a:lnTo>
                  <a:pt x="234224" y="82688"/>
                </a:lnTo>
                <a:lnTo>
                  <a:pt x="229094" y="84556"/>
                </a:lnTo>
                <a:lnTo>
                  <a:pt x="227637" y="79996"/>
                </a:lnTo>
                <a:lnTo>
                  <a:pt x="232768" y="78286"/>
                </a:lnTo>
                <a:close/>
                <a:moveTo>
                  <a:pt x="121609" y="72174"/>
                </a:moveTo>
                <a:lnTo>
                  <a:pt x="131110" y="73251"/>
                </a:lnTo>
                <a:lnTo>
                  <a:pt x="129590" y="85063"/>
                </a:lnTo>
                <a:lnTo>
                  <a:pt x="119899" y="83701"/>
                </a:lnTo>
                <a:lnTo>
                  <a:pt x="120374" y="80503"/>
                </a:lnTo>
                <a:lnTo>
                  <a:pt x="121609" y="72174"/>
                </a:lnTo>
                <a:close/>
                <a:moveTo>
                  <a:pt x="216775" y="77209"/>
                </a:moveTo>
                <a:lnTo>
                  <a:pt x="217503" y="79363"/>
                </a:lnTo>
                <a:lnTo>
                  <a:pt x="218548" y="82466"/>
                </a:lnTo>
                <a:lnTo>
                  <a:pt x="209839" y="85316"/>
                </a:lnTo>
                <a:lnTo>
                  <a:pt x="207971" y="80186"/>
                </a:lnTo>
                <a:lnTo>
                  <a:pt x="216775" y="77209"/>
                </a:lnTo>
                <a:close/>
                <a:moveTo>
                  <a:pt x="260795" y="79204"/>
                </a:moveTo>
                <a:lnTo>
                  <a:pt x="262948" y="84018"/>
                </a:lnTo>
                <a:lnTo>
                  <a:pt x="260225" y="85348"/>
                </a:lnTo>
                <a:lnTo>
                  <a:pt x="258546" y="80471"/>
                </a:lnTo>
                <a:lnTo>
                  <a:pt x="260795" y="79204"/>
                </a:lnTo>
                <a:close/>
                <a:moveTo>
                  <a:pt x="149383" y="82403"/>
                </a:moveTo>
                <a:lnTo>
                  <a:pt x="154672" y="83290"/>
                </a:lnTo>
                <a:lnTo>
                  <a:pt x="154450" y="85443"/>
                </a:lnTo>
                <a:lnTo>
                  <a:pt x="149130" y="84651"/>
                </a:lnTo>
                <a:lnTo>
                  <a:pt x="149383" y="82403"/>
                </a:lnTo>
                <a:close/>
                <a:moveTo>
                  <a:pt x="187386" y="80471"/>
                </a:moveTo>
                <a:lnTo>
                  <a:pt x="188653" y="84208"/>
                </a:lnTo>
                <a:lnTo>
                  <a:pt x="184852" y="85475"/>
                </a:lnTo>
                <a:lnTo>
                  <a:pt x="183617" y="81706"/>
                </a:lnTo>
                <a:lnTo>
                  <a:pt x="187386" y="80471"/>
                </a:lnTo>
                <a:close/>
                <a:moveTo>
                  <a:pt x="130793" y="79299"/>
                </a:moveTo>
                <a:lnTo>
                  <a:pt x="136114" y="80186"/>
                </a:lnTo>
                <a:lnTo>
                  <a:pt x="135227" y="85855"/>
                </a:lnTo>
                <a:lnTo>
                  <a:pt x="130033" y="85126"/>
                </a:lnTo>
                <a:lnTo>
                  <a:pt x="130793" y="79299"/>
                </a:lnTo>
                <a:close/>
                <a:moveTo>
                  <a:pt x="205627" y="80978"/>
                </a:moveTo>
                <a:lnTo>
                  <a:pt x="204044" y="85950"/>
                </a:lnTo>
                <a:lnTo>
                  <a:pt x="202967" y="82656"/>
                </a:lnTo>
                <a:lnTo>
                  <a:pt x="203252" y="81769"/>
                </a:lnTo>
                <a:lnTo>
                  <a:pt x="205627" y="80978"/>
                </a:lnTo>
                <a:close/>
                <a:moveTo>
                  <a:pt x="181559" y="76987"/>
                </a:moveTo>
                <a:lnTo>
                  <a:pt x="184377" y="85633"/>
                </a:lnTo>
                <a:lnTo>
                  <a:pt x="181939" y="86425"/>
                </a:lnTo>
                <a:lnTo>
                  <a:pt x="178994" y="77811"/>
                </a:lnTo>
                <a:lnTo>
                  <a:pt x="181559" y="76987"/>
                </a:lnTo>
                <a:close/>
                <a:moveTo>
                  <a:pt x="135987" y="83955"/>
                </a:moveTo>
                <a:lnTo>
                  <a:pt x="142479" y="84715"/>
                </a:lnTo>
                <a:cubicBezTo>
                  <a:pt x="142353" y="85411"/>
                  <a:pt x="142226" y="86108"/>
                  <a:pt x="142099" y="86805"/>
                </a:cubicBezTo>
                <a:lnTo>
                  <a:pt x="135670" y="85918"/>
                </a:lnTo>
                <a:lnTo>
                  <a:pt x="135987" y="83955"/>
                </a:lnTo>
                <a:close/>
                <a:moveTo>
                  <a:pt x="207559" y="80313"/>
                </a:moveTo>
                <a:lnTo>
                  <a:pt x="209396" y="85475"/>
                </a:lnTo>
                <a:lnTo>
                  <a:pt x="204677" y="86995"/>
                </a:lnTo>
                <a:lnTo>
                  <a:pt x="206736" y="80598"/>
                </a:lnTo>
                <a:lnTo>
                  <a:pt x="207559" y="80313"/>
                </a:lnTo>
                <a:close/>
                <a:moveTo>
                  <a:pt x="278815" y="78761"/>
                </a:moveTo>
                <a:lnTo>
                  <a:pt x="280430" y="80851"/>
                </a:lnTo>
                <a:lnTo>
                  <a:pt x="273399" y="87121"/>
                </a:lnTo>
                <a:lnTo>
                  <a:pt x="271657" y="84556"/>
                </a:lnTo>
                <a:lnTo>
                  <a:pt x="278815" y="78761"/>
                </a:lnTo>
                <a:close/>
                <a:moveTo>
                  <a:pt x="227194" y="80123"/>
                </a:moveTo>
                <a:lnTo>
                  <a:pt x="228651" y="84715"/>
                </a:lnTo>
                <a:lnTo>
                  <a:pt x="220797" y="87597"/>
                </a:lnTo>
                <a:lnTo>
                  <a:pt x="219150" y="82751"/>
                </a:lnTo>
                <a:lnTo>
                  <a:pt x="227194" y="80123"/>
                </a:lnTo>
                <a:close/>
                <a:moveTo>
                  <a:pt x="143968" y="81484"/>
                </a:moveTo>
                <a:lnTo>
                  <a:pt x="148940" y="82308"/>
                </a:lnTo>
                <a:lnTo>
                  <a:pt x="148655" y="84778"/>
                </a:lnTo>
                <a:lnTo>
                  <a:pt x="148686" y="84778"/>
                </a:lnTo>
                <a:lnTo>
                  <a:pt x="148338" y="87660"/>
                </a:lnTo>
                <a:lnTo>
                  <a:pt x="143049" y="86931"/>
                </a:lnTo>
                <a:cubicBezTo>
                  <a:pt x="143366" y="85031"/>
                  <a:pt x="143683" y="83226"/>
                  <a:pt x="143968" y="81484"/>
                </a:cubicBezTo>
                <a:close/>
                <a:moveTo>
                  <a:pt x="237740" y="81896"/>
                </a:moveTo>
                <a:lnTo>
                  <a:pt x="237740" y="81896"/>
                </a:lnTo>
                <a:cubicBezTo>
                  <a:pt x="237518" y="83891"/>
                  <a:pt x="237360" y="85760"/>
                  <a:pt x="237233" y="87502"/>
                </a:cubicBezTo>
                <a:lnTo>
                  <a:pt x="237265" y="87502"/>
                </a:lnTo>
                <a:lnTo>
                  <a:pt x="236410" y="87787"/>
                </a:lnTo>
                <a:lnTo>
                  <a:pt x="234826" y="82941"/>
                </a:lnTo>
                <a:lnTo>
                  <a:pt x="237740" y="81896"/>
                </a:lnTo>
                <a:close/>
                <a:moveTo>
                  <a:pt x="247716" y="78223"/>
                </a:moveTo>
                <a:lnTo>
                  <a:pt x="249331" y="83891"/>
                </a:lnTo>
                <a:lnTo>
                  <a:pt x="239513" y="88040"/>
                </a:lnTo>
                <a:cubicBezTo>
                  <a:pt x="239640" y="86171"/>
                  <a:pt x="239798" y="84176"/>
                  <a:pt x="240020" y="82023"/>
                </a:cubicBezTo>
                <a:cubicBezTo>
                  <a:pt x="240052" y="81706"/>
                  <a:pt x="240115" y="81358"/>
                  <a:pt x="240147" y="81009"/>
                </a:cubicBezTo>
                <a:lnTo>
                  <a:pt x="247716" y="78223"/>
                </a:lnTo>
                <a:close/>
                <a:moveTo>
                  <a:pt x="177093" y="73694"/>
                </a:moveTo>
                <a:lnTo>
                  <a:pt x="178487" y="77716"/>
                </a:lnTo>
                <a:lnTo>
                  <a:pt x="181527" y="86551"/>
                </a:lnTo>
                <a:cubicBezTo>
                  <a:pt x="179469" y="87216"/>
                  <a:pt x="177632" y="87818"/>
                  <a:pt x="176048" y="88293"/>
                </a:cubicBezTo>
                <a:lnTo>
                  <a:pt x="171773" y="75562"/>
                </a:lnTo>
                <a:lnTo>
                  <a:pt x="177093" y="73694"/>
                </a:lnTo>
                <a:close/>
                <a:moveTo>
                  <a:pt x="149098" y="85095"/>
                </a:moveTo>
                <a:lnTo>
                  <a:pt x="154387" y="85886"/>
                </a:lnTo>
                <a:lnTo>
                  <a:pt x="154102" y="88452"/>
                </a:lnTo>
                <a:lnTo>
                  <a:pt x="148781" y="87723"/>
                </a:lnTo>
                <a:lnTo>
                  <a:pt x="149098" y="85095"/>
                </a:lnTo>
                <a:close/>
                <a:moveTo>
                  <a:pt x="104255" y="84050"/>
                </a:moveTo>
                <a:lnTo>
                  <a:pt x="103970" y="88008"/>
                </a:lnTo>
                <a:lnTo>
                  <a:pt x="92632" y="88642"/>
                </a:lnTo>
                <a:lnTo>
                  <a:pt x="92537" y="84556"/>
                </a:lnTo>
                <a:lnTo>
                  <a:pt x="104255" y="84050"/>
                </a:lnTo>
                <a:close/>
                <a:moveTo>
                  <a:pt x="201859" y="82213"/>
                </a:moveTo>
                <a:lnTo>
                  <a:pt x="202270" y="83416"/>
                </a:lnTo>
                <a:cubicBezTo>
                  <a:pt x="201732" y="85095"/>
                  <a:pt x="201162" y="86900"/>
                  <a:pt x="200592" y="88737"/>
                </a:cubicBezTo>
                <a:lnTo>
                  <a:pt x="198755" y="83258"/>
                </a:lnTo>
                <a:lnTo>
                  <a:pt x="201859" y="82213"/>
                </a:lnTo>
                <a:close/>
                <a:moveTo>
                  <a:pt x="92062" y="84620"/>
                </a:moveTo>
                <a:lnTo>
                  <a:pt x="92157" y="88705"/>
                </a:lnTo>
                <a:lnTo>
                  <a:pt x="89402" y="88863"/>
                </a:lnTo>
                <a:lnTo>
                  <a:pt x="88768" y="84746"/>
                </a:lnTo>
                <a:lnTo>
                  <a:pt x="92062" y="84620"/>
                </a:lnTo>
                <a:close/>
                <a:moveTo>
                  <a:pt x="155147" y="83353"/>
                </a:moveTo>
                <a:lnTo>
                  <a:pt x="159390" y="84050"/>
                </a:lnTo>
                <a:lnTo>
                  <a:pt x="158630" y="89022"/>
                </a:lnTo>
                <a:lnTo>
                  <a:pt x="154577" y="88483"/>
                </a:lnTo>
                <a:lnTo>
                  <a:pt x="154862" y="85728"/>
                </a:lnTo>
                <a:lnTo>
                  <a:pt x="155147" y="83353"/>
                </a:lnTo>
                <a:close/>
                <a:moveTo>
                  <a:pt x="159834" y="84113"/>
                </a:moveTo>
                <a:lnTo>
                  <a:pt x="162747" y="84588"/>
                </a:lnTo>
                <a:lnTo>
                  <a:pt x="162874" y="84588"/>
                </a:lnTo>
                <a:lnTo>
                  <a:pt x="162874" y="89592"/>
                </a:lnTo>
                <a:lnTo>
                  <a:pt x="159074" y="89085"/>
                </a:lnTo>
                <a:lnTo>
                  <a:pt x="159834" y="84113"/>
                </a:lnTo>
                <a:close/>
                <a:moveTo>
                  <a:pt x="257723" y="80851"/>
                </a:moveTo>
                <a:lnTo>
                  <a:pt x="259401" y="85728"/>
                </a:lnTo>
                <a:lnTo>
                  <a:pt x="251421" y="89592"/>
                </a:lnTo>
                <a:lnTo>
                  <a:pt x="249869" y="84176"/>
                </a:lnTo>
                <a:lnTo>
                  <a:pt x="257723" y="80851"/>
                </a:lnTo>
                <a:close/>
                <a:moveTo>
                  <a:pt x="234383" y="83131"/>
                </a:moveTo>
                <a:lnTo>
                  <a:pt x="235966" y="87945"/>
                </a:lnTo>
                <a:lnTo>
                  <a:pt x="230741" y="89750"/>
                </a:lnTo>
                <a:lnTo>
                  <a:pt x="229221" y="85000"/>
                </a:lnTo>
                <a:lnTo>
                  <a:pt x="234383" y="83131"/>
                </a:lnTo>
                <a:close/>
                <a:moveTo>
                  <a:pt x="163317" y="84683"/>
                </a:moveTo>
                <a:cubicBezTo>
                  <a:pt x="164077" y="84746"/>
                  <a:pt x="165059" y="84746"/>
                  <a:pt x="165503" y="84746"/>
                </a:cubicBezTo>
                <a:lnTo>
                  <a:pt x="164869" y="89813"/>
                </a:lnTo>
                <a:cubicBezTo>
                  <a:pt x="164394" y="89750"/>
                  <a:pt x="163856" y="89687"/>
                  <a:pt x="163317" y="89623"/>
                </a:cubicBezTo>
                <a:lnTo>
                  <a:pt x="163317" y="84683"/>
                </a:lnTo>
                <a:close/>
                <a:moveTo>
                  <a:pt x="189508" y="86330"/>
                </a:moveTo>
                <a:lnTo>
                  <a:pt x="190363" y="88863"/>
                </a:lnTo>
                <a:lnTo>
                  <a:pt x="186373" y="90162"/>
                </a:lnTo>
                <a:lnTo>
                  <a:pt x="185549" y="87628"/>
                </a:lnTo>
                <a:lnTo>
                  <a:pt x="189508" y="86330"/>
                </a:lnTo>
                <a:close/>
                <a:moveTo>
                  <a:pt x="171330" y="75689"/>
                </a:moveTo>
                <a:lnTo>
                  <a:pt x="175605" y="88452"/>
                </a:lnTo>
                <a:cubicBezTo>
                  <a:pt x="172026" y="89560"/>
                  <a:pt x="169778" y="90225"/>
                  <a:pt x="169240" y="90288"/>
                </a:cubicBezTo>
                <a:cubicBezTo>
                  <a:pt x="168796" y="90288"/>
                  <a:pt x="167403" y="90130"/>
                  <a:pt x="165313" y="89877"/>
                </a:cubicBezTo>
                <a:lnTo>
                  <a:pt x="166959" y="77209"/>
                </a:lnTo>
                <a:lnTo>
                  <a:pt x="171330" y="75689"/>
                </a:lnTo>
                <a:close/>
                <a:moveTo>
                  <a:pt x="105743" y="83986"/>
                </a:moveTo>
                <a:cubicBezTo>
                  <a:pt x="106756" y="84145"/>
                  <a:pt x="112014" y="84905"/>
                  <a:pt x="119076" y="85886"/>
                </a:cubicBezTo>
                <a:lnTo>
                  <a:pt x="118284" y="90320"/>
                </a:lnTo>
                <a:lnTo>
                  <a:pt x="104856" y="88072"/>
                </a:lnTo>
                <a:lnTo>
                  <a:pt x="105141" y="84018"/>
                </a:lnTo>
                <a:lnTo>
                  <a:pt x="105743" y="83986"/>
                </a:lnTo>
                <a:close/>
                <a:moveTo>
                  <a:pt x="228777" y="85158"/>
                </a:moveTo>
                <a:lnTo>
                  <a:pt x="229474" y="87311"/>
                </a:lnTo>
                <a:lnTo>
                  <a:pt x="221779" y="90320"/>
                </a:lnTo>
                <a:cubicBezTo>
                  <a:pt x="221747" y="90320"/>
                  <a:pt x="221715" y="90352"/>
                  <a:pt x="221715" y="90352"/>
                </a:cubicBezTo>
                <a:lnTo>
                  <a:pt x="220923" y="88008"/>
                </a:lnTo>
                <a:lnTo>
                  <a:pt x="228777" y="85158"/>
                </a:lnTo>
                <a:close/>
                <a:moveTo>
                  <a:pt x="269219" y="81801"/>
                </a:moveTo>
                <a:lnTo>
                  <a:pt x="273019" y="87375"/>
                </a:lnTo>
                <a:lnTo>
                  <a:pt x="266400" y="90573"/>
                </a:lnTo>
                <a:lnTo>
                  <a:pt x="263740" y="84683"/>
                </a:lnTo>
                <a:lnTo>
                  <a:pt x="268649" y="82308"/>
                </a:lnTo>
                <a:cubicBezTo>
                  <a:pt x="268680" y="82276"/>
                  <a:pt x="268712" y="82244"/>
                  <a:pt x="268744" y="82213"/>
                </a:cubicBezTo>
                <a:lnTo>
                  <a:pt x="269219" y="81801"/>
                </a:lnTo>
                <a:close/>
                <a:moveTo>
                  <a:pt x="218738" y="82878"/>
                </a:moveTo>
                <a:lnTo>
                  <a:pt x="220385" y="87755"/>
                </a:lnTo>
                <a:lnTo>
                  <a:pt x="211866" y="90858"/>
                </a:lnTo>
                <a:lnTo>
                  <a:pt x="210029" y="85760"/>
                </a:lnTo>
                <a:lnTo>
                  <a:pt x="218738" y="82878"/>
                </a:lnTo>
                <a:close/>
                <a:moveTo>
                  <a:pt x="119519" y="85950"/>
                </a:moveTo>
                <a:lnTo>
                  <a:pt x="125251" y="86741"/>
                </a:lnTo>
                <a:lnTo>
                  <a:pt x="124301" y="91302"/>
                </a:lnTo>
                <a:lnTo>
                  <a:pt x="118759" y="90383"/>
                </a:lnTo>
                <a:lnTo>
                  <a:pt x="119519" y="85950"/>
                </a:lnTo>
                <a:close/>
                <a:moveTo>
                  <a:pt x="185106" y="87787"/>
                </a:moveTo>
                <a:lnTo>
                  <a:pt x="185929" y="90288"/>
                </a:lnTo>
                <a:lnTo>
                  <a:pt x="182034" y="91587"/>
                </a:lnTo>
                <a:lnTo>
                  <a:pt x="182224" y="88705"/>
                </a:lnTo>
                <a:lnTo>
                  <a:pt x="185106" y="87787"/>
                </a:lnTo>
                <a:close/>
                <a:moveTo>
                  <a:pt x="125726" y="86836"/>
                </a:moveTo>
                <a:lnTo>
                  <a:pt x="129305" y="87343"/>
                </a:lnTo>
                <a:lnTo>
                  <a:pt x="128671" y="92062"/>
                </a:lnTo>
                <a:lnTo>
                  <a:pt x="124745" y="91397"/>
                </a:lnTo>
                <a:lnTo>
                  <a:pt x="125726" y="86836"/>
                </a:lnTo>
                <a:close/>
                <a:moveTo>
                  <a:pt x="263328" y="84873"/>
                </a:moveTo>
                <a:lnTo>
                  <a:pt x="265989" y="90763"/>
                </a:lnTo>
                <a:lnTo>
                  <a:pt x="262663" y="92379"/>
                </a:lnTo>
                <a:lnTo>
                  <a:pt x="260510" y="86203"/>
                </a:lnTo>
                <a:lnTo>
                  <a:pt x="263328" y="84873"/>
                </a:lnTo>
                <a:close/>
                <a:moveTo>
                  <a:pt x="229632" y="87755"/>
                </a:moveTo>
                <a:lnTo>
                  <a:pt x="230298" y="89908"/>
                </a:lnTo>
                <a:lnTo>
                  <a:pt x="222475" y="92600"/>
                </a:lnTo>
                <a:lnTo>
                  <a:pt x="221842" y="90763"/>
                </a:lnTo>
                <a:lnTo>
                  <a:pt x="221937" y="90763"/>
                </a:lnTo>
                <a:lnTo>
                  <a:pt x="229632" y="87755"/>
                </a:lnTo>
                <a:close/>
                <a:moveTo>
                  <a:pt x="202492" y="84176"/>
                </a:moveTo>
                <a:lnTo>
                  <a:pt x="203569" y="87438"/>
                </a:lnTo>
                <a:lnTo>
                  <a:pt x="201890" y="92727"/>
                </a:lnTo>
                <a:lnTo>
                  <a:pt x="200814" y="89497"/>
                </a:lnTo>
                <a:cubicBezTo>
                  <a:pt x="201415" y="87628"/>
                  <a:pt x="201985" y="85855"/>
                  <a:pt x="202492" y="84176"/>
                </a:cubicBezTo>
                <a:close/>
                <a:moveTo>
                  <a:pt x="209586" y="85886"/>
                </a:moveTo>
                <a:lnTo>
                  <a:pt x="211423" y="91017"/>
                </a:lnTo>
                <a:lnTo>
                  <a:pt x="206451" y="92854"/>
                </a:lnTo>
                <a:cubicBezTo>
                  <a:pt x="205501" y="90130"/>
                  <a:pt x="204867" y="88262"/>
                  <a:pt x="204582" y="87533"/>
                </a:cubicBezTo>
                <a:lnTo>
                  <a:pt x="209586" y="85886"/>
                </a:lnTo>
                <a:close/>
                <a:moveTo>
                  <a:pt x="129748" y="87407"/>
                </a:moveTo>
                <a:lnTo>
                  <a:pt x="134879" y="88135"/>
                </a:lnTo>
                <a:lnTo>
                  <a:pt x="134119" y="92949"/>
                </a:lnTo>
                <a:lnTo>
                  <a:pt x="129147" y="92125"/>
                </a:lnTo>
                <a:lnTo>
                  <a:pt x="129748" y="87407"/>
                </a:lnTo>
                <a:close/>
                <a:moveTo>
                  <a:pt x="103906" y="88483"/>
                </a:moveTo>
                <a:lnTo>
                  <a:pt x="103558" y="93012"/>
                </a:lnTo>
                <a:lnTo>
                  <a:pt x="92727" y="93202"/>
                </a:lnTo>
                <a:lnTo>
                  <a:pt x="92600" y="89117"/>
                </a:lnTo>
                <a:lnTo>
                  <a:pt x="103906" y="88483"/>
                </a:lnTo>
                <a:close/>
                <a:moveTo>
                  <a:pt x="92157" y="89180"/>
                </a:moveTo>
                <a:lnTo>
                  <a:pt x="92284" y="93234"/>
                </a:lnTo>
                <a:lnTo>
                  <a:pt x="90035" y="93265"/>
                </a:lnTo>
                <a:lnTo>
                  <a:pt x="89465" y="89307"/>
                </a:lnTo>
                <a:lnTo>
                  <a:pt x="92157" y="89180"/>
                </a:lnTo>
                <a:close/>
                <a:moveTo>
                  <a:pt x="181749" y="88863"/>
                </a:moveTo>
                <a:lnTo>
                  <a:pt x="181590" y="91745"/>
                </a:lnTo>
                <a:lnTo>
                  <a:pt x="175478" y="93740"/>
                </a:lnTo>
                <a:lnTo>
                  <a:pt x="175478" y="93740"/>
                </a:lnTo>
                <a:lnTo>
                  <a:pt x="176080" y="90668"/>
                </a:lnTo>
                <a:cubicBezTo>
                  <a:pt x="177727" y="90162"/>
                  <a:pt x="179659" y="89560"/>
                  <a:pt x="181749" y="88863"/>
                </a:cubicBezTo>
                <a:close/>
                <a:moveTo>
                  <a:pt x="194005" y="84841"/>
                </a:moveTo>
                <a:lnTo>
                  <a:pt x="196412" y="92727"/>
                </a:lnTo>
                <a:lnTo>
                  <a:pt x="192548" y="93867"/>
                </a:lnTo>
                <a:lnTo>
                  <a:pt x="190870" y="88927"/>
                </a:lnTo>
                <a:lnTo>
                  <a:pt x="189919" y="86203"/>
                </a:lnTo>
                <a:lnTo>
                  <a:pt x="194005" y="84841"/>
                </a:lnTo>
                <a:close/>
                <a:moveTo>
                  <a:pt x="135322" y="88167"/>
                </a:moveTo>
                <a:lnTo>
                  <a:pt x="141719" y="89053"/>
                </a:lnTo>
                <a:cubicBezTo>
                  <a:pt x="141434" y="90700"/>
                  <a:pt x="141149" y="92379"/>
                  <a:pt x="140864" y="94057"/>
                </a:cubicBezTo>
                <a:lnTo>
                  <a:pt x="134562" y="93012"/>
                </a:lnTo>
                <a:lnTo>
                  <a:pt x="135322" y="88167"/>
                </a:lnTo>
                <a:close/>
                <a:moveTo>
                  <a:pt x="25050" y="50797"/>
                </a:moveTo>
                <a:cubicBezTo>
                  <a:pt x="25335" y="52286"/>
                  <a:pt x="25557" y="53426"/>
                  <a:pt x="25715" y="54027"/>
                </a:cubicBezTo>
                <a:cubicBezTo>
                  <a:pt x="27077" y="59000"/>
                  <a:pt x="31099" y="64352"/>
                  <a:pt x="35279" y="66727"/>
                </a:cubicBezTo>
                <a:cubicBezTo>
                  <a:pt x="37275" y="67835"/>
                  <a:pt x="40663" y="69292"/>
                  <a:pt x="43957" y="70717"/>
                </a:cubicBezTo>
                <a:cubicBezTo>
                  <a:pt x="46807" y="71952"/>
                  <a:pt x="50734" y="73599"/>
                  <a:pt x="51272" y="74137"/>
                </a:cubicBezTo>
                <a:cubicBezTo>
                  <a:pt x="51684" y="74517"/>
                  <a:pt x="54598" y="77589"/>
                  <a:pt x="58398" y="81611"/>
                </a:cubicBezTo>
                <a:lnTo>
                  <a:pt x="57448" y="94184"/>
                </a:lnTo>
                <a:lnTo>
                  <a:pt x="52602" y="83955"/>
                </a:lnTo>
                <a:cubicBezTo>
                  <a:pt x="52507" y="83733"/>
                  <a:pt x="52317" y="83543"/>
                  <a:pt x="52096" y="83448"/>
                </a:cubicBezTo>
                <a:cubicBezTo>
                  <a:pt x="36008" y="75024"/>
                  <a:pt x="18241" y="65143"/>
                  <a:pt x="17006" y="63401"/>
                </a:cubicBezTo>
                <a:cubicBezTo>
                  <a:pt x="16468" y="62546"/>
                  <a:pt x="15201" y="57923"/>
                  <a:pt x="13871" y="53046"/>
                </a:cubicBezTo>
                <a:cubicBezTo>
                  <a:pt x="17766" y="52254"/>
                  <a:pt x="21630" y="51462"/>
                  <a:pt x="25050" y="50797"/>
                </a:cubicBezTo>
                <a:close/>
                <a:moveTo>
                  <a:pt x="104825" y="88547"/>
                </a:moveTo>
                <a:lnTo>
                  <a:pt x="118221" y="90763"/>
                </a:lnTo>
                <a:lnTo>
                  <a:pt x="117461" y="95102"/>
                </a:lnTo>
                <a:lnTo>
                  <a:pt x="104508" y="93075"/>
                </a:lnTo>
                <a:lnTo>
                  <a:pt x="104825" y="88547"/>
                </a:lnTo>
                <a:close/>
                <a:moveTo>
                  <a:pt x="190489" y="89307"/>
                </a:moveTo>
                <a:lnTo>
                  <a:pt x="192073" y="93994"/>
                </a:lnTo>
                <a:lnTo>
                  <a:pt x="188019" y="95229"/>
                </a:lnTo>
                <a:lnTo>
                  <a:pt x="186531" y="90605"/>
                </a:lnTo>
                <a:lnTo>
                  <a:pt x="190489" y="89307"/>
                </a:lnTo>
                <a:close/>
                <a:moveTo>
                  <a:pt x="186056" y="90732"/>
                </a:moveTo>
                <a:lnTo>
                  <a:pt x="187544" y="95260"/>
                </a:lnTo>
                <a:lnTo>
                  <a:pt x="181844" y="95039"/>
                </a:lnTo>
                <a:lnTo>
                  <a:pt x="182002" y="92062"/>
                </a:lnTo>
                <a:lnTo>
                  <a:pt x="186056" y="90732"/>
                </a:lnTo>
                <a:close/>
                <a:moveTo>
                  <a:pt x="249457" y="84335"/>
                </a:moveTo>
                <a:lnTo>
                  <a:pt x="251009" y="89782"/>
                </a:lnTo>
                <a:lnTo>
                  <a:pt x="239323" y="95419"/>
                </a:lnTo>
                <a:cubicBezTo>
                  <a:pt x="239292" y="93455"/>
                  <a:pt x="239323" y="91143"/>
                  <a:pt x="239482" y="88547"/>
                </a:cubicBezTo>
                <a:lnTo>
                  <a:pt x="239513" y="88547"/>
                </a:lnTo>
                <a:lnTo>
                  <a:pt x="249457" y="84335"/>
                </a:lnTo>
                <a:close/>
                <a:moveTo>
                  <a:pt x="220512" y="88198"/>
                </a:moveTo>
                <a:lnTo>
                  <a:pt x="222064" y="92727"/>
                </a:lnTo>
                <a:lnTo>
                  <a:pt x="213576" y="95672"/>
                </a:lnTo>
                <a:lnTo>
                  <a:pt x="212024" y="91302"/>
                </a:lnTo>
                <a:lnTo>
                  <a:pt x="220512" y="88198"/>
                </a:lnTo>
                <a:close/>
                <a:moveTo>
                  <a:pt x="118664" y="90827"/>
                </a:moveTo>
                <a:lnTo>
                  <a:pt x="123129" y="91587"/>
                </a:lnTo>
                <a:lnTo>
                  <a:pt x="122496" y="95894"/>
                </a:lnTo>
                <a:lnTo>
                  <a:pt x="117904" y="95165"/>
                </a:lnTo>
                <a:lnTo>
                  <a:pt x="118664" y="90827"/>
                </a:lnTo>
                <a:close/>
                <a:moveTo>
                  <a:pt x="230456" y="90320"/>
                </a:moveTo>
                <a:lnTo>
                  <a:pt x="231406" y="93392"/>
                </a:lnTo>
                <a:lnTo>
                  <a:pt x="223584" y="95894"/>
                </a:lnTo>
                <a:lnTo>
                  <a:pt x="222634" y="93012"/>
                </a:lnTo>
                <a:lnTo>
                  <a:pt x="230456" y="90320"/>
                </a:lnTo>
                <a:close/>
                <a:moveTo>
                  <a:pt x="198312" y="83416"/>
                </a:moveTo>
                <a:lnTo>
                  <a:pt x="200339" y="89497"/>
                </a:lnTo>
                <a:cubicBezTo>
                  <a:pt x="199610" y="91808"/>
                  <a:pt x="198850" y="94184"/>
                  <a:pt x="198090" y="96559"/>
                </a:cubicBezTo>
                <a:lnTo>
                  <a:pt x="194416" y="84715"/>
                </a:lnTo>
                <a:lnTo>
                  <a:pt x="198312" y="83416"/>
                </a:lnTo>
                <a:close/>
                <a:moveTo>
                  <a:pt x="259686" y="86615"/>
                </a:moveTo>
                <a:lnTo>
                  <a:pt x="261840" y="92790"/>
                </a:lnTo>
                <a:lnTo>
                  <a:pt x="253859" y="96654"/>
                </a:lnTo>
                <a:lnTo>
                  <a:pt x="251706" y="90478"/>
                </a:lnTo>
                <a:lnTo>
                  <a:pt x="259686" y="86615"/>
                </a:lnTo>
                <a:close/>
                <a:moveTo>
                  <a:pt x="123604" y="91650"/>
                </a:moveTo>
                <a:lnTo>
                  <a:pt x="128608" y="92505"/>
                </a:lnTo>
                <a:lnTo>
                  <a:pt x="128101" y="96780"/>
                </a:lnTo>
                <a:lnTo>
                  <a:pt x="122939" y="95989"/>
                </a:lnTo>
                <a:lnTo>
                  <a:pt x="123604" y="91650"/>
                </a:lnTo>
                <a:close/>
                <a:moveTo>
                  <a:pt x="175605" y="90827"/>
                </a:moveTo>
                <a:lnTo>
                  <a:pt x="174972" y="93899"/>
                </a:lnTo>
                <a:lnTo>
                  <a:pt x="170000" y="95514"/>
                </a:lnTo>
                <a:cubicBezTo>
                  <a:pt x="169905" y="95545"/>
                  <a:pt x="169841" y="95640"/>
                  <a:pt x="169841" y="95735"/>
                </a:cubicBezTo>
                <a:lnTo>
                  <a:pt x="169841" y="96875"/>
                </a:lnTo>
                <a:lnTo>
                  <a:pt x="164521" y="96210"/>
                </a:lnTo>
                <a:lnTo>
                  <a:pt x="165028" y="92157"/>
                </a:lnTo>
                <a:cubicBezTo>
                  <a:pt x="167276" y="92410"/>
                  <a:pt x="168765" y="92569"/>
                  <a:pt x="169240" y="92569"/>
                </a:cubicBezTo>
                <a:cubicBezTo>
                  <a:pt x="169715" y="92569"/>
                  <a:pt x="172026" y="91935"/>
                  <a:pt x="175605" y="90827"/>
                </a:cubicBezTo>
                <a:close/>
                <a:moveTo>
                  <a:pt x="129083" y="92600"/>
                </a:moveTo>
                <a:lnTo>
                  <a:pt x="131712" y="93012"/>
                </a:lnTo>
                <a:lnTo>
                  <a:pt x="131047" y="97256"/>
                </a:lnTo>
                <a:lnTo>
                  <a:pt x="128513" y="96875"/>
                </a:lnTo>
                <a:lnTo>
                  <a:pt x="129083" y="92600"/>
                </a:lnTo>
                <a:close/>
                <a:moveTo>
                  <a:pt x="174877" y="94405"/>
                </a:moveTo>
                <a:lnTo>
                  <a:pt x="174243" y="97414"/>
                </a:lnTo>
                <a:lnTo>
                  <a:pt x="170285" y="96939"/>
                </a:lnTo>
                <a:lnTo>
                  <a:pt x="170285" y="95894"/>
                </a:lnTo>
                <a:lnTo>
                  <a:pt x="174877" y="94405"/>
                </a:lnTo>
                <a:close/>
                <a:moveTo>
                  <a:pt x="211581" y="91460"/>
                </a:moveTo>
                <a:lnTo>
                  <a:pt x="213165" y="95799"/>
                </a:lnTo>
                <a:lnTo>
                  <a:pt x="208066" y="97572"/>
                </a:lnTo>
                <a:cubicBezTo>
                  <a:pt x="207496" y="95989"/>
                  <a:pt x="207021" y="94564"/>
                  <a:pt x="206577" y="93297"/>
                </a:cubicBezTo>
                <a:lnTo>
                  <a:pt x="211581" y="91460"/>
                </a:lnTo>
                <a:close/>
                <a:moveTo>
                  <a:pt x="132187" y="93075"/>
                </a:moveTo>
                <a:lnTo>
                  <a:pt x="134055" y="93392"/>
                </a:lnTo>
                <a:lnTo>
                  <a:pt x="133390" y="97604"/>
                </a:lnTo>
                <a:lnTo>
                  <a:pt x="131490" y="97319"/>
                </a:lnTo>
                <a:lnTo>
                  <a:pt x="132187" y="93075"/>
                </a:lnTo>
                <a:close/>
                <a:moveTo>
                  <a:pt x="88357" y="84746"/>
                </a:moveTo>
                <a:lnTo>
                  <a:pt x="89624" y="93487"/>
                </a:lnTo>
                <a:cubicBezTo>
                  <a:pt x="89655" y="93614"/>
                  <a:pt x="89750" y="93677"/>
                  <a:pt x="89877" y="93677"/>
                </a:cubicBezTo>
                <a:lnTo>
                  <a:pt x="92315" y="93645"/>
                </a:lnTo>
                <a:lnTo>
                  <a:pt x="92410" y="97636"/>
                </a:lnTo>
                <a:lnTo>
                  <a:pt x="84461" y="97446"/>
                </a:lnTo>
                <a:cubicBezTo>
                  <a:pt x="83986" y="93930"/>
                  <a:pt x="83353" y="89275"/>
                  <a:pt x="82783" y="84810"/>
                </a:cubicBezTo>
                <a:lnTo>
                  <a:pt x="82783" y="84810"/>
                </a:lnTo>
                <a:lnTo>
                  <a:pt x="83955" y="84936"/>
                </a:lnTo>
                <a:lnTo>
                  <a:pt x="84113" y="84936"/>
                </a:lnTo>
                <a:lnTo>
                  <a:pt x="88357" y="84746"/>
                </a:lnTo>
                <a:close/>
                <a:moveTo>
                  <a:pt x="103526" y="93455"/>
                </a:moveTo>
                <a:lnTo>
                  <a:pt x="103241" y="97382"/>
                </a:lnTo>
                <a:lnTo>
                  <a:pt x="92822" y="97667"/>
                </a:lnTo>
                <a:lnTo>
                  <a:pt x="92727" y="93645"/>
                </a:lnTo>
                <a:lnTo>
                  <a:pt x="103526" y="93455"/>
                </a:lnTo>
                <a:close/>
                <a:moveTo>
                  <a:pt x="142638" y="89180"/>
                </a:moveTo>
                <a:lnTo>
                  <a:pt x="145614" y="89560"/>
                </a:lnTo>
                <a:lnTo>
                  <a:pt x="144221" y="97731"/>
                </a:lnTo>
                <a:lnTo>
                  <a:pt x="141244" y="97351"/>
                </a:lnTo>
                <a:cubicBezTo>
                  <a:pt x="141719" y="94595"/>
                  <a:pt x="142194" y="91840"/>
                  <a:pt x="142638" y="89180"/>
                </a:cubicBezTo>
                <a:close/>
                <a:moveTo>
                  <a:pt x="237201" y="88008"/>
                </a:moveTo>
                <a:cubicBezTo>
                  <a:pt x="237011" y="91270"/>
                  <a:pt x="236980" y="94089"/>
                  <a:pt x="237043" y="96400"/>
                </a:cubicBezTo>
                <a:lnTo>
                  <a:pt x="233274" y="97731"/>
                </a:lnTo>
                <a:lnTo>
                  <a:pt x="231913" y="93455"/>
                </a:lnTo>
                <a:lnTo>
                  <a:pt x="230868" y="90193"/>
                </a:lnTo>
                <a:lnTo>
                  <a:pt x="237201" y="88008"/>
                </a:lnTo>
                <a:close/>
                <a:moveTo>
                  <a:pt x="146058" y="89655"/>
                </a:moveTo>
                <a:lnTo>
                  <a:pt x="148053" y="89908"/>
                </a:lnTo>
                <a:lnTo>
                  <a:pt x="146723" y="98142"/>
                </a:lnTo>
                <a:lnTo>
                  <a:pt x="144696" y="97857"/>
                </a:lnTo>
                <a:lnTo>
                  <a:pt x="146058" y="89655"/>
                </a:lnTo>
                <a:close/>
                <a:moveTo>
                  <a:pt x="181559" y="92220"/>
                </a:moveTo>
                <a:lnTo>
                  <a:pt x="181147" y="98301"/>
                </a:lnTo>
                <a:lnTo>
                  <a:pt x="174687" y="97509"/>
                </a:lnTo>
                <a:lnTo>
                  <a:pt x="175352" y="94247"/>
                </a:lnTo>
                <a:lnTo>
                  <a:pt x="181559" y="92220"/>
                </a:lnTo>
                <a:close/>
                <a:moveTo>
                  <a:pt x="148496" y="89972"/>
                </a:moveTo>
                <a:lnTo>
                  <a:pt x="150238" y="90225"/>
                </a:lnTo>
                <a:lnTo>
                  <a:pt x="148908" y="98396"/>
                </a:lnTo>
                <a:lnTo>
                  <a:pt x="147198" y="98174"/>
                </a:lnTo>
                <a:lnTo>
                  <a:pt x="148496" y="89972"/>
                </a:lnTo>
                <a:close/>
                <a:moveTo>
                  <a:pt x="273272" y="87755"/>
                </a:moveTo>
                <a:lnTo>
                  <a:pt x="276946" y="92822"/>
                </a:lnTo>
                <a:lnTo>
                  <a:pt x="266052" y="98396"/>
                </a:lnTo>
                <a:lnTo>
                  <a:pt x="263582" y="95039"/>
                </a:lnTo>
                <a:lnTo>
                  <a:pt x="262822" y="92822"/>
                </a:lnTo>
                <a:lnTo>
                  <a:pt x="273272" y="87755"/>
                </a:lnTo>
                <a:close/>
                <a:moveTo>
                  <a:pt x="134499" y="93455"/>
                </a:moveTo>
                <a:lnTo>
                  <a:pt x="140801" y="94532"/>
                </a:lnTo>
                <a:cubicBezTo>
                  <a:pt x="140547" y="95894"/>
                  <a:pt x="140326" y="97287"/>
                  <a:pt x="140072" y="98681"/>
                </a:cubicBezTo>
                <a:lnTo>
                  <a:pt x="133834" y="97699"/>
                </a:lnTo>
                <a:lnTo>
                  <a:pt x="134499" y="93455"/>
                </a:lnTo>
                <a:close/>
                <a:moveTo>
                  <a:pt x="104476" y="93519"/>
                </a:moveTo>
                <a:lnTo>
                  <a:pt x="117397" y="95577"/>
                </a:lnTo>
                <a:lnTo>
                  <a:pt x="116827" y="98744"/>
                </a:lnTo>
                <a:lnTo>
                  <a:pt x="108150" y="97256"/>
                </a:lnTo>
                <a:lnTo>
                  <a:pt x="108118" y="97256"/>
                </a:lnTo>
                <a:lnTo>
                  <a:pt x="104191" y="97351"/>
                </a:lnTo>
                <a:lnTo>
                  <a:pt x="104476" y="93519"/>
                </a:lnTo>
                <a:close/>
                <a:moveTo>
                  <a:pt x="150681" y="90288"/>
                </a:moveTo>
                <a:lnTo>
                  <a:pt x="153817" y="90700"/>
                </a:lnTo>
                <a:lnTo>
                  <a:pt x="152487" y="98934"/>
                </a:lnTo>
                <a:lnTo>
                  <a:pt x="149351" y="98491"/>
                </a:lnTo>
                <a:lnTo>
                  <a:pt x="150681" y="90288"/>
                </a:lnTo>
                <a:close/>
                <a:moveTo>
                  <a:pt x="261967" y="93234"/>
                </a:moveTo>
                <a:lnTo>
                  <a:pt x="262663" y="95229"/>
                </a:lnTo>
                <a:lnTo>
                  <a:pt x="254683" y="99029"/>
                </a:lnTo>
                <a:lnTo>
                  <a:pt x="253986" y="97097"/>
                </a:lnTo>
                <a:lnTo>
                  <a:pt x="261967" y="93234"/>
                </a:lnTo>
                <a:close/>
                <a:moveTo>
                  <a:pt x="154292" y="90763"/>
                </a:moveTo>
                <a:cubicBezTo>
                  <a:pt x="155654" y="90953"/>
                  <a:pt x="156952" y="91112"/>
                  <a:pt x="158187" y="91270"/>
                </a:cubicBezTo>
                <a:lnTo>
                  <a:pt x="156857" y="99536"/>
                </a:lnTo>
                <a:lnTo>
                  <a:pt x="152962" y="98966"/>
                </a:lnTo>
                <a:lnTo>
                  <a:pt x="154292" y="90763"/>
                </a:lnTo>
                <a:close/>
                <a:moveTo>
                  <a:pt x="158630" y="91365"/>
                </a:moveTo>
                <a:cubicBezTo>
                  <a:pt x="159770" y="91492"/>
                  <a:pt x="160816" y="91650"/>
                  <a:pt x="161829" y="91745"/>
                </a:cubicBezTo>
                <a:lnTo>
                  <a:pt x="160626" y="100074"/>
                </a:lnTo>
                <a:lnTo>
                  <a:pt x="157300" y="99599"/>
                </a:lnTo>
                <a:lnTo>
                  <a:pt x="158630" y="91365"/>
                </a:lnTo>
                <a:close/>
                <a:moveTo>
                  <a:pt x="277231" y="93202"/>
                </a:moveTo>
                <a:lnTo>
                  <a:pt x="279511" y="96432"/>
                </a:lnTo>
                <a:lnTo>
                  <a:pt x="274381" y="100074"/>
                </a:lnTo>
                <a:lnTo>
                  <a:pt x="271594" y="96084"/>
                </a:lnTo>
                <a:lnTo>
                  <a:pt x="277231" y="93202"/>
                </a:lnTo>
                <a:close/>
                <a:moveTo>
                  <a:pt x="251262" y="90637"/>
                </a:moveTo>
                <a:lnTo>
                  <a:pt x="252688" y="94754"/>
                </a:lnTo>
                <a:lnTo>
                  <a:pt x="239545" y="100359"/>
                </a:lnTo>
                <a:cubicBezTo>
                  <a:pt x="239450" y="99282"/>
                  <a:pt x="239387" y="97952"/>
                  <a:pt x="239355" y="96432"/>
                </a:cubicBezTo>
                <a:lnTo>
                  <a:pt x="251262" y="90637"/>
                </a:lnTo>
                <a:close/>
                <a:moveTo>
                  <a:pt x="162272" y="91840"/>
                </a:moveTo>
                <a:lnTo>
                  <a:pt x="164553" y="92093"/>
                </a:lnTo>
                <a:lnTo>
                  <a:pt x="163476" y="100486"/>
                </a:lnTo>
                <a:lnTo>
                  <a:pt x="161101" y="100137"/>
                </a:lnTo>
                <a:lnTo>
                  <a:pt x="162272" y="91840"/>
                </a:lnTo>
                <a:close/>
                <a:moveTo>
                  <a:pt x="117809" y="95640"/>
                </a:moveTo>
                <a:lnTo>
                  <a:pt x="128006" y="97256"/>
                </a:lnTo>
                <a:lnTo>
                  <a:pt x="127595" y="100549"/>
                </a:lnTo>
                <a:lnTo>
                  <a:pt x="117271" y="98807"/>
                </a:lnTo>
                <a:lnTo>
                  <a:pt x="117809" y="95640"/>
                </a:lnTo>
                <a:close/>
                <a:moveTo>
                  <a:pt x="231564" y="93835"/>
                </a:moveTo>
                <a:lnTo>
                  <a:pt x="232831" y="97889"/>
                </a:lnTo>
                <a:lnTo>
                  <a:pt x="225167" y="100612"/>
                </a:lnTo>
                <a:lnTo>
                  <a:pt x="224249" y="97857"/>
                </a:lnTo>
                <a:lnTo>
                  <a:pt x="223742" y="96337"/>
                </a:lnTo>
                <a:lnTo>
                  <a:pt x="231564" y="93835"/>
                </a:lnTo>
                <a:close/>
                <a:moveTo>
                  <a:pt x="200592" y="90225"/>
                </a:moveTo>
                <a:lnTo>
                  <a:pt x="201669" y="93487"/>
                </a:lnTo>
                <a:lnTo>
                  <a:pt x="199357" y="100676"/>
                </a:lnTo>
                <a:lnTo>
                  <a:pt x="198343" y="97351"/>
                </a:lnTo>
                <a:cubicBezTo>
                  <a:pt x="199103" y="94944"/>
                  <a:pt x="199864" y="92537"/>
                  <a:pt x="200592" y="90225"/>
                </a:cubicBezTo>
                <a:close/>
                <a:moveTo>
                  <a:pt x="222190" y="93170"/>
                </a:moveTo>
                <a:lnTo>
                  <a:pt x="223742" y="97794"/>
                </a:lnTo>
                <a:lnTo>
                  <a:pt x="215413" y="100739"/>
                </a:lnTo>
                <a:lnTo>
                  <a:pt x="213735" y="96084"/>
                </a:lnTo>
                <a:lnTo>
                  <a:pt x="222190" y="93170"/>
                </a:lnTo>
                <a:close/>
                <a:moveTo>
                  <a:pt x="164426" y="96685"/>
                </a:moveTo>
                <a:lnTo>
                  <a:pt x="169810" y="97351"/>
                </a:lnTo>
                <a:lnTo>
                  <a:pt x="169113" y="101246"/>
                </a:lnTo>
                <a:lnTo>
                  <a:pt x="163919" y="100549"/>
                </a:lnTo>
                <a:lnTo>
                  <a:pt x="164426" y="96685"/>
                </a:lnTo>
                <a:close/>
                <a:moveTo>
                  <a:pt x="128481" y="97319"/>
                </a:moveTo>
                <a:lnTo>
                  <a:pt x="133295" y="98079"/>
                </a:lnTo>
                <a:lnTo>
                  <a:pt x="132788" y="101436"/>
                </a:lnTo>
                <a:lnTo>
                  <a:pt x="128038" y="100612"/>
                </a:lnTo>
                <a:lnTo>
                  <a:pt x="128481" y="97319"/>
                </a:lnTo>
                <a:close/>
                <a:moveTo>
                  <a:pt x="170253" y="97414"/>
                </a:moveTo>
                <a:lnTo>
                  <a:pt x="174148" y="97889"/>
                </a:lnTo>
                <a:lnTo>
                  <a:pt x="173357" y="101848"/>
                </a:lnTo>
                <a:lnTo>
                  <a:pt x="169556" y="101309"/>
                </a:lnTo>
                <a:lnTo>
                  <a:pt x="170253" y="97414"/>
                </a:lnTo>
                <a:close/>
                <a:moveTo>
                  <a:pt x="62610" y="82624"/>
                </a:moveTo>
                <a:lnTo>
                  <a:pt x="81865" y="84683"/>
                </a:lnTo>
                <a:cubicBezTo>
                  <a:pt x="82623" y="90592"/>
                  <a:pt x="83476" y="97194"/>
                  <a:pt x="84109" y="102163"/>
                </a:cubicBezTo>
                <a:lnTo>
                  <a:pt x="84109" y="102163"/>
                </a:lnTo>
                <a:cubicBezTo>
                  <a:pt x="82732" y="102100"/>
                  <a:pt x="81638" y="102038"/>
                  <a:pt x="81073" y="102038"/>
                </a:cubicBezTo>
                <a:cubicBezTo>
                  <a:pt x="79141" y="100011"/>
                  <a:pt x="69989" y="90383"/>
                  <a:pt x="62610" y="82624"/>
                </a:cubicBezTo>
                <a:close/>
                <a:moveTo>
                  <a:pt x="108087" y="97731"/>
                </a:moveTo>
                <a:lnTo>
                  <a:pt x="116732" y="99187"/>
                </a:lnTo>
                <a:lnTo>
                  <a:pt x="116131" y="102544"/>
                </a:lnTo>
                <a:lnTo>
                  <a:pt x="112964" y="102069"/>
                </a:lnTo>
                <a:lnTo>
                  <a:pt x="112900" y="102069"/>
                </a:lnTo>
                <a:lnTo>
                  <a:pt x="110082" y="102354"/>
                </a:lnTo>
                <a:lnTo>
                  <a:pt x="104603" y="97826"/>
                </a:lnTo>
                <a:lnTo>
                  <a:pt x="108087" y="97731"/>
                </a:lnTo>
                <a:close/>
                <a:moveTo>
                  <a:pt x="133770" y="98142"/>
                </a:moveTo>
                <a:lnTo>
                  <a:pt x="140009" y="99124"/>
                </a:lnTo>
                <a:cubicBezTo>
                  <a:pt x="139787" y="100264"/>
                  <a:pt x="139597" y="101404"/>
                  <a:pt x="139407" y="102544"/>
                </a:cubicBezTo>
                <a:lnTo>
                  <a:pt x="133232" y="101499"/>
                </a:lnTo>
                <a:lnTo>
                  <a:pt x="133770" y="98142"/>
                </a:lnTo>
                <a:close/>
                <a:moveTo>
                  <a:pt x="262885" y="95640"/>
                </a:moveTo>
                <a:lnTo>
                  <a:pt x="265197" y="98776"/>
                </a:lnTo>
                <a:lnTo>
                  <a:pt x="255949" y="102734"/>
                </a:lnTo>
                <a:lnTo>
                  <a:pt x="254809" y="99472"/>
                </a:lnTo>
                <a:lnTo>
                  <a:pt x="262885" y="95640"/>
                </a:lnTo>
                <a:close/>
                <a:moveTo>
                  <a:pt x="174623" y="97952"/>
                </a:moveTo>
                <a:lnTo>
                  <a:pt x="181147" y="98744"/>
                </a:lnTo>
                <a:lnTo>
                  <a:pt x="180862" y="102893"/>
                </a:lnTo>
                <a:lnTo>
                  <a:pt x="173800" y="101911"/>
                </a:lnTo>
                <a:lnTo>
                  <a:pt x="174623" y="97952"/>
                </a:lnTo>
                <a:close/>
                <a:moveTo>
                  <a:pt x="271182" y="96274"/>
                </a:moveTo>
                <a:lnTo>
                  <a:pt x="274001" y="100359"/>
                </a:lnTo>
                <a:lnTo>
                  <a:pt x="269694" y="103399"/>
                </a:lnTo>
                <a:lnTo>
                  <a:pt x="266305" y="98776"/>
                </a:lnTo>
                <a:lnTo>
                  <a:pt x="271182" y="96274"/>
                </a:lnTo>
                <a:close/>
                <a:moveTo>
                  <a:pt x="252846" y="95197"/>
                </a:moveTo>
                <a:lnTo>
                  <a:pt x="253416" y="96844"/>
                </a:lnTo>
                <a:lnTo>
                  <a:pt x="239862" y="103431"/>
                </a:lnTo>
                <a:cubicBezTo>
                  <a:pt x="239798" y="102861"/>
                  <a:pt x="239672" y="102006"/>
                  <a:pt x="239577" y="100834"/>
                </a:cubicBezTo>
                <a:lnTo>
                  <a:pt x="252846" y="95197"/>
                </a:lnTo>
                <a:close/>
                <a:moveTo>
                  <a:pt x="196570" y="93139"/>
                </a:moveTo>
                <a:lnTo>
                  <a:pt x="197837" y="97351"/>
                </a:lnTo>
                <a:cubicBezTo>
                  <a:pt x="197172" y="99441"/>
                  <a:pt x="196507" y="101531"/>
                  <a:pt x="195842" y="103589"/>
                </a:cubicBezTo>
                <a:lnTo>
                  <a:pt x="195683" y="103083"/>
                </a:lnTo>
                <a:lnTo>
                  <a:pt x="192675" y="94310"/>
                </a:lnTo>
                <a:lnTo>
                  <a:pt x="196570" y="93139"/>
                </a:lnTo>
                <a:close/>
                <a:moveTo>
                  <a:pt x="181812" y="95482"/>
                </a:moveTo>
                <a:lnTo>
                  <a:pt x="186563" y="95672"/>
                </a:lnTo>
                <a:lnTo>
                  <a:pt x="186024" y="103621"/>
                </a:lnTo>
                <a:lnTo>
                  <a:pt x="181337" y="102956"/>
                </a:lnTo>
                <a:lnTo>
                  <a:pt x="181812" y="95482"/>
                </a:lnTo>
                <a:close/>
                <a:moveTo>
                  <a:pt x="223869" y="98237"/>
                </a:moveTo>
                <a:lnTo>
                  <a:pt x="224724" y="100771"/>
                </a:lnTo>
                <a:lnTo>
                  <a:pt x="216458" y="103684"/>
                </a:lnTo>
                <a:lnTo>
                  <a:pt x="215571" y="101182"/>
                </a:lnTo>
                <a:lnTo>
                  <a:pt x="223869" y="98237"/>
                </a:lnTo>
                <a:close/>
                <a:moveTo>
                  <a:pt x="103210" y="97857"/>
                </a:moveTo>
                <a:lnTo>
                  <a:pt x="103115" y="103748"/>
                </a:lnTo>
                <a:cubicBezTo>
                  <a:pt x="98998" y="103019"/>
                  <a:pt x="90352" y="102481"/>
                  <a:pt x="85031" y="102228"/>
                </a:cubicBezTo>
                <a:lnTo>
                  <a:pt x="84493" y="97921"/>
                </a:lnTo>
                <a:lnTo>
                  <a:pt x="92600" y="98111"/>
                </a:lnTo>
                <a:lnTo>
                  <a:pt x="103210" y="97857"/>
                </a:lnTo>
                <a:close/>
                <a:moveTo>
                  <a:pt x="117207" y="99251"/>
                </a:moveTo>
                <a:lnTo>
                  <a:pt x="127531" y="100992"/>
                </a:lnTo>
                <a:lnTo>
                  <a:pt x="127120" y="104191"/>
                </a:lnTo>
                <a:lnTo>
                  <a:pt x="116606" y="102608"/>
                </a:lnTo>
                <a:lnTo>
                  <a:pt x="117207" y="99251"/>
                </a:lnTo>
                <a:close/>
                <a:moveTo>
                  <a:pt x="187038" y="95672"/>
                </a:moveTo>
                <a:lnTo>
                  <a:pt x="187703" y="95704"/>
                </a:lnTo>
                <a:lnTo>
                  <a:pt x="190489" y="104254"/>
                </a:lnTo>
                <a:lnTo>
                  <a:pt x="186499" y="103684"/>
                </a:lnTo>
                <a:lnTo>
                  <a:pt x="187038" y="95672"/>
                </a:lnTo>
                <a:close/>
                <a:moveTo>
                  <a:pt x="192231" y="94437"/>
                </a:moveTo>
                <a:lnTo>
                  <a:pt x="195145" y="102988"/>
                </a:lnTo>
                <a:lnTo>
                  <a:pt x="190996" y="104254"/>
                </a:lnTo>
                <a:lnTo>
                  <a:pt x="188178" y="95640"/>
                </a:lnTo>
                <a:lnTo>
                  <a:pt x="192231" y="94437"/>
                </a:lnTo>
                <a:close/>
                <a:moveTo>
                  <a:pt x="279796" y="96780"/>
                </a:moveTo>
                <a:lnTo>
                  <a:pt x="282583" y="100676"/>
                </a:lnTo>
                <a:cubicBezTo>
                  <a:pt x="280968" y="101911"/>
                  <a:pt x="279226" y="103178"/>
                  <a:pt x="277421" y="104508"/>
                </a:cubicBezTo>
                <a:lnTo>
                  <a:pt x="274603" y="100454"/>
                </a:lnTo>
                <a:lnTo>
                  <a:pt x="279796" y="96780"/>
                </a:lnTo>
                <a:close/>
                <a:moveTo>
                  <a:pt x="127975" y="101087"/>
                </a:moveTo>
                <a:lnTo>
                  <a:pt x="132725" y="101879"/>
                </a:lnTo>
                <a:lnTo>
                  <a:pt x="132250" y="104951"/>
                </a:lnTo>
                <a:lnTo>
                  <a:pt x="127595" y="104254"/>
                </a:lnTo>
                <a:lnTo>
                  <a:pt x="127975" y="101087"/>
                </a:lnTo>
                <a:close/>
                <a:moveTo>
                  <a:pt x="213291" y="96274"/>
                </a:moveTo>
                <a:lnTo>
                  <a:pt x="216046" y="103843"/>
                </a:lnTo>
                <a:lnTo>
                  <a:pt x="210884" y="105648"/>
                </a:lnTo>
                <a:cubicBezTo>
                  <a:pt x="209907" y="102872"/>
                  <a:pt x="209023" y="100317"/>
                  <a:pt x="208234" y="98012"/>
                </a:cubicBezTo>
                <a:lnTo>
                  <a:pt x="208234" y="98012"/>
                </a:lnTo>
                <a:lnTo>
                  <a:pt x="213291" y="96274"/>
                </a:lnTo>
                <a:close/>
                <a:moveTo>
                  <a:pt x="237075" y="97351"/>
                </a:moveTo>
                <a:cubicBezTo>
                  <a:pt x="237138" y="98934"/>
                  <a:pt x="237233" y="100232"/>
                  <a:pt x="237328" y="101309"/>
                </a:cubicBezTo>
                <a:lnTo>
                  <a:pt x="226909" y="105743"/>
                </a:lnTo>
                <a:lnTo>
                  <a:pt x="226624" y="104888"/>
                </a:lnTo>
                <a:lnTo>
                  <a:pt x="225484" y="101467"/>
                </a:lnTo>
                <a:lnTo>
                  <a:pt x="237075" y="97351"/>
                </a:lnTo>
                <a:close/>
                <a:moveTo>
                  <a:pt x="253574" y="97287"/>
                </a:moveTo>
                <a:lnTo>
                  <a:pt x="254239" y="99219"/>
                </a:lnTo>
                <a:lnTo>
                  <a:pt x="240527" y="105743"/>
                </a:lnTo>
                <a:lnTo>
                  <a:pt x="239988" y="104128"/>
                </a:lnTo>
                <a:cubicBezTo>
                  <a:pt x="239988" y="104096"/>
                  <a:pt x="239988" y="104001"/>
                  <a:pt x="239925" y="103906"/>
                </a:cubicBezTo>
                <a:lnTo>
                  <a:pt x="253574" y="97287"/>
                </a:lnTo>
                <a:close/>
                <a:moveTo>
                  <a:pt x="133168" y="101943"/>
                </a:moveTo>
                <a:lnTo>
                  <a:pt x="139344" y="102988"/>
                </a:lnTo>
                <a:cubicBezTo>
                  <a:pt x="139154" y="104001"/>
                  <a:pt x="138996" y="104951"/>
                  <a:pt x="138806" y="105933"/>
                </a:cubicBezTo>
                <a:lnTo>
                  <a:pt x="132693" y="105014"/>
                </a:lnTo>
                <a:lnTo>
                  <a:pt x="133168" y="101943"/>
                </a:lnTo>
                <a:close/>
                <a:moveTo>
                  <a:pt x="173737" y="102354"/>
                </a:moveTo>
                <a:lnTo>
                  <a:pt x="180862" y="103368"/>
                </a:lnTo>
                <a:lnTo>
                  <a:pt x="180672" y="106123"/>
                </a:lnTo>
                <a:lnTo>
                  <a:pt x="173135" y="105236"/>
                </a:lnTo>
                <a:lnTo>
                  <a:pt x="173737" y="102354"/>
                </a:lnTo>
                <a:close/>
                <a:moveTo>
                  <a:pt x="141149" y="97794"/>
                </a:moveTo>
                <a:lnTo>
                  <a:pt x="144158" y="98206"/>
                </a:lnTo>
                <a:lnTo>
                  <a:pt x="142764" y="106503"/>
                </a:lnTo>
                <a:lnTo>
                  <a:pt x="139724" y="106059"/>
                </a:lnTo>
                <a:cubicBezTo>
                  <a:pt x="140199" y="103431"/>
                  <a:pt x="140674" y="100612"/>
                  <a:pt x="141149" y="97794"/>
                </a:cubicBezTo>
                <a:close/>
                <a:moveTo>
                  <a:pt x="181305" y="103399"/>
                </a:moveTo>
                <a:lnTo>
                  <a:pt x="185992" y="104064"/>
                </a:lnTo>
                <a:lnTo>
                  <a:pt x="185834" y="106693"/>
                </a:lnTo>
                <a:lnTo>
                  <a:pt x="181115" y="106186"/>
                </a:lnTo>
                <a:lnTo>
                  <a:pt x="181305" y="103399"/>
                </a:lnTo>
                <a:close/>
                <a:moveTo>
                  <a:pt x="112932" y="102513"/>
                </a:moveTo>
                <a:lnTo>
                  <a:pt x="116067" y="102988"/>
                </a:lnTo>
                <a:lnTo>
                  <a:pt x="115434" y="106756"/>
                </a:lnTo>
                <a:lnTo>
                  <a:pt x="110588" y="102766"/>
                </a:lnTo>
                <a:lnTo>
                  <a:pt x="112932" y="102513"/>
                </a:lnTo>
                <a:close/>
                <a:moveTo>
                  <a:pt x="144601" y="98269"/>
                </a:moveTo>
                <a:lnTo>
                  <a:pt x="146660" y="98554"/>
                </a:lnTo>
                <a:lnTo>
                  <a:pt x="145298" y="106915"/>
                </a:lnTo>
                <a:lnTo>
                  <a:pt x="143208" y="106598"/>
                </a:lnTo>
                <a:lnTo>
                  <a:pt x="144601" y="98269"/>
                </a:lnTo>
                <a:close/>
                <a:moveTo>
                  <a:pt x="204107" y="88895"/>
                </a:moveTo>
                <a:cubicBezTo>
                  <a:pt x="204994" y="91523"/>
                  <a:pt x="207211" y="97826"/>
                  <a:pt x="209998" y="105933"/>
                </a:cubicBezTo>
                <a:lnTo>
                  <a:pt x="206641" y="107136"/>
                </a:lnTo>
                <a:lnTo>
                  <a:pt x="202397" y="94215"/>
                </a:lnTo>
                <a:lnTo>
                  <a:pt x="204107" y="88895"/>
                </a:lnTo>
                <a:close/>
                <a:moveTo>
                  <a:pt x="147103" y="98617"/>
                </a:moveTo>
                <a:lnTo>
                  <a:pt x="148845" y="98871"/>
                </a:lnTo>
                <a:lnTo>
                  <a:pt x="147483" y="107263"/>
                </a:lnTo>
                <a:lnTo>
                  <a:pt x="145741" y="107010"/>
                </a:lnTo>
                <a:lnTo>
                  <a:pt x="147103" y="98617"/>
                </a:lnTo>
                <a:close/>
                <a:moveTo>
                  <a:pt x="186468" y="104159"/>
                </a:moveTo>
                <a:lnTo>
                  <a:pt x="190648" y="104729"/>
                </a:lnTo>
                <a:lnTo>
                  <a:pt x="191535" y="107390"/>
                </a:lnTo>
                <a:lnTo>
                  <a:pt x="191535" y="107390"/>
                </a:lnTo>
                <a:lnTo>
                  <a:pt x="186278" y="106756"/>
                </a:lnTo>
                <a:lnTo>
                  <a:pt x="186468" y="104159"/>
                </a:lnTo>
                <a:close/>
                <a:moveTo>
                  <a:pt x="198090" y="98079"/>
                </a:moveTo>
                <a:lnTo>
                  <a:pt x="199135" y="101436"/>
                </a:lnTo>
                <a:lnTo>
                  <a:pt x="197203" y="107516"/>
                </a:lnTo>
                <a:lnTo>
                  <a:pt x="196095" y="104286"/>
                </a:lnTo>
                <a:cubicBezTo>
                  <a:pt x="196728" y="102259"/>
                  <a:pt x="197425" y="100169"/>
                  <a:pt x="198090" y="98079"/>
                </a:cubicBezTo>
                <a:close/>
                <a:moveTo>
                  <a:pt x="274254" y="100707"/>
                </a:moveTo>
                <a:lnTo>
                  <a:pt x="277041" y="104761"/>
                </a:lnTo>
                <a:cubicBezTo>
                  <a:pt x="275679" y="105743"/>
                  <a:pt x="274286" y="106756"/>
                  <a:pt x="272892" y="107738"/>
                </a:cubicBezTo>
                <a:lnTo>
                  <a:pt x="269979" y="103748"/>
                </a:lnTo>
                <a:lnTo>
                  <a:pt x="274254" y="100707"/>
                </a:lnTo>
                <a:close/>
                <a:moveTo>
                  <a:pt x="149288" y="98934"/>
                </a:moveTo>
                <a:lnTo>
                  <a:pt x="152392" y="99346"/>
                </a:lnTo>
                <a:lnTo>
                  <a:pt x="151062" y="107801"/>
                </a:lnTo>
                <a:lnTo>
                  <a:pt x="147958" y="107326"/>
                </a:lnTo>
                <a:lnTo>
                  <a:pt x="149288" y="98934"/>
                </a:lnTo>
                <a:close/>
                <a:moveTo>
                  <a:pt x="152835" y="99409"/>
                </a:moveTo>
                <a:lnTo>
                  <a:pt x="156762" y="99979"/>
                </a:lnTo>
                <a:lnTo>
                  <a:pt x="155432" y="108435"/>
                </a:lnTo>
                <a:lnTo>
                  <a:pt x="151473" y="107833"/>
                </a:lnTo>
                <a:lnTo>
                  <a:pt x="152835" y="99409"/>
                </a:lnTo>
                <a:close/>
                <a:moveTo>
                  <a:pt x="237360" y="101784"/>
                </a:moveTo>
                <a:cubicBezTo>
                  <a:pt x="237518" y="103114"/>
                  <a:pt x="237645" y="104001"/>
                  <a:pt x="237708" y="104381"/>
                </a:cubicBezTo>
                <a:lnTo>
                  <a:pt x="227827" y="108466"/>
                </a:lnTo>
                <a:lnTo>
                  <a:pt x="227036" y="106154"/>
                </a:lnTo>
                <a:lnTo>
                  <a:pt x="237360" y="101784"/>
                </a:lnTo>
                <a:close/>
                <a:moveTo>
                  <a:pt x="254398" y="99662"/>
                </a:moveTo>
                <a:lnTo>
                  <a:pt x="255538" y="102893"/>
                </a:lnTo>
                <a:lnTo>
                  <a:pt x="241603" y="108815"/>
                </a:lnTo>
                <a:lnTo>
                  <a:pt x="240685" y="106186"/>
                </a:lnTo>
                <a:lnTo>
                  <a:pt x="254398" y="99662"/>
                </a:lnTo>
                <a:close/>
                <a:moveTo>
                  <a:pt x="157237" y="100042"/>
                </a:moveTo>
                <a:lnTo>
                  <a:pt x="160594" y="100517"/>
                </a:lnTo>
                <a:lnTo>
                  <a:pt x="159359" y="109036"/>
                </a:lnTo>
                <a:lnTo>
                  <a:pt x="155907" y="108530"/>
                </a:lnTo>
                <a:lnTo>
                  <a:pt x="157237" y="100042"/>
                </a:lnTo>
                <a:close/>
                <a:moveTo>
                  <a:pt x="127500" y="104729"/>
                </a:moveTo>
                <a:lnTo>
                  <a:pt x="133295" y="105584"/>
                </a:lnTo>
                <a:lnTo>
                  <a:pt x="132693" y="109068"/>
                </a:lnTo>
                <a:lnTo>
                  <a:pt x="127088" y="107991"/>
                </a:lnTo>
                <a:lnTo>
                  <a:pt x="127500" y="104729"/>
                </a:lnTo>
                <a:close/>
                <a:moveTo>
                  <a:pt x="161037" y="100581"/>
                </a:moveTo>
                <a:lnTo>
                  <a:pt x="163444" y="100897"/>
                </a:lnTo>
                <a:lnTo>
                  <a:pt x="162304" y="109480"/>
                </a:lnTo>
                <a:lnTo>
                  <a:pt x="159802" y="109100"/>
                </a:lnTo>
                <a:lnTo>
                  <a:pt x="161037" y="100581"/>
                </a:lnTo>
                <a:close/>
                <a:moveTo>
                  <a:pt x="225009" y="101594"/>
                </a:moveTo>
                <a:lnTo>
                  <a:pt x="226086" y="104793"/>
                </a:lnTo>
                <a:lnTo>
                  <a:pt x="212278" y="109543"/>
                </a:lnTo>
                <a:cubicBezTo>
                  <a:pt x="212246" y="109543"/>
                  <a:pt x="212246" y="109543"/>
                  <a:pt x="212214" y="109575"/>
                </a:cubicBezTo>
                <a:lnTo>
                  <a:pt x="212214" y="109543"/>
                </a:lnTo>
                <a:cubicBezTo>
                  <a:pt x="211866" y="108530"/>
                  <a:pt x="211518" y="107485"/>
                  <a:pt x="211169" y="106503"/>
                </a:cubicBezTo>
                <a:lnTo>
                  <a:pt x="225009" y="101594"/>
                </a:lnTo>
                <a:close/>
                <a:moveTo>
                  <a:pt x="255664" y="103336"/>
                </a:moveTo>
                <a:lnTo>
                  <a:pt x="257058" y="107326"/>
                </a:lnTo>
                <a:lnTo>
                  <a:pt x="251136" y="109796"/>
                </a:lnTo>
                <a:lnTo>
                  <a:pt x="249806" y="105964"/>
                </a:lnTo>
                <a:cubicBezTo>
                  <a:pt x="249774" y="105933"/>
                  <a:pt x="249742" y="105901"/>
                  <a:pt x="249711" y="105869"/>
                </a:cubicBezTo>
                <a:lnTo>
                  <a:pt x="255664" y="103336"/>
                </a:lnTo>
                <a:close/>
                <a:moveTo>
                  <a:pt x="133770" y="105648"/>
                </a:moveTo>
                <a:lnTo>
                  <a:pt x="138742" y="106408"/>
                </a:lnTo>
                <a:cubicBezTo>
                  <a:pt x="138521" y="107675"/>
                  <a:pt x="138331" y="108910"/>
                  <a:pt x="138109" y="110113"/>
                </a:cubicBezTo>
                <a:lnTo>
                  <a:pt x="133137" y="109131"/>
                </a:lnTo>
                <a:lnTo>
                  <a:pt x="133770" y="105648"/>
                </a:lnTo>
                <a:close/>
                <a:moveTo>
                  <a:pt x="202144" y="94975"/>
                </a:moveTo>
                <a:lnTo>
                  <a:pt x="206197" y="107295"/>
                </a:lnTo>
                <a:lnTo>
                  <a:pt x="198090" y="110145"/>
                </a:lnTo>
                <a:lnTo>
                  <a:pt x="197678" y="108973"/>
                </a:lnTo>
                <a:lnTo>
                  <a:pt x="202144" y="94975"/>
                </a:lnTo>
                <a:close/>
                <a:moveTo>
                  <a:pt x="163856" y="100992"/>
                </a:moveTo>
                <a:lnTo>
                  <a:pt x="169018" y="101721"/>
                </a:lnTo>
                <a:lnTo>
                  <a:pt x="167466" y="110176"/>
                </a:lnTo>
                <a:lnTo>
                  <a:pt x="162747" y="109575"/>
                </a:lnTo>
                <a:lnTo>
                  <a:pt x="163856" y="100992"/>
                </a:lnTo>
                <a:close/>
                <a:moveTo>
                  <a:pt x="197457" y="109701"/>
                </a:moveTo>
                <a:lnTo>
                  <a:pt x="197647" y="110303"/>
                </a:lnTo>
                <a:lnTo>
                  <a:pt x="197203" y="110461"/>
                </a:lnTo>
                <a:lnTo>
                  <a:pt x="197457" y="109701"/>
                </a:lnTo>
                <a:close/>
                <a:moveTo>
                  <a:pt x="237803" y="104856"/>
                </a:moveTo>
                <a:lnTo>
                  <a:pt x="238436" y="106693"/>
                </a:lnTo>
                <a:lnTo>
                  <a:pt x="228524" y="110651"/>
                </a:lnTo>
                <a:lnTo>
                  <a:pt x="227954" y="108910"/>
                </a:lnTo>
                <a:lnTo>
                  <a:pt x="237803" y="104856"/>
                </a:lnTo>
                <a:close/>
                <a:moveTo>
                  <a:pt x="169461" y="101753"/>
                </a:moveTo>
                <a:lnTo>
                  <a:pt x="173262" y="102291"/>
                </a:lnTo>
                <a:lnTo>
                  <a:pt x="171551" y="110715"/>
                </a:lnTo>
                <a:lnTo>
                  <a:pt x="167941" y="110240"/>
                </a:lnTo>
                <a:lnTo>
                  <a:pt x="169461" y="101753"/>
                </a:lnTo>
                <a:close/>
                <a:moveTo>
                  <a:pt x="116511" y="103051"/>
                </a:moveTo>
                <a:lnTo>
                  <a:pt x="127056" y="104634"/>
                </a:lnTo>
                <a:lnTo>
                  <a:pt x="126201" y="111348"/>
                </a:lnTo>
                <a:lnTo>
                  <a:pt x="117714" y="108656"/>
                </a:lnTo>
                <a:lnTo>
                  <a:pt x="115814" y="107073"/>
                </a:lnTo>
                <a:lnTo>
                  <a:pt x="116511" y="103051"/>
                </a:lnTo>
                <a:close/>
                <a:moveTo>
                  <a:pt x="60551" y="83828"/>
                </a:moveTo>
                <a:cubicBezTo>
                  <a:pt x="68785" y="92505"/>
                  <a:pt x="79521" y="103779"/>
                  <a:pt x="79711" y="103969"/>
                </a:cubicBezTo>
                <a:cubicBezTo>
                  <a:pt x="79901" y="104191"/>
                  <a:pt x="80186" y="104318"/>
                  <a:pt x="80503" y="104318"/>
                </a:cubicBezTo>
                <a:cubicBezTo>
                  <a:pt x="80534" y="104318"/>
                  <a:pt x="81991" y="104381"/>
                  <a:pt x="84145" y="104476"/>
                </a:cubicBezTo>
                <a:lnTo>
                  <a:pt x="83385" y="111380"/>
                </a:lnTo>
                <a:cubicBezTo>
                  <a:pt x="77051" y="109701"/>
                  <a:pt x="70559" y="108561"/>
                  <a:pt x="64035" y="107991"/>
                </a:cubicBezTo>
                <a:lnTo>
                  <a:pt x="59443" y="98332"/>
                </a:lnTo>
                <a:lnTo>
                  <a:pt x="60551" y="83828"/>
                </a:lnTo>
                <a:close/>
                <a:moveTo>
                  <a:pt x="195303" y="103399"/>
                </a:moveTo>
                <a:lnTo>
                  <a:pt x="195588" y="104286"/>
                </a:lnTo>
                <a:cubicBezTo>
                  <a:pt x="194796" y="106788"/>
                  <a:pt x="194005" y="109163"/>
                  <a:pt x="193308" y="111380"/>
                </a:cubicBezTo>
                <a:lnTo>
                  <a:pt x="191123" y="104698"/>
                </a:lnTo>
                <a:lnTo>
                  <a:pt x="195303" y="103399"/>
                </a:lnTo>
                <a:close/>
                <a:moveTo>
                  <a:pt x="195842" y="105014"/>
                </a:moveTo>
                <a:lnTo>
                  <a:pt x="196950" y="108276"/>
                </a:lnTo>
                <a:lnTo>
                  <a:pt x="196127" y="110841"/>
                </a:lnTo>
                <a:lnTo>
                  <a:pt x="193688" y="111697"/>
                </a:lnTo>
                <a:cubicBezTo>
                  <a:pt x="194353" y="109638"/>
                  <a:pt x="195082" y="107358"/>
                  <a:pt x="195842" y="105014"/>
                </a:cubicBezTo>
                <a:close/>
                <a:moveTo>
                  <a:pt x="173040" y="105711"/>
                </a:moveTo>
                <a:lnTo>
                  <a:pt x="180640" y="106566"/>
                </a:lnTo>
                <a:lnTo>
                  <a:pt x="180324" y="111855"/>
                </a:lnTo>
                <a:lnTo>
                  <a:pt x="172026" y="110778"/>
                </a:lnTo>
                <a:lnTo>
                  <a:pt x="173040" y="105711"/>
                </a:lnTo>
                <a:close/>
                <a:moveTo>
                  <a:pt x="181115" y="106630"/>
                </a:moveTo>
                <a:lnTo>
                  <a:pt x="185802" y="107168"/>
                </a:lnTo>
                <a:lnTo>
                  <a:pt x="185422" y="112520"/>
                </a:lnTo>
                <a:lnTo>
                  <a:pt x="180767" y="111918"/>
                </a:lnTo>
                <a:lnTo>
                  <a:pt x="181115" y="106630"/>
                </a:lnTo>
                <a:close/>
                <a:moveTo>
                  <a:pt x="186246" y="107231"/>
                </a:moveTo>
                <a:lnTo>
                  <a:pt x="191693" y="107865"/>
                </a:lnTo>
                <a:lnTo>
                  <a:pt x="193023" y="111950"/>
                </a:lnTo>
                <a:lnTo>
                  <a:pt x="189761" y="113090"/>
                </a:lnTo>
                <a:lnTo>
                  <a:pt x="185897" y="112583"/>
                </a:lnTo>
                <a:lnTo>
                  <a:pt x="186246" y="107231"/>
                </a:lnTo>
                <a:close/>
                <a:moveTo>
                  <a:pt x="249331" y="106028"/>
                </a:moveTo>
                <a:cubicBezTo>
                  <a:pt x="249331" y="106059"/>
                  <a:pt x="249331" y="106091"/>
                  <a:pt x="249331" y="106123"/>
                </a:cubicBezTo>
                <a:lnTo>
                  <a:pt x="250692" y="109955"/>
                </a:lnTo>
                <a:lnTo>
                  <a:pt x="243060" y="113122"/>
                </a:lnTo>
                <a:lnTo>
                  <a:pt x="241730" y="109258"/>
                </a:lnTo>
                <a:lnTo>
                  <a:pt x="249331" y="106028"/>
                </a:lnTo>
                <a:close/>
                <a:moveTo>
                  <a:pt x="277548" y="105489"/>
                </a:moveTo>
                <a:lnTo>
                  <a:pt x="280810" y="110176"/>
                </a:lnTo>
                <a:lnTo>
                  <a:pt x="276756" y="113533"/>
                </a:lnTo>
                <a:lnTo>
                  <a:pt x="273399" y="108498"/>
                </a:lnTo>
                <a:cubicBezTo>
                  <a:pt x="274793" y="107485"/>
                  <a:pt x="276154" y="106503"/>
                  <a:pt x="277548" y="105489"/>
                </a:cubicBezTo>
                <a:close/>
                <a:moveTo>
                  <a:pt x="162716" y="110018"/>
                </a:moveTo>
                <a:lnTo>
                  <a:pt x="171456" y="111158"/>
                </a:lnTo>
                <a:lnTo>
                  <a:pt x="170918" y="113882"/>
                </a:lnTo>
                <a:lnTo>
                  <a:pt x="162399" y="112425"/>
                </a:lnTo>
                <a:lnTo>
                  <a:pt x="162716" y="110018"/>
                </a:lnTo>
                <a:close/>
                <a:moveTo>
                  <a:pt x="127025" y="108435"/>
                </a:moveTo>
                <a:lnTo>
                  <a:pt x="132630" y="109511"/>
                </a:lnTo>
                <a:lnTo>
                  <a:pt x="131838" y="113913"/>
                </a:lnTo>
                <a:cubicBezTo>
                  <a:pt x="129780" y="112963"/>
                  <a:pt x="127848" y="112077"/>
                  <a:pt x="126645" y="111475"/>
                </a:cubicBezTo>
                <a:lnTo>
                  <a:pt x="127025" y="108435"/>
                </a:lnTo>
                <a:close/>
                <a:moveTo>
                  <a:pt x="238563" y="107105"/>
                </a:moveTo>
                <a:lnTo>
                  <a:pt x="239482" y="109733"/>
                </a:lnTo>
                <a:lnTo>
                  <a:pt x="229632" y="113913"/>
                </a:lnTo>
                <a:lnTo>
                  <a:pt x="228682" y="111063"/>
                </a:lnTo>
                <a:lnTo>
                  <a:pt x="238563" y="107105"/>
                </a:lnTo>
                <a:close/>
                <a:moveTo>
                  <a:pt x="226244" y="105236"/>
                </a:moveTo>
                <a:lnTo>
                  <a:pt x="227384" y="108625"/>
                </a:lnTo>
                <a:lnTo>
                  <a:pt x="213830" y="114198"/>
                </a:lnTo>
                <a:cubicBezTo>
                  <a:pt x="213323" y="112773"/>
                  <a:pt x="212848" y="111348"/>
                  <a:pt x="212373" y="109986"/>
                </a:cubicBezTo>
                <a:lnTo>
                  <a:pt x="212404" y="109986"/>
                </a:lnTo>
                <a:lnTo>
                  <a:pt x="226244" y="105236"/>
                </a:lnTo>
                <a:close/>
                <a:moveTo>
                  <a:pt x="171900" y="111190"/>
                </a:moveTo>
                <a:lnTo>
                  <a:pt x="180260" y="112298"/>
                </a:lnTo>
                <a:lnTo>
                  <a:pt x="180070" y="115402"/>
                </a:lnTo>
                <a:lnTo>
                  <a:pt x="171361" y="113945"/>
                </a:lnTo>
                <a:lnTo>
                  <a:pt x="171900" y="111190"/>
                </a:lnTo>
                <a:close/>
                <a:moveTo>
                  <a:pt x="210283" y="106820"/>
                </a:moveTo>
                <a:lnTo>
                  <a:pt x="211834" y="111222"/>
                </a:lnTo>
                <a:lnTo>
                  <a:pt x="199832" y="115402"/>
                </a:lnTo>
                <a:lnTo>
                  <a:pt x="198375" y="111031"/>
                </a:lnTo>
                <a:lnTo>
                  <a:pt x="210283" y="106820"/>
                </a:lnTo>
                <a:close/>
                <a:moveTo>
                  <a:pt x="133073" y="109575"/>
                </a:moveTo>
                <a:lnTo>
                  <a:pt x="138046" y="110525"/>
                </a:lnTo>
                <a:cubicBezTo>
                  <a:pt x="137697" y="112552"/>
                  <a:pt x="137380" y="114452"/>
                  <a:pt x="137095" y="116162"/>
                </a:cubicBezTo>
                <a:cubicBezTo>
                  <a:pt x="135544" y="115560"/>
                  <a:pt x="133897" y="114832"/>
                  <a:pt x="132282" y="114103"/>
                </a:cubicBezTo>
                <a:lnTo>
                  <a:pt x="132282" y="114072"/>
                </a:lnTo>
                <a:lnTo>
                  <a:pt x="133073" y="109575"/>
                </a:lnTo>
                <a:close/>
                <a:moveTo>
                  <a:pt x="227511" y="109068"/>
                </a:moveTo>
                <a:lnTo>
                  <a:pt x="228112" y="110778"/>
                </a:lnTo>
                <a:lnTo>
                  <a:pt x="214526" y="116194"/>
                </a:lnTo>
                <a:cubicBezTo>
                  <a:pt x="214336" y="115687"/>
                  <a:pt x="214146" y="115148"/>
                  <a:pt x="213988" y="114642"/>
                </a:cubicBezTo>
                <a:lnTo>
                  <a:pt x="227511" y="109068"/>
                </a:lnTo>
                <a:close/>
                <a:moveTo>
                  <a:pt x="265450" y="99156"/>
                </a:moveTo>
                <a:lnTo>
                  <a:pt x="272132" y="108276"/>
                </a:lnTo>
                <a:cubicBezTo>
                  <a:pt x="267730" y="111380"/>
                  <a:pt x="263518" y="114293"/>
                  <a:pt x="260636" y="116194"/>
                </a:cubicBezTo>
                <a:lnTo>
                  <a:pt x="257628" y="107580"/>
                </a:lnTo>
                <a:lnTo>
                  <a:pt x="257691" y="107580"/>
                </a:lnTo>
                <a:cubicBezTo>
                  <a:pt x="257786" y="107548"/>
                  <a:pt x="257850" y="107390"/>
                  <a:pt x="257818" y="107295"/>
                </a:cubicBezTo>
                <a:cubicBezTo>
                  <a:pt x="257772" y="107202"/>
                  <a:pt x="257691" y="107143"/>
                  <a:pt x="257602" y="107143"/>
                </a:cubicBezTo>
                <a:cubicBezTo>
                  <a:pt x="257569" y="107143"/>
                  <a:pt x="257535" y="107151"/>
                  <a:pt x="257501" y="107168"/>
                </a:cubicBezTo>
                <a:lnTo>
                  <a:pt x="256108" y="103178"/>
                </a:lnTo>
                <a:lnTo>
                  <a:pt x="265450" y="99156"/>
                </a:lnTo>
                <a:close/>
                <a:moveTo>
                  <a:pt x="155812" y="108973"/>
                </a:moveTo>
                <a:lnTo>
                  <a:pt x="159264" y="109480"/>
                </a:lnTo>
                <a:lnTo>
                  <a:pt x="158250" y="116605"/>
                </a:lnTo>
                <a:lnTo>
                  <a:pt x="154735" y="115718"/>
                </a:lnTo>
                <a:lnTo>
                  <a:pt x="155812" y="108973"/>
                </a:lnTo>
                <a:close/>
                <a:moveTo>
                  <a:pt x="162304" y="112868"/>
                </a:moveTo>
                <a:lnTo>
                  <a:pt x="170855" y="114325"/>
                </a:lnTo>
                <a:lnTo>
                  <a:pt x="170316" y="116890"/>
                </a:lnTo>
                <a:lnTo>
                  <a:pt x="162051" y="115243"/>
                </a:lnTo>
                <a:lnTo>
                  <a:pt x="162304" y="112868"/>
                </a:lnTo>
                <a:close/>
                <a:moveTo>
                  <a:pt x="159707" y="109543"/>
                </a:moveTo>
                <a:lnTo>
                  <a:pt x="162241" y="109955"/>
                </a:lnTo>
                <a:lnTo>
                  <a:pt x="161259" y="117397"/>
                </a:lnTo>
                <a:lnTo>
                  <a:pt x="158725" y="116732"/>
                </a:lnTo>
                <a:lnTo>
                  <a:pt x="159707" y="109543"/>
                </a:lnTo>
                <a:close/>
                <a:moveTo>
                  <a:pt x="139661" y="106503"/>
                </a:moveTo>
                <a:lnTo>
                  <a:pt x="142701" y="106946"/>
                </a:lnTo>
                <a:lnTo>
                  <a:pt x="140896" y="117650"/>
                </a:lnTo>
                <a:cubicBezTo>
                  <a:pt x="140167" y="117397"/>
                  <a:pt x="139122" y="117017"/>
                  <a:pt x="137951" y="116510"/>
                </a:cubicBezTo>
                <a:cubicBezTo>
                  <a:pt x="138426" y="113692"/>
                  <a:pt x="139027" y="110240"/>
                  <a:pt x="139661" y="106535"/>
                </a:cubicBezTo>
                <a:lnTo>
                  <a:pt x="139661" y="106503"/>
                </a:lnTo>
                <a:close/>
                <a:moveTo>
                  <a:pt x="281063" y="110556"/>
                </a:moveTo>
                <a:lnTo>
                  <a:pt x="283723" y="114388"/>
                </a:lnTo>
                <a:lnTo>
                  <a:pt x="279575" y="117840"/>
                </a:lnTo>
                <a:lnTo>
                  <a:pt x="277009" y="113913"/>
                </a:lnTo>
                <a:lnTo>
                  <a:pt x="281063" y="110556"/>
                </a:lnTo>
                <a:close/>
                <a:moveTo>
                  <a:pt x="239640" y="110176"/>
                </a:moveTo>
                <a:lnTo>
                  <a:pt x="240938" y="114008"/>
                </a:lnTo>
                <a:lnTo>
                  <a:pt x="231058" y="118125"/>
                </a:lnTo>
                <a:lnTo>
                  <a:pt x="229791" y="114357"/>
                </a:lnTo>
                <a:lnTo>
                  <a:pt x="239640" y="110176"/>
                </a:lnTo>
                <a:close/>
                <a:moveTo>
                  <a:pt x="143144" y="107010"/>
                </a:moveTo>
                <a:lnTo>
                  <a:pt x="145266" y="107326"/>
                </a:lnTo>
                <a:lnTo>
                  <a:pt x="143524" y="118189"/>
                </a:lnTo>
                <a:cubicBezTo>
                  <a:pt x="142701" y="118062"/>
                  <a:pt x="142131" y="117967"/>
                  <a:pt x="141909" y="117935"/>
                </a:cubicBezTo>
                <a:cubicBezTo>
                  <a:pt x="141719" y="117904"/>
                  <a:pt x="141529" y="117872"/>
                  <a:pt x="141339" y="117809"/>
                </a:cubicBezTo>
                <a:lnTo>
                  <a:pt x="143144" y="107010"/>
                </a:lnTo>
                <a:close/>
                <a:moveTo>
                  <a:pt x="145709" y="107421"/>
                </a:moveTo>
                <a:lnTo>
                  <a:pt x="147451" y="107675"/>
                </a:lnTo>
                <a:lnTo>
                  <a:pt x="145709" y="118600"/>
                </a:lnTo>
                <a:lnTo>
                  <a:pt x="143999" y="118252"/>
                </a:lnTo>
                <a:lnTo>
                  <a:pt x="145709" y="107421"/>
                </a:lnTo>
                <a:close/>
                <a:moveTo>
                  <a:pt x="171266" y="114388"/>
                </a:moveTo>
                <a:lnTo>
                  <a:pt x="180039" y="115877"/>
                </a:lnTo>
                <a:lnTo>
                  <a:pt x="179849" y="118759"/>
                </a:lnTo>
                <a:lnTo>
                  <a:pt x="170760" y="116954"/>
                </a:lnTo>
                <a:lnTo>
                  <a:pt x="171266" y="114388"/>
                </a:lnTo>
                <a:close/>
                <a:moveTo>
                  <a:pt x="147895" y="107738"/>
                </a:moveTo>
                <a:lnTo>
                  <a:pt x="150998" y="108213"/>
                </a:lnTo>
                <a:lnTo>
                  <a:pt x="149193" y="119297"/>
                </a:lnTo>
                <a:lnTo>
                  <a:pt x="146121" y="118727"/>
                </a:lnTo>
                <a:lnTo>
                  <a:pt x="147895" y="107738"/>
                </a:lnTo>
                <a:close/>
                <a:moveTo>
                  <a:pt x="211993" y="111665"/>
                </a:moveTo>
                <a:cubicBezTo>
                  <a:pt x="212309" y="112615"/>
                  <a:pt x="212658" y="113565"/>
                  <a:pt x="212975" y="114547"/>
                </a:cubicBezTo>
                <a:lnTo>
                  <a:pt x="201162" y="119424"/>
                </a:lnTo>
                <a:lnTo>
                  <a:pt x="199990" y="115845"/>
                </a:lnTo>
                <a:lnTo>
                  <a:pt x="211993" y="111665"/>
                </a:lnTo>
                <a:close/>
                <a:moveTo>
                  <a:pt x="257216" y="107770"/>
                </a:moveTo>
                <a:lnTo>
                  <a:pt x="260225" y="116479"/>
                </a:lnTo>
                <a:cubicBezTo>
                  <a:pt x="259148" y="117239"/>
                  <a:pt x="258040" y="117904"/>
                  <a:pt x="256900" y="118537"/>
                </a:cubicBezTo>
                <a:cubicBezTo>
                  <a:pt x="256836" y="118537"/>
                  <a:pt x="255949" y="118885"/>
                  <a:pt x="254461" y="119455"/>
                </a:cubicBezTo>
                <a:lnTo>
                  <a:pt x="251262" y="110240"/>
                </a:lnTo>
                <a:lnTo>
                  <a:pt x="257216" y="107770"/>
                </a:lnTo>
                <a:close/>
                <a:moveTo>
                  <a:pt x="228239" y="111222"/>
                </a:moveTo>
                <a:lnTo>
                  <a:pt x="229221" y="114103"/>
                </a:lnTo>
                <a:lnTo>
                  <a:pt x="221303" y="117460"/>
                </a:lnTo>
                <a:lnTo>
                  <a:pt x="215698" y="119709"/>
                </a:lnTo>
                <a:cubicBezTo>
                  <a:pt x="215381" y="118664"/>
                  <a:pt x="215033" y="117650"/>
                  <a:pt x="214685" y="116637"/>
                </a:cubicBezTo>
                <a:lnTo>
                  <a:pt x="214653" y="116637"/>
                </a:lnTo>
                <a:lnTo>
                  <a:pt x="228239" y="111222"/>
                </a:lnTo>
                <a:close/>
                <a:moveTo>
                  <a:pt x="151473" y="108276"/>
                </a:moveTo>
                <a:lnTo>
                  <a:pt x="155432" y="108878"/>
                </a:lnTo>
                <a:lnTo>
                  <a:pt x="153627" y="120184"/>
                </a:lnTo>
                <a:cubicBezTo>
                  <a:pt x="152233" y="119899"/>
                  <a:pt x="150903" y="119645"/>
                  <a:pt x="149668" y="119392"/>
                </a:cubicBezTo>
                <a:lnTo>
                  <a:pt x="151473" y="108276"/>
                </a:lnTo>
                <a:close/>
                <a:moveTo>
                  <a:pt x="213133" y="114990"/>
                </a:moveTo>
                <a:cubicBezTo>
                  <a:pt x="213323" y="115497"/>
                  <a:pt x="213481" y="116004"/>
                  <a:pt x="213671" y="116542"/>
                </a:cubicBezTo>
                <a:lnTo>
                  <a:pt x="201795" y="121292"/>
                </a:lnTo>
                <a:lnTo>
                  <a:pt x="201320" y="119867"/>
                </a:lnTo>
                <a:lnTo>
                  <a:pt x="213133" y="114990"/>
                </a:lnTo>
                <a:close/>
                <a:moveTo>
                  <a:pt x="180735" y="112393"/>
                </a:moveTo>
                <a:lnTo>
                  <a:pt x="189286" y="113502"/>
                </a:lnTo>
                <a:lnTo>
                  <a:pt x="180165" y="121387"/>
                </a:lnTo>
                <a:lnTo>
                  <a:pt x="180735" y="112393"/>
                </a:lnTo>
                <a:close/>
                <a:moveTo>
                  <a:pt x="229347" y="114547"/>
                </a:moveTo>
                <a:lnTo>
                  <a:pt x="230614" y="118315"/>
                </a:lnTo>
                <a:lnTo>
                  <a:pt x="222919" y="121514"/>
                </a:lnTo>
                <a:lnTo>
                  <a:pt x="221684" y="117809"/>
                </a:lnTo>
                <a:lnTo>
                  <a:pt x="229347" y="114547"/>
                </a:lnTo>
                <a:close/>
                <a:moveTo>
                  <a:pt x="154703" y="116130"/>
                </a:moveTo>
                <a:lnTo>
                  <a:pt x="161259" y="117809"/>
                </a:lnTo>
                <a:lnTo>
                  <a:pt x="160752" y="121704"/>
                </a:lnTo>
                <a:cubicBezTo>
                  <a:pt x="158504" y="121229"/>
                  <a:pt x="156224" y="120754"/>
                  <a:pt x="154038" y="120279"/>
                </a:cubicBezTo>
                <a:lnTo>
                  <a:pt x="154703" y="116130"/>
                </a:lnTo>
                <a:close/>
                <a:moveTo>
                  <a:pt x="250851" y="110398"/>
                </a:moveTo>
                <a:lnTo>
                  <a:pt x="254049" y="119582"/>
                </a:lnTo>
                <a:lnTo>
                  <a:pt x="246290" y="122496"/>
                </a:lnTo>
                <a:lnTo>
                  <a:pt x="243218" y="113565"/>
                </a:lnTo>
                <a:lnTo>
                  <a:pt x="250851" y="110398"/>
                </a:lnTo>
                <a:close/>
                <a:moveTo>
                  <a:pt x="197932" y="111158"/>
                </a:moveTo>
                <a:lnTo>
                  <a:pt x="200750" y="119582"/>
                </a:lnTo>
                <a:lnTo>
                  <a:pt x="193340" y="122622"/>
                </a:lnTo>
                <a:lnTo>
                  <a:pt x="196855" y="111570"/>
                </a:lnTo>
                <a:lnTo>
                  <a:pt x="197932" y="111158"/>
                </a:lnTo>
                <a:close/>
                <a:moveTo>
                  <a:pt x="85063" y="104508"/>
                </a:moveTo>
                <a:cubicBezTo>
                  <a:pt x="90542" y="104793"/>
                  <a:pt x="99409" y="105331"/>
                  <a:pt x="103083" y="106091"/>
                </a:cubicBezTo>
                <a:lnTo>
                  <a:pt x="102766" y="122939"/>
                </a:lnTo>
                <a:lnTo>
                  <a:pt x="94691" y="115022"/>
                </a:lnTo>
                <a:cubicBezTo>
                  <a:pt x="94564" y="114895"/>
                  <a:pt x="94437" y="114800"/>
                  <a:pt x="94311" y="114768"/>
                </a:cubicBezTo>
                <a:cubicBezTo>
                  <a:pt x="94216" y="114737"/>
                  <a:pt x="90289" y="113217"/>
                  <a:pt x="84271" y="111602"/>
                </a:cubicBezTo>
                <a:lnTo>
                  <a:pt x="85063" y="104508"/>
                </a:lnTo>
                <a:close/>
                <a:moveTo>
                  <a:pt x="104160" y="98617"/>
                </a:moveTo>
                <a:lnTo>
                  <a:pt x="117239" y="109416"/>
                </a:lnTo>
                <a:cubicBezTo>
                  <a:pt x="117271" y="109448"/>
                  <a:pt x="117334" y="109480"/>
                  <a:pt x="117366" y="109480"/>
                </a:cubicBezTo>
                <a:lnTo>
                  <a:pt x="126265" y="112298"/>
                </a:lnTo>
                <a:cubicBezTo>
                  <a:pt x="126835" y="112552"/>
                  <a:pt x="132503" y="115243"/>
                  <a:pt x="136937" y="117080"/>
                </a:cubicBezTo>
                <a:cubicBezTo>
                  <a:pt x="136430" y="119867"/>
                  <a:pt x="136082" y="122052"/>
                  <a:pt x="135860" y="123351"/>
                </a:cubicBezTo>
                <a:cubicBezTo>
                  <a:pt x="134974" y="122907"/>
                  <a:pt x="134182" y="122274"/>
                  <a:pt x="133549" y="121514"/>
                </a:cubicBezTo>
                <a:cubicBezTo>
                  <a:pt x="129083" y="115687"/>
                  <a:pt x="124966" y="114388"/>
                  <a:pt x="120976" y="113122"/>
                </a:cubicBezTo>
                <a:cubicBezTo>
                  <a:pt x="120026" y="112805"/>
                  <a:pt x="119012" y="112488"/>
                  <a:pt x="118031" y="112140"/>
                </a:cubicBezTo>
                <a:cubicBezTo>
                  <a:pt x="115782" y="111253"/>
                  <a:pt x="113724" y="109701"/>
                  <a:pt x="111729" y="108213"/>
                </a:cubicBezTo>
                <a:cubicBezTo>
                  <a:pt x="109417" y="106471"/>
                  <a:pt x="107041" y="104666"/>
                  <a:pt x="104318" y="103969"/>
                </a:cubicBezTo>
                <a:lnTo>
                  <a:pt x="104065" y="103906"/>
                </a:lnTo>
                <a:lnTo>
                  <a:pt x="104160" y="98617"/>
                </a:lnTo>
                <a:close/>
                <a:moveTo>
                  <a:pt x="162019" y="115655"/>
                </a:moveTo>
                <a:lnTo>
                  <a:pt x="170253" y="117302"/>
                </a:lnTo>
                <a:lnTo>
                  <a:pt x="169018" y="123446"/>
                </a:lnTo>
                <a:lnTo>
                  <a:pt x="161227" y="121799"/>
                </a:lnTo>
                <a:lnTo>
                  <a:pt x="162019" y="115655"/>
                </a:lnTo>
                <a:close/>
                <a:moveTo>
                  <a:pt x="221240" y="117999"/>
                </a:moveTo>
                <a:lnTo>
                  <a:pt x="222507" y="121704"/>
                </a:lnTo>
                <a:lnTo>
                  <a:pt x="217187" y="123921"/>
                </a:lnTo>
                <a:cubicBezTo>
                  <a:pt x="216743" y="122654"/>
                  <a:pt x="216300" y="121387"/>
                  <a:pt x="215888" y="120152"/>
                </a:cubicBezTo>
                <a:lnTo>
                  <a:pt x="221240" y="117999"/>
                </a:lnTo>
                <a:close/>
                <a:moveTo>
                  <a:pt x="195778" y="111950"/>
                </a:moveTo>
                <a:lnTo>
                  <a:pt x="192200" y="123097"/>
                </a:lnTo>
                <a:lnTo>
                  <a:pt x="189634" y="124174"/>
                </a:lnTo>
                <a:lnTo>
                  <a:pt x="189888" y="123287"/>
                </a:lnTo>
                <a:cubicBezTo>
                  <a:pt x="189951" y="123129"/>
                  <a:pt x="191376" y="118854"/>
                  <a:pt x="193340" y="112805"/>
                </a:cubicBezTo>
                <a:lnTo>
                  <a:pt x="195778" y="111950"/>
                </a:lnTo>
                <a:close/>
                <a:moveTo>
                  <a:pt x="272639" y="109005"/>
                </a:moveTo>
                <a:lnTo>
                  <a:pt x="276028" y="114135"/>
                </a:lnTo>
                <a:lnTo>
                  <a:pt x="263297" y="124712"/>
                </a:lnTo>
                <a:lnTo>
                  <a:pt x="260922" y="117112"/>
                </a:lnTo>
                <a:cubicBezTo>
                  <a:pt x="263867" y="115148"/>
                  <a:pt x="268174" y="112172"/>
                  <a:pt x="272639" y="109005"/>
                </a:cubicBezTo>
                <a:close/>
                <a:moveTo>
                  <a:pt x="213798" y="116954"/>
                </a:moveTo>
                <a:cubicBezTo>
                  <a:pt x="214146" y="117967"/>
                  <a:pt x="214495" y="119012"/>
                  <a:pt x="214875" y="120057"/>
                </a:cubicBezTo>
                <a:lnTo>
                  <a:pt x="202935" y="124839"/>
                </a:lnTo>
                <a:lnTo>
                  <a:pt x="201922" y="121704"/>
                </a:lnTo>
                <a:lnTo>
                  <a:pt x="213798" y="116954"/>
                </a:lnTo>
                <a:close/>
                <a:moveTo>
                  <a:pt x="200877" y="120025"/>
                </a:moveTo>
                <a:lnTo>
                  <a:pt x="201352" y="121451"/>
                </a:lnTo>
                <a:lnTo>
                  <a:pt x="192611" y="124934"/>
                </a:lnTo>
                <a:lnTo>
                  <a:pt x="193150" y="123192"/>
                </a:lnTo>
                <a:lnTo>
                  <a:pt x="200877" y="120025"/>
                </a:lnTo>
                <a:close/>
                <a:moveTo>
                  <a:pt x="170728" y="117397"/>
                </a:moveTo>
                <a:lnTo>
                  <a:pt x="179880" y="119202"/>
                </a:lnTo>
                <a:lnTo>
                  <a:pt x="179722" y="121767"/>
                </a:lnTo>
                <a:lnTo>
                  <a:pt x="175985" y="124997"/>
                </a:lnTo>
                <a:lnTo>
                  <a:pt x="169398" y="123572"/>
                </a:lnTo>
                <a:lnTo>
                  <a:pt x="170728" y="117397"/>
                </a:lnTo>
                <a:close/>
                <a:moveTo>
                  <a:pt x="192041" y="123667"/>
                </a:moveTo>
                <a:lnTo>
                  <a:pt x="191503" y="125378"/>
                </a:lnTo>
                <a:lnTo>
                  <a:pt x="188938" y="126391"/>
                </a:lnTo>
                <a:lnTo>
                  <a:pt x="189444" y="124744"/>
                </a:lnTo>
                <a:lnTo>
                  <a:pt x="192041" y="123667"/>
                </a:lnTo>
                <a:close/>
                <a:moveTo>
                  <a:pt x="241097" y="114452"/>
                </a:moveTo>
                <a:lnTo>
                  <a:pt x="244137" y="123351"/>
                </a:lnTo>
                <a:lnTo>
                  <a:pt x="234098" y="127151"/>
                </a:lnTo>
                <a:lnTo>
                  <a:pt x="231216" y="118569"/>
                </a:lnTo>
                <a:lnTo>
                  <a:pt x="241097" y="114452"/>
                </a:lnTo>
                <a:close/>
                <a:moveTo>
                  <a:pt x="260510" y="117365"/>
                </a:moveTo>
                <a:lnTo>
                  <a:pt x="262885" y="124966"/>
                </a:lnTo>
                <a:lnTo>
                  <a:pt x="257216" y="127309"/>
                </a:lnTo>
                <a:lnTo>
                  <a:pt x="254778" y="120310"/>
                </a:lnTo>
                <a:cubicBezTo>
                  <a:pt x="256234" y="119740"/>
                  <a:pt x="257121" y="119424"/>
                  <a:pt x="257185" y="119392"/>
                </a:cubicBezTo>
                <a:cubicBezTo>
                  <a:pt x="258325" y="118790"/>
                  <a:pt x="259465" y="118125"/>
                  <a:pt x="260510" y="117365"/>
                </a:cubicBezTo>
                <a:close/>
                <a:moveTo>
                  <a:pt x="192833" y="112963"/>
                </a:moveTo>
                <a:cubicBezTo>
                  <a:pt x="190933" y="118822"/>
                  <a:pt x="189571" y="122971"/>
                  <a:pt x="189539" y="123097"/>
                </a:cubicBezTo>
                <a:lnTo>
                  <a:pt x="189128" y="124332"/>
                </a:lnTo>
                <a:lnTo>
                  <a:pt x="179722" y="128228"/>
                </a:lnTo>
                <a:cubicBezTo>
                  <a:pt x="178899" y="127183"/>
                  <a:pt x="177949" y="126233"/>
                  <a:pt x="176935" y="125409"/>
                </a:cubicBezTo>
                <a:lnTo>
                  <a:pt x="179944" y="122812"/>
                </a:lnTo>
                <a:cubicBezTo>
                  <a:pt x="180039" y="122781"/>
                  <a:pt x="180102" y="122717"/>
                  <a:pt x="180134" y="122622"/>
                </a:cubicBezTo>
                <a:lnTo>
                  <a:pt x="190204" y="113882"/>
                </a:lnTo>
                <a:lnTo>
                  <a:pt x="192833" y="112963"/>
                </a:lnTo>
                <a:close/>
                <a:moveTo>
                  <a:pt x="215096" y="120437"/>
                </a:moveTo>
                <a:cubicBezTo>
                  <a:pt x="215508" y="121672"/>
                  <a:pt x="215951" y="122939"/>
                  <a:pt x="216395" y="124206"/>
                </a:cubicBezTo>
                <a:lnTo>
                  <a:pt x="204456" y="129178"/>
                </a:lnTo>
                <a:lnTo>
                  <a:pt x="203157" y="125219"/>
                </a:lnTo>
                <a:lnTo>
                  <a:pt x="215096" y="120437"/>
                </a:lnTo>
                <a:close/>
                <a:moveTo>
                  <a:pt x="276281" y="114515"/>
                </a:moveTo>
                <a:lnTo>
                  <a:pt x="278878" y="118410"/>
                </a:lnTo>
                <a:lnTo>
                  <a:pt x="265007" y="129399"/>
                </a:lnTo>
                <a:lnTo>
                  <a:pt x="263423" y="125187"/>
                </a:lnTo>
                <a:lnTo>
                  <a:pt x="276281" y="114515"/>
                </a:lnTo>
                <a:close/>
                <a:moveTo>
                  <a:pt x="201510" y="121894"/>
                </a:moveTo>
                <a:lnTo>
                  <a:pt x="202524" y="124997"/>
                </a:lnTo>
                <a:lnTo>
                  <a:pt x="191123" y="129589"/>
                </a:lnTo>
                <a:lnTo>
                  <a:pt x="192421" y="125504"/>
                </a:lnTo>
                <a:lnTo>
                  <a:pt x="201510" y="121894"/>
                </a:lnTo>
                <a:close/>
                <a:moveTo>
                  <a:pt x="188969" y="124902"/>
                </a:moveTo>
                <a:lnTo>
                  <a:pt x="188368" y="126644"/>
                </a:lnTo>
                <a:lnTo>
                  <a:pt x="180799" y="129653"/>
                </a:lnTo>
                <a:cubicBezTo>
                  <a:pt x="180514" y="129304"/>
                  <a:pt x="180260" y="128956"/>
                  <a:pt x="179975" y="128639"/>
                </a:cubicBezTo>
                <a:lnTo>
                  <a:pt x="188969" y="124902"/>
                </a:lnTo>
                <a:close/>
                <a:moveTo>
                  <a:pt x="137760" y="117492"/>
                </a:moveTo>
                <a:cubicBezTo>
                  <a:pt x="139629" y="118252"/>
                  <a:pt x="141149" y="118790"/>
                  <a:pt x="141814" y="118854"/>
                </a:cubicBezTo>
                <a:cubicBezTo>
                  <a:pt x="142923" y="118949"/>
                  <a:pt x="152075" y="120849"/>
                  <a:pt x="160594" y="122654"/>
                </a:cubicBezTo>
                <a:lnTo>
                  <a:pt x="159675" y="129938"/>
                </a:lnTo>
                <a:cubicBezTo>
                  <a:pt x="155337" y="128608"/>
                  <a:pt x="151188" y="127689"/>
                  <a:pt x="147388" y="126834"/>
                </a:cubicBezTo>
                <a:cubicBezTo>
                  <a:pt x="143049" y="125884"/>
                  <a:pt x="139312" y="125061"/>
                  <a:pt x="136684" y="123826"/>
                </a:cubicBezTo>
                <a:cubicBezTo>
                  <a:pt x="136874" y="122622"/>
                  <a:pt x="137285" y="120374"/>
                  <a:pt x="137760" y="117492"/>
                </a:cubicBezTo>
                <a:close/>
                <a:moveTo>
                  <a:pt x="230773" y="118759"/>
                </a:moveTo>
                <a:lnTo>
                  <a:pt x="233654" y="127309"/>
                </a:lnTo>
                <a:lnTo>
                  <a:pt x="225896" y="130286"/>
                </a:lnTo>
                <a:lnTo>
                  <a:pt x="223077" y="121989"/>
                </a:lnTo>
                <a:lnTo>
                  <a:pt x="230773" y="118759"/>
                </a:lnTo>
                <a:close/>
                <a:moveTo>
                  <a:pt x="254334" y="120469"/>
                </a:moveTo>
                <a:lnTo>
                  <a:pt x="256773" y="127468"/>
                </a:lnTo>
                <a:lnTo>
                  <a:pt x="249077" y="130603"/>
                </a:lnTo>
                <a:lnTo>
                  <a:pt x="246607" y="123382"/>
                </a:lnTo>
                <a:lnTo>
                  <a:pt x="254334" y="120469"/>
                </a:lnTo>
                <a:close/>
                <a:moveTo>
                  <a:pt x="191313" y="125948"/>
                </a:moveTo>
                <a:lnTo>
                  <a:pt x="190014" y="130064"/>
                </a:lnTo>
                <a:lnTo>
                  <a:pt x="187418" y="131078"/>
                </a:lnTo>
                <a:lnTo>
                  <a:pt x="188748" y="126961"/>
                </a:lnTo>
                <a:lnTo>
                  <a:pt x="191313" y="125948"/>
                </a:lnTo>
                <a:close/>
                <a:moveTo>
                  <a:pt x="263043" y="125409"/>
                </a:moveTo>
                <a:lnTo>
                  <a:pt x="264627" y="129684"/>
                </a:lnTo>
                <a:lnTo>
                  <a:pt x="264500" y="129811"/>
                </a:lnTo>
                <a:lnTo>
                  <a:pt x="258863" y="132091"/>
                </a:lnTo>
                <a:lnTo>
                  <a:pt x="257375" y="127721"/>
                </a:lnTo>
                <a:lnTo>
                  <a:pt x="263043" y="125409"/>
                </a:lnTo>
                <a:close/>
                <a:moveTo>
                  <a:pt x="222697" y="122084"/>
                </a:moveTo>
                <a:lnTo>
                  <a:pt x="225515" y="130413"/>
                </a:lnTo>
                <a:lnTo>
                  <a:pt x="220195" y="132440"/>
                </a:lnTo>
                <a:cubicBezTo>
                  <a:pt x="219213" y="129748"/>
                  <a:pt x="218263" y="127024"/>
                  <a:pt x="217345" y="124332"/>
                </a:cubicBezTo>
                <a:lnTo>
                  <a:pt x="217377" y="124301"/>
                </a:lnTo>
                <a:lnTo>
                  <a:pt x="222697" y="122084"/>
                </a:lnTo>
                <a:close/>
                <a:moveTo>
                  <a:pt x="188241" y="127151"/>
                </a:moveTo>
                <a:lnTo>
                  <a:pt x="186943" y="131268"/>
                </a:lnTo>
                <a:lnTo>
                  <a:pt x="183269" y="132725"/>
                </a:lnTo>
                <a:cubicBezTo>
                  <a:pt x="182541" y="131743"/>
                  <a:pt x="181844" y="130825"/>
                  <a:pt x="181179" y="129969"/>
                </a:cubicBezTo>
                <a:lnTo>
                  <a:pt x="188241" y="127151"/>
                </a:lnTo>
                <a:close/>
                <a:moveTo>
                  <a:pt x="279100" y="118790"/>
                </a:moveTo>
                <a:lnTo>
                  <a:pt x="281918" y="123034"/>
                </a:lnTo>
                <a:lnTo>
                  <a:pt x="266242" y="132788"/>
                </a:lnTo>
                <a:lnTo>
                  <a:pt x="265165" y="129843"/>
                </a:lnTo>
                <a:lnTo>
                  <a:pt x="279100" y="118790"/>
                </a:lnTo>
                <a:close/>
                <a:moveTo>
                  <a:pt x="256931" y="127911"/>
                </a:moveTo>
                <a:lnTo>
                  <a:pt x="258451" y="132250"/>
                </a:lnTo>
                <a:lnTo>
                  <a:pt x="250724" y="135385"/>
                </a:lnTo>
                <a:lnTo>
                  <a:pt x="249236" y="131046"/>
                </a:lnTo>
                <a:lnTo>
                  <a:pt x="256931" y="127911"/>
                </a:lnTo>
                <a:close/>
                <a:moveTo>
                  <a:pt x="244454" y="124206"/>
                </a:moveTo>
                <a:lnTo>
                  <a:pt x="246955" y="131458"/>
                </a:lnTo>
                <a:lnTo>
                  <a:pt x="236885" y="135480"/>
                </a:lnTo>
                <a:lnTo>
                  <a:pt x="234383" y="128038"/>
                </a:lnTo>
                <a:lnTo>
                  <a:pt x="244454" y="124206"/>
                </a:lnTo>
                <a:close/>
                <a:moveTo>
                  <a:pt x="202682" y="125441"/>
                </a:moveTo>
                <a:lnTo>
                  <a:pt x="203981" y="129399"/>
                </a:lnTo>
                <a:lnTo>
                  <a:pt x="189223" y="135543"/>
                </a:lnTo>
                <a:lnTo>
                  <a:pt x="190996" y="130128"/>
                </a:lnTo>
                <a:lnTo>
                  <a:pt x="202682" y="125441"/>
                </a:lnTo>
                <a:close/>
                <a:moveTo>
                  <a:pt x="186753" y="131838"/>
                </a:moveTo>
                <a:lnTo>
                  <a:pt x="185486" y="135828"/>
                </a:lnTo>
                <a:cubicBezTo>
                  <a:pt x="184821" y="134878"/>
                  <a:pt x="184187" y="133960"/>
                  <a:pt x="183554" y="133105"/>
                </a:cubicBezTo>
                <a:lnTo>
                  <a:pt x="186753" y="131838"/>
                </a:lnTo>
                <a:close/>
                <a:moveTo>
                  <a:pt x="103970" y="106313"/>
                </a:moveTo>
                <a:cubicBezTo>
                  <a:pt x="106155" y="106946"/>
                  <a:pt x="108182" y="108466"/>
                  <a:pt x="110303" y="110081"/>
                </a:cubicBezTo>
                <a:cubicBezTo>
                  <a:pt x="112457" y="111697"/>
                  <a:pt x="114610" y="113343"/>
                  <a:pt x="117207" y="114293"/>
                </a:cubicBezTo>
                <a:cubicBezTo>
                  <a:pt x="118252" y="114705"/>
                  <a:pt x="119266" y="115022"/>
                  <a:pt x="120247" y="115338"/>
                </a:cubicBezTo>
                <a:cubicBezTo>
                  <a:pt x="124238" y="116605"/>
                  <a:pt x="127690" y="117714"/>
                  <a:pt x="131712" y="122939"/>
                </a:cubicBezTo>
                <a:cubicBezTo>
                  <a:pt x="132535" y="123984"/>
                  <a:pt x="133580" y="124807"/>
                  <a:pt x="134752" y="125409"/>
                </a:cubicBezTo>
                <a:lnTo>
                  <a:pt x="133739" y="130001"/>
                </a:lnTo>
                <a:lnTo>
                  <a:pt x="114959" y="127246"/>
                </a:lnTo>
                <a:cubicBezTo>
                  <a:pt x="114895" y="127246"/>
                  <a:pt x="114832" y="127246"/>
                  <a:pt x="114769" y="127278"/>
                </a:cubicBezTo>
                <a:cubicBezTo>
                  <a:pt x="114737" y="127341"/>
                  <a:pt x="114705" y="127373"/>
                  <a:pt x="114674" y="127436"/>
                </a:cubicBezTo>
                <a:lnTo>
                  <a:pt x="113502" y="136177"/>
                </a:lnTo>
                <a:lnTo>
                  <a:pt x="107485" y="135575"/>
                </a:lnTo>
                <a:lnTo>
                  <a:pt x="104286" y="124617"/>
                </a:lnTo>
                <a:cubicBezTo>
                  <a:pt x="104223" y="124427"/>
                  <a:pt x="104128" y="124269"/>
                  <a:pt x="103970" y="124111"/>
                </a:cubicBezTo>
                <a:lnTo>
                  <a:pt x="103653" y="123794"/>
                </a:lnTo>
                <a:lnTo>
                  <a:pt x="103970" y="106313"/>
                </a:lnTo>
                <a:close/>
                <a:moveTo>
                  <a:pt x="216521" y="124649"/>
                </a:moveTo>
                <a:cubicBezTo>
                  <a:pt x="217472" y="127341"/>
                  <a:pt x="218422" y="130064"/>
                  <a:pt x="219340" y="132756"/>
                </a:cubicBezTo>
                <a:cubicBezTo>
                  <a:pt x="215065" y="134403"/>
                  <a:pt x="210916" y="136018"/>
                  <a:pt x="207211" y="137475"/>
                </a:cubicBezTo>
                <a:lnTo>
                  <a:pt x="204614" y="129621"/>
                </a:lnTo>
                <a:lnTo>
                  <a:pt x="216521" y="124649"/>
                </a:lnTo>
                <a:close/>
                <a:moveTo>
                  <a:pt x="115085" y="127721"/>
                </a:moveTo>
                <a:lnTo>
                  <a:pt x="133644" y="130445"/>
                </a:lnTo>
                <a:lnTo>
                  <a:pt x="131997" y="138077"/>
                </a:lnTo>
                <a:lnTo>
                  <a:pt x="113945" y="136240"/>
                </a:lnTo>
                <a:lnTo>
                  <a:pt x="115085" y="127721"/>
                </a:lnTo>
                <a:close/>
                <a:moveTo>
                  <a:pt x="264785" y="130128"/>
                </a:moveTo>
                <a:lnTo>
                  <a:pt x="267002" y="136145"/>
                </a:lnTo>
                <a:cubicBezTo>
                  <a:pt x="267002" y="136145"/>
                  <a:pt x="267034" y="136177"/>
                  <a:pt x="267034" y="136177"/>
                </a:cubicBezTo>
                <a:lnTo>
                  <a:pt x="261112" y="138520"/>
                </a:lnTo>
                <a:lnTo>
                  <a:pt x="259021" y="132503"/>
                </a:lnTo>
                <a:lnTo>
                  <a:pt x="264690" y="130191"/>
                </a:lnTo>
                <a:lnTo>
                  <a:pt x="264753" y="130160"/>
                </a:lnTo>
                <a:lnTo>
                  <a:pt x="264785" y="130128"/>
                </a:lnTo>
                <a:close/>
                <a:moveTo>
                  <a:pt x="189856" y="130603"/>
                </a:moveTo>
                <a:lnTo>
                  <a:pt x="187291" y="138552"/>
                </a:lnTo>
                <a:cubicBezTo>
                  <a:pt x="186784" y="137792"/>
                  <a:pt x="186278" y="137032"/>
                  <a:pt x="185771" y="136303"/>
                </a:cubicBezTo>
                <a:lnTo>
                  <a:pt x="187323" y="131616"/>
                </a:lnTo>
                <a:lnTo>
                  <a:pt x="189856" y="130603"/>
                </a:lnTo>
                <a:close/>
                <a:moveTo>
                  <a:pt x="234003" y="128133"/>
                </a:moveTo>
                <a:lnTo>
                  <a:pt x="236505" y="135607"/>
                </a:lnTo>
                <a:lnTo>
                  <a:pt x="228777" y="138678"/>
                </a:lnTo>
                <a:lnTo>
                  <a:pt x="226212" y="131110"/>
                </a:lnTo>
                <a:cubicBezTo>
                  <a:pt x="228841" y="130096"/>
                  <a:pt x="231469" y="129114"/>
                  <a:pt x="234003" y="128133"/>
                </a:cubicBezTo>
                <a:close/>
                <a:moveTo>
                  <a:pt x="247082" y="131901"/>
                </a:moveTo>
                <a:lnTo>
                  <a:pt x="248602" y="136272"/>
                </a:lnTo>
                <a:lnTo>
                  <a:pt x="238531" y="140325"/>
                </a:lnTo>
                <a:lnTo>
                  <a:pt x="237043" y="135923"/>
                </a:lnTo>
                <a:lnTo>
                  <a:pt x="247082" y="131901"/>
                </a:lnTo>
                <a:close/>
                <a:moveTo>
                  <a:pt x="225801" y="131268"/>
                </a:moveTo>
                <a:lnTo>
                  <a:pt x="228302" y="138900"/>
                </a:lnTo>
                <a:lnTo>
                  <a:pt x="223109" y="140990"/>
                </a:lnTo>
                <a:cubicBezTo>
                  <a:pt x="222222" y="138457"/>
                  <a:pt x="221335" y="135923"/>
                  <a:pt x="220448" y="133326"/>
                </a:cubicBezTo>
                <a:lnTo>
                  <a:pt x="225801" y="131268"/>
                </a:lnTo>
                <a:close/>
                <a:moveTo>
                  <a:pt x="258578" y="132661"/>
                </a:moveTo>
                <a:lnTo>
                  <a:pt x="260668" y="138678"/>
                </a:lnTo>
                <a:lnTo>
                  <a:pt x="252878" y="141719"/>
                </a:lnTo>
                <a:lnTo>
                  <a:pt x="250851" y="135828"/>
                </a:lnTo>
                <a:lnTo>
                  <a:pt x="258578" y="132661"/>
                </a:lnTo>
                <a:close/>
                <a:moveTo>
                  <a:pt x="280715" y="131300"/>
                </a:moveTo>
                <a:lnTo>
                  <a:pt x="284230" y="140610"/>
                </a:lnTo>
                <a:lnTo>
                  <a:pt x="280493" y="141909"/>
                </a:lnTo>
                <a:lnTo>
                  <a:pt x="277389" y="132598"/>
                </a:lnTo>
                <a:lnTo>
                  <a:pt x="280715" y="131300"/>
                </a:lnTo>
                <a:close/>
                <a:moveTo>
                  <a:pt x="161069" y="122749"/>
                </a:moveTo>
                <a:cubicBezTo>
                  <a:pt x="168448" y="124301"/>
                  <a:pt x="175320" y="125789"/>
                  <a:pt x="175985" y="125916"/>
                </a:cubicBezTo>
                <a:cubicBezTo>
                  <a:pt x="177315" y="126549"/>
                  <a:pt x="181020" y="131110"/>
                  <a:pt x="185074" y="136968"/>
                </a:cubicBezTo>
                <a:lnTo>
                  <a:pt x="183016" y="143460"/>
                </a:lnTo>
                <a:cubicBezTo>
                  <a:pt x="181369" y="141845"/>
                  <a:pt x="179659" y="140357"/>
                  <a:pt x="177822" y="138995"/>
                </a:cubicBezTo>
                <a:cubicBezTo>
                  <a:pt x="172026" y="134656"/>
                  <a:pt x="165946" y="131965"/>
                  <a:pt x="160119" y="130096"/>
                </a:cubicBezTo>
                <a:lnTo>
                  <a:pt x="161069" y="122749"/>
                </a:lnTo>
                <a:close/>
                <a:moveTo>
                  <a:pt x="236663" y="136050"/>
                </a:moveTo>
                <a:lnTo>
                  <a:pt x="238088" y="140484"/>
                </a:lnTo>
                <a:lnTo>
                  <a:pt x="230393" y="143650"/>
                </a:lnTo>
                <a:lnTo>
                  <a:pt x="228872" y="139185"/>
                </a:lnTo>
                <a:lnTo>
                  <a:pt x="236663" y="136050"/>
                </a:lnTo>
                <a:close/>
                <a:moveTo>
                  <a:pt x="204107" y="129843"/>
                </a:moveTo>
                <a:lnTo>
                  <a:pt x="206736" y="137665"/>
                </a:lnTo>
                <a:cubicBezTo>
                  <a:pt x="203664" y="138868"/>
                  <a:pt x="200940" y="139977"/>
                  <a:pt x="198723" y="140832"/>
                </a:cubicBezTo>
                <a:lnTo>
                  <a:pt x="198628" y="140832"/>
                </a:lnTo>
                <a:cubicBezTo>
                  <a:pt x="198565" y="140864"/>
                  <a:pt x="198502" y="140895"/>
                  <a:pt x="198502" y="140959"/>
                </a:cubicBezTo>
                <a:cubicBezTo>
                  <a:pt x="195905" y="142004"/>
                  <a:pt x="194036" y="142795"/>
                  <a:pt x="193276" y="143175"/>
                </a:cubicBezTo>
                <a:cubicBezTo>
                  <a:pt x="192516" y="143555"/>
                  <a:pt x="191756" y="144030"/>
                  <a:pt x="191028" y="144474"/>
                </a:cubicBezTo>
                <a:cubicBezTo>
                  <a:pt x="190046" y="142795"/>
                  <a:pt x="189001" y="141149"/>
                  <a:pt x="187956" y="139565"/>
                </a:cubicBezTo>
                <a:lnTo>
                  <a:pt x="187924" y="139565"/>
                </a:lnTo>
                <a:lnTo>
                  <a:pt x="189033" y="136113"/>
                </a:lnTo>
                <a:lnTo>
                  <a:pt x="204107" y="129843"/>
                </a:lnTo>
                <a:close/>
                <a:moveTo>
                  <a:pt x="185391" y="137443"/>
                </a:moveTo>
                <a:cubicBezTo>
                  <a:pt x="185897" y="138172"/>
                  <a:pt x="186404" y="138932"/>
                  <a:pt x="186911" y="139724"/>
                </a:cubicBezTo>
                <a:lnTo>
                  <a:pt x="185042" y="145582"/>
                </a:lnTo>
                <a:cubicBezTo>
                  <a:pt x="184504" y="144981"/>
                  <a:pt x="183966" y="144379"/>
                  <a:pt x="183364" y="143809"/>
                </a:cubicBezTo>
                <a:lnTo>
                  <a:pt x="185391" y="137443"/>
                </a:lnTo>
                <a:close/>
                <a:moveTo>
                  <a:pt x="228461" y="139343"/>
                </a:moveTo>
                <a:lnTo>
                  <a:pt x="229949" y="143809"/>
                </a:lnTo>
                <a:lnTo>
                  <a:pt x="224755" y="145899"/>
                </a:lnTo>
                <a:lnTo>
                  <a:pt x="223235" y="141434"/>
                </a:lnTo>
                <a:lnTo>
                  <a:pt x="228461" y="139343"/>
                </a:lnTo>
                <a:close/>
                <a:moveTo>
                  <a:pt x="276946" y="132756"/>
                </a:moveTo>
                <a:lnTo>
                  <a:pt x="280050" y="142035"/>
                </a:lnTo>
                <a:lnTo>
                  <a:pt x="264215" y="147387"/>
                </a:lnTo>
                <a:lnTo>
                  <a:pt x="261238" y="138900"/>
                </a:lnTo>
                <a:lnTo>
                  <a:pt x="276946" y="132756"/>
                </a:lnTo>
                <a:close/>
                <a:moveTo>
                  <a:pt x="187576" y="140705"/>
                </a:moveTo>
                <a:cubicBezTo>
                  <a:pt x="188494" y="142099"/>
                  <a:pt x="189381" y="143524"/>
                  <a:pt x="190268" y="144949"/>
                </a:cubicBezTo>
                <a:cubicBezTo>
                  <a:pt x="189064" y="145741"/>
                  <a:pt x="187924" y="146627"/>
                  <a:pt x="186848" y="147577"/>
                </a:cubicBezTo>
                <a:cubicBezTo>
                  <a:pt x="186499" y="147197"/>
                  <a:pt x="186119" y="146754"/>
                  <a:pt x="185771" y="146374"/>
                </a:cubicBezTo>
                <a:lnTo>
                  <a:pt x="187576" y="140705"/>
                </a:lnTo>
                <a:close/>
                <a:moveTo>
                  <a:pt x="238278" y="140895"/>
                </a:moveTo>
                <a:lnTo>
                  <a:pt x="239672" y="145012"/>
                </a:lnTo>
                <a:lnTo>
                  <a:pt x="231913" y="147926"/>
                </a:lnTo>
                <a:lnTo>
                  <a:pt x="230583" y="144030"/>
                </a:lnTo>
                <a:lnTo>
                  <a:pt x="238278" y="140895"/>
                </a:lnTo>
                <a:close/>
                <a:moveTo>
                  <a:pt x="260827" y="139090"/>
                </a:moveTo>
                <a:lnTo>
                  <a:pt x="263772" y="147577"/>
                </a:lnTo>
                <a:lnTo>
                  <a:pt x="260700" y="148622"/>
                </a:lnTo>
                <a:lnTo>
                  <a:pt x="257881" y="140262"/>
                </a:lnTo>
                <a:lnTo>
                  <a:pt x="260827" y="139090"/>
                </a:lnTo>
                <a:close/>
                <a:moveTo>
                  <a:pt x="248792" y="136652"/>
                </a:moveTo>
                <a:lnTo>
                  <a:pt x="251547" y="144696"/>
                </a:lnTo>
                <a:lnTo>
                  <a:pt x="241413" y="148717"/>
                </a:lnTo>
                <a:lnTo>
                  <a:pt x="238721" y="140737"/>
                </a:lnTo>
                <a:lnTo>
                  <a:pt x="248792" y="136652"/>
                </a:lnTo>
                <a:close/>
                <a:moveTo>
                  <a:pt x="136874" y="126391"/>
                </a:moveTo>
                <a:cubicBezTo>
                  <a:pt x="139597" y="127468"/>
                  <a:pt x="143018" y="128228"/>
                  <a:pt x="146913" y="129083"/>
                </a:cubicBezTo>
                <a:cubicBezTo>
                  <a:pt x="150681" y="129906"/>
                  <a:pt x="154830" y="130825"/>
                  <a:pt x="159137" y="132186"/>
                </a:cubicBezTo>
                <a:lnTo>
                  <a:pt x="155622" y="149129"/>
                </a:lnTo>
                <a:lnTo>
                  <a:pt x="132725" y="145519"/>
                </a:lnTo>
                <a:lnTo>
                  <a:pt x="133929" y="140009"/>
                </a:lnTo>
                <a:lnTo>
                  <a:pt x="141434" y="141275"/>
                </a:lnTo>
                <a:lnTo>
                  <a:pt x="141497" y="141275"/>
                </a:lnTo>
                <a:cubicBezTo>
                  <a:pt x="141507" y="141276"/>
                  <a:pt x="141516" y="141277"/>
                  <a:pt x="141524" y="141277"/>
                </a:cubicBezTo>
                <a:cubicBezTo>
                  <a:pt x="141784" y="141277"/>
                  <a:pt x="141805" y="140831"/>
                  <a:pt x="141529" y="140800"/>
                </a:cubicBezTo>
                <a:lnTo>
                  <a:pt x="134024" y="139565"/>
                </a:lnTo>
                <a:lnTo>
                  <a:pt x="136874" y="126391"/>
                </a:lnTo>
                <a:close/>
                <a:moveTo>
                  <a:pt x="207021" y="138520"/>
                </a:moveTo>
                <a:lnTo>
                  <a:pt x="209554" y="146057"/>
                </a:lnTo>
                <a:lnTo>
                  <a:pt x="201384" y="149319"/>
                </a:lnTo>
                <a:lnTo>
                  <a:pt x="199103" y="141687"/>
                </a:lnTo>
                <a:cubicBezTo>
                  <a:pt x="201320" y="140769"/>
                  <a:pt x="204012" y="139692"/>
                  <a:pt x="207021" y="138520"/>
                </a:cubicBezTo>
                <a:close/>
                <a:moveTo>
                  <a:pt x="184947" y="148939"/>
                </a:moveTo>
                <a:lnTo>
                  <a:pt x="185201" y="149224"/>
                </a:lnTo>
                <a:cubicBezTo>
                  <a:pt x="185016" y="149440"/>
                  <a:pt x="184861" y="149626"/>
                  <a:pt x="184677" y="149840"/>
                </a:cubicBezTo>
                <a:lnTo>
                  <a:pt x="184677" y="149840"/>
                </a:lnTo>
                <a:lnTo>
                  <a:pt x="184947" y="148939"/>
                </a:lnTo>
                <a:close/>
                <a:moveTo>
                  <a:pt x="257501" y="140389"/>
                </a:moveTo>
                <a:lnTo>
                  <a:pt x="260320" y="148717"/>
                </a:lnTo>
                <a:lnTo>
                  <a:pt x="255886" y="150238"/>
                </a:lnTo>
                <a:lnTo>
                  <a:pt x="253099" y="142130"/>
                </a:lnTo>
                <a:lnTo>
                  <a:pt x="257501" y="140389"/>
                </a:lnTo>
                <a:close/>
                <a:moveTo>
                  <a:pt x="219593" y="133675"/>
                </a:moveTo>
                <a:cubicBezTo>
                  <a:pt x="221050" y="137950"/>
                  <a:pt x="222507" y="142194"/>
                  <a:pt x="223932" y="146247"/>
                </a:cubicBezTo>
                <a:lnTo>
                  <a:pt x="211708" y="151219"/>
                </a:lnTo>
                <a:lnTo>
                  <a:pt x="207464" y="138393"/>
                </a:lnTo>
                <a:cubicBezTo>
                  <a:pt x="211138" y="136937"/>
                  <a:pt x="215286" y="135322"/>
                  <a:pt x="219593" y="133675"/>
                </a:cubicBezTo>
                <a:close/>
                <a:moveTo>
                  <a:pt x="198660" y="141877"/>
                </a:moveTo>
                <a:lnTo>
                  <a:pt x="200940" y="149446"/>
                </a:lnTo>
                <a:cubicBezTo>
                  <a:pt x="200940" y="149478"/>
                  <a:pt x="200972" y="149478"/>
                  <a:pt x="200972" y="149478"/>
                </a:cubicBezTo>
                <a:lnTo>
                  <a:pt x="195145" y="151789"/>
                </a:lnTo>
                <a:cubicBezTo>
                  <a:pt x="194068" y="149699"/>
                  <a:pt x="192833" y="147482"/>
                  <a:pt x="191503" y="145266"/>
                </a:cubicBezTo>
                <a:cubicBezTo>
                  <a:pt x="192200" y="144822"/>
                  <a:pt x="192928" y="144411"/>
                  <a:pt x="193688" y="143999"/>
                </a:cubicBezTo>
                <a:cubicBezTo>
                  <a:pt x="194448" y="143619"/>
                  <a:pt x="196190" y="142890"/>
                  <a:pt x="198660" y="141877"/>
                </a:cubicBezTo>
                <a:close/>
                <a:moveTo>
                  <a:pt x="239830" y="145424"/>
                </a:moveTo>
                <a:lnTo>
                  <a:pt x="240970" y="148876"/>
                </a:lnTo>
                <a:lnTo>
                  <a:pt x="233274" y="151948"/>
                </a:lnTo>
                <a:lnTo>
                  <a:pt x="232008" y="148401"/>
                </a:lnTo>
                <a:lnTo>
                  <a:pt x="239830" y="145424"/>
                </a:lnTo>
                <a:close/>
                <a:moveTo>
                  <a:pt x="269219" y="146659"/>
                </a:moveTo>
                <a:lnTo>
                  <a:pt x="270454" y="150491"/>
                </a:lnTo>
                <a:lnTo>
                  <a:pt x="265767" y="152169"/>
                </a:lnTo>
                <a:lnTo>
                  <a:pt x="264563" y="148242"/>
                </a:lnTo>
                <a:lnTo>
                  <a:pt x="269219" y="146659"/>
                </a:lnTo>
                <a:close/>
                <a:moveTo>
                  <a:pt x="107612" y="136050"/>
                </a:moveTo>
                <a:lnTo>
                  <a:pt x="131902" y="138520"/>
                </a:lnTo>
                <a:lnTo>
                  <a:pt x="128766" y="152929"/>
                </a:lnTo>
                <a:lnTo>
                  <a:pt x="111507" y="149509"/>
                </a:lnTo>
                <a:lnTo>
                  <a:pt x="107612" y="136050"/>
                </a:lnTo>
                <a:close/>
                <a:moveTo>
                  <a:pt x="251706" y="145107"/>
                </a:moveTo>
                <a:lnTo>
                  <a:pt x="253796" y="151251"/>
                </a:lnTo>
                <a:lnTo>
                  <a:pt x="248824" y="153214"/>
                </a:lnTo>
                <a:cubicBezTo>
                  <a:pt x="248824" y="153183"/>
                  <a:pt x="248824" y="153183"/>
                  <a:pt x="248824" y="153183"/>
                </a:cubicBezTo>
                <a:lnTo>
                  <a:pt x="246639" y="147134"/>
                </a:lnTo>
                <a:lnTo>
                  <a:pt x="251706" y="145107"/>
                </a:lnTo>
                <a:close/>
                <a:moveTo>
                  <a:pt x="230107" y="144252"/>
                </a:moveTo>
                <a:lnTo>
                  <a:pt x="232768" y="152169"/>
                </a:lnTo>
                <a:lnTo>
                  <a:pt x="227637" y="154196"/>
                </a:lnTo>
                <a:lnTo>
                  <a:pt x="224914" y="146342"/>
                </a:lnTo>
                <a:lnTo>
                  <a:pt x="230107" y="144252"/>
                </a:lnTo>
                <a:close/>
                <a:moveTo>
                  <a:pt x="246132" y="147356"/>
                </a:moveTo>
                <a:lnTo>
                  <a:pt x="248317" y="153373"/>
                </a:lnTo>
                <a:lnTo>
                  <a:pt x="248349" y="153404"/>
                </a:lnTo>
                <a:lnTo>
                  <a:pt x="243535" y="155305"/>
                </a:lnTo>
                <a:lnTo>
                  <a:pt x="241508" y="149193"/>
                </a:lnTo>
                <a:lnTo>
                  <a:pt x="246132" y="147356"/>
                </a:lnTo>
                <a:close/>
                <a:moveTo>
                  <a:pt x="273177" y="145361"/>
                </a:moveTo>
                <a:lnTo>
                  <a:pt x="276281" y="154260"/>
                </a:lnTo>
                <a:lnTo>
                  <a:pt x="272576" y="155653"/>
                </a:lnTo>
                <a:lnTo>
                  <a:pt x="269599" y="146564"/>
                </a:lnTo>
                <a:lnTo>
                  <a:pt x="273177" y="145361"/>
                </a:lnTo>
                <a:close/>
                <a:moveTo>
                  <a:pt x="260541" y="149636"/>
                </a:moveTo>
                <a:lnTo>
                  <a:pt x="262315" y="154830"/>
                </a:lnTo>
                <a:lnTo>
                  <a:pt x="256456" y="156825"/>
                </a:lnTo>
                <a:lnTo>
                  <a:pt x="256044" y="151188"/>
                </a:lnTo>
                <a:lnTo>
                  <a:pt x="260541" y="149636"/>
                </a:lnTo>
                <a:close/>
                <a:moveTo>
                  <a:pt x="276408" y="154671"/>
                </a:moveTo>
                <a:lnTo>
                  <a:pt x="276819" y="155780"/>
                </a:lnTo>
                <a:lnTo>
                  <a:pt x="273082" y="157205"/>
                </a:lnTo>
                <a:lnTo>
                  <a:pt x="272702" y="156096"/>
                </a:lnTo>
                <a:lnTo>
                  <a:pt x="276408" y="154671"/>
                </a:lnTo>
                <a:close/>
                <a:moveTo>
                  <a:pt x="270549" y="150966"/>
                </a:moveTo>
                <a:lnTo>
                  <a:pt x="272132" y="155811"/>
                </a:lnTo>
                <a:lnTo>
                  <a:pt x="267445" y="157616"/>
                </a:lnTo>
                <a:lnTo>
                  <a:pt x="265862" y="152644"/>
                </a:lnTo>
                <a:lnTo>
                  <a:pt x="270549" y="150966"/>
                </a:lnTo>
                <a:close/>
                <a:moveTo>
                  <a:pt x="132630" y="145962"/>
                </a:moveTo>
                <a:lnTo>
                  <a:pt x="155527" y="149573"/>
                </a:lnTo>
                <a:lnTo>
                  <a:pt x="153975" y="157046"/>
                </a:lnTo>
                <a:lnTo>
                  <a:pt x="153785" y="157870"/>
                </a:lnTo>
                <a:lnTo>
                  <a:pt x="131047" y="153373"/>
                </a:lnTo>
                <a:lnTo>
                  <a:pt x="132630" y="145962"/>
                </a:lnTo>
                <a:close/>
                <a:moveTo>
                  <a:pt x="241065" y="149351"/>
                </a:moveTo>
                <a:lnTo>
                  <a:pt x="243123" y="155463"/>
                </a:lnTo>
                <a:lnTo>
                  <a:pt x="235396" y="158503"/>
                </a:lnTo>
                <a:lnTo>
                  <a:pt x="233338" y="152423"/>
                </a:lnTo>
                <a:lnTo>
                  <a:pt x="241065" y="149351"/>
                </a:lnTo>
                <a:close/>
                <a:moveTo>
                  <a:pt x="264120" y="148401"/>
                </a:moveTo>
                <a:lnTo>
                  <a:pt x="267065" y="157743"/>
                </a:lnTo>
                <a:lnTo>
                  <a:pt x="264215" y="158852"/>
                </a:lnTo>
                <a:lnTo>
                  <a:pt x="261048" y="149446"/>
                </a:lnTo>
                <a:lnTo>
                  <a:pt x="264120" y="148401"/>
                </a:lnTo>
                <a:close/>
                <a:moveTo>
                  <a:pt x="272291" y="156255"/>
                </a:moveTo>
                <a:lnTo>
                  <a:pt x="272639" y="157363"/>
                </a:lnTo>
                <a:lnTo>
                  <a:pt x="267920" y="159168"/>
                </a:lnTo>
                <a:lnTo>
                  <a:pt x="267572" y="158060"/>
                </a:lnTo>
                <a:lnTo>
                  <a:pt x="272291" y="156255"/>
                </a:lnTo>
                <a:close/>
                <a:moveTo>
                  <a:pt x="232926" y="152613"/>
                </a:moveTo>
                <a:lnTo>
                  <a:pt x="234985" y="158662"/>
                </a:lnTo>
                <a:lnTo>
                  <a:pt x="229854" y="160688"/>
                </a:lnTo>
                <a:cubicBezTo>
                  <a:pt x="229189" y="158788"/>
                  <a:pt x="228524" y="156761"/>
                  <a:pt x="227796" y="154640"/>
                </a:cubicBezTo>
                <a:lnTo>
                  <a:pt x="232926" y="152613"/>
                </a:lnTo>
                <a:close/>
                <a:moveTo>
                  <a:pt x="63180" y="0"/>
                </a:moveTo>
                <a:lnTo>
                  <a:pt x="64542" y="2724"/>
                </a:lnTo>
                <a:lnTo>
                  <a:pt x="60108" y="4909"/>
                </a:lnTo>
                <a:lnTo>
                  <a:pt x="57954" y="32"/>
                </a:lnTo>
                <a:lnTo>
                  <a:pt x="56941" y="32"/>
                </a:lnTo>
                <a:lnTo>
                  <a:pt x="57131" y="444"/>
                </a:lnTo>
                <a:lnTo>
                  <a:pt x="49847" y="3009"/>
                </a:lnTo>
                <a:lnTo>
                  <a:pt x="48675" y="32"/>
                </a:lnTo>
                <a:lnTo>
                  <a:pt x="48200" y="32"/>
                </a:lnTo>
                <a:lnTo>
                  <a:pt x="43007" y="1805"/>
                </a:lnTo>
                <a:lnTo>
                  <a:pt x="42215" y="32"/>
                </a:lnTo>
                <a:lnTo>
                  <a:pt x="41740" y="32"/>
                </a:lnTo>
                <a:lnTo>
                  <a:pt x="43988" y="5067"/>
                </a:lnTo>
                <a:lnTo>
                  <a:pt x="39428" y="6651"/>
                </a:lnTo>
                <a:lnTo>
                  <a:pt x="36356" y="32"/>
                </a:lnTo>
                <a:lnTo>
                  <a:pt x="35849" y="32"/>
                </a:lnTo>
                <a:lnTo>
                  <a:pt x="37180" y="2851"/>
                </a:lnTo>
                <a:lnTo>
                  <a:pt x="32619" y="4814"/>
                </a:lnTo>
                <a:lnTo>
                  <a:pt x="30656" y="32"/>
                </a:lnTo>
                <a:lnTo>
                  <a:pt x="29674" y="32"/>
                </a:lnTo>
                <a:lnTo>
                  <a:pt x="33253" y="8804"/>
                </a:lnTo>
                <a:lnTo>
                  <a:pt x="21503" y="12921"/>
                </a:lnTo>
                <a:lnTo>
                  <a:pt x="26792" y="32"/>
                </a:lnTo>
                <a:lnTo>
                  <a:pt x="26285" y="32"/>
                </a:lnTo>
                <a:lnTo>
                  <a:pt x="22327" y="9691"/>
                </a:lnTo>
                <a:lnTo>
                  <a:pt x="17576" y="32"/>
                </a:lnTo>
                <a:lnTo>
                  <a:pt x="17070" y="32"/>
                </a:lnTo>
                <a:lnTo>
                  <a:pt x="22073" y="10261"/>
                </a:lnTo>
                <a:lnTo>
                  <a:pt x="21060" y="12763"/>
                </a:lnTo>
                <a:lnTo>
                  <a:pt x="14631" y="32"/>
                </a:lnTo>
                <a:lnTo>
                  <a:pt x="12066" y="32"/>
                </a:lnTo>
                <a:lnTo>
                  <a:pt x="15011" y="5891"/>
                </a:lnTo>
                <a:lnTo>
                  <a:pt x="5922" y="8583"/>
                </a:lnTo>
                <a:lnTo>
                  <a:pt x="2280" y="412"/>
                </a:lnTo>
                <a:lnTo>
                  <a:pt x="2122" y="32"/>
                </a:lnTo>
                <a:lnTo>
                  <a:pt x="1615" y="32"/>
                </a:lnTo>
                <a:lnTo>
                  <a:pt x="1774" y="380"/>
                </a:lnTo>
                <a:lnTo>
                  <a:pt x="32" y="1235"/>
                </a:lnTo>
                <a:lnTo>
                  <a:pt x="32" y="1742"/>
                </a:lnTo>
                <a:lnTo>
                  <a:pt x="1964" y="824"/>
                </a:lnTo>
                <a:lnTo>
                  <a:pt x="3642" y="4592"/>
                </a:lnTo>
                <a:lnTo>
                  <a:pt x="95" y="6936"/>
                </a:lnTo>
                <a:lnTo>
                  <a:pt x="32" y="6809"/>
                </a:lnTo>
                <a:lnTo>
                  <a:pt x="32" y="7664"/>
                </a:lnTo>
                <a:lnTo>
                  <a:pt x="2059" y="10894"/>
                </a:lnTo>
                <a:lnTo>
                  <a:pt x="32" y="12130"/>
                </a:lnTo>
                <a:lnTo>
                  <a:pt x="32" y="12668"/>
                </a:lnTo>
                <a:lnTo>
                  <a:pt x="2312" y="11274"/>
                </a:lnTo>
                <a:lnTo>
                  <a:pt x="4244" y="14346"/>
                </a:lnTo>
                <a:lnTo>
                  <a:pt x="697" y="16215"/>
                </a:lnTo>
                <a:lnTo>
                  <a:pt x="63" y="15075"/>
                </a:lnTo>
                <a:lnTo>
                  <a:pt x="63" y="15993"/>
                </a:lnTo>
                <a:lnTo>
                  <a:pt x="253" y="16437"/>
                </a:lnTo>
                <a:lnTo>
                  <a:pt x="32" y="16532"/>
                </a:lnTo>
                <a:lnTo>
                  <a:pt x="32" y="17070"/>
                </a:lnTo>
                <a:lnTo>
                  <a:pt x="475" y="16817"/>
                </a:lnTo>
                <a:lnTo>
                  <a:pt x="2059" y="19698"/>
                </a:lnTo>
                <a:lnTo>
                  <a:pt x="1552" y="19888"/>
                </a:lnTo>
                <a:lnTo>
                  <a:pt x="792" y="19793"/>
                </a:lnTo>
                <a:lnTo>
                  <a:pt x="0" y="18812"/>
                </a:lnTo>
                <a:lnTo>
                  <a:pt x="0" y="22517"/>
                </a:lnTo>
                <a:lnTo>
                  <a:pt x="32" y="22549"/>
                </a:lnTo>
                <a:lnTo>
                  <a:pt x="0" y="22580"/>
                </a:lnTo>
                <a:lnTo>
                  <a:pt x="0" y="23182"/>
                </a:lnTo>
                <a:lnTo>
                  <a:pt x="317" y="22929"/>
                </a:lnTo>
                <a:cubicBezTo>
                  <a:pt x="1583" y="24512"/>
                  <a:pt x="2692" y="26222"/>
                  <a:pt x="3674" y="27996"/>
                </a:cubicBezTo>
                <a:cubicBezTo>
                  <a:pt x="4307" y="29326"/>
                  <a:pt x="4845" y="30656"/>
                  <a:pt x="5320" y="32049"/>
                </a:cubicBezTo>
                <a:lnTo>
                  <a:pt x="3864" y="32049"/>
                </a:lnTo>
                <a:lnTo>
                  <a:pt x="2312" y="27457"/>
                </a:lnTo>
                <a:cubicBezTo>
                  <a:pt x="2280" y="27426"/>
                  <a:pt x="2280" y="27394"/>
                  <a:pt x="2280" y="27362"/>
                </a:cubicBezTo>
                <a:lnTo>
                  <a:pt x="32" y="24449"/>
                </a:lnTo>
                <a:lnTo>
                  <a:pt x="32" y="25209"/>
                </a:lnTo>
                <a:lnTo>
                  <a:pt x="1869" y="27616"/>
                </a:lnTo>
                <a:lnTo>
                  <a:pt x="3452" y="32334"/>
                </a:lnTo>
                <a:cubicBezTo>
                  <a:pt x="3484" y="32429"/>
                  <a:pt x="3579" y="32493"/>
                  <a:pt x="3674" y="32493"/>
                </a:cubicBezTo>
                <a:lnTo>
                  <a:pt x="5479" y="32493"/>
                </a:lnTo>
                <a:cubicBezTo>
                  <a:pt x="5669" y="33031"/>
                  <a:pt x="5859" y="33601"/>
                  <a:pt x="6049" y="34171"/>
                </a:cubicBezTo>
                <a:lnTo>
                  <a:pt x="32" y="34836"/>
                </a:lnTo>
                <a:lnTo>
                  <a:pt x="32" y="35280"/>
                </a:lnTo>
                <a:lnTo>
                  <a:pt x="6207" y="34614"/>
                </a:lnTo>
                <a:cubicBezTo>
                  <a:pt x="6587" y="35755"/>
                  <a:pt x="6967" y="36990"/>
                  <a:pt x="7347" y="38256"/>
                </a:cubicBezTo>
                <a:lnTo>
                  <a:pt x="32" y="39333"/>
                </a:lnTo>
                <a:lnTo>
                  <a:pt x="32" y="39808"/>
                </a:lnTo>
                <a:lnTo>
                  <a:pt x="7474" y="38700"/>
                </a:lnTo>
                <a:cubicBezTo>
                  <a:pt x="8677" y="42722"/>
                  <a:pt x="9912" y="47219"/>
                  <a:pt x="11021" y="51272"/>
                </a:cubicBezTo>
                <a:cubicBezTo>
                  <a:pt x="7189" y="52064"/>
                  <a:pt x="3389" y="52887"/>
                  <a:pt x="32" y="53647"/>
                </a:cubicBezTo>
                <a:lnTo>
                  <a:pt x="32" y="55991"/>
                </a:lnTo>
                <a:cubicBezTo>
                  <a:pt x="3547" y="55231"/>
                  <a:pt x="7569" y="54376"/>
                  <a:pt x="11623" y="53521"/>
                </a:cubicBezTo>
                <a:cubicBezTo>
                  <a:pt x="13333" y="59823"/>
                  <a:pt x="14378" y="63465"/>
                  <a:pt x="15011" y="64605"/>
                </a:cubicBezTo>
                <a:cubicBezTo>
                  <a:pt x="16626" y="67328"/>
                  <a:pt x="42278" y="80914"/>
                  <a:pt x="50702" y="85316"/>
                </a:cubicBezTo>
                <a:lnTo>
                  <a:pt x="61406" y="107865"/>
                </a:lnTo>
                <a:lnTo>
                  <a:pt x="60171" y="107801"/>
                </a:lnTo>
                <a:cubicBezTo>
                  <a:pt x="60138" y="107796"/>
                  <a:pt x="60104" y="107793"/>
                  <a:pt x="60070" y="107793"/>
                </a:cubicBezTo>
                <a:cubicBezTo>
                  <a:pt x="59914" y="107793"/>
                  <a:pt x="59758" y="107850"/>
                  <a:pt x="59601" y="107928"/>
                </a:cubicBezTo>
                <a:cubicBezTo>
                  <a:pt x="47757" y="114230"/>
                  <a:pt x="29611" y="123762"/>
                  <a:pt x="28217" y="124237"/>
                </a:cubicBezTo>
                <a:cubicBezTo>
                  <a:pt x="28164" y="124251"/>
                  <a:pt x="28099" y="124257"/>
                  <a:pt x="28023" y="124257"/>
                </a:cubicBezTo>
                <a:cubicBezTo>
                  <a:pt x="26825" y="124257"/>
                  <a:pt x="22853" y="122650"/>
                  <a:pt x="19160" y="120595"/>
                </a:cubicBezTo>
                <a:cubicBezTo>
                  <a:pt x="18981" y="120496"/>
                  <a:pt x="18793" y="120450"/>
                  <a:pt x="18610" y="120450"/>
                </a:cubicBezTo>
                <a:cubicBezTo>
                  <a:pt x="17979" y="120450"/>
                  <a:pt x="17401" y="120985"/>
                  <a:pt x="17450" y="121672"/>
                </a:cubicBezTo>
                <a:lnTo>
                  <a:pt x="32" y="130825"/>
                </a:lnTo>
                <a:lnTo>
                  <a:pt x="32" y="131870"/>
                </a:lnTo>
                <a:lnTo>
                  <a:pt x="17893" y="122496"/>
                </a:lnTo>
                <a:cubicBezTo>
                  <a:pt x="17956" y="122527"/>
                  <a:pt x="18020" y="122559"/>
                  <a:pt x="18051" y="122591"/>
                </a:cubicBezTo>
                <a:cubicBezTo>
                  <a:pt x="20320" y="123838"/>
                  <a:pt x="25456" y="126507"/>
                  <a:pt x="28120" y="126507"/>
                </a:cubicBezTo>
                <a:cubicBezTo>
                  <a:pt x="28432" y="126507"/>
                  <a:pt x="28710" y="126471"/>
                  <a:pt x="28946" y="126391"/>
                </a:cubicBezTo>
                <a:cubicBezTo>
                  <a:pt x="30941" y="125726"/>
                  <a:pt x="56339" y="112267"/>
                  <a:pt x="60425" y="110081"/>
                </a:cubicBezTo>
                <a:cubicBezTo>
                  <a:pt x="76513" y="110778"/>
                  <a:pt x="91334" y="116130"/>
                  <a:pt x="93265" y="116827"/>
                </a:cubicBezTo>
                <a:lnTo>
                  <a:pt x="102164" y="125568"/>
                </a:lnTo>
                <a:lnTo>
                  <a:pt x="109258" y="149984"/>
                </a:lnTo>
                <a:lnTo>
                  <a:pt x="107485" y="158471"/>
                </a:lnTo>
                <a:lnTo>
                  <a:pt x="109828" y="158471"/>
                </a:lnTo>
                <a:lnTo>
                  <a:pt x="110145" y="156888"/>
                </a:lnTo>
                <a:lnTo>
                  <a:pt x="116099" y="158408"/>
                </a:lnTo>
                <a:lnTo>
                  <a:pt x="117872" y="158408"/>
                </a:lnTo>
                <a:lnTo>
                  <a:pt x="110240" y="156445"/>
                </a:lnTo>
                <a:lnTo>
                  <a:pt x="111507" y="150459"/>
                </a:lnTo>
                <a:lnTo>
                  <a:pt x="128576" y="153848"/>
                </a:lnTo>
                <a:lnTo>
                  <a:pt x="127563" y="158503"/>
                </a:lnTo>
                <a:cubicBezTo>
                  <a:pt x="128355" y="158535"/>
                  <a:pt x="129115" y="158566"/>
                  <a:pt x="129907" y="158598"/>
                </a:cubicBezTo>
                <a:lnTo>
                  <a:pt x="130857" y="154260"/>
                </a:lnTo>
                <a:lnTo>
                  <a:pt x="153563" y="158757"/>
                </a:lnTo>
                <a:lnTo>
                  <a:pt x="153215" y="160245"/>
                </a:lnTo>
                <a:lnTo>
                  <a:pt x="154133" y="160277"/>
                </a:lnTo>
                <a:lnTo>
                  <a:pt x="154482" y="158915"/>
                </a:lnTo>
                <a:lnTo>
                  <a:pt x="158440" y="159517"/>
                </a:lnTo>
                <a:lnTo>
                  <a:pt x="158345" y="160530"/>
                </a:lnTo>
                <a:lnTo>
                  <a:pt x="158820" y="160530"/>
                </a:lnTo>
                <a:lnTo>
                  <a:pt x="158884" y="159580"/>
                </a:lnTo>
                <a:lnTo>
                  <a:pt x="167244" y="160878"/>
                </a:lnTo>
                <a:cubicBezTo>
                  <a:pt x="169430" y="160973"/>
                  <a:pt x="171615" y="161037"/>
                  <a:pt x="173832" y="161100"/>
                </a:cubicBezTo>
                <a:lnTo>
                  <a:pt x="174655" y="161100"/>
                </a:lnTo>
                <a:lnTo>
                  <a:pt x="154703" y="158028"/>
                </a:lnTo>
                <a:lnTo>
                  <a:pt x="154893" y="157236"/>
                </a:lnTo>
                <a:lnTo>
                  <a:pt x="160024" y="132440"/>
                </a:lnTo>
                <a:cubicBezTo>
                  <a:pt x="165471" y="134245"/>
                  <a:pt x="171108" y="136810"/>
                  <a:pt x="176460" y="140800"/>
                </a:cubicBezTo>
                <a:cubicBezTo>
                  <a:pt x="178519" y="142352"/>
                  <a:pt x="180450" y="144062"/>
                  <a:pt x="182224" y="145899"/>
                </a:cubicBezTo>
                <a:lnTo>
                  <a:pt x="177379" y="161163"/>
                </a:lnTo>
                <a:lnTo>
                  <a:pt x="177854" y="161163"/>
                </a:lnTo>
                <a:lnTo>
                  <a:pt x="182604" y="146247"/>
                </a:lnTo>
                <a:cubicBezTo>
                  <a:pt x="183174" y="146849"/>
                  <a:pt x="183744" y="147451"/>
                  <a:pt x="184282" y="148084"/>
                </a:cubicBezTo>
                <a:lnTo>
                  <a:pt x="182541" y="153594"/>
                </a:lnTo>
                <a:lnTo>
                  <a:pt x="180102" y="161195"/>
                </a:lnTo>
                <a:lnTo>
                  <a:pt x="181052" y="161195"/>
                </a:lnTo>
                <a:lnTo>
                  <a:pt x="183396" y="153848"/>
                </a:lnTo>
                <a:cubicBezTo>
                  <a:pt x="183934" y="152359"/>
                  <a:pt x="184757" y="151029"/>
                  <a:pt x="185834" y="149889"/>
                </a:cubicBezTo>
                <a:cubicBezTo>
                  <a:pt x="188558" y="153309"/>
                  <a:pt x="190996" y="156951"/>
                  <a:pt x="193055" y="160815"/>
                </a:cubicBezTo>
                <a:cubicBezTo>
                  <a:pt x="193878" y="160720"/>
                  <a:pt x="194701" y="160657"/>
                  <a:pt x="195525" y="160593"/>
                </a:cubicBezTo>
                <a:cubicBezTo>
                  <a:pt x="193245" y="156223"/>
                  <a:pt x="190553" y="152074"/>
                  <a:pt x="187449" y="148242"/>
                </a:cubicBezTo>
                <a:cubicBezTo>
                  <a:pt x="188494" y="147324"/>
                  <a:pt x="189603" y="146469"/>
                  <a:pt x="190775" y="145709"/>
                </a:cubicBezTo>
                <a:cubicBezTo>
                  <a:pt x="193276" y="149921"/>
                  <a:pt x="195557" y="154165"/>
                  <a:pt x="196982" y="157806"/>
                </a:cubicBezTo>
                <a:cubicBezTo>
                  <a:pt x="197330" y="158693"/>
                  <a:pt x="197678" y="159580"/>
                  <a:pt x="197995" y="160435"/>
                </a:cubicBezTo>
                <a:lnTo>
                  <a:pt x="198977" y="160403"/>
                </a:lnTo>
                <a:cubicBezTo>
                  <a:pt x="198597" y="159453"/>
                  <a:pt x="198217" y="158471"/>
                  <a:pt x="197805" y="157458"/>
                </a:cubicBezTo>
                <a:cubicBezTo>
                  <a:pt x="197172" y="155811"/>
                  <a:pt x="196348" y="154038"/>
                  <a:pt x="195398" y="152169"/>
                </a:cubicBezTo>
                <a:lnTo>
                  <a:pt x="209713" y="146469"/>
                </a:lnTo>
                <a:lnTo>
                  <a:pt x="211359" y="151568"/>
                </a:lnTo>
                <a:lnTo>
                  <a:pt x="214431" y="160752"/>
                </a:lnTo>
                <a:lnTo>
                  <a:pt x="214906" y="160752"/>
                </a:lnTo>
                <a:lnTo>
                  <a:pt x="211866" y="151631"/>
                </a:lnTo>
                <a:lnTo>
                  <a:pt x="224090" y="146659"/>
                </a:lnTo>
                <a:cubicBezTo>
                  <a:pt x="225864" y="151821"/>
                  <a:pt x="227511" y="156666"/>
                  <a:pt x="228936" y="160847"/>
                </a:cubicBezTo>
                <a:lnTo>
                  <a:pt x="230583" y="160847"/>
                </a:lnTo>
                <a:lnTo>
                  <a:pt x="235111" y="159105"/>
                </a:lnTo>
                <a:lnTo>
                  <a:pt x="235713" y="160815"/>
                </a:lnTo>
                <a:lnTo>
                  <a:pt x="236188" y="160815"/>
                </a:lnTo>
                <a:lnTo>
                  <a:pt x="235555" y="158947"/>
                </a:lnTo>
                <a:lnTo>
                  <a:pt x="237518" y="158155"/>
                </a:lnTo>
                <a:lnTo>
                  <a:pt x="238436" y="160752"/>
                </a:lnTo>
                <a:lnTo>
                  <a:pt x="238911" y="160720"/>
                </a:lnTo>
                <a:lnTo>
                  <a:pt x="237961" y="157965"/>
                </a:lnTo>
                <a:lnTo>
                  <a:pt x="241287" y="156666"/>
                </a:lnTo>
                <a:lnTo>
                  <a:pt x="242395" y="160435"/>
                </a:lnTo>
                <a:lnTo>
                  <a:pt x="242870" y="160372"/>
                </a:lnTo>
                <a:lnTo>
                  <a:pt x="241698" y="156508"/>
                </a:lnTo>
                <a:lnTo>
                  <a:pt x="243282" y="155906"/>
                </a:lnTo>
                <a:lnTo>
                  <a:pt x="244644" y="160213"/>
                </a:lnTo>
                <a:lnTo>
                  <a:pt x="245119" y="160150"/>
                </a:lnTo>
                <a:lnTo>
                  <a:pt x="243694" y="155716"/>
                </a:lnTo>
                <a:lnTo>
                  <a:pt x="253764" y="151758"/>
                </a:lnTo>
                <a:lnTo>
                  <a:pt x="254176" y="157648"/>
                </a:lnTo>
                <a:lnTo>
                  <a:pt x="247335" y="160023"/>
                </a:lnTo>
                <a:cubicBezTo>
                  <a:pt x="247874" y="159992"/>
                  <a:pt x="248444" y="159960"/>
                  <a:pt x="248982" y="159928"/>
                </a:cubicBezTo>
                <a:lnTo>
                  <a:pt x="254208" y="158123"/>
                </a:lnTo>
                <a:lnTo>
                  <a:pt x="254303" y="159770"/>
                </a:lnTo>
                <a:lnTo>
                  <a:pt x="256615" y="159738"/>
                </a:lnTo>
                <a:lnTo>
                  <a:pt x="256456" y="157331"/>
                </a:lnTo>
                <a:lnTo>
                  <a:pt x="262442" y="155241"/>
                </a:lnTo>
                <a:lnTo>
                  <a:pt x="263740" y="159042"/>
                </a:lnTo>
                <a:lnTo>
                  <a:pt x="262062" y="159675"/>
                </a:lnTo>
                <a:lnTo>
                  <a:pt x="263423" y="159675"/>
                </a:lnTo>
                <a:lnTo>
                  <a:pt x="263867" y="159485"/>
                </a:lnTo>
                <a:lnTo>
                  <a:pt x="263930" y="159643"/>
                </a:lnTo>
                <a:lnTo>
                  <a:pt x="264405" y="159643"/>
                </a:lnTo>
                <a:lnTo>
                  <a:pt x="264310" y="159327"/>
                </a:lnTo>
                <a:lnTo>
                  <a:pt x="267129" y="158250"/>
                </a:lnTo>
                <a:lnTo>
                  <a:pt x="267477" y="159358"/>
                </a:lnTo>
                <a:lnTo>
                  <a:pt x="266875" y="159580"/>
                </a:lnTo>
                <a:lnTo>
                  <a:pt x="266875" y="159580"/>
                </a:lnTo>
                <a:lnTo>
                  <a:pt x="268300" y="159517"/>
                </a:lnTo>
                <a:lnTo>
                  <a:pt x="272766" y="157838"/>
                </a:lnTo>
                <a:lnTo>
                  <a:pt x="273272" y="159295"/>
                </a:lnTo>
                <a:lnTo>
                  <a:pt x="273747" y="159295"/>
                </a:lnTo>
                <a:lnTo>
                  <a:pt x="273209" y="157648"/>
                </a:lnTo>
                <a:lnTo>
                  <a:pt x="276946" y="156223"/>
                </a:lnTo>
                <a:lnTo>
                  <a:pt x="277928" y="159168"/>
                </a:lnTo>
                <a:lnTo>
                  <a:pt x="278403" y="159168"/>
                </a:lnTo>
                <a:lnTo>
                  <a:pt x="277326" y="155843"/>
                </a:lnTo>
                <a:lnTo>
                  <a:pt x="273589" y="145202"/>
                </a:lnTo>
                <a:lnTo>
                  <a:pt x="280335" y="142922"/>
                </a:lnTo>
                <a:lnTo>
                  <a:pt x="285180" y="157521"/>
                </a:lnTo>
                <a:lnTo>
                  <a:pt x="285180" y="156065"/>
                </a:lnTo>
                <a:lnTo>
                  <a:pt x="284800" y="154830"/>
                </a:lnTo>
                <a:lnTo>
                  <a:pt x="284832" y="154830"/>
                </a:lnTo>
                <a:lnTo>
                  <a:pt x="285180" y="154671"/>
                </a:lnTo>
                <a:lnTo>
                  <a:pt x="285180" y="154196"/>
                </a:lnTo>
                <a:lnTo>
                  <a:pt x="284673" y="154418"/>
                </a:lnTo>
                <a:lnTo>
                  <a:pt x="283565" y="151093"/>
                </a:lnTo>
                <a:lnTo>
                  <a:pt x="285212" y="150111"/>
                </a:lnTo>
                <a:lnTo>
                  <a:pt x="285212" y="149573"/>
                </a:lnTo>
                <a:lnTo>
                  <a:pt x="283407" y="150649"/>
                </a:lnTo>
                <a:lnTo>
                  <a:pt x="280778" y="142764"/>
                </a:lnTo>
                <a:lnTo>
                  <a:pt x="284578" y="141497"/>
                </a:lnTo>
                <a:lnTo>
                  <a:pt x="285212" y="143175"/>
                </a:lnTo>
                <a:lnTo>
                  <a:pt x="285212" y="141877"/>
                </a:lnTo>
                <a:lnTo>
                  <a:pt x="284990" y="141339"/>
                </a:lnTo>
                <a:lnTo>
                  <a:pt x="285212" y="141275"/>
                </a:lnTo>
                <a:lnTo>
                  <a:pt x="285212" y="140294"/>
                </a:lnTo>
                <a:lnTo>
                  <a:pt x="284673" y="140484"/>
                </a:lnTo>
                <a:lnTo>
                  <a:pt x="281158" y="131141"/>
                </a:lnTo>
                <a:lnTo>
                  <a:pt x="285212" y="129558"/>
                </a:lnTo>
                <a:lnTo>
                  <a:pt x="285212" y="129051"/>
                </a:lnTo>
                <a:lnTo>
                  <a:pt x="267445" y="136018"/>
                </a:lnTo>
                <a:cubicBezTo>
                  <a:pt x="267445" y="135987"/>
                  <a:pt x="267445" y="135987"/>
                  <a:pt x="267445" y="135955"/>
                </a:cubicBezTo>
                <a:lnTo>
                  <a:pt x="266400" y="133200"/>
                </a:lnTo>
                <a:lnTo>
                  <a:pt x="282171" y="123414"/>
                </a:lnTo>
                <a:lnTo>
                  <a:pt x="285180" y="127943"/>
                </a:lnTo>
                <a:lnTo>
                  <a:pt x="285180" y="125758"/>
                </a:lnTo>
                <a:lnTo>
                  <a:pt x="284958" y="125948"/>
                </a:lnTo>
                <a:lnTo>
                  <a:pt x="282900" y="122844"/>
                </a:lnTo>
                <a:lnTo>
                  <a:pt x="285180" y="120849"/>
                </a:lnTo>
                <a:lnTo>
                  <a:pt x="285180" y="120247"/>
                </a:lnTo>
                <a:lnTo>
                  <a:pt x="282646" y="122464"/>
                </a:lnTo>
                <a:lnTo>
                  <a:pt x="279828" y="118189"/>
                </a:lnTo>
                <a:lnTo>
                  <a:pt x="283977" y="114768"/>
                </a:lnTo>
                <a:lnTo>
                  <a:pt x="285180" y="116510"/>
                </a:lnTo>
                <a:lnTo>
                  <a:pt x="285180" y="115718"/>
                </a:lnTo>
                <a:lnTo>
                  <a:pt x="284325" y="114483"/>
                </a:lnTo>
                <a:lnTo>
                  <a:pt x="285180" y="113755"/>
                </a:lnTo>
                <a:lnTo>
                  <a:pt x="285180" y="113185"/>
                </a:lnTo>
                <a:lnTo>
                  <a:pt x="284072" y="114072"/>
                </a:lnTo>
                <a:lnTo>
                  <a:pt x="281411" y="110240"/>
                </a:lnTo>
                <a:lnTo>
                  <a:pt x="285180" y="107136"/>
                </a:lnTo>
                <a:lnTo>
                  <a:pt x="285180" y="106535"/>
                </a:lnTo>
                <a:lnTo>
                  <a:pt x="281126" y="109891"/>
                </a:lnTo>
                <a:lnTo>
                  <a:pt x="277928" y="105236"/>
                </a:lnTo>
                <a:cubicBezTo>
                  <a:pt x="279733" y="103906"/>
                  <a:pt x="281475" y="102608"/>
                  <a:pt x="283122" y="101404"/>
                </a:cubicBezTo>
                <a:lnTo>
                  <a:pt x="285180" y="104254"/>
                </a:lnTo>
                <a:lnTo>
                  <a:pt x="285180" y="103463"/>
                </a:lnTo>
                <a:lnTo>
                  <a:pt x="283470" y="101119"/>
                </a:lnTo>
                <a:cubicBezTo>
                  <a:pt x="284072" y="100676"/>
                  <a:pt x="284642" y="100264"/>
                  <a:pt x="285180" y="99852"/>
                </a:cubicBezTo>
                <a:lnTo>
                  <a:pt x="285180" y="98681"/>
                </a:lnTo>
                <a:cubicBezTo>
                  <a:pt x="284483" y="99251"/>
                  <a:pt x="283723" y="99789"/>
                  <a:pt x="282963" y="100391"/>
                </a:cubicBezTo>
                <a:lnTo>
                  <a:pt x="280145" y="96495"/>
                </a:lnTo>
                <a:lnTo>
                  <a:pt x="285180" y="92949"/>
                </a:lnTo>
                <a:lnTo>
                  <a:pt x="285180" y="92379"/>
                </a:lnTo>
                <a:lnTo>
                  <a:pt x="279891" y="96147"/>
                </a:lnTo>
                <a:lnTo>
                  <a:pt x="277611" y="92980"/>
                </a:lnTo>
                <a:lnTo>
                  <a:pt x="277643" y="92980"/>
                </a:lnTo>
                <a:lnTo>
                  <a:pt x="285180" y="87502"/>
                </a:lnTo>
                <a:lnTo>
                  <a:pt x="285180" y="86931"/>
                </a:lnTo>
                <a:lnTo>
                  <a:pt x="277389" y="92600"/>
                </a:lnTo>
                <a:lnTo>
                  <a:pt x="277326" y="92600"/>
                </a:lnTo>
                <a:lnTo>
                  <a:pt x="273652" y="87470"/>
                </a:lnTo>
                <a:lnTo>
                  <a:pt x="282932" y="79204"/>
                </a:lnTo>
                <a:cubicBezTo>
                  <a:pt x="283660" y="80123"/>
                  <a:pt x="284420" y="81073"/>
                  <a:pt x="285180" y="82023"/>
                </a:cubicBezTo>
                <a:lnTo>
                  <a:pt x="285180" y="81294"/>
                </a:lnTo>
                <a:cubicBezTo>
                  <a:pt x="284515" y="80471"/>
                  <a:pt x="283882" y="79679"/>
                  <a:pt x="283280" y="78888"/>
                </a:cubicBezTo>
                <a:lnTo>
                  <a:pt x="285180" y="77177"/>
                </a:lnTo>
                <a:lnTo>
                  <a:pt x="285180" y="76576"/>
                </a:lnTo>
                <a:lnTo>
                  <a:pt x="282995" y="78508"/>
                </a:lnTo>
                <a:cubicBezTo>
                  <a:pt x="282425" y="77779"/>
                  <a:pt x="281886" y="77082"/>
                  <a:pt x="281348" y="76386"/>
                </a:cubicBezTo>
                <a:cubicBezTo>
                  <a:pt x="280493" y="75246"/>
                  <a:pt x="279670" y="74201"/>
                  <a:pt x="279005" y="73251"/>
                </a:cubicBezTo>
                <a:lnTo>
                  <a:pt x="281981" y="70685"/>
                </a:lnTo>
                <a:lnTo>
                  <a:pt x="285180" y="74676"/>
                </a:lnTo>
                <a:lnTo>
                  <a:pt x="285180" y="73947"/>
                </a:lnTo>
                <a:lnTo>
                  <a:pt x="282330" y="70400"/>
                </a:lnTo>
                <a:lnTo>
                  <a:pt x="285180" y="67898"/>
                </a:lnTo>
                <a:lnTo>
                  <a:pt x="285180" y="66663"/>
                </a:lnTo>
                <a:lnTo>
                  <a:pt x="284325" y="67423"/>
                </a:lnTo>
                <a:cubicBezTo>
                  <a:pt x="283375" y="64447"/>
                  <a:pt x="281380" y="58144"/>
                  <a:pt x="280525" y="55358"/>
                </a:cubicBezTo>
                <a:lnTo>
                  <a:pt x="283407" y="54376"/>
                </a:lnTo>
                <a:lnTo>
                  <a:pt x="285180" y="54598"/>
                </a:lnTo>
                <a:lnTo>
                  <a:pt x="285180" y="52286"/>
                </a:lnTo>
                <a:lnTo>
                  <a:pt x="283407" y="52064"/>
                </a:lnTo>
                <a:lnTo>
                  <a:pt x="283343" y="52064"/>
                </a:lnTo>
                <a:lnTo>
                  <a:pt x="273336" y="51621"/>
                </a:lnTo>
                <a:lnTo>
                  <a:pt x="271562" y="45762"/>
                </a:lnTo>
                <a:lnTo>
                  <a:pt x="285180" y="47250"/>
                </a:lnTo>
                <a:lnTo>
                  <a:pt x="285180" y="46775"/>
                </a:lnTo>
                <a:lnTo>
                  <a:pt x="271404" y="45255"/>
                </a:lnTo>
                <a:lnTo>
                  <a:pt x="270137" y="41138"/>
                </a:lnTo>
                <a:lnTo>
                  <a:pt x="285180" y="41803"/>
                </a:lnTo>
                <a:lnTo>
                  <a:pt x="285180" y="41328"/>
                </a:lnTo>
                <a:lnTo>
                  <a:pt x="252244" y="39840"/>
                </a:lnTo>
                <a:lnTo>
                  <a:pt x="244390" y="39840"/>
                </a:lnTo>
                <a:cubicBezTo>
                  <a:pt x="244707" y="36673"/>
                  <a:pt x="244992" y="33918"/>
                  <a:pt x="245214" y="31638"/>
                </a:cubicBezTo>
                <a:lnTo>
                  <a:pt x="268680" y="32018"/>
                </a:lnTo>
                <a:lnTo>
                  <a:pt x="276946" y="32524"/>
                </a:lnTo>
                <a:lnTo>
                  <a:pt x="285148" y="33063"/>
                </a:lnTo>
                <a:lnTo>
                  <a:pt x="285148" y="32588"/>
                </a:lnTo>
                <a:lnTo>
                  <a:pt x="277168" y="32081"/>
                </a:lnTo>
                <a:lnTo>
                  <a:pt x="277263" y="28724"/>
                </a:lnTo>
                <a:lnTo>
                  <a:pt x="285148" y="28629"/>
                </a:lnTo>
                <a:lnTo>
                  <a:pt x="285148" y="28186"/>
                </a:lnTo>
                <a:lnTo>
                  <a:pt x="277326" y="28249"/>
                </a:lnTo>
                <a:lnTo>
                  <a:pt x="277453" y="24037"/>
                </a:lnTo>
                <a:lnTo>
                  <a:pt x="285212" y="24829"/>
                </a:lnTo>
                <a:lnTo>
                  <a:pt x="285212" y="24385"/>
                </a:lnTo>
                <a:lnTo>
                  <a:pt x="283977" y="24259"/>
                </a:lnTo>
                <a:lnTo>
                  <a:pt x="283977" y="15106"/>
                </a:lnTo>
                <a:lnTo>
                  <a:pt x="285212" y="15201"/>
                </a:lnTo>
                <a:lnTo>
                  <a:pt x="285212" y="14726"/>
                </a:lnTo>
                <a:lnTo>
                  <a:pt x="268237" y="13460"/>
                </a:lnTo>
                <a:lnTo>
                  <a:pt x="268807" y="5099"/>
                </a:lnTo>
                <a:lnTo>
                  <a:pt x="268807" y="32"/>
                </a:lnTo>
                <a:lnTo>
                  <a:pt x="268332" y="32"/>
                </a:lnTo>
                <a:lnTo>
                  <a:pt x="268332" y="4814"/>
                </a:lnTo>
                <a:lnTo>
                  <a:pt x="260415" y="4022"/>
                </a:lnTo>
                <a:lnTo>
                  <a:pt x="260541" y="32"/>
                </a:lnTo>
                <a:lnTo>
                  <a:pt x="260098" y="32"/>
                </a:lnTo>
                <a:lnTo>
                  <a:pt x="259971" y="3991"/>
                </a:lnTo>
                <a:lnTo>
                  <a:pt x="255158" y="3484"/>
                </a:lnTo>
                <a:lnTo>
                  <a:pt x="255221" y="32"/>
                </a:lnTo>
                <a:lnTo>
                  <a:pt x="254746" y="32"/>
                </a:lnTo>
                <a:lnTo>
                  <a:pt x="254714" y="3421"/>
                </a:lnTo>
                <a:lnTo>
                  <a:pt x="246132" y="2566"/>
                </a:lnTo>
                <a:lnTo>
                  <a:pt x="246132" y="32"/>
                </a:lnTo>
                <a:lnTo>
                  <a:pt x="243820" y="32"/>
                </a:lnTo>
                <a:lnTo>
                  <a:pt x="243820" y="2312"/>
                </a:lnTo>
                <a:lnTo>
                  <a:pt x="233401" y="1267"/>
                </a:lnTo>
                <a:lnTo>
                  <a:pt x="233591" y="32"/>
                </a:lnTo>
                <a:lnTo>
                  <a:pt x="233148" y="32"/>
                </a:lnTo>
                <a:lnTo>
                  <a:pt x="232926" y="1457"/>
                </a:lnTo>
                <a:lnTo>
                  <a:pt x="232419" y="4846"/>
                </a:lnTo>
                <a:lnTo>
                  <a:pt x="225072" y="4339"/>
                </a:lnTo>
                <a:lnTo>
                  <a:pt x="225705" y="32"/>
                </a:lnTo>
                <a:lnTo>
                  <a:pt x="224787" y="32"/>
                </a:lnTo>
                <a:lnTo>
                  <a:pt x="224154" y="4307"/>
                </a:lnTo>
                <a:cubicBezTo>
                  <a:pt x="216585" y="3801"/>
                  <a:pt x="209143" y="3294"/>
                  <a:pt x="205976" y="3136"/>
                </a:cubicBezTo>
                <a:cubicBezTo>
                  <a:pt x="205627" y="3104"/>
                  <a:pt x="205216" y="3072"/>
                  <a:pt x="204804" y="3041"/>
                </a:cubicBezTo>
                <a:lnTo>
                  <a:pt x="205089" y="32"/>
                </a:lnTo>
                <a:lnTo>
                  <a:pt x="204139" y="32"/>
                </a:lnTo>
                <a:lnTo>
                  <a:pt x="203886" y="2946"/>
                </a:lnTo>
                <a:cubicBezTo>
                  <a:pt x="199674" y="2439"/>
                  <a:pt x="192611" y="1235"/>
                  <a:pt x="185961" y="32"/>
                </a:cubicBezTo>
                <a:lnTo>
                  <a:pt x="180925" y="32"/>
                </a:lnTo>
                <a:cubicBezTo>
                  <a:pt x="183174" y="444"/>
                  <a:pt x="185581" y="887"/>
                  <a:pt x="188019" y="1330"/>
                </a:cubicBezTo>
                <a:lnTo>
                  <a:pt x="187608" y="5637"/>
                </a:lnTo>
                <a:lnTo>
                  <a:pt x="175447" y="4751"/>
                </a:lnTo>
                <a:lnTo>
                  <a:pt x="176840" y="32"/>
                </a:lnTo>
                <a:lnTo>
                  <a:pt x="176333" y="32"/>
                </a:lnTo>
                <a:lnTo>
                  <a:pt x="175003" y="4592"/>
                </a:lnTo>
                <a:lnTo>
                  <a:pt x="167941" y="32"/>
                </a:lnTo>
                <a:lnTo>
                  <a:pt x="167086" y="32"/>
                </a:lnTo>
                <a:lnTo>
                  <a:pt x="174877" y="5036"/>
                </a:lnTo>
                <a:lnTo>
                  <a:pt x="173673" y="9184"/>
                </a:lnTo>
                <a:lnTo>
                  <a:pt x="162779" y="2756"/>
                </a:lnTo>
                <a:lnTo>
                  <a:pt x="162716" y="2724"/>
                </a:lnTo>
                <a:lnTo>
                  <a:pt x="156477" y="32"/>
                </a:lnTo>
                <a:lnTo>
                  <a:pt x="154165" y="32"/>
                </a:lnTo>
                <a:lnTo>
                  <a:pt x="162336" y="3579"/>
                </a:lnTo>
                <a:lnTo>
                  <a:pt x="181179" y="14695"/>
                </a:lnTo>
                <a:lnTo>
                  <a:pt x="177822" y="20300"/>
                </a:lnTo>
                <a:lnTo>
                  <a:pt x="150143" y="7664"/>
                </a:lnTo>
                <a:lnTo>
                  <a:pt x="148781" y="32"/>
                </a:lnTo>
                <a:lnTo>
                  <a:pt x="147831" y="32"/>
                </a:lnTo>
                <a:lnTo>
                  <a:pt x="149130" y="7284"/>
                </a:lnTo>
                <a:lnTo>
                  <a:pt x="127690" y="64"/>
                </a:lnTo>
                <a:lnTo>
                  <a:pt x="127690" y="32"/>
                </a:lnTo>
                <a:lnTo>
                  <a:pt x="126170" y="32"/>
                </a:lnTo>
                <a:lnTo>
                  <a:pt x="126613" y="159"/>
                </a:lnTo>
                <a:cubicBezTo>
                  <a:pt x="125220" y="3231"/>
                  <a:pt x="123098" y="7918"/>
                  <a:pt x="120881" y="12858"/>
                </a:cubicBezTo>
                <a:cubicBezTo>
                  <a:pt x="109417" y="7981"/>
                  <a:pt x="95166" y="1869"/>
                  <a:pt x="94437" y="1552"/>
                </a:cubicBezTo>
                <a:cubicBezTo>
                  <a:pt x="93772" y="1140"/>
                  <a:pt x="93202" y="634"/>
                  <a:pt x="92695" y="32"/>
                </a:cubicBezTo>
                <a:lnTo>
                  <a:pt x="92062" y="32"/>
                </a:lnTo>
                <a:cubicBezTo>
                  <a:pt x="92854" y="887"/>
                  <a:pt x="93709" y="1742"/>
                  <a:pt x="94247" y="1964"/>
                </a:cubicBezTo>
                <a:cubicBezTo>
                  <a:pt x="94659" y="2154"/>
                  <a:pt x="99473" y="4212"/>
                  <a:pt x="105648" y="6873"/>
                </a:cubicBezTo>
                <a:cubicBezTo>
                  <a:pt x="105268" y="7728"/>
                  <a:pt x="103780" y="10863"/>
                  <a:pt x="103495" y="11369"/>
                </a:cubicBezTo>
                <a:cubicBezTo>
                  <a:pt x="103241" y="11750"/>
                  <a:pt x="103273" y="13238"/>
                  <a:pt x="103400" y="16215"/>
                </a:cubicBezTo>
                <a:cubicBezTo>
                  <a:pt x="103431" y="17070"/>
                  <a:pt x="103495" y="17798"/>
                  <a:pt x="103463" y="18020"/>
                </a:cubicBezTo>
                <a:cubicBezTo>
                  <a:pt x="103431" y="18242"/>
                  <a:pt x="103241" y="19667"/>
                  <a:pt x="102988" y="21535"/>
                </a:cubicBezTo>
                <a:lnTo>
                  <a:pt x="96559" y="21852"/>
                </a:lnTo>
                <a:lnTo>
                  <a:pt x="95102" y="15296"/>
                </a:lnTo>
                <a:cubicBezTo>
                  <a:pt x="95071" y="15233"/>
                  <a:pt x="95039" y="15201"/>
                  <a:pt x="95039" y="15170"/>
                </a:cubicBezTo>
                <a:lnTo>
                  <a:pt x="79806" y="32"/>
                </a:lnTo>
                <a:lnTo>
                  <a:pt x="79141" y="32"/>
                </a:lnTo>
                <a:lnTo>
                  <a:pt x="83448" y="4276"/>
                </a:lnTo>
                <a:lnTo>
                  <a:pt x="77241" y="9184"/>
                </a:lnTo>
                <a:lnTo>
                  <a:pt x="76639" y="8234"/>
                </a:lnTo>
                <a:lnTo>
                  <a:pt x="70084" y="32"/>
                </a:lnTo>
                <a:lnTo>
                  <a:pt x="69514" y="32"/>
                </a:lnTo>
                <a:lnTo>
                  <a:pt x="71445" y="2439"/>
                </a:lnTo>
                <a:lnTo>
                  <a:pt x="67075" y="6778"/>
                </a:lnTo>
                <a:lnTo>
                  <a:pt x="65048" y="2724"/>
                </a:lnTo>
                <a:lnTo>
                  <a:pt x="63687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5490"/>
                </a:srgbClr>
              </a:gs>
              <a:gs pos="100000">
                <a:srgbClr val="FFFFFF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27;p22"/>
          <p:cNvSpPr txBox="1"/>
          <p:nvPr>
            <p:ph type="ctrTitle"/>
          </p:nvPr>
        </p:nvSpPr>
        <p:spPr>
          <a:xfrm>
            <a:off x="1253280" y="1735202"/>
            <a:ext cx="1706100" cy="30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8" name="Google Shape;128;p22"/>
          <p:cNvSpPr txBox="1"/>
          <p:nvPr>
            <p:ph type="subTitle" idx="1"/>
          </p:nvPr>
        </p:nvSpPr>
        <p:spPr>
          <a:xfrm>
            <a:off x="1253282" y="2053488"/>
            <a:ext cx="17061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29" name="Google Shape;129;p22"/>
          <p:cNvSpPr txBox="1"/>
          <p:nvPr>
            <p:ph type="ctrTitle" idx="2"/>
          </p:nvPr>
        </p:nvSpPr>
        <p:spPr>
          <a:xfrm>
            <a:off x="3718966" y="1723950"/>
            <a:ext cx="1706100" cy="32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0" name="Google Shape;130;p22"/>
          <p:cNvSpPr txBox="1"/>
          <p:nvPr>
            <p:ph type="subTitle" idx="3"/>
          </p:nvPr>
        </p:nvSpPr>
        <p:spPr>
          <a:xfrm>
            <a:off x="3718968" y="2053350"/>
            <a:ext cx="17061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1" name="Google Shape;131;p22"/>
          <p:cNvSpPr txBox="1"/>
          <p:nvPr>
            <p:ph type="ctrTitle" idx="4"/>
          </p:nvPr>
        </p:nvSpPr>
        <p:spPr>
          <a:xfrm>
            <a:off x="6184655" y="1723950"/>
            <a:ext cx="1706100" cy="32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2" name="Google Shape;132;p22"/>
          <p:cNvSpPr txBox="1"/>
          <p:nvPr>
            <p:ph type="subTitle" idx="5"/>
          </p:nvPr>
        </p:nvSpPr>
        <p:spPr>
          <a:xfrm>
            <a:off x="6184658" y="2053350"/>
            <a:ext cx="17061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3" name="Google Shape;133;p22"/>
          <p:cNvSpPr txBox="1"/>
          <p:nvPr>
            <p:ph type="ctrTitle" idx="6"/>
          </p:nvPr>
        </p:nvSpPr>
        <p:spPr>
          <a:xfrm>
            <a:off x="1253267" y="3570894"/>
            <a:ext cx="1706100" cy="32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4" name="Google Shape;134;p22"/>
          <p:cNvSpPr txBox="1"/>
          <p:nvPr>
            <p:ph type="subTitle" idx="7"/>
          </p:nvPr>
        </p:nvSpPr>
        <p:spPr>
          <a:xfrm>
            <a:off x="1253242" y="3903769"/>
            <a:ext cx="17061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5" name="Google Shape;135;p22"/>
          <p:cNvSpPr txBox="1"/>
          <p:nvPr>
            <p:ph type="ctrTitle" idx="8"/>
          </p:nvPr>
        </p:nvSpPr>
        <p:spPr>
          <a:xfrm>
            <a:off x="3718981" y="3570894"/>
            <a:ext cx="1706100" cy="32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6" name="Google Shape;136;p22"/>
          <p:cNvSpPr txBox="1"/>
          <p:nvPr>
            <p:ph type="subTitle" idx="9"/>
          </p:nvPr>
        </p:nvSpPr>
        <p:spPr>
          <a:xfrm>
            <a:off x="3718956" y="3903769"/>
            <a:ext cx="17061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7" name="Google Shape;137;p22"/>
          <p:cNvSpPr txBox="1"/>
          <p:nvPr>
            <p:ph type="ctrTitle" idx="13"/>
          </p:nvPr>
        </p:nvSpPr>
        <p:spPr>
          <a:xfrm>
            <a:off x="6184642" y="3570894"/>
            <a:ext cx="1706100" cy="333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8" name="Google Shape;138;p22"/>
          <p:cNvSpPr txBox="1"/>
          <p:nvPr>
            <p:ph type="subTitle" idx="14"/>
          </p:nvPr>
        </p:nvSpPr>
        <p:spPr>
          <a:xfrm>
            <a:off x="6184617" y="3903769"/>
            <a:ext cx="17061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39" name="Google Shape;139;p22"/>
          <p:cNvSpPr txBox="1"/>
          <p:nvPr>
            <p:ph type="ctrTitle" idx="15"/>
          </p:nvPr>
        </p:nvSpPr>
        <p:spPr>
          <a:xfrm>
            <a:off x="5045070" y="3904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02">
  <p:cSld name="CUSTOM_3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/>
          <p:nvPr/>
        </p:nvSpPr>
        <p:spPr>
          <a:xfrm flipH="1">
            <a:off x="-33100" y="-30962"/>
            <a:ext cx="9210209" cy="5205422"/>
          </a:xfrm>
          <a:custGeom>
            <a:avLst/>
            <a:gdLst/>
            <a:ahLst/>
            <a:cxnLst/>
            <a:rect l="l" t="t" r="r" b="b"/>
            <a:pathLst>
              <a:path w="285212" h="161196" extrusionOk="0">
                <a:moveTo>
                  <a:pt x="48327" y="475"/>
                </a:moveTo>
                <a:lnTo>
                  <a:pt x="49372" y="3167"/>
                </a:lnTo>
                <a:lnTo>
                  <a:pt x="44400" y="4909"/>
                </a:lnTo>
                <a:lnTo>
                  <a:pt x="43197" y="2249"/>
                </a:lnTo>
                <a:lnTo>
                  <a:pt x="48327" y="475"/>
                </a:lnTo>
                <a:close/>
                <a:moveTo>
                  <a:pt x="233338" y="1742"/>
                </a:moveTo>
                <a:lnTo>
                  <a:pt x="243820" y="2787"/>
                </a:lnTo>
                <a:lnTo>
                  <a:pt x="243820" y="5669"/>
                </a:lnTo>
                <a:lnTo>
                  <a:pt x="232863" y="4909"/>
                </a:lnTo>
                <a:lnTo>
                  <a:pt x="233338" y="1742"/>
                </a:lnTo>
                <a:close/>
                <a:moveTo>
                  <a:pt x="188463" y="1425"/>
                </a:moveTo>
                <a:cubicBezTo>
                  <a:pt x="191440" y="1932"/>
                  <a:pt x="194385" y="2471"/>
                  <a:pt x="197108" y="2882"/>
                </a:cubicBezTo>
                <a:lnTo>
                  <a:pt x="196823" y="6397"/>
                </a:lnTo>
                <a:lnTo>
                  <a:pt x="188051" y="5701"/>
                </a:lnTo>
                <a:lnTo>
                  <a:pt x="188463" y="1425"/>
                </a:lnTo>
                <a:close/>
                <a:moveTo>
                  <a:pt x="204709" y="3927"/>
                </a:moveTo>
                <a:cubicBezTo>
                  <a:pt x="205152" y="3959"/>
                  <a:pt x="205564" y="3991"/>
                  <a:pt x="205912" y="3991"/>
                </a:cubicBezTo>
                <a:lnTo>
                  <a:pt x="208541" y="4149"/>
                </a:lnTo>
                <a:lnTo>
                  <a:pt x="208351" y="7284"/>
                </a:lnTo>
                <a:lnTo>
                  <a:pt x="204392" y="7094"/>
                </a:lnTo>
                <a:lnTo>
                  <a:pt x="204709" y="3927"/>
                </a:lnTo>
                <a:close/>
                <a:moveTo>
                  <a:pt x="37370" y="3294"/>
                </a:moveTo>
                <a:lnTo>
                  <a:pt x="38985" y="6809"/>
                </a:lnTo>
                <a:lnTo>
                  <a:pt x="34139" y="8488"/>
                </a:lnTo>
                <a:lnTo>
                  <a:pt x="32778" y="5226"/>
                </a:lnTo>
                <a:lnTo>
                  <a:pt x="37370" y="3294"/>
                </a:lnTo>
                <a:close/>
                <a:moveTo>
                  <a:pt x="64763" y="3136"/>
                </a:moveTo>
                <a:lnTo>
                  <a:pt x="66727" y="7031"/>
                </a:lnTo>
                <a:lnTo>
                  <a:pt x="61755" y="8614"/>
                </a:lnTo>
                <a:lnTo>
                  <a:pt x="60298" y="5352"/>
                </a:lnTo>
                <a:lnTo>
                  <a:pt x="64763" y="3136"/>
                </a:lnTo>
                <a:close/>
                <a:moveTo>
                  <a:pt x="52982" y="2376"/>
                </a:moveTo>
                <a:lnTo>
                  <a:pt x="54693" y="6619"/>
                </a:lnTo>
                <a:lnTo>
                  <a:pt x="48929" y="8804"/>
                </a:lnTo>
                <a:lnTo>
                  <a:pt x="47124" y="4434"/>
                </a:lnTo>
                <a:lnTo>
                  <a:pt x="52982" y="2376"/>
                </a:lnTo>
                <a:close/>
                <a:moveTo>
                  <a:pt x="197552" y="2977"/>
                </a:moveTo>
                <a:cubicBezTo>
                  <a:pt x="199927" y="3357"/>
                  <a:pt x="202080" y="3642"/>
                  <a:pt x="203791" y="3832"/>
                </a:cubicBezTo>
                <a:lnTo>
                  <a:pt x="203315" y="8899"/>
                </a:lnTo>
                <a:lnTo>
                  <a:pt x="197108" y="8456"/>
                </a:lnTo>
                <a:lnTo>
                  <a:pt x="197267" y="6683"/>
                </a:lnTo>
                <a:lnTo>
                  <a:pt x="197552" y="2977"/>
                </a:lnTo>
                <a:close/>
                <a:moveTo>
                  <a:pt x="188019" y="6144"/>
                </a:moveTo>
                <a:lnTo>
                  <a:pt x="196792" y="6873"/>
                </a:lnTo>
                <a:lnTo>
                  <a:pt x="196633" y="8646"/>
                </a:lnTo>
                <a:lnTo>
                  <a:pt x="196538" y="9881"/>
                </a:lnTo>
                <a:lnTo>
                  <a:pt x="192675" y="9501"/>
                </a:lnTo>
                <a:cubicBezTo>
                  <a:pt x="192640" y="9449"/>
                  <a:pt x="192586" y="9425"/>
                  <a:pt x="192528" y="9425"/>
                </a:cubicBezTo>
                <a:cubicBezTo>
                  <a:pt x="192481" y="9425"/>
                  <a:pt x="192432" y="9441"/>
                  <a:pt x="192390" y="9469"/>
                </a:cubicBezTo>
                <a:lnTo>
                  <a:pt x="187766" y="8963"/>
                </a:lnTo>
                <a:lnTo>
                  <a:pt x="188019" y="6144"/>
                </a:lnTo>
                <a:close/>
                <a:moveTo>
                  <a:pt x="57321" y="887"/>
                </a:moveTo>
                <a:lnTo>
                  <a:pt x="60868" y="8931"/>
                </a:lnTo>
                <a:lnTo>
                  <a:pt x="56783" y="10483"/>
                </a:lnTo>
                <a:lnTo>
                  <a:pt x="53426" y="2249"/>
                </a:lnTo>
                <a:lnTo>
                  <a:pt x="57321" y="887"/>
                </a:lnTo>
                <a:close/>
                <a:moveTo>
                  <a:pt x="3832" y="5004"/>
                </a:moveTo>
                <a:lnTo>
                  <a:pt x="5510" y="8773"/>
                </a:lnTo>
                <a:lnTo>
                  <a:pt x="2439" y="10641"/>
                </a:lnTo>
                <a:lnTo>
                  <a:pt x="348" y="7316"/>
                </a:lnTo>
                <a:lnTo>
                  <a:pt x="3832" y="5004"/>
                </a:lnTo>
                <a:close/>
                <a:moveTo>
                  <a:pt x="46680" y="4624"/>
                </a:moveTo>
                <a:lnTo>
                  <a:pt x="48454" y="8963"/>
                </a:lnTo>
                <a:lnTo>
                  <a:pt x="41677" y="11496"/>
                </a:lnTo>
                <a:lnTo>
                  <a:pt x="39618" y="7094"/>
                </a:lnTo>
                <a:lnTo>
                  <a:pt x="46680" y="4624"/>
                </a:lnTo>
                <a:close/>
                <a:moveTo>
                  <a:pt x="71730" y="2819"/>
                </a:moveTo>
                <a:lnTo>
                  <a:pt x="76259" y="8488"/>
                </a:lnTo>
                <a:lnTo>
                  <a:pt x="76861" y="9438"/>
                </a:lnTo>
                <a:lnTo>
                  <a:pt x="71255" y="12351"/>
                </a:lnTo>
                <a:lnTo>
                  <a:pt x="67328" y="7189"/>
                </a:lnTo>
                <a:lnTo>
                  <a:pt x="71730" y="2819"/>
                </a:lnTo>
                <a:close/>
                <a:moveTo>
                  <a:pt x="246100" y="3041"/>
                </a:moveTo>
                <a:lnTo>
                  <a:pt x="251262" y="3547"/>
                </a:lnTo>
                <a:lnTo>
                  <a:pt x="251262" y="12731"/>
                </a:lnTo>
                <a:lnTo>
                  <a:pt x="246069" y="12510"/>
                </a:lnTo>
                <a:cubicBezTo>
                  <a:pt x="246100" y="9216"/>
                  <a:pt x="246100" y="5922"/>
                  <a:pt x="246100" y="3041"/>
                </a:cubicBezTo>
                <a:close/>
                <a:moveTo>
                  <a:pt x="54883" y="7031"/>
                </a:moveTo>
                <a:lnTo>
                  <a:pt x="56371" y="10641"/>
                </a:lnTo>
                <a:lnTo>
                  <a:pt x="50576" y="12858"/>
                </a:lnTo>
                <a:lnTo>
                  <a:pt x="49087" y="9216"/>
                </a:lnTo>
                <a:lnTo>
                  <a:pt x="54883" y="7031"/>
                </a:lnTo>
                <a:close/>
                <a:moveTo>
                  <a:pt x="251737" y="3611"/>
                </a:moveTo>
                <a:lnTo>
                  <a:pt x="254683" y="3896"/>
                </a:lnTo>
                <a:lnTo>
                  <a:pt x="254556" y="12858"/>
                </a:lnTo>
                <a:lnTo>
                  <a:pt x="251737" y="12731"/>
                </a:lnTo>
                <a:lnTo>
                  <a:pt x="251737" y="3611"/>
                </a:lnTo>
                <a:close/>
                <a:moveTo>
                  <a:pt x="255126" y="3927"/>
                </a:moveTo>
                <a:lnTo>
                  <a:pt x="259940" y="4434"/>
                </a:lnTo>
                <a:lnTo>
                  <a:pt x="259655" y="13080"/>
                </a:lnTo>
                <a:lnTo>
                  <a:pt x="254999" y="12890"/>
                </a:lnTo>
                <a:lnTo>
                  <a:pt x="255126" y="3927"/>
                </a:lnTo>
                <a:close/>
                <a:moveTo>
                  <a:pt x="260415" y="4466"/>
                </a:moveTo>
                <a:lnTo>
                  <a:pt x="268332" y="5257"/>
                </a:lnTo>
                <a:lnTo>
                  <a:pt x="267794" y="13428"/>
                </a:lnTo>
                <a:lnTo>
                  <a:pt x="260130" y="13080"/>
                </a:lnTo>
                <a:lnTo>
                  <a:pt x="260415" y="4466"/>
                </a:lnTo>
                <a:close/>
                <a:moveTo>
                  <a:pt x="135069" y="9564"/>
                </a:moveTo>
                <a:lnTo>
                  <a:pt x="138299" y="10926"/>
                </a:lnTo>
                <a:cubicBezTo>
                  <a:pt x="138109" y="11401"/>
                  <a:pt x="137634" y="12510"/>
                  <a:pt x="137000" y="13998"/>
                </a:cubicBezTo>
                <a:lnTo>
                  <a:pt x="133707" y="12605"/>
                </a:lnTo>
                <a:lnTo>
                  <a:pt x="135069" y="9564"/>
                </a:lnTo>
                <a:close/>
                <a:moveTo>
                  <a:pt x="5700" y="9184"/>
                </a:moveTo>
                <a:lnTo>
                  <a:pt x="7284" y="12763"/>
                </a:lnTo>
                <a:lnTo>
                  <a:pt x="4655" y="14125"/>
                </a:lnTo>
                <a:lnTo>
                  <a:pt x="2692" y="11053"/>
                </a:lnTo>
                <a:lnTo>
                  <a:pt x="5700" y="9184"/>
                </a:lnTo>
                <a:close/>
                <a:moveTo>
                  <a:pt x="175320" y="5194"/>
                </a:moveTo>
                <a:lnTo>
                  <a:pt x="187576" y="6112"/>
                </a:lnTo>
                <a:lnTo>
                  <a:pt x="186753" y="14885"/>
                </a:lnTo>
                <a:lnTo>
                  <a:pt x="182762" y="14505"/>
                </a:lnTo>
                <a:lnTo>
                  <a:pt x="174053" y="9406"/>
                </a:lnTo>
                <a:lnTo>
                  <a:pt x="175320" y="5194"/>
                </a:lnTo>
                <a:close/>
                <a:moveTo>
                  <a:pt x="48644" y="9374"/>
                </a:moveTo>
                <a:lnTo>
                  <a:pt x="50132" y="13016"/>
                </a:lnTo>
                <a:lnTo>
                  <a:pt x="43545" y="15518"/>
                </a:lnTo>
                <a:lnTo>
                  <a:pt x="41867" y="11908"/>
                </a:lnTo>
                <a:lnTo>
                  <a:pt x="48644" y="9374"/>
                </a:lnTo>
                <a:close/>
                <a:moveTo>
                  <a:pt x="66948" y="7474"/>
                </a:moveTo>
                <a:lnTo>
                  <a:pt x="70875" y="12573"/>
                </a:lnTo>
                <a:lnTo>
                  <a:pt x="64858" y="15740"/>
                </a:lnTo>
                <a:lnTo>
                  <a:pt x="61913" y="9058"/>
                </a:lnTo>
                <a:lnTo>
                  <a:pt x="66948" y="7474"/>
                </a:lnTo>
                <a:close/>
                <a:moveTo>
                  <a:pt x="187703" y="9406"/>
                </a:moveTo>
                <a:lnTo>
                  <a:pt x="192295" y="9881"/>
                </a:lnTo>
                <a:lnTo>
                  <a:pt x="192136" y="12700"/>
                </a:lnTo>
                <a:cubicBezTo>
                  <a:pt x="192136" y="12826"/>
                  <a:pt x="192231" y="12921"/>
                  <a:pt x="192358" y="12921"/>
                </a:cubicBezTo>
                <a:cubicBezTo>
                  <a:pt x="192485" y="12921"/>
                  <a:pt x="192580" y="12826"/>
                  <a:pt x="192580" y="12731"/>
                </a:cubicBezTo>
                <a:lnTo>
                  <a:pt x="192738" y="9944"/>
                </a:lnTo>
                <a:lnTo>
                  <a:pt x="196507" y="10356"/>
                </a:lnTo>
                <a:lnTo>
                  <a:pt x="196063" y="15740"/>
                </a:lnTo>
                <a:lnTo>
                  <a:pt x="187196" y="14948"/>
                </a:lnTo>
                <a:lnTo>
                  <a:pt x="187703" y="9406"/>
                </a:lnTo>
                <a:close/>
                <a:moveTo>
                  <a:pt x="197077" y="8899"/>
                </a:moveTo>
                <a:lnTo>
                  <a:pt x="203252" y="9374"/>
                </a:lnTo>
                <a:lnTo>
                  <a:pt x="202587" y="16342"/>
                </a:lnTo>
                <a:lnTo>
                  <a:pt x="196538" y="15803"/>
                </a:lnTo>
                <a:lnTo>
                  <a:pt x="197077" y="8899"/>
                </a:lnTo>
                <a:close/>
                <a:moveTo>
                  <a:pt x="183649" y="15075"/>
                </a:moveTo>
                <a:lnTo>
                  <a:pt x="186689" y="15360"/>
                </a:lnTo>
                <a:lnTo>
                  <a:pt x="186563" y="16785"/>
                </a:lnTo>
                <a:lnTo>
                  <a:pt x="183649" y="15075"/>
                </a:lnTo>
                <a:close/>
                <a:moveTo>
                  <a:pt x="204361" y="7569"/>
                </a:moveTo>
                <a:lnTo>
                  <a:pt x="208319" y="7759"/>
                </a:lnTo>
                <a:lnTo>
                  <a:pt x="208161" y="16817"/>
                </a:lnTo>
                <a:lnTo>
                  <a:pt x="203505" y="16405"/>
                </a:lnTo>
                <a:lnTo>
                  <a:pt x="204361" y="7569"/>
                </a:lnTo>
                <a:close/>
                <a:moveTo>
                  <a:pt x="56529" y="11053"/>
                </a:moveTo>
                <a:lnTo>
                  <a:pt x="57923" y="14378"/>
                </a:lnTo>
                <a:lnTo>
                  <a:pt x="52191" y="16848"/>
                </a:lnTo>
                <a:lnTo>
                  <a:pt x="50734" y="13270"/>
                </a:lnTo>
                <a:lnTo>
                  <a:pt x="56529" y="11053"/>
                </a:lnTo>
                <a:close/>
                <a:moveTo>
                  <a:pt x="77083" y="9818"/>
                </a:moveTo>
                <a:lnTo>
                  <a:pt x="79996" y="14410"/>
                </a:lnTo>
                <a:lnTo>
                  <a:pt x="74676" y="16848"/>
                </a:lnTo>
                <a:lnTo>
                  <a:pt x="71540" y="12731"/>
                </a:lnTo>
                <a:lnTo>
                  <a:pt x="77083" y="9818"/>
                </a:lnTo>
                <a:close/>
                <a:moveTo>
                  <a:pt x="15265" y="6302"/>
                </a:moveTo>
                <a:lnTo>
                  <a:pt x="19033" y="13776"/>
                </a:lnTo>
                <a:lnTo>
                  <a:pt x="9722" y="17038"/>
                </a:lnTo>
                <a:lnTo>
                  <a:pt x="6144" y="8994"/>
                </a:lnTo>
                <a:lnTo>
                  <a:pt x="15265" y="6302"/>
                </a:lnTo>
                <a:close/>
                <a:moveTo>
                  <a:pt x="125251" y="5416"/>
                </a:moveTo>
                <a:lnTo>
                  <a:pt x="134657" y="9406"/>
                </a:lnTo>
                <a:lnTo>
                  <a:pt x="133200" y="12636"/>
                </a:lnTo>
                <a:lnTo>
                  <a:pt x="131110" y="17228"/>
                </a:lnTo>
                <a:lnTo>
                  <a:pt x="121704" y="13238"/>
                </a:lnTo>
                <a:cubicBezTo>
                  <a:pt x="122908" y="10578"/>
                  <a:pt x="124111" y="7918"/>
                  <a:pt x="125251" y="5416"/>
                </a:cubicBezTo>
                <a:close/>
                <a:moveTo>
                  <a:pt x="61058" y="9343"/>
                </a:moveTo>
                <a:lnTo>
                  <a:pt x="64035" y="16151"/>
                </a:lnTo>
                <a:lnTo>
                  <a:pt x="61406" y="17545"/>
                </a:lnTo>
                <a:lnTo>
                  <a:pt x="58271" y="10388"/>
                </a:lnTo>
                <a:lnTo>
                  <a:pt x="61058" y="9343"/>
                </a:lnTo>
                <a:close/>
                <a:moveTo>
                  <a:pt x="246069" y="12953"/>
                </a:moveTo>
                <a:lnTo>
                  <a:pt x="259876" y="13555"/>
                </a:lnTo>
                <a:lnTo>
                  <a:pt x="267984" y="13903"/>
                </a:lnTo>
                <a:lnTo>
                  <a:pt x="283502" y="15075"/>
                </a:lnTo>
                <a:cubicBezTo>
                  <a:pt x="283502" y="15106"/>
                  <a:pt x="283502" y="15106"/>
                  <a:pt x="283502" y="15138"/>
                </a:cubicBezTo>
                <a:lnTo>
                  <a:pt x="283502" y="17608"/>
                </a:lnTo>
                <a:lnTo>
                  <a:pt x="269187" y="17133"/>
                </a:lnTo>
                <a:cubicBezTo>
                  <a:pt x="269155" y="17070"/>
                  <a:pt x="269060" y="17007"/>
                  <a:pt x="268997" y="17007"/>
                </a:cubicBezTo>
                <a:cubicBezTo>
                  <a:pt x="268902" y="17007"/>
                  <a:pt x="268839" y="17070"/>
                  <a:pt x="268807" y="17133"/>
                </a:cubicBezTo>
                <a:lnTo>
                  <a:pt x="246037" y="16373"/>
                </a:lnTo>
                <a:cubicBezTo>
                  <a:pt x="246069" y="15265"/>
                  <a:pt x="246069" y="14125"/>
                  <a:pt x="246069" y="12953"/>
                </a:cubicBezTo>
                <a:close/>
                <a:moveTo>
                  <a:pt x="39206" y="7221"/>
                </a:moveTo>
                <a:lnTo>
                  <a:pt x="43102" y="15708"/>
                </a:lnTo>
                <a:lnTo>
                  <a:pt x="37876" y="17672"/>
                </a:lnTo>
                <a:lnTo>
                  <a:pt x="34298" y="8931"/>
                </a:lnTo>
                <a:lnTo>
                  <a:pt x="39206" y="7221"/>
                </a:lnTo>
                <a:close/>
                <a:moveTo>
                  <a:pt x="7506" y="13206"/>
                </a:moveTo>
                <a:lnTo>
                  <a:pt x="9279" y="17197"/>
                </a:lnTo>
                <a:lnTo>
                  <a:pt x="7094" y="17957"/>
                </a:lnTo>
                <a:lnTo>
                  <a:pt x="4909" y="14536"/>
                </a:lnTo>
                <a:lnTo>
                  <a:pt x="7506" y="13206"/>
                </a:lnTo>
                <a:close/>
                <a:moveTo>
                  <a:pt x="71160" y="12953"/>
                </a:moveTo>
                <a:lnTo>
                  <a:pt x="72776" y="15043"/>
                </a:lnTo>
                <a:lnTo>
                  <a:pt x="65872" y="17988"/>
                </a:lnTo>
                <a:lnTo>
                  <a:pt x="65048" y="16151"/>
                </a:lnTo>
                <a:lnTo>
                  <a:pt x="71160" y="12953"/>
                </a:lnTo>
                <a:close/>
                <a:moveTo>
                  <a:pt x="208984" y="4212"/>
                </a:moveTo>
                <a:cubicBezTo>
                  <a:pt x="212753" y="4434"/>
                  <a:pt x="218358" y="4814"/>
                  <a:pt x="223995" y="5194"/>
                </a:cubicBezTo>
                <a:lnTo>
                  <a:pt x="222127" y="18115"/>
                </a:lnTo>
                <a:lnTo>
                  <a:pt x="208604" y="16880"/>
                </a:lnTo>
                <a:lnTo>
                  <a:pt x="208794" y="7538"/>
                </a:lnTo>
                <a:lnTo>
                  <a:pt x="208984" y="4212"/>
                </a:lnTo>
                <a:close/>
                <a:moveTo>
                  <a:pt x="57859" y="10546"/>
                </a:moveTo>
                <a:lnTo>
                  <a:pt x="60995" y="17767"/>
                </a:lnTo>
                <a:lnTo>
                  <a:pt x="60013" y="18273"/>
                </a:lnTo>
                <a:lnTo>
                  <a:pt x="56973" y="10894"/>
                </a:lnTo>
                <a:lnTo>
                  <a:pt x="57859" y="10546"/>
                </a:lnTo>
                <a:close/>
                <a:moveTo>
                  <a:pt x="224914" y="5257"/>
                </a:moveTo>
                <a:lnTo>
                  <a:pt x="232293" y="5764"/>
                </a:lnTo>
                <a:lnTo>
                  <a:pt x="230329" y="18843"/>
                </a:lnTo>
                <a:lnTo>
                  <a:pt x="223045" y="18178"/>
                </a:lnTo>
                <a:lnTo>
                  <a:pt x="224914" y="5257"/>
                </a:lnTo>
                <a:close/>
                <a:moveTo>
                  <a:pt x="133549" y="13016"/>
                </a:moveTo>
                <a:lnTo>
                  <a:pt x="136842" y="14441"/>
                </a:lnTo>
                <a:cubicBezTo>
                  <a:pt x="136304" y="15708"/>
                  <a:pt x="135670" y="17260"/>
                  <a:pt x="135005" y="18907"/>
                </a:cubicBezTo>
                <a:lnTo>
                  <a:pt x="131522" y="17418"/>
                </a:lnTo>
                <a:lnTo>
                  <a:pt x="133549" y="13016"/>
                </a:lnTo>
                <a:close/>
                <a:moveTo>
                  <a:pt x="106091" y="7063"/>
                </a:moveTo>
                <a:lnTo>
                  <a:pt x="111982" y="9564"/>
                </a:lnTo>
                <a:lnTo>
                  <a:pt x="108973" y="19192"/>
                </a:lnTo>
                <a:lnTo>
                  <a:pt x="103938" y="17862"/>
                </a:lnTo>
                <a:cubicBezTo>
                  <a:pt x="103938" y="17545"/>
                  <a:pt x="103906" y="16912"/>
                  <a:pt x="103875" y="16183"/>
                </a:cubicBezTo>
                <a:cubicBezTo>
                  <a:pt x="103811" y="14695"/>
                  <a:pt x="103685" y="11940"/>
                  <a:pt x="103906" y="11591"/>
                </a:cubicBezTo>
                <a:cubicBezTo>
                  <a:pt x="104223" y="11053"/>
                  <a:pt x="105711" y="7886"/>
                  <a:pt x="106091" y="7063"/>
                </a:cubicBezTo>
                <a:close/>
                <a:moveTo>
                  <a:pt x="87090" y="14821"/>
                </a:moveTo>
                <a:lnTo>
                  <a:pt x="88262" y="16848"/>
                </a:lnTo>
                <a:lnTo>
                  <a:pt x="83733" y="19413"/>
                </a:lnTo>
                <a:lnTo>
                  <a:pt x="82466" y="17418"/>
                </a:lnTo>
                <a:lnTo>
                  <a:pt x="87090" y="14821"/>
                </a:lnTo>
                <a:close/>
                <a:moveTo>
                  <a:pt x="4497" y="14726"/>
                </a:moveTo>
                <a:lnTo>
                  <a:pt x="6619" y="18115"/>
                </a:lnTo>
                <a:lnTo>
                  <a:pt x="2534" y="19540"/>
                </a:lnTo>
                <a:lnTo>
                  <a:pt x="887" y="16627"/>
                </a:lnTo>
                <a:lnTo>
                  <a:pt x="4497" y="14726"/>
                </a:lnTo>
                <a:close/>
                <a:moveTo>
                  <a:pt x="80281" y="14790"/>
                </a:moveTo>
                <a:lnTo>
                  <a:pt x="81833" y="17260"/>
                </a:lnTo>
                <a:lnTo>
                  <a:pt x="76259" y="19888"/>
                </a:lnTo>
                <a:lnTo>
                  <a:pt x="74929" y="17228"/>
                </a:lnTo>
                <a:lnTo>
                  <a:pt x="80281" y="14790"/>
                </a:lnTo>
                <a:close/>
                <a:moveTo>
                  <a:pt x="232736" y="5796"/>
                </a:moveTo>
                <a:cubicBezTo>
                  <a:pt x="237708" y="6144"/>
                  <a:pt x="241888" y="6429"/>
                  <a:pt x="243820" y="6587"/>
                </a:cubicBezTo>
                <a:cubicBezTo>
                  <a:pt x="243820" y="11021"/>
                  <a:pt x="243789" y="15930"/>
                  <a:pt x="243662" y="20078"/>
                </a:cubicBezTo>
                <a:lnTo>
                  <a:pt x="237993" y="19572"/>
                </a:lnTo>
                <a:cubicBezTo>
                  <a:pt x="237961" y="19540"/>
                  <a:pt x="237930" y="19508"/>
                  <a:pt x="237866" y="19508"/>
                </a:cubicBezTo>
                <a:cubicBezTo>
                  <a:pt x="237835" y="19508"/>
                  <a:pt x="237771" y="19508"/>
                  <a:pt x="237740" y="19540"/>
                </a:cubicBezTo>
                <a:lnTo>
                  <a:pt x="230804" y="18907"/>
                </a:lnTo>
                <a:lnTo>
                  <a:pt x="232736" y="5796"/>
                </a:lnTo>
                <a:close/>
                <a:moveTo>
                  <a:pt x="73061" y="15423"/>
                </a:moveTo>
                <a:lnTo>
                  <a:pt x="74264" y="17007"/>
                </a:lnTo>
                <a:lnTo>
                  <a:pt x="66790" y="20110"/>
                </a:lnTo>
                <a:lnTo>
                  <a:pt x="66062" y="18432"/>
                </a:lnTo>
                <a:lnTo>
                  <a:pt x="73061" y="15423"/>
                </a:lnTo>
                <a:close/>
                <a:moveTo>
                  <a:pt x="127468" y="475"/>
                </a:moveTo>
                <a:lnTo>
                  <a:pt x="149225" y="7791"/>
                </a:lnTo>
                <a:lnTo>
                  <a:pt x="151442" y="20205"/>
                </a:lnTo>
                <a:lnTo>
                  <a:pt x="137444" y="14220"/>
                </a:lnTo>
                <a:cubicBezTo>
                  <a:pt x="138267" y="12225"/>
                  <a:pt x="138806" y="10958"/>
                  <a:pt x="138837" y="10926"/>
                </a:cubicBezTo>
                <a:cubicBezTo>
                  <a:pt x="138869" y="10799"/>
                  <a:pt x="138806" y="10673"/>
                  <a:pt x="138711" y="10609"/>
                </a:cubicBezTo>
                <a:lnTo>
                  <a:pt x="125410" y="5004"/>
                </a:lnTo>
                <a:cubicBezTo>
                  <a:pt x="126138" y="3421"/>
                  <a:pt x="126835" y="1900"/>
                  <a:pt x="127468" y="475"/>
                </a:cubicBezTo>
                <a:close/>
                <a:moveTo>
                  <a:pt x="6904" y="18527"/>
                </a:moveTo>
                <a:lnTo>
                  <a:pt x="8234" y="20617"/>
                </a:lnTo>
                <a:cubicBezTo>
                  <a:pt x="6746" y="20458"/>
                  <a:pt x="4497" y="20205"/>
                  <a:pt x="2629" y="19983"/>
                </a:cubicBezTo>
                <a:lnTo>
                  <a:pt x="6904" y="18527"/>
                </a:lnTo>
                <a:close/>
                <a:moveTo>
                  <a:pt x="9501" y="17608"/>
                </a:moveTo>
                <a:lnTo>
                  <a:pt x="11084" y="21155"/>
                </a:lnTo>
                <a:lnTo>
                  <a:pt x="11084" y="21155"/>
                </a:lnTo>
                <a:lnTo>
                  <a:pt x="9722" y="20838"/>
                </a:lnTo>
                <a:cubicBezTo>
                  <a:pt x="9596" y="20807"/>
                  <a:pt x="9279" y="20743"/>
                  <a:pt x="8836" y="20680"/>
                </a:cubicBezTo>
                <a:lnTo>
                  <a:pt x="7347" y="18368"/>
                </a:lnTo>
                <a:lnTo>
                  <a:pt x="9501" y="17608"/>
                </a:lnTo>
                <a:close/>
                <a:moveTo>
                  <a:pt x="58081" y="14821"/>
                </a:moveTo>
                <a:lnTo>
                  <a:pt x="59601" y="18495"/>
                </a:lnTo>
                <a:lnTo>
                  <a:pt x="54059" y="21409"/>
                </a:lnTo>
                <a:lnTo>
                  <a:pt x="52349" y="17260"/>
                </a:lnTo>
                <a:lnTo>
                  <a:pt x="58081" y="14821"/>
                </a:lnTo>
                <a:close/>
                <a:moveTo>
                  <a:pt x="88515" y="17228"/>
                </a:moveTo>
                <a:lnTo>
                  <a:pt x="89465" y="18875"/>
                </a:lnTo>
                <a:lnTo>
                  <a:pt x="85000" y="21440"/>
                </a:lnTo>
                <a:lnTo>
                  <a:pt x="83955" y="19793"/>
                </a:lnTo>
                <a:lnTo>
                  <a:pt x="88515" y="17228"/>
                </a:lnTo>
                <a:close/>
                <a:moveTo>
                  <a:pt x="74486" y="17418"/>
                </a:moveTo>
                <a:lnTo>
                  <a:pt x="74992" y="18400"/>
                </a:lnTo>
                <a:lnTo>
                  <a:pt x="67455" y="21567"/>
                </a:lnTo>
                <a:lnTo>
                  <a:pt x="66980" y="20553"/>
                </a:lnTo>
                <a:lnTo>
                  <a:pt x="74486" y="17418"/>
                </a:lnTo>
                <a:close/>
                <a:moveTo>
                  <a:pt x="64225" y="16595"/>
                </a:moveTo>
                <a:lnTo>
                  <a:pt x="65935" y="20458"/>
                </a:lnTo>
                <a:lnTo>
                  <a:pt x="63212" y="21662"/>
                </a:lnTo>
                <a:lnTo>
                  <a:pt x="61596" y="17957"/>
                </a:lnTo>
                <a:lnTo>
                  <a:pt x="64225" y="16595"/>
                </a:lnTo>
                <a:close/>
                <a:moveTo>
                  <a:pt x="187164" y="15391"/>
                </a:moveTo>
                <a:lnTo>
                  <a:pt x="196032" y="16183"/>
                </a:lnTo>
                <a:lnTo>
                  <a:pt x="195588" y="22105"/>
                </a:lnTo>
                <a:lnTo>
                  <a:pt x="187006" y="17038"/>
                </a:lnTo>
                <a:lnTo>
                  <a:pt x="187164" y="15391"/>
                </a:lnTo>
                <a:close/>
                <a:moveTo>
                  <a:pt x="61185" y="18178"/>
                </a:moveTo>
                <a:lnTo>
                  <a:pt x="62768" y="21820"/>
                </a:lnTo>
                <a:lnTo>
                  <a:pt x="61660" y="22327"/>
                </a:lnTo>
                <a:lnTo>
                  <a:pt x="60203" y="18717"/>
                </a:lnTo>
                <a:lnTo>
                  <a:pt x="61185" y="18178"/>
                </a:lnTo>
                <a:close/>
                <a:moveTo>
                  <a:pt x="246005" y="16848"/>
                </a:moveTo>
                <a:lnTo>
                  <a:pt x="268744" y="17577"/>
                </a:lnTo>
                <a:lnTo>
                  <a:pt x="268649" y="22644"/>
                </a:lnTo>
                <a:lnTo>
                  <a:pt x="245942" y="20268"/>
                </a:lnTo>
                <a:cubicBezTo>
                  <a:pt x="245974" y="19192"/>
                  <a:pt x="246005" y="18020"/>
                  <a:pt x="246005" y="16848"/>
                </a:cubicBezTo>
                <a:close/>
                <a:moveTo>
                  <a:pt x="19223" y="14220"/>
                </a:moveTo>
                <a:cubicBezTo>
                  <a:pt x="19350" y="15170"/>
                  <a:pt x="19888" y="18685"/>
                  <a:pt x="20585" y="23277"/>
                </a:cubicBezTo>
                <a:lnTo>
                  <a:pt x="11591" y="21282"/>
                </a:lnTo>
                <a:lnTo>
                  <a:pt x="9912" y="17450"/>
                </a:lnTo>
                <a:lnTo>
                  <a:pt x="19223" y="14220"/>
                </a:lnTo>
                <a:close/>
                <a:moveTo>
                  <a:pt x="89687" y="19287"/>
                </a:moveTo>
                <a:lnTo>
                  <a:pt x="90732" y="21060"/>
                </a:lnTo>
                <a:lnTo>
                  <a:pt x="86267" y="23435"/>
                </a:lnTo>
                <a:lnTo>
                  <a:pt x="85253" y="21820"/>
                </a:lnTo>
                <a:lnTo>
                  <a:pt x="89687" y="19287"/>
                </a:lnTo>
                <a:close/>
                <a:moveTo>
                  <a:pt x="269219" y="17577"/>
                </a:moveTo>
                <a:lnTo>
                  <a:pt x="277168" y="17830"/>
                </a:lnTo>
                <a:lnTo>
                  <a:pt x="277009" y="23530"/>
                </a:lnTo>
                <a:lnTo>
                  <a:pt x="269092" y="22707"/>
                </a:lnTo>
                <a:lnTo>
                  <a:pt x="269219" y="17577"/>
                </a:lnTo>
                <a:close/>
                <a:moveTo>
                  <a:pt x="75214" y="18780"/>
                </a:moveTo>
                <a:lnTo>
                  <a:pt x="75847" y="20078"/>
                </a:lnTo>
                <a:lnTo>
                  <a:pt x="68342" y="23625"/>
                </a:lnTo>
                <a:lnTo>
                  <a:pt x="67614" y="21947"/>
                </a:lnTo>
                <a:lnTo>
                  <a:pt x="75214" y="18780"/>
                </a:lnTo>
                <a:close/>
                <a:moveTo>
                  <a:pt x="22960" y="12890"/>
                </a:moveTo>
                <a:lnTo>
                  <a:pt x="24195" y="24069"/>
                </a:lnTo>
                <a:lnTo>
                  <a:pt x="22992" y="23815"/>
                </a:lnTo>
                <a:cubicBezTo>
                  <a:pt x="22105" y="18052"/>
                  <a:pt x="21472" y="13745"/>
                  <a:pt x="21440" y="13650"/>
                </a:cubicBezTo>
                <a:cubicBezTo>
                  <a:pt x="21440" y="13555"/>
                  <a:pt x="21408" y="13491"/>
                  <a:pt x="21408" y="13428"/>
                </a:cubicBezTo>
                <a:lnTo>
                  <a:pt x="22960" y="12890"/>
                </a:lnTo>
                <a:close/>
                <a:moveTo>
                  <a:pt x="112394" y="9754"/>
                </a:moveTo>
                <a:lnTo>
                  <a:pt x="120691" y="13270"/>
                </a:lnTo>
                <a:cubicBezTo>
                  <a:pt x="119044" y="16975"/>
                  <a:pt x="117334" y="20775"/>
                  <a:pt x="115845" y="24195"/>
                </a:cubicBezTo>
                <a:lnTo>
                  <a:pt x="109702" y="21472"/>
                </a:lnTo>
                <a:lnTo>
                  <a:pt x="109353" y="19477"/>
                </a:lnTo>
                <a:lnTo>
                  <a:pt x="112394" y="9754"/>
                </a:lnTo>
                <a:close/>
                <a:moveTo>
                  <a:pt x="277643" y="17862"/>
                </a:moveTo>
                <a:lnTo>
                  <a:pt x="283502" y="18052"/>
                </a:lnTo>
                <a:lnTo>
                  <a:pt x="283502" y="24195"/>
                </a:lnTo>
                <a:lnTo>
                  <a:pt x="277453" y="23562"/>
                </a:lnTo>
                <a:lnTo>
                  <a:pt x="277643" y="17862"/>
                </a:lnTo>
                <a:close/>
                <a:moveTo>
                  <a:pt x="50291" y="13428"/>
                </a:moveTo>
                <a:lnTo>
                  <a:pt x="53679" y="21630"/>
                </a:lnTo>
                <a:lnTo>
                  <a:pt x="47852" y="24670"/>
                </a:lnTo>
                <a:lnTo>
                  <a:pt x="43767" y="15930"/>
                </a:lnTo>
                <a:lnTo>
                  <a:pt x="50291" y="13428"/>
                </a:lnTo>
                <a:close/>
                <a:moveTo>
                  <a:pt x="59791" y="18938"/>
                </a:moveTo>
                <a:lnTo>
                  <a:pt x="61248" y="22517"/>
                </a:lnTo>
                <a:lnTo>
                  <a:pt x="55548" y="24987"/>
                </a:lnTo>
                <a:lnTo>
                  <a:pt x="54249" y="21852"/>
                </a:lnTo>
                <a:lnTo>
                  <a:pt x="59791" y="18938"/>
                </a:lnTo>
                <a:close/>
                <a:moveTo>
                  <a:pt x="82055" y="17672"/>
                </a:moveTo>
                <a:lnTo>
                  <a:pt x="85031" y="22359"/>
                </a:lnTo>
                <a:lnTo>
                  <a:pt x="78919" y="25145"/>
                </a:lnTo>
                <a:lnTo>
                  <a:pt x="76449" y="20300"/>
                </a:lnTo>
                <a:lnTo>
                  <a:pt x="82055" y="17672"/>
                </a:lnTo>
                <a:close/>
                <a:moveTo>
                  <a:pt x="66125" y="20870"/>
                </a:moveTo>
                <a:lnTo>
                  <a:pt x="67518" y="24037"/>
                </a:lnTo>
                <a:lnTo>
                  <a:pt x="64795" y="25304"/>
                </a:lnTo>
                <a:lnTo>
                  <a:pt x="63370" y="22042"/>
                </a:lnTo>
                <a:lnTo>
                  <a:pt x="66125" y="20870"/>
                </a:lnTo>
                <a:close/>
                <a:moveTo>
                  <a:pt x="150238" y="8203"/>
                </a:moveTo>
                <a:lnTo>
                  <a:pt x="177569" y="20680"/>
                </a:lnTo>
                <a:lnTo>
                  <a:pt x="176555" y="22390"/>
                </a:lnTo>
                <a:lnTo>
                  <a:pt x="175035" y="25335"/>
                </a:lnTo>
                <a:lnTo>
                  <a:pt x="161639" y="20047"/>
                </a:lnTo>
                <a:cubicBezTo>
                  <a:pt x="161609" y="20039"/>
                  <a:pt x="161579" y="20035"/>
                  <a:pt x="161551" y="20035"/>
                </a:cubicBezTo>
                <a:cubicBezTo>
                  <a:pt x="161458" y="20035"/>
                  <a:pt x="161378" y="20077"/>
                  <a:pt x="161354" y="20173"/>
                </a:cubicBezTo>
                <a:lnTo>
                  <a:pt x="159295" y="24385"/>
                </a:lnTo>
                <a:lnTo>
                  <a:pt x="152423" y="20680"/>
                </a:lnTo>
                <a:cubicBezTo>
                  <a:pt x="152455" y="20617"/>
                  <a:pt x="152455" y="20585"/>
                  <a:pt x="152423" y="20522"/>
                </a:cubicBezTo>
                <a:lnTo>
                  <a:pt x="150238" y="8203"/>
                </a:lnTo>
                <a:close/>
                <a:moveTo>
                  <a:pt x="196507" y="16247"/>
                </a:moveTo>
                <a:lnTo>
                  <a:pt x="202555" y="16785"/>
                </a:lnTo>
                <a:lnTo>
                  <a:pt x="201732" y="25716"/>
                </a:lnTo>
                <a:lnTo>
                  <a:pt x="196032" y="22359"/>
                </a:lnTo>
                <a:lnTo>
                  <a:pt x="196507" y="16247"/>
                </a:lnTo>
                <a:close/>
                <a:moveTo>
                  <a:pt x="29009" y="10768"/>
                </a:moveTo>
                <a:lnTo>
                  <a:pt x="32968" y="20553"/>
                </a:lnTo>
                <a:lnTo>
                  <a:pt x="32302" y="25874"/>
                </a:lnTo>
                <a:lnTo>
                  <a:pt x="24670" y="24195"/>
                </a:lnTo>
                <a:lnTo>
                  <a:pt x="23403" y="12731"/>
                </a:lnTo>
                <a:lnTo>
                  <a:pt x="29009" y="10768"/>
                </a:lnTo>
                <a:close/>
                <a:moveTo>
                  <a:pt x="83765" y="4624"/>
                </a:moveTo>
                <a:lnTo>
                  <a:pt x="94659" y="15455"/>
                </a:lnTo>
                <a:lnTo>
                  <a:pt x="96686" y="24544"/>
                </a:lnTo>
                <a:lnTo>
                  <a:pt x="94057" y="25874"/>
                </a:lnTo>
                <a:lnTo>
                  <a:pt x="92949" y="23974"/>
                </a:lnTo>
                <a:lnTo>
                  <a:pt x="89940" y="18843"/>
                </a:lnTo>
                <a:lnTo>
                  <a:pt x="88768" y="16817"/>
                </a:lnTo>
                <a:lnTo>
                  <a:pt x="87343" y="14410"/>
                </a:lnTo>
                <a:cubicBezTo>
                  <a:pt x="87301" y="14325"/>
                  <a:pt x="87231" y="14283"/>
                  <a:pt x="87160" y="14283"/>
                </a:cubicBezTo>
                <a:cubicBezTo>
                  <a:pt x="87125" y="14283"/>
                  <a:pt x="87090" y="14294"/>
                  <a:pt x="87058" y="14315"/>
                </a:cubicBezTo>
                <a:lnTo>
                  <a:pt x="82213" y="17070"/>
                </a:lnTo>
                <a:lnTo>
                  <a:pt x="77494" y="9564"/>
                </a:lnTo>
                <a:lnTo>
                  <a:pt x="83765" y="4624"/>
                </a:lnTo>
                <a:close/>
                <a:moveTo>
                  <a:pt x="76037" y="20458"/>
                </a:moveTo>
                <a:lnTo>
                  <a:pt x="77051" y="22454"/>
                </a:lnTo>
                <a:lnTo>
                  <a:pt x="69355" y="25906"/>
                </a:lnTo>
                <a:lnTo>
                  <a:pt x="68532" y="24037"/>
                </a:lnTo>
                <a:lnTo>
                  <a:pt x="76037" y="20458"/>
                </a:lnTo>
                <a:close/>
                <a:moveTo>
                  <a:pt x="178329" y="21219"/>
                </a:moveTo>
                <a:cubicBezTo>
                  <a:pt x="179754" y="22675"/>
                  <a:pt x="181495" y="24480"/>
                  <a:pt x="182921" y="26032"/>
                </a:cubicBezTo>
                <a:lnTo>
                  <a:pt x="177569" y="22485"/>
                </a:lnTo>
                <a:lnTo>
                  <a:pt x="178329" y="21219"/>
                </a:lnTo>
                <a:close/>
                <a:moveTo>
                  <a:pt x="62990" y="22232"/>
                </a:moveTo>
                <a:lnTo>
                  <a:pt x="64415" y="25494"/>
                </a:lnTo>
                <a:lnTo>
                  <a:pt x="63212" y="26064"/>
                </a:lnTo>
                <a:lnTo>
                  <a:pt x="61850" y="22739"/>
                </a:lnTo>
                <a:lnTo>
                  <a:pt x="62990" y="22232"/>
                </a:lnTo>
                <a:close/>
                <a:moveTo>
                  <a:pt x="90954" y="21472"/>
                </a:moveTo>
                <a:lnTo>
                  <a:pt x="92442" y="24005"/>
                </a:lnTo>
                <a:lnTo>
                  <a:pt x="88198" y="26507"/>
                </a:lnTo>
                <a:lnTo>
                  <a:pt x="86488" y="23815"/>
                </a:lnTo>
                <a:lnTo>
                  <a:pt x="90954" y="21472"/>
                </a:lnTo>
                <a:close/>
                <a:moveTo>
                  <a:pt x="203474" y="16880"/>
                </a:moveTo>
                <a:lnTo>
                  <a:pt x="208161" y="17292"/>
                </a:lnTo>
                <a:lnTo>
                  <a:pt x="207971" y="26824"/>
                </a:lnTo>
                <a:lnTo>
                  <a:pt x="202587" y="26096"/>
                </a:lnTo>
                <a:lnTo>
                  <a:pt x="203474" y="16880"/>
                </a:lnTo>
                <a:close/>
                <a:moveTo>
                  <a:pt x="85285" y="22739"/>
                </a:moveTo>
                <a:lnTo>
                  <a:pt x="86520" y="24670"/>
                </a:lnTo>
                <a:lnTo>
                  <a:pt x="80091" y="27457"/>
                </a:lnTo>
                <a:lnTo>
                  <a:pt x="79109" y="25557"/>
                </a:lnTo>
                <a:lnTo>
                  <a:pt x="85285" y="22739"/>
                </a:lnTo>
                <a:close/>
                <a:moveTo>
                  <a:pt x="43292" y="16088"/>
                </a:moveTo>
                <a:lnTo>
                  <a:pt x="47409" y="24892"/>
                </a:lnTo>
                <a:lnTo>
                  <a:pt x="41993" y="27742"/>
                </a:lnTo>
                <a:lnTo>
                  <a:pt x="38035" y="18083"/>
                </a:lnTo>
                <a:lnTo>
                  <a:pt x="43292" y="16088"/>
                </a:lnTo>
                <a:close/>
                <a:moveTo>
                  <a:pt x="208604" y="17355"/>
                </a:moveTo>
                <a:lnTo>
                  <a:pt x="215318" y="17957"/>
                </a:lnTo>
                <a:lnTo>
                  <a:pt x="214938" y="27806"/>
                </a:lnTo>
                <a:lnTo>
                  <a:pt x="208414" y="26887"/>
                </a:lnTo>
                <a:lnTo>
                  <a:pt x="208604" y="17355"/>
                </a:lnTo>
                <a:close/>
                <a:moveTo>
                  <a:pt x="33443" y="9216"/>
                </a:moveTo>
                <a:lnTo>
                  <a:pt x="41043" y="27837"/>
                </a:lnTo>
                <a:lnTo>
                  <a:pt x="41043" y="27837"/>
                </a:lnTo>
                <a:lnTo>
                  <a:pt x="32714" y="25969"/>
                </a:lnTo>
                <a:lnTo>
                  <a:pt x="33379" y="20553"/>
                </a:lnTo>
                <a:cubicBezTo>
                  <a:pt x="33411" y="20522"/>
                  <a:pt x="33411" y="20490"/>
                  <a:pt x="33379" y="20458"/>
                </a:cubicBezTo>
                <a:lnTo>
                  <a:pt x="29421" y="10641"/>
                </a:lnTo>
                <a:lnTo>
                  <a:pt x="33443" y="9216"/>
                </a:lnTo>
                <a:close/>
                <a:moveTo>
                  <a:pt x="92664" y="24417"/>
                </a:moveTo>
                <a:lnTo>
                  <a:pt x="93645" y="26096"/>
                </a:lnTo>
                <a:lnTo>
                  <a:pt x="89307" y="28249"/>
                </a:lnTo>
                <a:lnTo>
                  <a:pt x="88452" y="26887"/>
                </a:lnTo>
                <a:lnTo>
                  <a:pt x="92664" y="24417"/>
                </a:lnTo>
                <a:close/>
                <a:moveTo>
                  <a:pt x="269092" y="23150"/>
                </a:moveTo>
                <a:lnTo>
                  <a:pt x="276978" y="23974"/>
                </a:lnTo>
                <a:lnTo>
                  <a:pt x="276851" y="28281"/>
                </a:lnTo>
                <a:lnTo>
                  <a:pt x="268997" y="28344"/>
                </a:lnTo>
                <a:lnTo>
                  <a:pt x="269092" y="23150"/>
                </a:lnTo>
                <a:close/>
                <a:moveTo>
                  <a:pt x="262885" y="22517"/>
                </a:moveTo>
                <a:lnTo>
                  <a:pt x="268649" y="23119"/>
                </a:lnTo>
                <a:lnTo>
                  <a:pt x="268522" y="28344"/>
                </a:lnTo>
                <a:lnTo>
                  <a:pt x="262885" y="28439"/>
                </a:lnTo>
                <a:lnTo>
                  <a:pt x="262885" y="22517"/>
                </a:lnTo>
                <a:close/>
                <a:moveTo>
                  <a:pt x="256805" y="21884"/>
                </a:moveTo>
                <a:lnTo>
                  <a:pt x="262410" y="22454"/>
                </a:lnTo>
                <a:lnTo>
                  <a:pt x="262410" y="28439"/>
                </a:lnTo>
                <a:lnTo>
                  <a:pt x="256678" y="28502"/>
                </a:lnTo>
                <a:lnTo>
                  <a:pt x="256678" y="28502"/>
                </a:lnTo>
                <a:lnTo>
                  <a:pt x="256805" y="21884"/>
                </a:lnTo>
                <a:close/>
                <a:moveTo>
                  <a:pt x="251009" y="21282"/>
                </a:moveTo>
                <a:lnTo>
                  <a:pt x="256361" y="21852"/>
                </a:lnTo>
                <a:lnTo>
                  <a:pt x="256203" y="28502"/>
                </a:lnTo>
                <a:lnTo>
                  <a:pt x="250724" y="28566"/>
                </a:lnTo>
                <a:cubicBezTo>
                  <a:pt x="250724" y="28534"/>
                  <a:pt x="250724" y="28534"/>
                  <a:pt x="250724" y="28534"/>
                </a:cubicBezTo>
                <a:lnTo>
                  <a:pt x="251009" y="21282"/>
                </a:lnTo>
                <a:close/>
                <a:moveTo>
                  <a:pt x="215761" y="17988"/>
                </a:moveTo>
                <a:lnTo>
                  <a:pt x="222064" y="18558"/>
                </a:lnTo>
                <a:lnTo>
                  <a:pt x="220575" y="28597"/>
                </a:lnTo>
                <a:lnTo>
                  <a:pt x="215413" y="27869"/>
                </a:lnTo>
                <a:lnTo>
                  <a:pt x="215761" y="17988"/>
                </a:lnTo>
                <a:close/>
                <a:moveTo>
                  <a:pt x="245942" y="20743"/>
                </a:moveTo>
                <a:lnTo>
                  <a:pt x="250597" y="21250"/>
                </a:lnTo>
                <a:lnTo>
                  <a:pt x="250281" y="28502"/>
                </a:lnTo>
                <a:cubicBezTo>
                  <a:pt x="250281" y="28534"/>
                  <a:pt x="250281" y="28534"/>
                  <a:pt x="250281" y="28566"/>
                </a:cubicBezTo>
                <a:lnTo>
                  <a:pt x="245467" y="28629"/>
                </a:lnTo>
                <a:cubicBezTo>
                  <a:pt x="245499" y="28376"/>
                  <a:pt x="245530" y="28154"/>
                  <a:pt x="245562" y="27932"/>
                </a:cubicBezTo>
                <a:cubicBezTo>
                  <a:pt x="245720" y="26222"/>
                  <a:pt x="245847" y="23689"/>
                  <a:pt x="245942" y="20743"/>
                </a:cubicBezTo>
                <a:close/>
                <a:moveTo>
                  <a:pt x="238056" y="20015"/>
                </a:moveTo>
                <a:lnTo>
                  <a:pt x="243630" y="20553"/>
                </a:lnTo>
                <a:cubicBezTo>
                  <a:pt x="243567" y="23499"/>
                  <a:pt x="243440" y="26032"/>
                  <a:pt x="243282" y="27711"/>
                </a:cubicBezTo>
                <a:cubicBezTo>
                  <a:pt x="243250" y="27996"/>
                  <a:pt x="243218" y="28312"/>
                  <a:pt x="243187" y="28661"/>
                </a:cubicBezTo>
                <a:lnTo>
                  <a:pt x="237550" y="28724"/>
                </a:lnTo>
                <a:lnTo>
                  <a:pt x="238056" y="20015"/>
                </a:lnTo>
                <a:close/>
                <a:moveTo>
                  <a:pt x="1583" y="20807"/>
                </a:moveTo>
                <a:lnTo>
                  <a:pt x="1583" y="20807"/>
                </a:lnTo>
                <a:cubicBezTo>
                  <a:pt x="5067" y="21187"/>
                  <a:pt x="9057" y="21630"/>
                  <a:pt x="9469" y="21725"/>
                </a:cubicBezTo>
                <a:lnTo>
                  <a:pt x="11401" y="22169"/>
                </a:lnTo>
                <a:lnTo>
                  <a:pt x="12383" y="27679"/>
                </a:lnTo>
                <a:lnTo>
                  <a:pt x="6556" y="28787"/>
                </a:lnTo>
                <a:cubicBezTo>
                  <a:pt x="6302" y="28122"/>
                  <a:pt x="6017" y="27521"/>
                  <a:pt x="5764" y="26982"/>
                </a:cubicBezTo>
                <a:cubicBezTo>
                  <a:pt x="5035" y="25462"/>
                  <a:pt x="3515" y="23309"/>
                  <a:pt x="1583" y="20807"/>
                </a:cubicBezTo>
                <a:close/>
                <a:moveTo>
                  <a:pt x="230709" y="19350"/>
                </a:moveTo>
                <a:lnTo>
                  <a:pt x="237613" y="19983"/>
                </a:lnTo>
                <a:lnTo>
                  <a:pt x="237106" y="28724"/>
                </a:lnTo>
                <a:lnTo>
                  <a:pt x="228017" y="28819"/>
                </a:lnTo>
                <a:lnTo>
                  <a:pt x="230709" y="19350"/>
                </a:lnTo>
                <a:close/>
                <a:moveTo>
                  <a:pt x="77273" y="22929"/>
                </a:moveTo>
                <a:lnTo>
                  <a:pt x="78476" y="25367"/>
                </a:lnTo>
                <a:lnTo>
                  <a:pt x="70654" y="28882"/>
                </a:lnTo>
                <a:lnTo>
                  <a:pt x="69514" y="26317"/>
                </a:lnTo>
                <a:lnTo>
                  <a:pt x="77273" y="22929"/>
                </a:lnTo>
                <a:close/>
                <a:moveTo>
                  <a:pt x="222950" y="18653"/>
                </a:moveTo>
                <a:lnTo>
                  <a:pt x="230234" y="19318"/>
                </a:lnTo>
                <a:lnTo>
                  <a:pt x="227542" y="28819"/>
                </a:lnTo>
                <a:lnTo>
                  <a:pt x="221462" y="28882"/>
                </a:lnTo>
                <a:lnTo>
                  <a:pt x="222950" y="18653"/>
                </a:lnTo>
                <a:close/>
                <a:moveTo>
                  <a:pt x="61406" y="22929"/>
                </a:moveTo>
                <a:lnTo>
                  <a:pt x="62768" y="26254"/>
                </a:lnTo>
                <a:lnTo>
                  <a:pt x="57131" y="28914"/>
                </a:lnTo>
                <a:lnTo>
                  <a:pt x="55674" y="25399"/>
                </a:lnTo>
                <a:lnTo>
                  <a:pt x="61406" y="22929"/>
                </a:lnTo>
                <a:close/>
                <a:moveTo>
                  <a:pt x="23151" y="24804"/>
                </a:moveTo>
                <a:lnTo>
                  <a:pt x="27774" y="25811"/>
                </a:lnTo>
                <a:lnTo>
                  <a:pt x="28154" y="28977"/>
                </a:lnTo>
                <a:lnTo>
                  <a:pt x="23752" y="28787"/>
                </a:lnTo>
                <a:cubicBezTo>
                  <a:pt x="23531" y="27397"/>
                  <a:pt x="23341" y="26100"/>
                  <a:pt x="23151" y="24804"/>
                </a:cubicBezTo>
                <a:close/>
                <a:moveTo>
                  <a:pt x="137285" y="14600"/>
                </a:moveTo>
                <a:lnTo>
                  <a:pt x="151473" y="20712"/>
                </a:lnTo>
                <a:lnTo>
                  <a:pt x="148623" y="28977"/>
                </a:lnTo>
                <a:lnTo>
                  <a:pt x="134024" y="22517"/>
                </a:lnTo>
                <a:cubicBezTo>
                  <a:pt x="135227" y="19572"/>
                  <a:pt x="136399" y="16753"/>
                  <a:pt x="137285" y="14600"/>
                </a:cubicBezTo>
                <a:close/>
                <a:moveTo>
                  <a:pt x="86742" y="25082"/>
                </a:moveTo>
                <a:lnTo>
                  <a:pt x="87407" y="26127"/>
                </a:lnTo>
                <a:lnTo>
                  <a:pt x="80915" y="29136"/>
                </a:lnTo>
                <a:lnTo>
                  <a:pt x="80281" y="27869"/>
                </a:lnTo>
                <a:lnTo>
                  <a:pt x="86742" y="25082"/>
                </a:lnTo>
                <a:close/>
                <a:moveTo>
                  <a:pt x="11908" y="22295"/>
                </a:moveTo>
                <a:lnTo>
                  <a:pt x="17481" y="23530"/>
                </a:lnTo>
                <a:lnTo>
                  <a:pt x="18241" y="28281"/>
                </a:lnTo>
                <a:lnTo>
                  <a:pt x="13111" y="29167"/>
                </a:lnTo>
                <a:lnTo>
                  <a:pt x="12889" y="27837"/>
                </a:lnTo>
                <a:lnTo>
                  <a:pt x="11908" y="22295"/>
                </a:lnTo>
                <a:close/>
                <a:moveTo>
                  <a:pt x="53806" y="22042"/>
                </a:moveTo>
                <a:lnTo>
                  <a:pt x="55738" y="26697"/>
                </a:lnTo>
                <a:lnTo>
                  <a:pt x="49974" y="29326"/>
                </a:lnTo>
                <a:lnTo>
                  <a:pt x="48010" y="25082"/>
                </a:lnTo>
                <a:lnTo>
                  <a:pt x="53806" y="22042"/>
                </a:lnTo>
                <a:close/>
                <a:moveTo>
                  <a:pt x="47599" y="25304"/>
                </a:moveTo>
                <a:lnTo>
                  <a:pt x="48517" y="27236"/>
                </a:lnTo>
                <a:lnTo>
                  <a:pt x="42785" y="29642"/>
                </a:lnTo>
                <a:lnTo>
                  <a:pt x="42215" y="28281"/>
                </a:lnTo>
                <a:lnTo>
                  <a:pt x="42152" y="28154"/>
                </a:lnTo>
                <a:lnTo>
                  <a:pt x="47599" y="25304"/>
                </a:lnTo>
                <a:close/>
                <a:moveTo>
                  <a:pt x="67709" y="24417"/>
                </a:moveTo>
                <a:lnTo>
                  <a:pt x="69514" y="28534"/>
                </a:lnTo>
                <a:lnTo>
                  <a:pt x="66727" y="29674"/>
                </a:lnTo>
                <a:lnTo>
                  <a:pt x="64985" y="25716"/>
                </a:lnTo>
                <a:lnTo>
                  <a:pt x="67709" y="24417"/>
                </a:lnTo>
                <a:close/>
                <a:moveTo>
                  <a:pt x="96527" y="25209"/>
                </a:moveTo>
                <a:lnTo>
                  <a:pt x="94532" y="30117"/>
                </a:lnTo>
                <a:lnTo>
                  <a:pt x="92790" y="27046"/>
                </a:lnTo>
                <a:lnTo>
                  <a:pt x="96527" y="25209"/>
                </a:lnTo>
                <a:close/>
                <a:moveTo>
                  <a:pt x="64573" y="25906"/>
                </a:moveTo>
                <a:lnTo>
                  <a:pt x="66283" y="29864"/>
                </a:lnTo>
                <a:lnTo>
                  <a:pt x="64985" y="30434"/>
                </a:lnTo>
                <a:lnTo>
                  <a:pt x="63370" y="26476"/>
                </a:lnTo>
                <a:lnTo>
                  <a:pt x="64573" y="25906"/>
                </a:lnTo>
                <a:close/>
                <a:moveTo>
                  <a:pt x="177125" y="23309"/>
                </a:moveTo>
                <a:lnTo>
                  <a:pt x="183364" y="27426"/>
                </a:lnTo>
                <a:lnTo>
                  <a:pt x="181717" y="30593"/>
                </a:lnTo>
                <a:lnTo>
                  <a:pt x="175257" y="27014"/>
                </a:lnTo>
                <a:lnTo>
                  <a:pt x="177125" y="23309"/>
                </a:lnTo>
                <a:close/>
                <a:moveTo>
                  <a:pt x="121546" y="13650"/>
                </a:moveTo>
                <a:lnTo>
                  <a:pt x="134847" y="19318"/>
                </a:lnTo>
                <a:cubicBezTo>
                  <a:pt x="133327" y="22992"/>
                  <a:pt x="131617" y="27172"/>
                  <a:pt x="130287" y="30624"/>
                </a:cubicBezTo>
                <a:lnTo>
                  <a:pt x="126360" y="28882"/>
                </a:lnTo>
                <a:lnTo>
                  <a:pt x="128735" y="24195"/>
                </a:lnTo>
                <a:cubicBezTo>
                  <a:pt x="128846" y="24040"/>
                  <a:pt x="128629" y="23868"/>
                  <a:pt x="128468" y="23868"/>
                </a:cubicBezTo>
                <a:cubicBezTo>
                  <a:pt x="128400" y="23868"/>
                  <a:pt x="128342" y="23899"/>
                  <a:pt x="128323" y="23974"/>
                </a:cubicBezTo>
                <a:lnTo>
                  <a:pt x="125980" y="28692"/>
                </a:lnTo>
                <a:lnTo>
                  <a:pt x="116669" y="24575"/>
                </a:lnTo>
                <a:cubicBezTo>
                  <a:pt x="118157" y="21219"/>
                  <a:pt x="119836" y="17450"/>
                  <a:pt x="121546" y="13650"/>
                </a:cubicBezTo>
                <a:close/>
                <a:moveTo>
                  <a:pt x="227416" y="29294"/>
                </a:moveTo>
                <a:lnTo>
                  <a:pt x="226941" y="30909"/>
                </a:lnTo>
                <a:lnTo>
                  <a:pt x="221145" y="30814"/>
                </a:lnTo>
                <a:lnTo>
                  <a:pt x="221399" y="29357"/>
                </a:lnTo>
                <a:lnTo>
                  <a:pt x="227416" y="29294"/>
                </a:lnTo>
                <a:close/>
                <a:moveTo>
                  <a:pt x="237075" y="29167"/>
                </a:moveTo>
                <a:lnTo>
                  <a:pt x="236948" y="31036"/>
                </a:lnTo>
                <a:lnTo>
                  <a:pt x="227416" y="30909"/>
                </a:lnTo>
                <a:lnTo>
                  <a:pt x="227891" y="29262"/>
                </a:lnTo>
                <a:lnTo>
                  <a:pt x="237075" y="29167"/>
                </a:lnTo>
                <a:close/>
                <a:moveTo>
                  <a:pt x="78698" y="25779"/>
                </a:moveTo>
                <a:lnTo>
                  <a:pt x="79648" y="27647"/>
                </a:lnTo>
                <a:lnTo>
                  <a:pt x="71635" y="31131"/>
                </a:lnTo>
                <a:lnTo>
                  <a:pt x="70844" y="29326"/>
                </a:lnTo>
                <a:lnTo>
                  <a:pt x="78698" y="25779"/>
                </a:lnTo>
                <a:close/>
                <a:moveTo>
                  <a:pt x="243123" y="29104"/>
                </a:moveTo>
                <a:lnTo>
                  <a:pt x="243123" y="29104"/>
                </a:lnTo>
                <a:cubicBezTo>
                  <a:pt x="243060" y="29706"/>
                  <a:pt x="242997" y="30402"/>
                  <a:pt x="242933" y="31131"/>
                </a:cubicBezTo>
                <a:lnTo>
                  <a:pt x="237423" y="31068"/>
                </a:lnTo>
                <a:lnTo>
                  <a:pt x="237518" y="29167"/>
                </a:lnTo>
                <a:lnTo>
                  <a:pt x="243123" y="29104"/>
                </a:lnTo>
                <a:close/>
                <a:moveTo>
                  <a:pt x="18305" y="28756"/>
                </a:moveTo>
                <a:lnTo>
                  <a:pt x="18590" y="30529"/>
                </a:lnTo>
                <a:lnTo>
                  <a:pt x="13523" y="31448"/>
                </a:lnTo>
                <a:lnTo>
                  <a:pt x="13206" y="29642"/>
                </a:lnTo>
                <a:lnTo>
                  <a:pt x="18305" y="28756"/>
                </a:lnTo>
                <a:close/>
                <a:moveTo>
                  <a:pt x="32619" y="26887"/>
                </a:moveTo>
                <a:lnTo>
                  <a:pt x="40125" y="28566"/>
                </a:lnTo>
                <a:lnTo>
                  <a:pt x="33316" y="31543"/>
                </a:lnTo>
                <a:lnTo>
                  <a:pt x="32366" y="28914"/>
                </a:lnTo>
                <a:lnTo>
                  <a:pt x="32619" y="26887"/>
                </a:lnTo>
                <a:close/>
                <a:moveTo>
                  <a:pt x="268522" y="28819"/>
                </a:moveTo>
                <a:lnTo>
                  <a:pt x="268459" y="31543"/>
                </a:lnTo>
                <a:lnTo>
                  <a:pt x="245245" y="31194"/>
                </a:lnTo>
                <a:lnTo>
                  <a:pt x="245435" y="29072"/>
                </a:lnTo>
                <a:lnTo>
                  <a:pt x="268522" y="28819"/>
                </a:lnTo>
                <a:close/>
                <a:moveTo>
                  <a:pt x="62926" y="26697"/>
                </a:moveTo>
                <a:lnTo>
                  <a:pt x="63972" y="29167"/>
                </a:lnTo>
                <a:lnTo>
                  <a:pt x="58271" y="31701"/>
                </a:lnTo>
                <a:lnTo>
                  <a:pt x="57289" y="29357"/>
                </a:lnTo>
                <a:lnTo>
                  <a:pt x="62926" y="26697"/>
                </a:lnTo>
                <a:close/>
                <a:moveTo>
                  <a:pt x="87660" y="26507"/>
                </a:moveTo>
                <a:lnTo>
                  <a:pt x="87913" y="26919"/>
                </a:lnTo>
                <a:lnTo>
                  <a:pt x="88863" y="28407"/>
                </a:lnTo>
                <a:lnTo>
                  <a:pt x="84905" y="30371"/>
                </a:lnTo>
                <a:lnTo>
                  <a:pt x="84810" y="30371"/>
                </a:lnTo>
                <a:cubicBezTo>
                  <a:pt x="84778" y="30402"/>
                  <a:pt x="84746" y="30434"/>
                  <a:pt x="84715" y="30466"/>
                </a:cubicBezTo>
                <a:lnTo>
                  <a:pt x="82213" y="31701"/>
                </a:lnTo>
                <a:lnTo>
                  <a:pt x="81136" y="29547"/>
                </a:lnTo>
                <a:lnTo>
                  <a:pt x="87660" y="26507"/>
                </a:lnTo>
                <a:close/>
                <a:moveTo>
                  <a:pt x="55896" y="27141"/>
                </a:moveTo>
                <a:lnTo>
                  <a:pt x="56719" y="29104"/>
                </a:lnTo>
                <a:lnTo>
                  <a:pt x="51114" y="31764"/>
                </a:lnTo>
                <a:lnTo>
                  <a:pt x="50164" y="29737"/>
                </a:lnTo>
                <a:lnTo>
                  <a:pt x="55896" y="27141"/>
                </a:lnTo>
                <a:close/>
                <a:moveTo>
                  <a:pt x="12509" y="28122"/>
                </a:moveTo>
                <a:lnTo>
                  <a:pt x="12731" y="29516"/>
                </a:lnTo>
                <a:lnTo>
                  <a:pt x="13079" y="31543"/>
                </a:lnTo>
                <a:lnTo>
                  <a:pt x="10799" y="31954"/>
                </a:lnTo>
                <a:lnTo>
                  <a:pt x="10007" y="28597"/>
                </a:lnTo>
                <a:lnTo>
                  <a:pt x="12509" y="28122"/>
                </a:lnTo>
                <a:close/>
                <a:moveTo>
                  <a:pt x="152297" y="21124"/>
                </a:moveTo>
                <a:lnTo>
                  <a:pt x="159105" y="24797"/>
                </a:lnTo>
                <a:lnTo>
                  <a:pt x="155559" y="32049"/>
                </a:lnTo>
                <a:lnTo>
                  <a:pt x="149478" y="29326"/>
                </a:lnTo>
                <a:lnTo>
                  <a:pt x="152297" y="21124"/>
                </a:lnTo>
                <a:close/>
                <a:moveTo>
                  <a:pt x="276851" y="28724"/>
                </a:moveTo>
                <a:lnTo>
                  <a:pt x="276724" y="32049"/>
                </a:lnTo>
                <a:lnTo>
                  <a:pt x="268934" y="31543"/>
                </a:lnTo>
                <a:lnTo>
                  <a:pt x="268997" y="28819"/>
                </a:lnTo>
                <a:lnTo>
                  <a:pt x="276851" y="28724"/>
                </a:lnTo>
                <a:close/>
                <a:moveTo>
                  <a:pt x="9532" y="28724"/>
                </a:moveTo>
                <a:lnTo>
                  <a:pt x="10324" y="32049"/>
                </a:lnTo>
                <a:lnTo>
                  <a:pt x="7917" y="32493"/>
                </a:lnTo>
                <a:cubicBezTo>
                  <a:pt x="7537" y="31321"/>
                  <a:pt x="7126" y="30212"/>
                  <a:pt x="6746" y="29262"/>
                </a:cubicBezTo>
                <a:lnTo>
                  <a:pt x="9532" y="28724"/>
                </a:lnTo>
                <a:close/>
                <a:moveTo>
                  <a:pt x="69672" y="28946"/>
                </a:moveTo>
                <a:lnTo>
                  <a:pt x="70780" y="31479"/>
                </a:lnTo>
                <a:lnTo>
                  <a:pt x="68025" y="32683"/>
                </a:lnTo>
                <a:lnTo>
                  <a:pt x="66885" y="30117"/>
                </a:lnTo>
                <a:lnTo>
                  <a:pt x="69672" y="28946"/>
                </a:lnTo>
                <a:close/>
                <a:moveTo>
                  <a:pt x="28249" y="25937"/>
                </a:moveTo>
                <a:lnTo>
                  <a:pt x="32144" y="26792"/>
                </a:lnTo>
                <a:lnTo>
                  <a:pt x="31891" y="28914"/>
                </a:lnTo>
                <a:cubicBezTo>
                  <a:pt x="31891" y="28946"/>
                  <a:pt x="31891" y="28977"/>
                  <a:pt x="31922" y="29009"/>
                </a:cubicBezTo>
                <a:lnTo>
                  <a:pt x="31891" y="29009"/>
                </a:lnTo>
                <a:lnTo>
                  <a:pt x="32873" y="31701"/>
                </a:lnTo>
                <a:lnTo>
                  <a:pt x="30244" y="32841"/>
                </a:lnTo>
                <a:lnTo>
                  <a:pt x="28629" y="29167"/>
                </a:lnTo>
                <a:lnTo>
                  <a:pt x="28249" y="25937"/>
                </a:lnTo>
                <a:close/>
                <a:moveTo>
                  <a:pt x="79869" y="28059"/>
                </a:moveTo>
                <a:lnTo>
                  <a:pt x="80598" y="29547"/>
                </a:lnTo>
                <a:lnTo>
                  <a:pt x="81801" y="31923"/>
                </a:lnTo>
                <a:lnTo>
                  <a:pt x="78919" y="33379"/>
                </a:lnTo>
                <a:lnTo>
                  <a:pt x="77209" y="29231"/>
                </a:lnTo>
                <a:lnTo>
                  <a:pt x="79869" y="28059"/>
                </a:lnTo>
                <a:close/>
                <a:moveTo>
                  <a:pt x="66473" y="30276"/>
                </a:moveTo>
                <a:lnTo>
                  <a:pt x="67614" y="32873"/>
                </a:lnTo>
                <a:lnTo>
                  <a:pt x="66220" y="33474"/>
                </a:lnTo>
                <a:lnTo>
                  <a:pt x="65143" y="30846"/>
                </a:lnTo>
                <a:lnTo>
                  <a:pt x="66473" y="30276"/>
                </a:lnTo>
                <a:close/>
                <a:moveTo>
                  <a:pt x="89117" y="28819"/>
                </a:moveTo>
                <a:lnTo>
                  <a:pt x="91555" y="32683"/>
                </a:lnTo>
                <a:lnTo>
                  <a:pt x="89560" y="33569"/>
                </a:lnTo>
                <a:lnTo>
                  <a:pt x="87438" y="29642"/>
                </a:lnTo>
                <a:lnTo>
                  <a:pt x="89117" y="28819"/>
                </a:lnTo>
                <a:close/>
                <a:moveTo>
                  <a:pt x="92379" y="27236"/>
                </a:moveTo>
                <a:lnTo>
                  <a:pt x="94311" y="30688"/>
                </a:lnTo>
                <a:lnTo>
                  <a:pt x="92949" y="34108"/>
                </a:lnTo>
                <a:lnTo>
                  <a:pt x="89529" y="28661"/>
                </a:lnTo>
                <a:lnTo>
                  <a:pt x="92379" y="27236"/>
                </a:lnTo>
                <a:close/>
                <a:moveTo>
                  <a:pt x="76798" y="29389"/>
                </a:moveTo>
                <a:lnTo>
                  <a:pt x="78539" y="33569"/>
                </a:lnTo>
                <a:lnTo>
                  <a:pt x="77874" y="33886"/>
                </a:lnTo>
                <a:lnTo>
                  <a:pt x="76354" y="34646"/>
                </a:lnTo>
                <a:lnTo>
                  <a:pt x="74486" y="30402"/>
                </a:lnTo>
                <a:lnTo>
                  <a:pt x="76798" y="29389"/>
                </a:lnTo>
                <a:close/>
                <a:moveTo>
                  <a:pt x="48707" y="27616"/>
                </a:moveTo>
                <a:lnTo>
                  <a:pt x="50702" y="31923"/>
                </a:lnTo>
                <a:lnTo>
                  <a:pt x="44875" y="34678"/>
                </a:lnTo>
                <a:cubicBezTo>
                  <a:pt x="44083" y="32809"/>
                  <a:pt x="43450" y="31194"/>
                  <a:pt x="42975" y="30054"/>
                </a:cubicBezTo>
                <a:lnTo>
                  <a:pt x="48707" y="27616"/>
                </a:lnTo>
                <a:close/>
                <a:moveTo>
                  <a:pt x="87027" y="29864"/>
                </a:moveTo>
                <a:lnTo>
                  <a:pt x="89148" y="33791"/>
                </a:lnTo>
                <a:lnTo>
                  <a:pt x="87058" y="34804"/>
                </a:lnTo>
                <a:lnTo>
                  <a:pt x="85222" y="30751"/>
                </a:lnTo>
                <a:lnTo>
                  <a:pt x="87027" y="29864"/>
                </a:lnTo>
                <a:close/>
                <a:moveTo>
                  <a:pt x="23815" y="29231"/>
                </a:moveTo>
                <a:lnTo>
                  <a:pt x="28249" y="29452"/>
                </a:lnTo>
                <a:lnTo>
                  <a:pt x="29832" y="32999"/>
                </a:lnTo>
                <a:lnTo>
                  <a:pt x="24765" y="35216"/>
                </a:lnTo>
                <a:cubicBezTo>
                  <a:pt x="24449" y="33221"/>
                  <a:pt x="24132" y="31194"/>
                  <a:pt x="23815" y="29231"/>
                </a:cubicBezTo>
                <a:close/>
                <a:moveTo>
                  <a:pt x="175035" y="27362"/>
                </a:moveTo>
                <a:lnTo>
                  <a:pt x="181527" y="30973"/>
                </a:lnTo>
                <a:lnTo>
                  <a:pt x="179310" y="35280"/>
                </a:lnTo>
                <a:lnTo>
                  <a:pt x="172850" y="31701"/>
                </a:lnTo>
                <a:lnTo>
                  <a:pt x="175035" y="27362"/>
                </a:lnTo>
                <a:close/>
                <a:moveTo>
                  <a:pt x="74074" y="30593"/>
                </a:moveTo>
                <a:lnTo>
                  <a:pt x="75942" y="34868"/>
                </a:lnTo>
                <a:lnTo>
                  <a:pt x="73757" y="35945"/>
                </a:lnTo>
                <a:lnTo>
                  <a:pt x="71825" y="31543"/>
                </a:lnTo>
                <a:lnTo>
                  <a:pt x="74074" y="30593"/>
                </a:lnTo>
                <a:close/>
                <a:moveTo>
                  <a:pt x="84810" y="30973"/>
                </a:moveTo>
                <a:lnTo>
                  <a:pt x="86615" y="34963"/>
                </a:lnTo>
                <a:lnTo>
                  <a:pt x="84366" y="36008"/>
                </a:lnTo>
                <a:lnTo>
                  <a:pt x="83480" y="34203"/>
                </a:lnTo>
                <a:lnTo>
                  <a:pt x="82435" y="32144"/>
                </a:lnTo>
                <a:lnTo>
                  <a:pt x="84810" y="30973"/>
                </a:lnTo>
                <a:close/>
                <a:moveTo>
                  <a:pt x="103906" y="18337"/>
                </a:moveTo>
                <a:lnTo>
                  <a:pt x="108942" y="19635"/>
                </a:lnTo>
                <a:lnTo>
                  <a:pt x="109290" y="21662"/>
                </a:lnTo>
                <a:cubicBezTo>
                  <a:pt x="109290" y="21725"/>
                  <a:pt x="109353" y="21789"/>
                  <a:pt x="109417" y="21820"/>
                </a:cubicBezTo>
                <a:lnTo>
                  <a:pt x="115655" y="24575"/>
                </a:lnTo>
                <a:cubicBezTo>
                  <a:pt x="113217" y="30117"/>
                  <a:pt x="111380" y="34551"/>
                  <a:pt x="111158" y="35501"/>
                </a:cubicBezTo>
                <a:cubicBezTo>
                  <a:pt x="111158" y="35596"/>
                  <a:pt x="111127" y="35723"/>
                  <a:pt x="111095" y="35850"/>
                </a:cubicBezTo>
                <a:lnTo>
                  <a:pt x="104540" y="35058"/>
                </a:lnTo>
                <a:lnTo>
                  <a:pt x="104413" y="35058"/>
                </a:lnTo>
                <a:lnTo>
                  <a:pt x="102703" y="36040"/>
                </a:lnTo>
                <a:lnTo>
                  <a:pt x="101974" y="31954"/>
                </a:lnTo>
                <a:cubicBezTo>
                  <a:pt x="102069" y="31099"/>
                  <a:pt x="103653" y="20268"/>
                  <a:pt x="103906" y="18337"/>
                </a:cubicBezTo>
                <a:close/>
                <a:moveTo>
                  <a:pt x="82023" y="32366"/>
                </a:moveTo>
                <a:lnTo>
                  <a:pt x="82941" y="34203"/>
                </a:lnTo>
                <a:lnTo>
                  <a:pt x="79046" y="36103"/>
                </a:lnTo>
                <a:lnTo>
                  <a:pt x="78254" y="34234"/>
                </a:lnTo>
                <a:lnTo>
                  <a:pt x="82023" y="32366"/>
                </a:lnTo>
                <a:close/>
                <a:moveTo>
                  <a:pt x="17956" y="23625"/>
                </a:moveTo>
                <a:lnTo>
                  <a:pt x="20743" y="24259"/>
                </a:lnTo>
                <a:cubicBezTo>
                  <a:pt x="21282" y="27806"/>
                  <a:pt x="21915" y="31954"/>
                  <a:pt x="22580" y="35976"/>
                </a:cubicBezTo>
                <a:lnTo>
                  <a:pt x="19952" y="36388"/>
                </a:lnTo>
                <a:lnTo>
                  <a:pt x="19065" y="30688"/>
                </a:lnTo>
                <a:lnTo>
                  <a:pt x="17956" y="23625"/>
                </a:lnTo>
                <a:close/>
                <a:moveTo>
                  <a:pt x="181971" y="15138"/>
                </a:moveTo>
                <a:lnTo>
                  <a:pt x="201542" y="26697"/>
                </a:lnTo>
                <a:lnTo>
                  <a:pt x="198660" y="36388"/>
                </a:lnTo>
                <a:lnTo>
                  <a:pt x="184536" y="27077"/>
                </a:lnTo>
                <a:cubicBezTo>
                  <a:pt x="182667" y="25019"/>
                  <a:pt x="179754" y="22010"/>
                  <a:pt x="178582" y="20807"/>
                </a:cubicBezTo>
                <a:lnTo>
                  <a:pt x="181971" y="15138"/>
                </a:lnTo>
                <a:close/>
                <a:moveTo>
                  <a:pt x="18653" y="30973"/>
                </a:moveTo>
                <a:lnTo>
                  <a:pt x="19508" y="36420"/>
                </a:lnTo>
                <a:lnTo>
                  <a:pt x="14536" y="37180"/>
                </a:lnTo>
                <a:lnTo>
                  <a:pt x="13618" y="31923"/>
                </a:lnTo>
                <a:lnTo>
                  <a:pt x="18653" y="30973"/>
                </a:lnTo>
                <a:close/>
                <a:moveTo>
                  <a:pt x="133865" y="22929"/>
                </a:moveTo>
                <a:lnTo>
                  <a:pt x="148465" y="29421"/>
                </a:lnTo>
                <a:lnTo>
                  <a:pt x="145709" y="37465"/>
                </a:lnTo>
                <a:lnTo>
                  <a:pt x="130698" y="30814"/>
                </a:lnTo>
                <a:cubicBezTo>
                  <a:pt x="131648" y="28439"/>
                  <a:pt x="132757" y="25652"/>
                  <a:pt x="133865" y="22929"/>
                </a:cubicBezTo>
                <a:close/>
                <a:moveTo>
                  <a:pt x="158567" y="33854"/>
                </a:moveTo>
                <a:lnTo>
                  <a:pt x="160277" y="34614"/>
                </a:lnTo>
                <a:lnTo>
                  <a:pt x="158947" y="37528"/>
                </a:lnTo>
                <a:lnTo>
                  <a:pt x="157079" y="36641"/>
                </a:lnTo>
                <a:lnTo>
                  <a:pt x="158567" y="33854"/>
                </a:lnTo>
                <a:close/>
                <a:moveTo>
                  <a:pt x="83163" y="34614"/>
                </a:moveTo>
                <a:lnTo>
                  <a:pt x="83955" y="36198"/>
                </a:lnTo>
                <a:lnTo>
                  <a:pt x="79806" y="37876"/>
                </a:lnTo>
                <a:lnTo>
                  <a:pt x="79204" y="36515"/>
                </a:lnTo>
                <a:lnTo>
                  <a:pt x="79236" y="36515"/>
                </a:lnTo>
                <a:lnTo>
                  <a:pt x="83163" y="34614"/>
                </a:lnTo>
                <a:close/>
                <a:moveTo>
                  <a:pt x="161671" y="20553"/>
                </a:moveTo>
                <a:lnTo>
                  <a:pt x="174845" y="25779"/>
                </a:lnTo>
                <a:lnTo>
                  <a:pt x="168701" y="37876"/>
                </a:lnTo>
                <a:lnTo>
                  <a:pt x="155970" y="32239"/>
                </a:lnTo>
                <a:lnTo>
                  <a:pt x="161671" y="20553"/>
                </a:lnTo>
                <a:close/>
                <a:moveTo>
                  <a:pt x="13174" y="32018"/>
                </a:moveTo>
                <a:lnTo>
                  <a:pt x="14093" y="37243"/>
                </a:lnTo>
                <a:lnTo>
                  <a:pt x="9627" y="37908"/>
                </a:lnTo>
                <a:cubicBezTo>
                  <a:pt x="9121" y="36135"/>
                  <a:pt x="8582" y="34456"/>
                  <a:pt x="8076" y="32936"/>
                </a:cubicBezTo>
                <a:lnTo>
                  <a:pt x="13174" y="32018"/>
                </a:lnTo>
                <a:close/>
                <a:moveTo>
                  <a:pt x="183744" y="27679"/>
                </a:moveTo>
                <a:lnTo>
                  <a:pt x="185327" y="28724"/>
                </a:lnTo>
                <a:cubicBezTo>
                  <a:pt x="185454" y="28851"/>
                  <a:pt x="185581" y="29009"/>
                  <a:pt x="185676" y="29199"/>
                </a:cubicBezTo>
                <a:cubicBezTo>
                  <a:pt x="185771" y="29452"/>
                  <a:pt x="186626" y="32303"/>
                  <a:pt x="187703" y="36071"/>
                </a:cubicBezTo>
                <a:lnTo>
                  <a:pt x="183617" y="38003"/>
                </a:lnTo>
                <a:lnTo>
                  <a:pt x="181052" y="32873"/>
                </a:lnTo>
                <a:lnTo>
                  <a:pt x="182034" y="31004"/>
                </a:lnTo>
                <a:lnTo>
                  <a:pt x="183744" y="27679"/>
                </a:lnTo>
                <a:close/>
                <a:moveTo>
                  <a:pt x="91809" y="33063"/>
                </a:moveTo>
                <a:lnTo>
                  <a:pt x="94532" y="37401"/>
                </a:lnTo>
                <a:lnTo>
                  <a:pt x="91999" y="38098"/>
                </a:lnTo>
                <a:lnTo>
                  <a:pt x="89782" y="34013"/>
                </a:lnTo>
                <a:lnTo>
                  <a:pt x="91809" y="33063"/>
                </a:lnTo>
                <a:close/>
                <a:moveTo>
                  <a:pt x="70970" y="31923"/>
                </a:moveTo>
                <a:lnTo>
                  <a:pt x="72902" y="36293"/>
                </a:lnTo>
                <a:lnTo>
                  <a:pt x="68120" y="38130"/>
                </a:lnTo>
                <a:lnTo>
                  <a:pt x="66378" y="33886"/>
                </a:lnTo>
                <a:lnTo>
                  <a:pt x="67994" y="33221"/>
                </a:lnTo>
                <a:lnTo>
                  <a:pt x="70970" y="31923"/>
                </a:lnTo>
                <a:close/>
                <a:moveTo>
                  <a:pt x="149320" y="29769"/>
                </a:moveTo>
                <a:lnTo>
                  <a:pt x="155368" y="32461"/>
                </a:lnTo>
                <a:lnTo>
                  <a:pt x="152360" y="38605"/>
                </a:lnTo>
                <a:lnTo>
                  <a:pt x="146564" y="37718"/>
                </a:lnTo>
                <a:lnTo>
                  <a:pt x="149320" y="29769"/>
                </a:lnTo>
                <a:close/>
                <a:moveTo>
                  <a:pt x="64130" y="29579"/>
                </a:moveTo>
                <a:lnTo>
                  <a:pt x="64637" y="30814"/>
                </a:lnTo>
                <a:lnTo>
                  <a:pt x="67012" y="36578"/>
                </a:lnTo>
                <a:lnTo>
                  <a:pt x="61153" y="38731"/>
                </a:lnTo>
                <a:lnTo>
                  <a:pt x="58429" y="32113"/>
                </a:lnTo>
                <a:lnTo>
                  <a:pt x="64130" y="29579"/>
                </a:lnTo>
                <a:close/>
                <a:moveTo>
                  <a:pt x="89370" y="34203"/>
                </a:moveTo>
                <a:lnTo>
                  <a:pt x="91524" y="38161"/>
                </a:lnTo>
                <a:lnTo>
                  <a:pt x="88895" y="38858"/>
                </a:lnTo>
                <a:lnTo>
                  <a:pt x="87248" y="35185"/>
                </a:lnTo>
                <a:lnTo>
                  <a:pt x="89370" y="34203"/>
                </a:lnTo>
                <a:close/>
                <a:moveTo>
                  <a:pt x="56878" y="29547"/>
                </a:moveTo>
                <a:lnTo>
                  <a:pt x="59918" y="36926"/>
                </a:lnTo>
                <a:lnTo>
                  <a:pt x="54503" y="39048"/>
                </a:lnTo>
                <a:lnTo>
                  <a:pt x="51304" y="32176"/>
                </a:lnTo>
                <a:lnTo>
                  <a:pt x="56878" y="29547"/>
                </a:lnTo>
                <a:close/>
                <a:moveTo>
                  <a:pt x="180799" y="33348"/>
                </a:moveTo>
                <a:lnTo>
                  <a:pt x="183237" y="38193"/>
                </a:lnTo>
                <a:lnTo>
                  <a:pt x="181242" y="39143"/>
                </a:lnTo>
                <a:lnTo>
                  <a:pt x="179659" y="35596"/>
                </a:lnTo>
                <a:lnTo>
                  <a:pt x="180799" y="33348"/>
                </a:lnTo>
                <a:close/>
                <a:moveTo>
                  <a:pt x="102925" y="21979"/>
                </a:moveTo>
                <a:cubicBezTo>
                  <a:pt x="102323" y="26064"/>
                  <a:pt x="101499" y="31828"/>
                  <a:pt x="101468" y="31923"/>
                </a:cubicBezTo>
                <a:cubicBezTo>
                  <a:pt x="101468" y="31954"/>
                  <a:pt x="101468" y="31986"/>
                  <a:pt x="101468" y="31986"/>
                </a:cubicBezTo>
                <a:lnTo>
                  <a:pt x="102259" y="36325"/>
                </a:lnTo>
                <a:lnTo>
                  <a:pt x="96781" y="39460"/>
                </a:lnTo>
                <a:lnTo>
                  <a:pt x="95039" y="37401"/>
                </a:lnTo>
                <a:lnTo>
                  <a:pt x="93265" y="34551"/>
                </a:lnTo>
                <a:lnTo>
                  <a:pt x="97161" y="24765"/>
                </a:lnTo>
                <a:lnTo>
                  <a:pt x="97161" y="24734"/>
                </a:lnTo>
                <a:lnTo>
                  <a:pt x="97161" y="24702"/>
                </a:lnTo>
                <a:lnTo>
                  <a:pt x="97161" y="24670"/>
                </a:lnTo>
                <a:lnTo>
                  <a:pt x="96622" y="22327"/>
                </a:lnTo>
                <a:lnTo>
                  <a:pt x="102925" y="21979"/>
                </a:lnTo>
                <a:close/>
                <a:moveTo>
                  <a:pt x="160689" y="34804"/>
                </a:moveTo>
                <a:lnTo>
                  <a:pt x="164679" y="36578"/>
                </a:lnTo>
                <a:lnTo>
                  <a:pt x="163222" y="39555"/>
                </a:lnTo>
                <a:lnTo>
                  <a:pt x="159359" y="37686"/>
                </a:lnTo>
                <a:lnTo>
                  <a:pt x="160689" y="34804"/>
                </a:lnTo>
                <a:close/>
                <a:moveTo>
                  <a:pt x="202429" y="26982"/>
                </a:moveTo>
                <a:lnTo>
                  <a:pt x="220448" y="29516"/>
                </a:lnTo>
                <a:lnTo>
                  <a:pt x="218770" y="39555"/>
                </a:lnTo>
                <a:lnTo>
                  <a:pt x="199610" y="36990"/>
                </a:lnTo>
                <a:lnTo>
                  <a:pt x="199452" y="36895"/>
                </a:lnTo>
                <a:lnTo>
                  <a:pt x="202429" y="26982"/>
                </a:lnTo>
                <a:close/>
                <a:moveTo>
                  <a:pt x="86837" y="35375"/>
                </a:moveTo>
                <a:lnTo>
                  <a:pt x="88483" y="38985"/>
                </a:lnTo>
                <a:lnTo>
                  <a:pt x="86172" y="39586"/>
                </a:lnTo>
                <a:lnTo>
                  <a:pt x="84588" y="36420"/>
                </a:lnTo>
                <a:lnTo>
                  <a:pt x="86837" y="35375"/>
                </a:lnTo>
                <a:close/>
                <a:moveTo>
                  <a:pt x="84145" y="36610"/>
                </a:moveTo>
                <a:lnTo>
                  <a:pt x="85665" y="39618"/>
                </a:lnTo>
                <a:lnTo>
                  <a:pt x="80598" y="39745"/>
                </a:lnTo>
                <a:cubicBezTo>
                  <a:pt x="80598" y="39713"/>
                  <a:pt x="80598" y="39681"/>
                  <a:pt x="80598" y="39681"/>
                </a:cubicBezTo>
                <a:lnTo>
                  <a:pt x="79996" y="38320"/>
                </a:lnTo>
                <a:lnTo>
                  <a:pt x="84145" y="36610"/>
                </a:lnTo>
                <a:close/>
                <a:moveTo>
                  <a:pt x="77811" y="34424"/>
                </a:moveTo>
                <a:lnTo>
                  <a:pt x="80059" y="39745"/>
                </a:lnTo>
                <a:lnTo>
                  <a:pt x="75277" y="39840"/>
                </a:lnTo>
                <a:cubicBezTo>
                  <a:pt x="75182" y="39428"/>
                  <a:pt x="75151" y="39175"/>
                  <a:pt x="75151" y="39143"/>
                </a:cubicBezTo>
                <a:cubicBezTo>
                  <a:pt x="75151" y="39111"/>
                  <a:pt x="75119" y="39080"/>
                  <a:pt x="75119" y="39048"/>
                </a:cubicBezTo>
                <a:lnTo>
                  <a:pt x="73916" y="36356"/>
                </a:lnTo>
                <a:lnTo>
                  <a:pt x="77811" y="34424"/>
                </a:lnTo>
                <a:close/>
                <a:moveTo>
                  <a:pt x="221050" y="31258"/>
                </a:moveTo>
                <a:lnTo>
                  <a:pt x="237170" y="31511"/>
                </a:lnTo>
                <a:lnTo>
                  <a:pt x="242870" y="31606"/>
                </a:lnTo>
                <a:cubicBezTo>
                  <a:pt x="242648" y="33854"/>
                  <a:pt x="242363" y="36673"/>
                  <a:pt x="242047" y="39840"/>
                </a:cubicBezTo>
                <a:lnTo>
                  <a:pt x="219657" y="39808"/>
                </a:lnTo>
                <a:lnTo>
                  <a:pt x="221050" y="31258"/>
                </a:lnTo>
                <a:close/>
                <a:moveTo>
                  <a:pt x="73092" y="36705"/>
                </a:moveTo>
                <a:lnTo>
                  <a:pt x="74264" y="39365"/>
                </a:lnTo>
                <a:lnTo>
                  <a:pt x="74327" y="39871"/>
                </a:lnTo>
                <a:lnTo>
                  <a:pt x="68880" y="39967"/>
                </a:lnTo>
                <a:lnTo>
                  <a:pt x="68310" y="38541"/>
                </a:lnTo>
                <a:lnTo>
                  <a:pt x="73092" y="36705"/>
                </a:lnTo>
                <a:close/>
                <a:moveTo>
                  <a:pt x="116511" y="24987"/>
                </a:moveTo>
                <a:lnTo>
                  <a:pt x="125758" y="29104"/>
                </a:lnTo>
                <a:lnTo>
                  <a:pt x="120247" y="40062"/>
                </a:lnTo>
                <a:lnTo>
                  <a:pt x="111982" y="36135"/>
                </a:lnTo>
                <a:cubicBezTo>
                  <a:pt x="112014" y="35976"/>
                  <a:pt x="112045" y="35818"/>
                  <a:pt x="112077" y="35723"/>
                </a:cubicBezTo>
                <a:cubicBezTo>
                  <a:pt x="112235" y="34836"/>
                  <a:pt x="114040" y="30561"/>
                  <a:pt x="116511" y="24987"/>
                </a:cubicBezTo>
                <a:close/>
                <a:moveTo>
                  <a:pt x="50892" y="32366"/>
                </a:moveTo>
                <a:lnTo>
                  <a:pt x="53267" y="37433"/>
                </a:lnTo>
                <a:lnTo>
                  <a:pt x="47155" y="40093"/>
                </a:lnTo>
                <a:cubicBezTo>
                  <a:pt x="46427" y="38383"/>
                  <a:pt x="45730" y="36673"/>
                  <a:pt x="45065" y="35121"/>
                </a:cubicBezTo>
                <a:lnTo>
                  <a:pt x="50892" y="32366"/>
                </a:lnTo>
                <a:close/>
                <a:moveTo>
                  <a:pt x="67170" y="37021"/>
                </a:moveTo>
                <a:lnTo>
                  <a:pt x="68405" y="39998"/>
                </a:lnTo>
                <a:lnTo>
                  <a:pt x="61945" y="40442"/>
                </a:lnTo>
                <a:lnTo>
                  <a:pt x="61723" y="40157"/>
                </a:lnTo>
                <a:lnTo>
                  <a:pt x="61311" y="39143"/>
                </a:lnTo>
                <a:lnTo>
                  <a:pt x="67170" y="37021"/>
                </a:lnTo>
                <a:close/>
                <a:moveTo>
                  <a:pt x="104888" y="35596"/>
                </a:moveTo>
                <a:lnTo>
                  <a:pt x="111000" y="36293"/>
                </a:lnTo>
                <a:cubicBezTo>
                  <a:pt x="110778" y="37180"/>
                  <a:pt x="110493" y="38478"/>
                  <a:pt x="110113" y="39967"/>
                </a:cubicBezTo>
                <a:lnTo>
                  <a:pt x="107200" y="40853"/>
                </a:lnTo>
                <a:lnTo>
                  <a:pt x="104888" y="35596"/>
                </a:lnTo>
                <a:close/>
                <a:moveTo>
                  <a:pt x="60076" y="37338"/>
                </a:moveTo>
                <a:lnTo>
                  <a:pt x="61311" y="40378"/>
                </a:lnTo>
                <a:cubicBezTo>
                  <a:pt x="61311" y="40378"/>
                  <a:pt x="61343" y="40410"/>
                  <a:pt x="61343" y="40410"/>
                </a:cubicBezTo>
                <a:lnTo>
                  <a:pt x="61375" y="40473"/>
                </a:lnTo>
                <a:lnTo>
                  <a:pt x="55358" y="40885"/>
                </a:lnTo>
                <a:lnTo>
                  <a:pt x="54693" y="39460"/>
                </a:lnTo>
                <a:lnTo>
                  <a:pt x="60076" y="37338"/>
                </a:lnTo>
                <a:close/>
                <a:moveTo>
                  <a:pt x="155812" y="32651"/>
                </a:moveTo>
                <a:lnTo>
                  <a:pt x="158155" y="33696"/>
                </a:lnTo>
                <a:lnTo>
                  <a:pt x="156572" y="36641"/>
                </a:lnTo>
                <a:cubicBezTo>
                  <a:pt x="156540" y="36673"/>
                  <a:pt x="156540" y="36736"/>
                  <a:pt x="156572" y="36800"/>
                </a:cubicBezTo>
                <a:cubicBezTo>
                  <a:pt x="156572" y="36863"/>
                  <a:pt x="156635" y="36926"/>
                  <a:pt x="156699" y="36958"/>
                </a:cubicBezTo>
                <a:lnTo>
                  <a:pt x="158789" y="37940"/>
                </a:lnTo>
                <a:lnTo>
                  <a:pt x="157332" y="41107"/>
                </a:lnTo>
                <a:lnTo>
                  <a:pt x="152803" y="38763"/>
                </a:lnTo>
                <a:lnTo>
                  <a:pt x="155812" y="32651"/>
                </a:lnTo>
                <a:close/>
                <a:moveTo>
                  <a:pt x="186183" y="29262"/>
                </a:moveTo>
                <a:lnTo>
                  <a:pt x="198185" y="37180"/>
                </a:lnTo>
                <a:lnTo>
                  <a:pt x="189698" y="41170"/>
                </a:lnTo>
                <a:cubicBezTo>
                  <a:pt x="188114" y="35691"/>
                  <a:pt x="186531" y="30402"/>
                  <a:pt x="186183" y="29262"/>
                </a:cubicBezTo>
                <a:close/>
                <a:moveTo>
                  <a:pt x="104445" y="35628"/>
                </a:moveTo>
                <a:lnTo>
                  <a:pt x="106756" y="40980"/>
                </a:lnTo>
                <a:lnTo>
                  <a:pt x="105743" y="41265"/>
                </a:lnTo>
                <a:lnTo>
                  <a:pt x="102861" y="36515"/>
                </a:lnTo>
                <a:lnTo>
                  <a:pt x="104445" y="35628"/>
                </a:lnTo>
                <a:close/>
                <a:moveTo>
                  <a:pt x="179405" y="36135"/>
                </a:moveTo>
                <a:lnTo>
                  <a:pt x="180862" y="39333"/>
                </a:lnTo>
                <a:lnTo>
                  <a:pt x="176713" y="41328"/>
                </a:lnTo>
                <a:lnTo>
                  <a:pt x="179405" y="36135"/>
                </a:lnTo>
                <a:close/>
                <a:moveTo>
                  <a:pt x="53426" y="37845"/>
                </a:moveTo>
                <a:lnTo>
                  <a:pt x="54883" y="40917"/>
                </a:lnTo>
                <a:lnTo>
                  <a:pt x="47694" y="41392"/>
                </a:lnTo>
                <a:cubicBezTo>
                  <a:pt x="47567" y="41107"/>
                  <a:pt x="47440" y="40790"/>
                  <a:pt x="47314" y="40505"/>
                </a:cubicBezTo>
                <a:lnTo>
                  <a:pt x="53426" y="37845"/>
                </a:lnTo>
                <a:close/>
                <a:moveTo>
                  <a:pt x="172660" y="32144"/>
                </a:moveTo>
                <a:lnTo>
                  <a:pt x="179120" y="35691"/>
                </a:lnTo>
                <a:lnTo>
                  <a:pt x="176112" y="41518"/>
                </a:lnTo>
                <a:lnTo>
                  <a:pt x="169556" y="38256"/>
                </a:lnTo>
                <a:lnTo>
                  <a:pt x="172660" y="32144"/>
                </a:lnTo>
                <a:close/>
                <a:moveTo>
                  <a:pt x="40885" y="28756"/>
                </a:moveTo>
                <a:lnTo>
                  <a:pt x="41455" y="28882"/>
                </a:lnTo>
                <a:cubicBezTo>
                  <a:pt x="41962" y="30117"/>
                  <a:pt x="44337" y="35818"/>
                  <a:pt x="46744" y="41455"/>
                </a:cubicBezTo>
                <a:lnTo>
                  <a:pt x="42817" y="41708"/>
                </a:lnTo>
                <a:lnTo>
                  <a:pt x="38225" y="29896"/>
                </a:lnTo>
                <a:lnTo>
                  <a:pt x="40885" y="28756"/>
                </a:lnTo>
                <a:close/>
                <a:moveTo>
                  <a:pt x="165091" y="36768"/>
                </a:moveTo>
                <a:lnTo>
                  <a:pt x="168543" y="38288"/>
                </a:lnTo>
                <a:lnTo>
                  <a:pt x="167909" y="41708"/>
                </a:lnTo>
                <a:lnTo>
                  <a:pt x="163666" y="39713"/>
                </a:lnTo>
                <a:lnTo>
                  <a:pt x="165091" y="36768"/>
                </a:lnTo>
                <a:close/>
                <a:moveTo>
                  <a:pt x="199515" y="37908"/>
                </a:moveTo>
                <a:lnTo>
                  <a:pt x="203791" y="38478"/>
                </a:lnTo>
                <a:lnTo>
                  <a:pt x="204994" y="42025"/>
                </a:lnTo>
                <a:lnTo>
                  <a:pt x="201162" y="41740"/>
                </a:lnTo>
                <a:lnTo>
                  <a:pt x="199515" y="37908"/>
                </a:lnTo>
                <a:close/>
                <a:moveTo>
                  <a:pt x="19572" y="36895"/>
                </a:moveTo>
                <a:lnTo>
                  <a:pt x="20268" y="41233"/>
                </a:lnTo>
                <a:lnTo>
                  <a:pt x="15423" y="42057"/>
                </a:lnTo>
                <a:lnTo>
                  <a:pt x="14631" y="37623"/>
                </a:lnTo>
                <a:lnTo>
                  <a:pt x="19572" y="36895"/>
                </a:lnTo>
                <a:close/>
                <a:moveTo>
                  <a:pt x="37813" y="30086"/>
                </a:moveTo>
                <a:lnTo>
                  <a:pt x="42342" y="41772"/>
                </a:lnTo>
                <a:lnTo>
                  <a:pt x="34456" y="42310"/>
                </a:lnTo>
                <a:lnTo>
                  <a:pt x="30466" y="33253"/>
                </a:lnTo>
                <a:lnTo>
                  <a:pt x="37813" y="30086"/>
                </a:lnTo>
                <a:close/>
                <a:moveTo>
                  <a:pt x="82910" y="40125"/>
                </a:moveTo>
                <a:lnTo>
                  <a:pt x="83005" y="42753"/>
                </a:lnTo>
                <a:lnTo>
                  <a:pt x="75784" y="42753"/>
                </a:lnTo>
                <a:cubicBezTo>
                  <a:pt x="75626" y="41740"/>
                  <a:pt x="75467" y="40917"/>
                  <a:pt x="75341" y="40283"/>
                </a:cubicBezTo>
                <a:lnTo>
                  <a:pt x="82910" y="40125"/>
                </a:lnTo>
                <a:close/>
                <a:moveTo>
                  <a:pt x="14188" y="37686"/>
                </a:moveTo>
                <a:lnTo>
                  <a:pt x="14980" y="42152"/>
                </a:lnTo>
                <a:lnTo>
                  <a:pt x="11053" y="42817"/>
                </a:lnTo>
                <a:cubicBezTo>
                  <a:pt x="10641" y="41297"/>
                  <a:pt x="10197" y="39808"/>
                  <a:pt x="9754" y="38351"/>
                </a:cubicBezTo>
                <a:lnTo>
                  <a:pt x="14188" y="37686"/>
                </a:lnTo>
                <a:close/>
                <a:moveTo>
                  <a:pt x="30022" y="33443"/>
                </a:moveTo>
                <a:lnTo>
                  <a:pt x="33949" y="42310"/>
                </a:lnTo>
                <a:lnTo>
                  <a:pt x="26000" y="42880"/>
                </a:lnTo>
                <a:cubicBezTo>
                  <a:pt x="25652" y="40600"/>
                  <a:pt x="25240" y="38161"/>
                  <a:pt x="24860" y="35691"/>
                </a:cubicBezTo>
                <a:lnTo>
                  <a:pt x="30022" y="33443"/>
                </a:lnTo>
                <a:close/>
                <a:moveTo>
                  <a:pt x="187861" y="36515"/>
                </a:moveTo>
                <a:cubicBezTo>
                  <a:pt x="188304" y="38035"/>
                  <a:pt x="188779" y="39713"/>
                  <a:pt x="189286" y="41392"/>
                </a:cubicBezTo>
                <a:lnTo>
                  <a:pt x="186087" y="42880"/>
                </a:lnTo>
                <a:lnTo>
                  <a:pt x="183839" y="38415"/>
                </a:lnTo>
                <a:lnTo>
                  <a:pt x="187861" y="36515"/>
                </a:lnTo>
                <a:close/>
                <a:moveTo>
                  <a:pt x="102449" y="36768"/>
                </a:moveTo>
                <a:lnTo>
                  <a:pt x="105331" y="41487"/>
                </a:lnTo>
                <a:lnTo>
                  <a:pt x="103115" y="42975"/>
                </a:lnTo>
                <a:lnTo>
                  <a:pt x="100043" y="38161"/>
                </a:lnTo>
                <a:lnTo>
                  <a:pt x="102449" y="36768"/>
                </a:lnTo>
                <a:close/>
                <a:moveTo>
                  <a:pt x="204297" y="38541"/>
                </a:moveTo>
                <a:lnTo>
                  <a:pt x="218548" y="40473"/>
                </a:lnTo>
                <a:lnTo>
                  <a:pt x="217757" y="42975"/>
                </a:lnTo>
                <a:lnTo>
                  <a:pt x="205469" y="42057"/>
                </a:lnTo>
                <a:lnTo>
                  <a:pt x="204297" y="38541"/>
                </a:lnTo>
                <a:close/>
                <a:moveTo>
                  <a:pt x="159169" y="38130"/>
                </a:moveTo>
                <a:lnTo>
                  <a:pt x="163032" y="39967"/>
                </a:lnTo>
                <a:lnTo>
                  <a:pt x="161449" y="43228"/>
                </a:lnTo>
                <a:lnTo>
                  <a:pt x="157712" y="41297"/>
                </a:lnTo>
                <a:lnTo>
                  <a:pt x="159169" y="38130"/>
                </a:lnTo>
                <a:close/>
                <a:moveTo>
                  <a:pt x="126170" y="29294"/>
                </a:moveTo>
                <a:lnTo>
                  <a:pt x="130128" y="31036"/>
                </a:lnTo>
                <a:cubicBezTo>
                  <a:pt x="128893" y="34139"/>
                  <a:pt x="128006" y="36546"/>
                  <a:pt x="127911" y="37211"/>
                </a:cubicBezTo>
                <a:cubicBezTo>
                  <a:pt x="127595" y="39143"/>
                  <a:pt x="127595" y="42437"/>
                  <a:pt x="127626" y="43577"/>
                </a:cubicBezTo>
                <a:lnTo>
                  <a:pt x="120659" y="40252"/>
                </a:lnTo>
                <a:lnTo>
                  <a:pt x="126170" y="29294"/>
                </a:lnTo>
                <a:close/>
                <a:moveTo>
                  <a:pt x="169430" y="38700"/>
                </a:moveTo>
                <a:lnTo>
                  <a:pt x="175700" y="41803"/>
                </a:lnTo>
                <a:lnTo>
                  <a:pt x="172185" y="43735"/>
                </a:lnTo>
                <a:lnTo>
                  <a:pt x="168765" y="42120"/>
                </a:lnTo>
                <a:lnTo>
                  <a:pt x="169430" y="38700"/>
                </a:lnTo>
                <a:close/>
                <a:moveTo>
                  <a:pt x="183396" y="38636"/>
                </a:moveTo>
                <a:lnTo>
                  <a:pt x="185676" y="43102"/>
                </a:lnTo>
                <a:lnTo>
                  <a:pt x="183459" y="44115"/>
                </a:lnTo>
                <a:lnTo>
                  <a:pt x="181432" y="39586"/>
                </a:lnTo>
                <a:lnTo>
                  <a:pt x="183396" y="38636"/>
                </a:lnTo>
                <a:close/>
                <a:moveTo>
                  <a:pt x="219562" y="40252"/>
                </a:moveTo>
                <a:lnTo>
                  <a:pt x="236758" y="40283"/>
                </a:lnTo>
                <a:lnTo>
                  <a:pt x="236473" y="44337"/>
                </a:lnTo>
                <a:lnTo>
                  <a:pt x="218675" y="43038"/>
                </a:lnTo>
                <a:lnTo>
                  <a:pt x="219562" y="40252"/>
                </a:lnTo>
                <a:close/>
                <a:moveTo>
                  <a:pt x="99663" y="38351"/>
                </a:moveTo>
                <a:lnTo>
                  <a:pt x="102766" y="43228"/>
                </a:lnTo>
                <a:lnTo>
                  <a:pt x="100961" y="44432"/>
                </a:lnTo>
                <a:lnTo>
                  <a:pt x="97097" y="39808"/>
                </a:lnTo>
                <a:lnTo>
                  <a:pt x="99663" y="38351"/>
                </a:lnTo>
                <a:close/>
                <a:moveTo>
                  <a:pt x="130540" y="31226"/>
                </a:moveTo>
                <a:lnTo>
                  <a:pt x="145551" y="37908"/>
                </a:lnTo>
                <a:lnTo>
                  <a:pt x="143271" y="44495"/>
                </a:lnTo>
                <a:lnTo>
                  <a:pt x="128070" y="43703"/>
                </a:lnTo>
                <a:cubicBezTo>
                  <a:pt x="128070" y="42785"/>
                  <a:pt x="128070" y="39238"/>
                  <a:pt x="128355" y="37275"/>
                </a:cubicBezTo>
                <a:cubicBezTo>
                  <a:pt x="128481" y="36641"/>
                  <a:pt x="129337" y="34298"/>
                  <a:pt x="130540" y="31226"/>
                </a:cubicBezTo>
                <a:close/>
                <a:moveTo>
                  <a:pt x="94786" y="37813"/>
                </a:moveTo>
                <a:lnTo>
                  <a:pt x="100613" y="44749"/>
                </a:lnTo>
                <a:lnTo>
                  <a:pt x="88578" y="45065"/>
                </a:lnTo>
                <a:lnTo>
                  <a:pt x="86393" y="39998"/>
                </a:lnTo>
                <a:lnTo>
                  <a:pt x="94786" y="37813"/>
                </a:lnTo>
                <a:close/>
                <a:moveTo>
                  <a:pt x="244485" y="40283"/>
                </a:moveTo>
                <a:lnTo>
                  <a:pt x="252022" y="40315"/>
                </a:lnTo>
                <a:lnTo>
                  <a:pt x="252909" y="43545"/>
                </a:lnTo>
                <a:lnTo>
                  <a:pt x="246195" y="45160"/>
                </a:lnTo>
                <a:lnTo>
                  <a:pt x="244485" y="40283"/>
                </a:lnTo>
                <a:close/>
                <a:moveTo>
                  <a:pt x="85918" y="40062"/>
                </a:moveTo>
                <a:lnTo>
                  <a:pt x="88040" y="45097"/>
                </a:lnTo>
                <a:lnTo>
                  <a:pt x="83575" y="45192"/>
                </a:lnTo>
                <a:lnTo>
                  <a:pt x="83385" y="40125"/>
                </a:lnTo>
                <a:lnTo>
                  <a:pt x="85918" y="40062"/>
                </a:lnTo>
                <a:close/>
                <a:moveTo>
                  <a:pt x="83036" y="43197"/>
                </a:moveTo>
                <a:lnTo>
                  <a:pt x="83100" y="45224"/>
                </a:lnTo>
                <a:lnTo>
                  <a:pt x="76259" y="45414"/>
                </a:lnTo>
                <a:cubicBezTo>
                  <a:pt x="76101" y="44622"/>
                  <a:pt x="75974" y="43893"/>
                  <a:pt x="75847" y="43197"/>
                </a:cubicBezTo>
                <a:close/>
                <a:moveTo>
                  <a:pt x="74422" y="40315"/>
                </a:moveTo>
                <a:cubicBezTo>
                  <a:pt x="74612" y="41392"/>
                  <a:pt x="74929" y="43197"/>
                  <a:pt x="75309" y="45445"/>
                </a:cubicBezTo>
                <a:cubicBezTo>
                  <a:pt x="72301" y="45509"/>
                  <a:pt x="69165" y="45604"/>
                  <a:pt x="66062" y="45699"/>
                </a:cubicBezTo>
                <a:lnTo>
                  <a:pt x="62293" y="40885"/>
                </a:lnTo>
                <a:lnTo>
                  <a:pt x="68754" y="40442"/>
                </a:lnTo>
                <a:lnTo>
                  <a:pt x="74422" y="40315"/>
                </a:lnTo>
                <a:close/>
                <a:moveTo>
                  <a:pt x="168670" y="42563"/>
                </a:moveTo>
                <a:lnTo>
                  <a:pt x="171678" y="44020"/>
                </a:lnTo>
                <a:lnTo>
                  <a:pt x="168004" y="45984"/>
                </a:lnTo>
                <a:lnTo>
                  <a:pt x="168670" y="42563"/>
                </a:lnTo>
                <a:close/>
                <a:moveTo>
                  <a:pt x="111855" y="36610"/>
                </a:moveTo>
                <a:lnTo>
                  <a:pt x="119962" y="40473"/>
                </a:lnTo>
                <a:lnTo>
                  <a:pt x="114705" y="46079"/>
                </a:lnTo>
                <a:lnTo>
                  <a:pt x="110525" y="42247"/>
                </a:lnTo>
                <a:cubicBezTo>
                  <a:pt x="111063" y="39903"/>
                  <a:pt x="111570" y="37876"/>
                  <a:pt x="111855" y="36610"/>
                </a:cubicBezTo>
                <a:close/>
                <a:moveTo>
                  <a:pt x="163444" y="40157"/>
                </a:moveTo>
                <a:lnTo>
                  <a:pt x="167814" y="42215"/>
                </a:lnTo>
                <a:lnTo>
                  <a:pt x="167054" y="46142"/>
                </a:lnTo>
                <a:lnTo>
                  <a:pt x="161829" y="43450"/>
                </a:lnTo>
                <a:lnTo>
                  <a:pt x="163444" y="40157"/>
                </a:lnTo>
                <a:close/>
                <a:moveTo>
                  <a:pt x="61755" y="40948"/>
                </a:moveTo>
                <a:lnTo>
                  <a:pt x="65492" y="45730"/>
                </a:lnTo>
                <a:cubicBezTo>
                  <a:pt x="59950" y="45889"/>
                  <a:pt x="54534" y="46079"/>
                  <a:pt x="49752" y="46237"/>
                </a:cubicBezTo>
                <a:cubicBezTo>
                  <a:pt x="49155" y="44853"/>
                  <a:pt x="48526" y="43375"/>
                  <a:pt x="47897" y="41866"/>
                </a:cubicBezTo>
                <a:lnTo>
                  <a:pt x="47897" y="41866"/>
                </a:lnTo>
                <a:lnTo>
                  <a:pt x="61755" y="40948"/>
                </a:lnTo>
                <a:close/>
                <a:moveTo>
                  <a:pt x="146438" y="38161"/>
                </a:moveTo>
                <a:lnTo>
                  <a:pt x="152423" y="39080"/>
                </a:lnTo>
                <a:lnTo>
                  <a:pt x="154260" y="40030"/>
                </a:lnTo>
                <a:lnTo>
                  <a:pt x="151283" y="46269"/>
                </a:lnTo>
                <a:lnTo>
                  <a:pt x="144791" y="42943"/>
                </a:lnTo>
                <a:lnTo>
                  <a:pt x="146438" y="38161"/>
                </a:lnTo>
                <a:close/>
                <a:moveTo>
                  <a:pt x="154672" y="40252"/>
                </a:moveTo>
                <a:lnTo>
                  <a:pt x="157300" y="41613"/>
                </a:lnTo>
                <a:lnTo>
                  <a:pt x="159074" y="42532"/>
                </a:lnTo>
                <a:lnTo>
                  <a:pt x="157269" y="46300"/>
                </a:lnTo>
                <a:lnTo>
                  <a:pt x="152708" y="44463"/>
                </a:lnTo>
                <a:lnTo>
                  <a:pt x="154672" y="40252"/>
                </a:lnTo>
                <a:close/>
                <a:moveTo>
                  <a:pt x="181020" y="39745"/>
                </a:moveTo>
                <a:lnTo>
                  <a:pt x="183047" y="44305"/>
                </a:lnTo>
                <a:lnTo>
                  <a:pt x="178360" y="46522"/>
                </a:lnTo>
                <a:lnTo>
                  <a:pt x="176492" y="41930"/>
                </a:lnTo>
                <a:lnTo>
                  <a:pt x="181020" y="39745"/>
                </a:lnTo>
                <a:close/>
                <a:moveTo>
                  <a:pt x="46934" y="41930"/>
                </a:moveTo>
                <a:cubicBezTo>
                  <a:pt x="47567" y="43387"/>
                  <a:pt x="48200" y="44875"/>
                  <a:pt x="48802" y="46269"/>
                </a:cubicBezTo>
                <a:cubicBezTo>
                  <a:pt x="43292" y="46459"/>
                  <a:pt x="38826" y="46649"/>
                  <a:pt x="36419" y="46775"/>
                </a:cubicBezTo>
                <a:lnTo>
                  <a:pt x="34678" y="42753"/>
                </a:lnTo>
                <a:lnTo>
                  <a:pt x="46934" y="41930"/>
                </a:lnTo>
                <a:close/>
                <a:moveTo>
                  <a:pt x="189413" y="41835"/>
                </a:moveTo>
                <a:lnTo>
                  <a:pt x="191186" y="47915"/>
                </a:lnTo>
                <a:lnTo>
                  <a:pt x="191186" y="47915"/>
                </a:lnTo>
                <a:lnTo>
                  <a:pt x="177759" y="47314"/>
                </a:lnTo>
                <a:lnTo>
                  <a:pt x="178170" y="47155"/>
                </a:lnTo>
                <a:cubicBezTo>
                  <a:pt x="178202" y="47187"/>
                  <a:pt x="178234" y="47219"/>
                  <a:pt x="178297" y="47219"/>
                </a:cubicBezTo>
                <a:cubicBezTo>
                  <a:pt x="178424" y="47219"/>
                  <a:pt x="178550" y="47092"/>
                  <a:pt x="178519" y="46965"/>
                </a:cubicBezTo>
                <a:lnTo>
                  <a:pt x="189413" y="41835"/>
                </a:lnTo>
                <a:close/>
                <a:moveTo>
                  <a:pt x="34171" y="42785"/>
                </a:moveTo>
                <a:lnTo>
                  <a:pt x="35944" y="46807"/>
                </a:lnTo>
                <a:lnTo>
                  <a:pt x="35596" y="46807"/>
                </a:lnTo>
                <a:cubicBezTo>
                  <a:pt x="33759" y="46965"/>
                  <a:pt x="30656" y="47440"/>
                  <a:pt x="26887" y="48105"/>
                </a:cubicBezTo>
                <a:cubicBezTo>
                  <a:pt x="26634" y="46680"/>
                  <a:pt x="26349" y="45065"/>
                  <a:pt x="26064" y="43323"/>
                </a:cubicBezTo>
                <a:lnTo>
                  <a:pt x="34171" y="42785"/>
                </a:lnTo>
                <a:close/>
                <a:moveTo>
                  <a:pt x="198248" y="37655"/>
                </a:moveTo>
                <a:lnTo>
                  <a:pt x="195113" y="48105"/>
                </a:lnTo>
                <a:lnTo>
                  <a:pt x="191661" y="47947"/>
                </a:lnTo>
                <a:cubicBezTo>
                  <a:pt x="191091" y="45984"/>
                  <a:pt x="190458" y="43798"/>
                  <a:pt x="189824" y="41613"/>
                </a:cubicBezTo>
                <a:lnTo>
                  <a:pt x="198248" y="37655"/>
                </a:lnTo>
                <a:close/>
                <a:moveTo>
                  <a:pt x="176080" y="42120"/>
                </a:moveTo>
                <a:lnTo>
                  <a:pt x="177949" y="46744"/>
                </a:lnTo>
                <a:lnTo>
                  <a:pt x="174497" y="48359"/>
                </a:lnTo>
                <a:lnTo>
                  <a:pt x="172470" y="44115"/>
                </a:lnTo>
                <a:lnTo>
                  <a:pt x="176080" y="42120"/>
                </a:lnTo>
                <a:close/>
                <a:moveTo>
                  <a:pt x="199072" y="38035"/>
                </a:moveTo>
                <a:lnTo>
                  <a:pt x="200814" y="42025"/>
                </a:lnTo>
                <a:cubicBezTo>
                  <a:pt x="200814" y="42057"/>
                  <a:pt x="200814" y="42057"/>
                  <a:pt x="200845" y="42088"/>
                </a:cubicBezTo>
                <a:cubicBezTo>
                  <a:pt x="202334" y="44020"/>
                  <a:pt x="203537" y="46205"/>
                  <a:pt x="204424" y="48485"/>
                </a:cubicBezTo>
                <a:lnTo>
                  <a:pt x="196063" y="48105"/>
                </a:lnTo>
                <a:lnTo>
                  <a:pt x="199072" y="38035"/>
                </a:lnTo>
                <a:close/>
                <a:moveTo>
                  <a:pt x="201510" y="42215"/>
                </a:moveTo>
                <a:lnTo>
                  <a:pt x="205152" y="42468"/>
                </a:lnTo>
                <a:lnTo>
                  <a:pt x="207211" y="48644"/>
                </a:lnTo>
                <a:lnTo>
                  <a:pt x="204931" y="48549"/>
                </a:lnTo>
                <a:cubicBezTo>
                  <a:pt x="204076" y="46300"/>
                  <a:pt x="202935" y="44147"/>
                  <a:pt x="201510" y="42215"/>
                </a:cubicBezTo>
                <a:close/>
                <a:moveTo>
                  <a:pt x="22612" y="36420"/>
                </a:moveTo>
                <a:cubicBezTo>
                  <a:pt x="23340" y="40885"/>
                  <a:pt x="24037" y="45224"/>
                  <a:pt x="24639" y="48517"/>
                </a:cubicBezTo>
                <a:cubicBezTo>
                  <a:pt x="23752" y="48675"/>
                  <a:pt x="22865" y="48865"/>
                  <a:pt x="21947" y="49024"/>
                </a:cubicBezTo>
                <a:lnTo>
                  <a:pt x="20015" y="36800"/>
                </a:lnTo>
                <a:lnTo>
                  <a:pt x="22612" y="36420"/>
                </a:lnTo>
                <a:close/>
                <a:moveTo>
                  <a:pt x="205627" y="42500"/>
                </a:moveTo>
                <a:lnTo>
                  <a:pt x="217598" y="43387"/>
                </a:lnTo>
                <a:lnTo>
                  <a:pt x="215825" y="49055"/>
                </a:lnTo>
                <a:lnTo>
                  <a:pt x="207686" y="48644"/>
                </a:lnTo>
                <a:lnTo>
                  <a:pt x="205627" y="42500"/>
                </a:lnTo>
                <a:close/>
                <a:moveTo>
                  <a:pt x="152487" y="44875"/>
                </a:moveTo>
                <a:lnTo>
                  <a:pt x="157047" y="46712"/>
                </a:lnTo>
                <a:lnTo>
                  <a:pt x="155717" y="49531"/>
                </a:lnTo>
                <a:lnTo>
                  <a:pt x="151157" y="47694"/>
                </a:lnTo>
                <a:lnTo>
                  <a:pt x="152487" y="44875"/>
                </a:lnTo>
                <a:close/>
                <a:moveTo>
                  <a:pt x="120406" y="40663"/>
                </a:moveTo>
                <a:lnTo>
                  <a:pt x="122338" y="41582"/>
                </a:lnTo>
                <a:lnTo>
                  <a:pt x="122433" y="49594"/>
                </a:lnTo>
                <a:lnTo>
                  <a:pt x="117144" y="44147"/>
                </a:lnTo>
                <a:lnTo>
                  <a:pt x="120406" y="40663"/>
                </a:lnTo>
                <a:close/>
                <a:moveTo>
                  <a:pt x="218548" y="43513"/>
                </a:moveTo>
                <a:lnTo>
                  <a:pt x="236441" y="44812"/>
                </a:lnTo>
                <a:lnTo>
                  <a:pt x="236093" y="49942"/>
                </a:lnTo>
                <a:lnTo>
                  <a:pt x="216775" y="49055"/>
                </a:lnTo>
                <a:lnTo>
                  <a:pt x="218548" y="43513"/>
                </a:lnTo>
                <a:close/>
                <a:moveTo>
                  <a:pt x="20332" y="41677"/>
                </a:moveTo>
                <a:lnTo>
                  <a:pt x="21535" y="49150"/>
                </a:lnTo>
                <a:cubicBezTo>
                  <a:pt x="20015" y="49436"/>
                  <a:pt x="18463" y="49752"/>
                  <a:pt x="16880" y="50069"/>
                </a:cubicBezTo>
                <a:lnTo>
                  <a:pt x="15518" y="42500"/>
                </a:lnTo>
                <a:lnTo>
                  <a:pt x="20332" y="41677"/>
                </a:lnTo>
                <a:close/>
                <a:moveTo>
                  <a:pt x="242015" y="40283"/>
                </a:moveTo>
                <a:cubicBezTo>
                  <a:pt x="241698" y="43323"/>
                  <a:pt x="241350" y="46680"/>
                  <a:pt x="241002" y="50164"/>
                </a:cubicBezTo>
                <a:lnTo>
                  <a:pt x="236568" y="49942"/>
                </a:lnTo>
                <a:lnTo>
                  <a:pt x="237233" y="40283"/>
                </a:lnTo>
                <a:close/>
                <a:moveTo>
                  <a:pt x="244105" y="42057"/>
                </a:moveTo>
                <a:lnTo>
                  <a:pt x="247082" y="50417"/>
                </a:lnTo>
                <a:lnTo>
                  <a:pt x="243282" y="50259"/>
                </a:lnTo>
                <a:cubicBezTo>
                  <a:pt x="243567" y="47409"/>
                  <a:pt x="243852" y="44622"/>
                  <a:pt x="244105" y="42057"/>
                </a:cubicBezTo>
                <a:close/>
                <a:moveTo>
                  <a:pt x="109987" y="40505"/>
                </a:moveTo>
                <a:cubicBezTo>
                  <a:pt x="109227" y="43640"/>
                  <a:pt x="108277" y="47567"/>
                  <a:pt x="107517" y="50639"/>
                </a:cubicBezTo>
                <a:lnTo>
                  <a:pt x="101468" y="45097"/>
                </a:lnTo>
                <a:cubicBezTo>
                  <a:pt x="101436" y="45065"/>
                  <a:pt x="101404" y="45034"/>
                  <a:pt x="101373" y="45002"/>
                </a:cubicBezTo>
                <a:lnTo>
                  <a:pt x="101214" y="44812"/>
                </a:lnTo>
                <a:lnTo>
                  <a:pt x="105743" y="41772"/>
                </a:lnTo>
                <a:lnTo>
                  <a:pt x="109987" y="40505"/>
                </a:lnTo>
                <a:close/>
                <a:moveTo>
                  <a:pt x="253068" y="43957"/>
                </a:moveTo>
                <a:lnTo>
                  <a:pt x="254936" y="50766"/>
                </a:lnTo>
                <a:lnTo>
                  <a:pt x="248096" y="50481"/>
                </a:lnTo>
                <a:lnTo>
                  <a:pt x="246354" y="45604"/>
                </a:lnTo>
                <a:lnTo>
                  <a:pt x="253068" y="43957"/>
                </a:lnTo>
                <a:close/>
                <a:moveTo>
                  <a:pt x="15043" y="42595"/>
                </a:moveTo>
                <a:lnTo>
                  <a:pt x="16405" y="50164"/>
                </a:lnTo>
                <a:lnTo>
                  <a:pt x="13238" y="50797"/>
                </a:lnTo>
                <a:cubicBezTo>
                  <a:pt x="12604" y="48390"/>
                  <a:pt x="11908" y="45825"/>
                  <a:pt x="11179" y="43260"/>
                </a:cubicBezTo>
                <a:lnTo>
                  <a:pt x="15043" y="42595"/>
                </a:lnTo>
                <a:close/>
                <a:moveTo>
                  <a:pt x="137602" y="44654"/>
                </a:moveTo>
                <a:lnTo>
                  <a:pt x="143208" y="44939"/>
                </a:lnTo>
                <a:lnTo>
                  <a:pt x="143841" y="50639"/>
                </a:lnTo>
                <a:lnTo>
                  <a:pt x="138172" y="50829"/>
                </a:lnTo>
                <a:lnTo>
                  <a:pt x="137602" y="44654"/>
                </a:lnTo>
                <a:close/>
                <a:moveTo>
                  <a:pt x="134340" y="44463"/>
                </a:moveTo>
                <a:lnTo>
                  <a:pt x="137159" y="44622"/>
                </a:lnTo>
                <a:lnTo>
                  <a:pt x="137697" y="50829"/>
                </a:lnTo>
                <a:lnTo>
                  <a:pt x="134562" y="50924"/>
                </a:lnTo>
                <a:lnTo>
                  <a:pt x="134340" y="44463"/>
                </a:lnTo>
                <a:close/>
                <a:moveTo>
                  <a:pt x="252529" y="40347"/>
                </a:moveTo>
                <a:lnTo>
                  <a:pt x="257945" y="40568"/>
                </a:lnTo>
                <a:lnTo>
                  <a:pt x="260383" y="51019"/>
                </a:lnTo>
                <a:lnTo>
                  <a:pt x="255443" y="50797"/>
                </a:lnTo>
                <a:lnTo>
                  <a:pt x="252529" y="40347"/>
                </a:lnTo>
                <a:close/>
                <a:moveTo>
                  <a:pt x="131205" y="44305"/>
                </a:moveTo>
                <a:lnTo>
                  <a:pt x="133865" y="44432"/>
                </a:lnTo>
                <a:lnTo>
                  <a:pt x="134087" y="50924"/>
                </a:lnTo>
                <a:lnTo>
                  <a:pt x="131458" y="51051"/>
                </a:lnTo>
                <a:lnTo>
                  <a:pt x="131205" y="44305"/>
                </a:lnTo>
                <a:close/>
                <a:moveTo>
                  <a:pt x="128101" y="44178"/>
                </a:moveTo>
                <a:lnTo>
                  <a:pt x="130762" y="44305"/>
                </a:lnTo>
                <a:lnTo>
                  <a:pt x="130983" y="51082"/>
                </a:lnTo>
                <a:lnTo>
                  <a:pt x="128481" y="51146"/>
                </a:lnTo>
                <a:lnTo>
                  <a:pt x="128101" y="44178"/>
                </a:lnTo>
                <a:close/>
                <a:moveTo>
                  <a:pt x="258420" y="40568"/>
                </a:moveTo>
                <a:lnTo>
                  <a:pt x="262948" y="40790"/>
                </a:lnTo>
                <a:lnTo>
                  <a:pt x="265514" y="51241"/>
                </a:lnTo>
                <a:lnTo>
                  <a:pt x="260858" y="51051"/>
                </a:lnTo>
                <a:lnTo>
                  <a:pt x="258420" y="40568"/>
                </a:lnTo>
                <a:close/>
                <a:moveTo>
                  <a:pt x="263423" y="40822"/>
                </a:moveTo>
                <a:lnTo>
                  <a:pt x="266749" y="40948"/>
                </a:lnTo>
                <a:lnTo>
                  <a:pt x="269757" y="51431"/>
                </a:lnTo>
                <a:lnTo>
                  <a:pt x="265989" y="51272"/>
                </a:lnTo>
                <a:lnTo>
                  <a:pt x="263423" y="40822"/>
                </a:lnTo>
                <a:close/>
                <a:moveTo>
                  <a:pt x="267255" y="40980"/>
                </a:moveTo>
                <a:lnTo>
                  <a:pt x="269662" y="41075"/>
                </a:lnTo>
                <a:lnTo>
                  <a:pt x="272861" y="51589"/>
                </a:lnTo>
                <a:lnTo>
                  <a:pt x="270232" y="51462"/>
                </a:lnTo>
                <a:lnTo>
                  <a:pt x="267255" y="40980"/>
                </a:lnTo>
                <a:close/>
                <a:moveTo>
                  <a:pt x="150903" y="48105"/>
                </a:moveTo>
                <a:lnTo>
                  <a:pt x="155527" y="49942"/>
                </a:lnTo>
                <a:lnTo>
                  <a:pt x="154608" y="51779"/>
                </a:lnTo>
                <a:lnTo>
                  <a:pt x="150016" y="49974"/>
                </a:lnTo>
                <a:lnTo>
                  <a:pt x="150903" y="48105"/>
                </a:lnTo>
                <a:close/>
                <a:moveTo>
                  <a:pt x="172090" y="44337"/>
                </a:moveTo>
                <a:lnTo>
                  <a:pt x="174085" y="48549"/>
                </a:lnTo>
                <a:lnTo>
                  <a:pt x="166864" y="51969"/>
                </a:lnTo>
                <a:lnTo>
                  <a:pt x="166864" y="51969"/>
                </a:lnTo>
                <a:lnTo>
                  <a:pt x="167909" y="46617"/>
                </a:lnTo>
                <a:lnTo>
                  <a:pt x="172090" y="44337"/>
                </a:lnTo>
                <a:close/>
                <a:moveTo>
                  <a:pt x="110367" y="42753"/>
                </a:moveTo>
                <a:lnTo>
                  <a:pt x="114389" y="46395"/>
                </a:lnTo>
                <a:lnTo>
                  <a:pt x="109100" y="52064"/>
                </a:lnTo>
                <a:lnTo>
                  <a:pt x="108277" y="51304"/>
                </a:lnTo>
                <a:cubicBezTo>
                  <a:pt x="108878" y="48802"/>
                  <a:pt x="109670" y="45635"/>
                  <a:pt x="110367" y="42753"/>
                </a:cubicBezTo>
                <a:close/>
                <a:moveTo>
                  <a:pt x="159422" y="42722"/>
                </a:moveTo>
                <a:lnTo>
                  <a:pt x="161417" y="43735"/>
                </a:lnTo>
                <a:lnTo>
                  <a:pt x="166896" y="46585"/>
                </a:lnTo>
                <a:lnTo>
                  <a:pt x="154672" y="52729"/>
                </a:lnTo>
                <a:lnTo>
                  <a:pt x="154672" y="52729"/>
                </a:lnTo>
                <a:lnTo>
                  <a:pt x="159422" y="42722"/>
                </a:lnTo>
                <a:close/>
                <a:moveTo>
                  <a:pt x="144633" y="43387"/>
                </a:moveTo>
                <a:lnTo>
                  <a:pt x="151093" y="46680"/>
                </a:lnTo>
                <a:lnTo>
                  <a:pt x="148085" y="53014"/>
                </a:lnTo>
                <a:lnTo>
                  <a:pt x="144791" y="50861"/>
                </a:lnTo>
                <a:lnTo>
                  <a:pt x="144158" y="44812"/>
                </a:lnTo>
                <a:lnTo>
                  <a:pt x="144633" y="43387"/>
                </a:lnTo>
                <a:close/>
                <a:moveTo>
                  <a:pt x="116827" y="44463"/>
                </a:moveTo>
                <a:lnTo>
                  <a:pt x="122433" y="50259"/>
                </a:lnTo>
                <a:lnTo>
                  <a:pt x="122464" y="53141"/>
                </a:lnTo>
                <a:lnTo>
                  <a:pt x="115054" y="46364"/>
                </a:lnTo>
                <a:lnTo>
                  <a:pt x="116827" y="44463"/>
                </a:lnTo>
                <a:close/>
                <a:moveTo>
                  <a:pt x="192358" y="50259"/>
                </a:moveTo>
                <a:lnTo>
                  <a:pt x="194448" y="50354"/>
                </a:lnTo>
                <a:lnTo>
                  <a:pt x="193403" y="53869"/>
                </a:lnTo>
                <a:cubicBezTo>
                  <a:pt x="193150" y="53046"/>
                  <a:pt x="192801" y="51779"/>
                  <a:pt x="192358" y="50259"/>
                </a:cubicBezTo>
                <a:close/>
                <a:moveTo>
                  <a:pt x="187829" y="50069"/>
                </a:moveTo>
                <a:lnTo>
                  <a:pt x="191851" y="50259"/>
                </a:lnTo>
                <a:cubicBezTo>
                  <a:pt x="192231" y="51526"/>
                  <a:pt x="192548" y="52634"/>
                  <a:pt x="192801" y="53457"/>
                </a:cubicBezTo>
                <a:lnTo>
                  <a:pt x="192801" y="53489"/>
                </a:lnTo>
                <a:lnTo>
                  <a:pt x="189349" y="54629"/>
                </a:lnTo>
                <a:lnTo>
                  <a:pt x="187829" y="50069"/>
                </a:lnTo>
                <a:close/>
                <a:moveTo>
                  <a:pt x="149858" y="50417"/>
                </a:moveTo>
                <a:lnTo>
                  <a:pt x="154450" y="52191"/>
                </a:lnTo>
                <a:lnTo>
                  <a:pt x="154038" y="53077"/>
                </a:lnTo>
                <a:lnTo>
                  <a:pt x="150745" y="54724"/>
                </a:lnTo>
                <a:lnTo>
                  <a:pt x="148496" y="53299"/>
                </a:lnTo>
                <a:lnTo>
                  <a:pt x="149858" y="50417"/>
                </a:lnTo>
                <a:close/>
                <a:moveTo>
                  <a:pt x="183396" y="49879"/>
                </a:moveTo>
                <a:lnTo>
                  <a:pt x="187354" y="50069"/>
                </a:lnTo>
                <a:lnTo>
                  <a:pt x="188906" y="54819"/>
                </a:lnTo>
                <a:lnTo>
                  <a:pt x="185327" y="55991"/>
                </a:lnTo>
                <a:lnTo>
                  <a:pt x="183396" y="49879"/>
                </a:lnTo>
                <a:close/>
                <a:moveTo>
                  <a:pt x="176935" y="49879"/>
                </a:moveTo>
                <a:lnTo>
                  <a:pt x="178487" y="54534"/>
                </a:lnTo>
                <a:lnTo>
                  <a:pt x="174022" y="56656"/>
                </a:lnTo>
                <a:lnTo>
                  <a:pt x="171710" y="52571"/>
                </a:lnTo>
                <a:cubicBezTo>
                  <a:pt x="174085" y="51399"/>
                  <a:pt x="175922" y="50417"/>
                  <a:pt x="176935" y="49879"/>
                </a:cubicBezTo>
                <a:close/>
                <a:moveTo>
                  <a:pt x="199230" y="50576"/>
                </a:moveTo>
                <a:lnTo>
                  <a:pt x="205247" y="50829"/>
                </a:lnTo>
                <a:cubicBezTo>
                  <a:pt x="205627" y="52222"/>
                  <a:pt x="205944" y="53679"/>
                  <a:pt x="206102" y="55104"/>
                </a:cubicBezTo>
                <a:cubicBezTo>
                  <a:pt x="206102" y="55326"/>
                  <a:pt x="206134" y="55548"/>
                  <a:pt x="206166" y="55738"/>
                </a:cubicBezTo>
                <a:lnTo>
                  <a:pt x="201289" y="57289"/>
                </a:lnTo>
                <a:lnTo>
                  <a:pt x="199230" y="50576"/>
                </a:lnTo>
                <a:close/>
                <a:moveTo>
                  <a:pt x="144886" y="51431"/>
                </a:moveTo>
                <a:lnTo>
                  <a:pt x="150238" y="54978"/>
                </a:lnTo>
                <a:lnTo>
                  <a:pt x="145488" y="57353"/>
                </a:lnTo>
                <a:lnTo>
                  <a:pt x="144886" y="51431"/>
                </a:lnTo>
                <a:close/>
                <a:moveTo>
                  <a:pt x="177790" y="49626"/>
                </a:moveTo>
                <a:lnTo>
                  <a:pt x="182889" y="49847"/>
                </a:lnTo>
                <a:lnTo>
                  <a:pt x="184884" y="56149"/>
                </a:lnTo>
                <a:lnTo>
                  <a:pt x="180545" y="57606"/>
                </a:lnTo>
                <a:lnTo>
                  <a:pt x="177790" y="49626"/>
                </a:lnTo>
                <a:close/>
                <a:moveTo>
                  <a:pt x="143873" y="51082"/>
                </a:moveTo>
                <a:lnTo>
                  <a:pt x="144569" y="57638"/>
                </a:lnTo>
                <a:lnTo>
                  <a:pt x="138837" y="58113"/>
                </a:lnTo>
                <a:lnTo>
                  <a:pt x="138204" y="51272"/>
                </a:lnTo>
                <a:lnTo>
                  <a:pt x="143873" y="51082"/>
                </a:lnTo>
                <a:close/>
                <a:moveTo>
                  <a:pt x="137729" y="51304"/>
                </a:moveTo>
                <a:lnTo>
                  <a:pt x="138394" y="58144"/>
                </a:lnTo>
                <a:lnTo>
                  <a:pt x="134847" y="58461"/>
                </a:lnTo>
                <a:lnTo>
                  <a:pt x="134562" y="51431"/>
                </a:lnTo>
                <a:lnTo>
                  <a:pt x="137729" y="51304"/>
                </a:lnTo>
                <a:close/>
                <a:moveTo>
                  <a:pt x="216395" y="51367"/>
                </a:moveTo>
                <a:lnTo>
                  <a:pt x="237170" y="52286"/>
                </a:lnTo>
                <a:lnTo>
                  <a:pt x="219340" y="58493"/>
                </a:lnTo>
                <a:lnTo>
                  <a:pt x="216395" y="51367"/>
                </a:lnTo>
                <a:close/>
                <a:moveTo>
                  <a:pt x="122813" y="41803"/>
                </a:moveTo>
                <a:lnTo>
                  <a:pt x="127658" y="44083"/>
                </a:lnTo>
                <a:lnTo>
                  <a:pt x="128481" y="58683"/>
                </a:lnTo>
                <a:lnTo>
                  <a:pt x="128481" y="58683"/>
                </a:lnTo>
                <a:lnTo>
                  <a:pt x="122939" y="53584"/>
                </a:lnTo>
                <a:lnTo>
                  <a:pt x="122908" y="50164"/>
                </a:lnTo>
                <a:lnTo>
                  <a:pt x="122813" y="41803"/>
                </a:lnTo>
                <a:close/>
                <a:moveTo>
                  <a:pt x="134119" y="51399"/>
                </a:moveTo>
                <a:lnTo>
                  <a:pt x="134372" y="58493"/>
                </a:lnTo>
                <a:lnTo>
                  <a:pt x="131712" y="58714"/>
                </a:lnTo>
                <a:lnTo>
                  <a:pt x="131458" y="51494"/>
                </a:lnTo>
                <a:lnTo>
                  <a:pt x="134119" y="51399"/>
                </a:lnTo>
                <a:close/>
                <a:moveTo>
                  <a:pt x="91112" y="47314"/>
                </a:moveTo>
                <a:lnTo>
                  <a:pt x="91397" y="58968"/>
                </a:lnTo>
                <a:lnTo>
                  <a:pt x="91397" y="58968"/>
                </a:lnTo>
                <a:lnTo>
                  <a:pt x="78634" y="58809"/>
                </a:lnTo>
                <a:cubicBezTo>
                  <a:pt x="77971" y="55116"/>
                  <a:pt x="77277" y="51138"/>
                  <a:pt x="76676" y="47725"/>
                </a:cubicBezTo>
                <a:lnTo>
                  <a:pt x="76676" y="47725"/>
                </a:lnTo>
                <a:cubicBezTo>
                  <a:pt x="82026" y="47567"/>
                  <a:pt x="87060" y="47440"/>
                  <a:pt x="91112" y="47314"/>
                </a:cubicBezTo>
                <a:close/>
                <a:moveTo>
                  <a:pt x="130983" y="51526"/>
                </a:moveTo>
                <a:lnTo>
                  <a:pt x="131268" y="58778"/>
                </a:lnTo>
                <a:lnTo>
                  <a:pt x="128956" y="58968"/>
                </a:lnTo>
                <a:lnTo>
                  <a:pt x="128513" y="51621"/>
                </a:lnTo>
                <a:lnTo>
                  <a:pt x="130983" y="51526"/>
                </a:lnTo>
                <a:close/>
                <a:moveTo>
                  <a:pt x="100296" y="47029"/>
                </a:moveTo>
                <a:lnTo>
                  <a:pt x="106883" y="53172"/>
                </a:lnTo>
                <a:lnTo>
                  <a:pt x="106313" y="55484"/>
                </a:lnTo>
                <a:cubicBezTo>
                  <a:pt x="106313" y="55516"/>
                  <a:pt x="106313" y="55548"/>
                  <a:pt x="106313" y="55579"/>
                </a:cubicBezTo>
                <a:lnTo>
                  <a:pt x="106060" y="59126"/>
                </a:lnTo>
                <a:lnTo>
                  <a:pt x="91872" y="58936"/>
                </a:lnTo>
                <a:lnTo>
                  <a:pt x="91587" y="47282"/>
                </a:lnTo>
                <a:lnTo>
                  <a:pt x="100296" y="47029"/>
                </a:lnTo>
                <a:close/>
                <a:moveTo>
                  <a:pt x="195398" y="50386"/>
                </a:moveTo>
                <a:lnTo>
                  <a:pt x="198755" y="50544"/>
                </a:lnTo>
                <a:lnTo>
                  <a:pt x="200845" y="57416"/>
                </a:lnTo>
                <a:lnTo>
                  <a:pt x="195303" y="59158"/>
                </a:lnTo>
                <a:lnTo>
                  <a:pt x="193973" y="55073"/>
                </a:lnTo>
                <a:lnTo>
                  <a:pt x="195398" y="50386"/>
                </a:lnTo>
                <a:close/>
                <a:moveTo>
                  <a:pt x="75721" y="47757"/>
                </a:moveTo>
                <a:cubicBezTo>
                  <a:pt x="76323" y="51146"/>
                  <a:pt x="77051" y="55136"/>
                  <a:pt x="77716" y="58841"/>
                </a:cubicBezTo>
                <a:lnTo>
                  <a:pt x="68120" y="59190"/>
                </a:lnTo>
                <a:lnTo>
                  <a:pt x="67012" y="48010"/>
                </a:lnTo>
                <a:lnTo>
                  <a:pt x="75721" y="47757"/>
                </a:lnTo>
                <a:close/>
                <a:moveTo>
                  <a:pt x="114737" y="46712"/>
                </a:moveTo>
                <a:lnTo>
                  <a:pt x="122338" y="53711"/>
                </a:lnTo>
                <a:lnTo>
                  <a:pt x="117017" y="59348"/>
                </a:lnTo>
                <a:lnTo>
                  <a:pt x="109448" y="52381"/>
                </a:lnTo>
                <a:lnTo>
                  <a:pt x="114737" y="46712"/>
                </a:lnTo>
                <a:close/>
                <a:moveTo>
                  <a:pt x="206229" y="56244"/>
                </a:moveTo>
                <a:cubicBezTo>
                  <a:pt x="206292" y="56909"/>
                  <a:pt x="206324" y="57543"/>
                  <a:pt x="206387" y="58176"/>
                </a:cubicBezTo>
                <a:lnTo>
                  <a:pt x="206419" y="58176"/>
                </a:lnTo>
                <a:lnTo>
                  <a:pt x="201985" y="59570"/>
                </a:lnTo>
                <a:lnTo>
                  <a:pt x="201447" y="57733"/>
                </a:lnTo>
                <a:lnTo>
                  <a:pt x="206229" y="56244"/>
                </a:lnTo>
                <a:close/>
                <a:moveTo>
                  <a:pt x="66537" y="47979"/>
                </a:moveTo>
                <a:lnTo>
                  <a:pt x="66537" y="48010"/>
                </a:lnTo>
                <a:lnTo>
                  <a:pt x="67677" y="59190"/>
                </a:lnTo>
                <a:lnTo>
                  <a:pt x="54851" y="59665"/>
                </a:lnTo>
                <a:cubicBezTo>
                  <a:pt x="54122" y="56624"/>
                  <a:pt x="53426" y="54218"/>
                  <a:pt x="52919" y="53267"/>
                </a:cubicBezTo>
                <a:cubicBezTo>
                  <a:pt x="52539" y="52507"/>
                  <a:pt x="51747" y="50734"/>
                  <a:pt x="50734" y="48485"/>
                </a:cubicBezTo>
                <a:cubicBezTo>
                  <a:pt x="55548" y="48327"/>
                  <a:pt x="61026" y="48137"/>
                  <a:pt x="66537" y="47979"/>
                </a:cubicBezTo>
                <a:close/>
                <a:moveTo>
                  <a:pt x="178677" y="54946"/>
                </a:moveTo>
                <a:lnTo>
                  <a:pt x="179690" y="57923"/>
                </a:lnTo>
                <a:lnTo>
                  <a:pt x="175890" y="59950"/>
                </a:lnTo>
                <a:lnTo>
                  <a:pt x="174243" y="57036"/>
                </a:lnTo>
                <a:lnTo>
                  <a:pt x="178677" y="54946"/>
                </a:lnTo>
                <a:close/>
                <a:moveTo>
                  <a:pt x="185042" y="56561"/>
                </a:moveTo>
                <a:lnTo>
                  <a:pt x="185771" y="58841"/>
                </a:lnTo>
                <a:lnTo>
                  <a:pt x="181369" y="60013"/>
                </a:lnTo>
                <a:lnTo>
                  <a:pt x="180672" y="58018"/>
                </a:lnTo>
                <a:lnTo>
                  <a:pt x="185042" y="56561"/>
                </a:lnTo>
                <a:close/>
                <a:moveTo>
                  <a:pt x="49752" y="48517"/>
                </a:moveTo>
                <a:cubicBezTo>
                  <a:pt x="50829" y="50956"/>
                  <a:pt x="51684" y="52856"/>
                  <a:pt x="52127" y="53711"/>
                </a:cubicBezTo>
                <a:cubicBezTo>
                  <a:pt x="52571" y="54534"/>
                  <a:pt x="53236" y="56846"/>
                  <a:pt x="53932" y="59728"/>
                </a:cubicBezTo>
                <a:lnTo>
                  <a:pt x="40948" y="60235"/>
                </a:lnTo>
                <a:lnTo>
                  <a:pt x="40726" y="56244"/>
                </a:lnTo>
                <a:cubicBezTo>
                  <a:pt x="40726" y="56213"/>
                  <a:pt x="40726" y="56181"/>
                  <a:pt x="40726" y="56149"/>
                </a:cubicBezTo>
                <a:lnTo>
                  <a:pt x="37433" y="48992"/>
                </a:lnTo>
                <a:cubicBezTo>
                  <a:pt x="40093" y="48865"/>
                  <a:pt x="44495" y="48675"/>
                  <a:pt x="49752" y="48517"/>
                </a:cubicBezTo>
                <a:close/>
                <a:moveTo>
                  <a:pt x="171298" y="52761"/>
                </a:moveTo>
                <a:lnTo>
                  <a:pt x="173610" y="56846"/>
                </a:lnTo>
                <a:lnTo>
                  <a:pt x="166294" y="60361"/>
                </a:lnTo>
                <a:lnTo>
                  <a:pt x="166073" y="55453"/>
                </a:lnTo>
                <a:cubicBezTo>
                  <a:pt x="166136" y="55389"/>
                  <a:pt x="166199" y="55326"/>
                  <a:pt x="166231" y="55263"/>
                </a:cubicBezTo>
                <a:cubicBezTo>
                  <a:pt x="168068" y="54376"/>
                  <a:pt x="169778" y="53521"/>
                  <a:pt x="171298" y="52761"/>
                </a:cubicBezTo>
                <a:close/>
                <a:moveTo>
                  <a:pt x="189033" y="55231"/>
                </a:moveTo>
                <a:lnTo>
                  <a:pt x="190394" y="59316"/>
                </a:lnTo>
                <a:lnTo>
                  <a:pt x="186721" y="60361"/>
                </a:lnTo>
                <a:lnTo>
                  <a:pt x="185454" y="56434"/>
                </a:lnTo>
                <a:lnTo>
                  <a:pt x="189033" y="55231"/>
                </a:lnTo>
                <a:close/>
                <a:moveTo>
                  <a:pt x="192928" y="53901"/>
                </a:moveTo>
                <a:cubicBezTo>
                  <a:pt x="193023" y="54218"/>
                  <a:pt x="193086" y="54471"/>
                  <a:pt x="193150" y="54693"/>
                </a:cubicBezTo>
                <a:lnTo>
                  <a:pt x="193055" y="54978"/>
                </a:lnTo>
                <a:cubicBezTo>
                  <a:pt x="193023" y="55041"/>
                  <a:pt x="193023" y="55136"/>
                  <a:pt x="193055" y="55231"/>
                </a:cubicBezTo>
                <a:lnTo>
                  <a:pt x="194448" y="59443"/>
                </a:lnTo>
                <a:lnTo>
                  <a:pt x="191250" y="60425"/>
                </a:lnTo>
                <a:lnTo>
                  <a:pt x="189476" y="55041"/>
                </a:lnTo>
                <a:lnTo>
                  <a:pt x="192928" y="53901"/>
                </a:lnTo>
                <a:close/>
                <a:moveTo>
                  <a:pt x="256076" y="53109"/>
                </a:moveTo>
                <a:lnTo>
                  <a:pt x="277231" y="54059"/>
                </a:lnTo>
                <a:cubicBezTo>
                  <a:pt x="271151" y="56181"/>
                  <a:pt x="264722" y="58398"/>
                  <a:pt x="258166" y="60646"/>
                </a:cubicBezTo>
                <a:lnTo>
                  <a:pt x="256076" y="53109"/>
                </a:lnTo>
                <a:close/>
                <a:moveTo>
                  <a:pt x="215951" y="51557"/>
                </a:moveTo>
                <a:lnTo>
                  <a:pt x="218897" y="58651"/>
                </a:lnTo>
                <a:lnTo>
                  <a:pt x="213070" y="60678"/>
                </a:lnTo>
                <a:lnTo>
                  <a:pt x="215951" y="51557"/>
                </a:lnTo>
                <a:close/>
                <a:moveTo>
                  <a:pt x="122686" y="53996"/>
                </a:moveTo>
                <a:lnTo>
                  <a:pt x="124143" y="55326"/>
                </a:lnTo>
                <a:lnTo>
                  <a:pt x="118632" y="60868"/>
                </a:lnTo>
                <a:lnTo>
                  <a:pt x="117302" y="59633"/>
                </a:lnTo>
                <a:lnTo>
                  <a:pt x="122686" y="53996"/>
                </a:lnTo>
                <a:close/>
                <a:moveTo>
                  <a:pt x="208478" y="50987"/>
                </a:moveTo>
                <a:lnTo>
                  <a:pt x="215096" y="51304"/>
                </a:lnTo>
                <a:lnTo>
                  <a:pt x="211961" y="61058"/>
                </a:lnTo>
                <a:lnTo>
                  <a:pt x="211866" y="61090"/>
                </a:lnTo>
                <a:lnTo>
                  <a:pt x="208478" y="50987"/>
                </a:lnTo>
                <a:close/>
                <a:moveTo>
                  <a:pt x="166864" y="47124"/>
                </a:moveTo>
                <a:lnTo>
                  <a:pt x="165724" y="52951"/>
                </a:lnTo>
                <a:cubicBezTo>
                  <a:pt x="159675" y="55864"/>
                  <a:pt x="152107" y="59253"/>
                  <a:pt x="145868" y="61248"/>
                </a:cubicBezTo>
                <a:lnTo>
                  <a:pt x="145519" y="57859"/>
                </a:lnTo>
                <a:lnTo>
                  <a:pt x="166864" y="47124"/>
                </a:lnTo>
                <a:close/>
                <a:moveTo>
                  <a:pt x="36926" y="49024"/>
                </a:moveTo>
                <a:lnTo>
                  <a:pt x="40283" y="56308"/>
                </a:lnTo>
                <a:lnTo>
                  <a:pt x="40473" y="60266"/>
                </a:lnTo>
                <a:lnTo>
                  <a:pt x="36419" y="60425"/>
                </a:lnTo>
                <a:lnTo>
                  <a:pt x="36388" y="60425"/>
                </a:lnTo>
                <a:lnTo>
                  <a:pt x="32366" y="61375"/>
                </a:lnTo>
                <a:cubicBezTo>
                  <a:pt x="30307" y="59095"/>
                  <a:pt x="28787" y="56371"/>
                  <a:pt x="27932" y="53426"/>
                </a:cubicBezTo>
                <a:cubicBezTo>
                  <a:pt x="27774" y="52856"/>
                  <a:pt x="27552" y="51779"/>
                  <a:pt x="27299" y="50354"/>
                </a:cubicBezTo>
                <a:cubicBezTo>
                  <a:pt x="31004" y="49689"/>
                  <a:pt x="34013" y="49245"/>
                  <a:pt x="35754" y="49119"/>
                </a:cubicBezTo>
                <a:cubicBezTo>
                  <a:pt x="36071" y="49087"/>
                  <a:pt x="36451" y="49055"/>
                  <a:pt x="36926" y="49024"/>
                </a:cubicBezTo>
                <a:close/>
                <a:moveTo>
                  <a:pt x="107643" y="53869"/>
                </a:moveTo>
                <a:lnTo>
                  <a:pt x="114357" y="60013"/>
                </a:lnTo>
                <a:lnTo>
                  <a:pt x="112900" y="61850"/>
                </a:lnTo>
                <a:lnTo>
                  <a:pt x="110778" y="59728"/>
                </a:lnTo>
                <a:cubicBezTo>
                  <a:pt x="110747" y="59696"/>
                  <a:pt x="110683" y="59665"/>
                  <a:pt x="110652" y="59665"/>
                </a:cubicBezTo>
                <a:lnTo>
                  <a:pt x="106946" y="59190"/>
                </a:lnTo>
                <a:lnTo>
                  <a:pt x="107200" y="55674"/>
                </a:lnTo>
                <a:cubicBezTo>
                  <a:pt x="107232" y="55516"/>
                  <a:pt x="107422" y="54851"/>
                  <a:pt x="107643" y="53869"/>
                </a:cubicBezTo>
                <a:close/>
                <a:moveTo>
                  <a:pt x="248919" y="52792"/>
                </a:moveTo>
                <a:lnTo>
                  <a:pt x="255601" y="53109"/>
                </a:lnTo>
                <a:lnTo>
                  <a:pt x="257723" y="60773"/>
                </a:lnTo>
                <a:lnTo>
                  <a:pt x="252371" y="62610"/>
                </a:lnTo>
                <a:lnTo>
                  <a:pt x="251642" y="60488"/>
                </a:lnTo>
                <a:lnTo>
                  <a:pt x="248919" y="52792"/>
                </a:lnTo>
                <a:close/>
                <a:moveTo>
                  <a:pt x="124459" y="55611"/>
                </a:moveTo>
                <a:lnTo>
                  <a:pt x="128101" y="58936"/>
                </a:lnTo>
                <a:cubicBezTo>
                  <a:pt x="127975" y="58928"/>
                  <a:pt x="127836" y="58923"/>
                  <a:pt x="127689" y="58923"/>
                </a:cubicBezTo>
                <a:cubicBezTo>
                  <a:pt x="126659" y="58923"/>
                  <a:pt x="125231" y="59166"/>
                  <a:pt x="124871" y="60330"/>
                </a:cubicBezTo>
                <a:cubicBezTo>
                  <a:pt x="124650" y="61121"/>
                  <a:pt x="124459" y="61945"/>
                  <a:pt x="124333" y="62768"/>
                </a:cubicBezTo>
                <a:cubicBezTo>
                  <a:pt x="122718" y="62515"/>
                  <a:pt x="121103" y="62166"/>
                  <a:pt x="119551" y="61723"/>
                </a:cubicBezTo>
                <a:lnTo>
                  <a:pt x="118981" y="61185"/>
                </a:lnTo>
                <a:lnTo>
                  <a:pt x="124459" y="55611"/>
                </a:lnTo>
                <a:close/>
                <a:moveTo>
                  <a:pt x="205691" y="50892"/>
                </a:moveTo>
                <a:lnTo>
                  <a:pt x="208002" y="50987"/>
                </a:lnTo>
                <a:lnTo>
                  <a:pt x="211454" y="61248"/>
                </a:lnTo>
                <a:lnTo>
                  <a:pt x="207084" y="62768"/>
                </a:lnTo>
                <a:cubicBezTo>
                  <a:pt x="207052" y="60615"/>
                  <a:pt x="206862" y="58176"/>
                  <a:pt x="206546" y="55073"/>
                </a:cubicBezTo>
                <a:cubicBezTo>
                  <a:pt x="206387" y="53647"/>
                  <a:pt x="206102" y="52254"/>
                  <a:pt x="205691" y="50892"/>
                </a:cubicBezTo>
                <a:close/>
                <a:moveTo>
                  <a:pt x="144664" y="58113"/>
                </a:moveTo>
                <a:lnTo>
                  <a:pt x="144981" y="61533"/>
                </a:lnTo>
                <a:cubicBezTo>
                  <a:pt x="143429" y="62040"/>
                  <a:pt x="141814" y="62420"/>
                  <a:pt x="140199" y="62705"/>
                </a:cubicBezTo>
                <a:cubicBezTo>
                  <a:pt x="139787" y="62800"/>
                  <a:pt x="139407" y="62831"/>
                  <a:pt x="138996" y="62895"/>
                </a:cubicBezTo>
                <a:lnTo>
                  <a:pt x="138901" y="58588"/>
                </a:lnTo>
                <a:lnTo>
                  <a:pt x="144664" y="58113"/>
                </a:lnTo>
                <a:close/>
                <a:moveTo>
                  <a:pt x="127702" y="59355"/>
                </a:moveTo>
                <a:cubicBezTo>
                  <a:pt x="128053" y="59355"/>
                  <a:pt x="128358" y="59384"/>
                  <a:pt x="128545" y="59411"/>
                </a:cubicBezTo>
                <a:lnTo>
                  <a:pt x="128766" y="63243"/>
                </a:lnTo>
                <a:cubicBezTo>
                  <a:pt x="127310" y="63148"/>
                  <a:pt x="125980" y="63021"/>
                  <a:pt x="124808" y="62831"/>
                </a:cubicBezTo>
                <a:cubicBezTo>
                  <a:pt x="124903" y="62040"/>
                  <a:pt x="125093" y="61248"/>
                  <a:pt x="125315" y="60456"/>
                </a:cubicBezTo>
                <a:cubicBezTo>
                  <a:pt x="125610" y="59546"/>
                  <a:pt x="126806" y="59355"/>
                  <a:pt x="127702" y="59355"/>
                </a:cubicBezTo>
                <a:close/>
                <a:moveTo>
                  <a:pt x="238373" y="52317"/>
                </a:moveTo>
                <a:lnTo>
                  <a:pt x="240748" y="52444"/>
                </a:lnTo>
                <a:cubicBezTo>
                  <a:pt x="240527" y="54756"/>
                  <a:pt x="240305" y="57131"/>
                  <a:pt x="240052" y="59506"/>
                </a:cubicBezTo>
                <a:lnTo>
                  <a:pt x="228429" y="63338"/>
                </a:lnTo>
                <a:lnTo>
                  <a:pt x="226212" y="56561"/>
                </a:lnTo>
                <a:lnTo>
                  <a:pt x="238373" y="52317"/>
                </a:lnTo>
                <a:close/>
                <a:moveTo>
                  <a:pt x="138394" y="58619"/>
                </a:moveTo>
                <a:lnTo>
                  <a:pt x="138489" y="62926"/>
                </a:lnTo>
                <a:cubicBezTo>
                  <a:pt x="136353" y="63213"/>
                  <a:pt x="134201" y="63361"/>
                  <a:pt x="132045" y="63361"/>
                </a:cubicBezTo>
                <a:cubicBezTo>
                  <a:pt x="131101" y="63361"/>
                  <a:pt x="130155" y="63333"/>
                  <a:pt x="129210" y="63275"/>
                </a:cubicBezTo>
                <a:lnTo>
                  <a:pt x="128988" y="59411"/>
                </a:lnTo>
                <a:lnTo>
                  <a:pt x="138394" y="58619"/>
                </a:lnTo>
                <a:close/>
                <a:moveTo>
                  <a:pt x="190553" y="59728"/>
                </a:moveTo>
                <a:lnTo>
                  <a:pt x="191376" y="62198"/>
                </a:lnTo>
                <a:lnTo>
                  <a:pt x="187703" y="63433"/>
                </a:lnTo>
                <a:lnTo>
                  <a:pt x="186848" y="60805"/>
                </a:lnTo>
                <a:lnTo>
                  <a:pt x="190553" y="59728"/>
                </a:lnTo>
                <a:close/>
                <a:moveTo>
                  <a:pt x="165598" y="55579"/>
                </a:moveTo>
                <a:lnTo>
                  <a:pt x="165819" y="60551"/>
                </a:lnTo>
                <a:lnTo>
                  <a:pt x="155590" y="63813"/>
                </a:lnTo>
                <a:lnTo>
                  <a:pt x="154608" y="60456"/>
                </a:lnTo>
                <a:cubicBezTo>
                  <a:pt x="158377" y="58936"/>
                  <a:pt x="162177" y="57194"/>
                  <a:pt x="165598" y="55579"/>
                </a:cubicBezTo>
                <a:close/>
                <a:moveTo>
                  <a:pt x="206419" y="58651"/>
                </a:moveTo>
                <a:cubicBezTo>
                  <a:pt x="206577" y="60235"/>
                  <a:pt x="206641" y="61596"/>
                  <a:pt x="206641" y="62895"/>
                </a:cubicBezTo>
                <a:lnTo>
                  <a:pt x="203347" y="64035"/>
                </a:lnTo>
                <a:lnTo>
                  <a:pt x="202112" y="59981"/>
                </a:lnTo>
                <a:lnTo>
                  <a:pt x="206419" y="58651"/>
                </a:lnTo>
                <a:close/>
                <a:moveTo>
                  <a:pt x="106915" y="59633"/>
                </a:moveTo>
                <a:lnTo>
                  <a:pt x="110525" y="60108"/>
                </a:lnTo>
                <a:lnTo>
                  <a:pt x="112615" y="62230"/>
                </a:lnTo>
                <a:lnTo>
                  <a:pt x="110968" y="64542"/>
                </a:lnTo>
                <a:lnTo>
                  <a:pt x="106598" y="64162"/>
                </a:lnTo>
                <a:lnTo>
                  <a:pt x="106915" y="59633"/>
                </a:lnTo>
                <a:close/>
                <a:moveTo>
                  <a:pt x="173832" y="57258"/>
                </a:moveTo>
                <a:lnTo>
                  <a:pt x="175478" y="60171"/>
                </a:lnTo>
                <a:lnTo>
                  <a:pt x="166484" y="64922"/>
                </a:lnTo>
                <a:lnTo>
                  <a:pt x="166326" y="60868"/>
                </a:lnTo>
                <a:lnTo>
                  <a:pt x="173832" y="57258"/>
                </a:lnTo>
                <a:close/>
                <a:moveTo>
                  <a:pt x="185897" y="59253"/>
                </a:moveTo>
                <a:lnTo>
                  <a:pt x="187259" y="63560"/>
                </a:lnTo>
                <a:lnTo>
                  <a:pt x="183047" y="64953"/>
                </a:lnTo>
                <a:lnTo>
                  <a:pt x="181527" y="60456"/>
                </a:lnTo>
                <a:lnTo>
                  <a:pt x="185897" y="59253"/>
                </a:lnTo>
                <a:close/>
                <a:moveTo>
                  <a:pt x="225801" y="56719"/>
                </a:moveTo>
                <a:lnTo>
                  <a:pt x="227986" y="63465"/>
                </a:lnTo>
                <a:lnTo>
                  <a:pt x="222222" y="65397"/>
                </a:lnTo>
                <a:lnTo>
                  <a:pt x="219530" y="58905"/>
                </a:lnTo>
                <a:lnTo>
                  <a:pt x="225801" y="56719"/>
                </a:lnTo>
                <a:close/>
                <a:moveTo>
                  <a:pt x="201004" y="57859"/>
                </a:moveTo>
                <a:lnTo>
                  <a:pt x="201605" y="59918"/>
                </a:lnTo>
                <a:lnTo>
                  <a:pt x="202935" y="64225"/>
                </a:lnTo>
                <a:lnTo>
                  <a:pt x="197552" y="66062"/>
                </a:lnTo>
                <a:lnTo>
                  <a:pt x="195462" y="59601"/>
                </a:lnTo>
                <a:lnTo>
                  <a:pt x="201004" y="57859"/>
                </a:lnTo>
                <a:close/>
                <a:moveTo>
                  <a:pt x="154165" y="60646"/>
                </a:moveTo>
                <a:lnTo>
                  <a:pt x="155559" y="65270"/>
                </a:lnTo>
                <a:lnTo>
                  <a:pt x="152170" y="66188"/>
                </a:lnTo>
                <a:lnTo>
                  <a:pt x="150713" y="61976"/>
                </a:lnTo>
                <a:cubicBezTo>
                  <a:pt x="151853" y="61565"/>
                  <a:pt x="153025" y="61121"/>
                  <a:pt x="154165" y="60646"/>
                </a:cubicBezTo>
                <a:close/>
                <a:moveTo>
                  <a:pt x="243060" y="52539"/>
                </a:moveTo>
                <a:lnTo>
                  <a:pt x="247906" y="52761"/>
                </a:lnTo>
                <a:lnTo>
                  <a:pt x="250756" y="60805"/>
                </a:lnTo>
                <a:lnTo>
                  <a:pt x="251484" y="62926"/>
                </a:lnTo>
                <a:lnTo>
                  <a:pt x="241667" y="66283"/>
                </a:lnTo>
                <a:cubicBezTo>
                  <a:pt x="242110" y="61818"/>
                  <a:pt x="242585" y="57099"/>
                  <a:pt x="243060" y="52539"/>
                </a:cubicBezTo>
                <a:close/>
                <a:moveTo>
                  <a:pt x="175605" y="60615"/>
                </a:moveTo>
                <a:lnTo>
                  <a:pt x="176048" y="64700"/>
                </a:lnTo>
                <a:lnTo>
                  <a:pt x="171076" y="66537"/>
                </a:lnTo>
                <a:lnTo>
                  <a:pt x="170063" y="63528"/>
                </a:lnTo>
                <a:lnTo>
                  <a:pt x="175605" y="60615"/>
                </a:lnTo>
                <a:close/>
                <a:moveTo>
                  <a:pt x="114674" y="60330"/>
                </a:moveTo>
                <a:lnTo>
                  <a:pt x="117081" y="62546"/>
                </a:lnTo>
                <a:lnTo>
                  <a:pt x="116226" y="66568"/>
                </a:lnTo>
                <a:lnTo>
                  <a:pt x="111412" y="64700"/>
                </a:lnTo>
                <a:lnTo>
                  <a:pt x="113090" y="62293"/>
                </a:lnTo>
                <a:lnTo>
                  <a:pt x="114674" y="60330"/>
                </a:lnTo>
                <a:close/>
                <a:moveTo>
                  <a:pt x="219087" y="59063"/>
                </a:moveTo>
                <a:lnTo>
                  <a:pt x="221779" y="65523"/>
                </a:lnTo>
                <a:lnTo>
                  <a:pt x="217915" y="66790"/>
                </a:lnTo>
                <a:lnTo>
                  <a:pt x="215666" y="60266"/>
                </a:lnTo>
                <a:lnTo>
                  <a:pt x="219087" y="59063"/>
                </a:lnTo>
                <a:close/>
                <a:moveTo>
                  <a:pt x="40473" y="60710"/>
                </a:moveTo>
                <a:lnTo>
                  <a:pt x="40758" y="66853"/>
                </a:lnTo>
                <a:cubicBezTo>
                  <a:pt x="39016" y="66062"/>
                  <a:pt x="37465" y="65333"/>
                  <a:pt x="36388" y="64732"/>
                </a:cubicBezTo>
                <a:cubicBezTo>
                  <a:pt x="35026" y="63940"/>
                  <a:pt x="33791" y="62926"/>
                  <a:pt x="32714" y="61755"/>
                </a:cubicBezTo>
                <a:lnTo>
                  <a:pt x="36451" y="60868"/>
                </a:lnTo>
                <a:lnTo>
                  <a:pt x="40473" y="60710"/>
                </a:lnTo>
                <a:close/>
                <a:moveTo>
                  <a:pt x="179849" y="58366"/>
                </a:moveTo>
                <a:lnTo>
                  <a:pt x="182192" y="65238"/>
                </a:lnTo>
                <a:lnTo>
                  <a:pt x="176777" y="67043"/>
                </a:lnTo>
                <a:lnTo>
                  <a:pt x="176017" y="60361"/>
                </a:lnTo>
                <a:lnTo>
                  <a:pt x="179849" y="58366"/>
                </a:lnTo>
                <a:close/>
                <a:moveTo>
                  <a:pt x="263328" y="61280"/>
                </a:moveTo>
                <a:lnTo>
                  <a:pt x="264880" y="65777"/>
                </a:lnTo>
                <a:lnTo>
                  <a:pt x="260066" y="67392"/>
                </a:lnTo>
                <a:lnTo>
                  <a:pt x="258800" y="62831"/>
                </a:lnTo>
                <a:lnTo>
                  <a:pt x="263328" y="61280"/>
                </a:lnTo>
                <a:close/>
                <a:moveTo>
                  <a:pt x="194575" y="59886"/>
                </a:moveTo>
                <a:lnTo>
                  <a:pt x="196697" y="66378"/>
                </a:lnTo>
                <a:lnTo>
                  <a:pt x="193561" y="67487"/>
                </a:lnTo>
                <a:lnTo>
                  <a:pt x="191408" y="60900"/>
                </a:lnTo>
                <a:lnTo>
                  <a:pt x="194575" y="59886"/>
                </a:lnTo>
                <a:close/>
                <a:moveTo>
                  <a:pt x="150270" y="62135"/>
                </a:moveTo>
                <a:lnTo>
                  <a:pt x="151727" y="66283"/>
                </a:lnTo>
                <a:lnTo>
                  <a:pt x="146311" y="67772"/>
                </a:lnTo>
                <a:lnTo>
                  <a:pt x="146311" y="67772"/>
                </a:lnTo>
                <a:lnTo>
                  <a:pt x="146374" y="67297"/>
                </a:lnTo>
                <a:cubicBezTo>
                  <a:pt x="146501" y="66030"/>
                  <a:pt x="146438" y="64763"/>
                  <a:pt x="146184" y="63528"/>
                </a:cubicBezTo>
                <a:cubicBezTo>
                  <a:pt x="147515" y="63148"/>
                  <a:pt x="148876" y="62641"/>
                  <a:pt x="150270" y="62135"/>
                </a:cubicBezTo>
                <a:close/>
                <a:moveTo>
                  <a:pt x="165819" y="61026"/>
                </a:moveTo>
                <a:lnTo>
                  <a:pt x="166009" y="65112"/>
                </a:lnTo>
                <a:lnTo>
                  <a:pt x="156794" y="67803"/>
                </a:lnTo>
                <a:lnTo>
                  <a:pt x="155717" y="64225"/>
                </a:lnTo>
                <a:lnTo>
                  <a:pt x="165819" y="61026"/>
                </a:lnTo>
                <a:close/>
                <a:moveTo>
                  <a:pt x="166041" y="65587"/>
                </a:moveTo>
                <a:lnTo>
                  <a:pt x="166168" y="68595"/>
                </a:lnTo>
                <a:lnTo>
                  <a:pt x="162272" y="68469"/>
                </a:lnTo>
                <a:lnTo>
                  <a:pt x="162557" y="66695"/>
                </a:lnTo>
                <a:cubicBezTo>
                  <a:pt x="162557" y="66663"/>
                  <a:pt x="162557" y="66632"/>
                  <a:pt x="162557" y="66600"/>
                </a:cubicBezTo>
                <a:lnTo>
                  <a:pt x="166041" y="65587"/>
                </a:lnTo>
                <a:close/>
                <a:moveTo>
                  <a:pt x="176080" y="65175"/>
                </a:moveTo>
                <a:lnTo>
                  <a:pt x="176302" y="67202"/>
                </a:lnTo>
                <a:lnTo>
                  <a:pt x="171805" y="68690"/>
                </a:lnTo>
                <a:lnTo>
                  <a:pt x="171235" y="66980"/>
                </a:lnTo>
                <a:lnTo>
                  <a:pt x="176080" y="65175"/>
                </a:lnTo>
                <a:close/>
                <a:moveTo>
                  <a:pt x="272069" y="58271"/>
                </a:moveTo>
                <a:cubicBezTo>
                  <a:pt x="272734" y="60076"/>
                  <a:pt x="274444" y="64542"/>
                  <a:pt x="275521" y="67550"/>
                </a:cubicBezTo>
                <a:lnTo>
                  <a:pt x="272386" y="68690"/>
                </a:lnTo>
                <a:lnTo>
                  <a:pt x="271562" y="67012"/>
                </a:lnTo>
                <a:lnTo>
                  <a:pt x="268997" y="59348"/>
                </a:lnTo>
                <a:lnTo>
                  <a:pt x="272069" y="58271"/>
                </a:lnTo>
                <a:close/>
                <a:moveTo>
                  <a:pt x="117461" y="62895"/>
                </a:moveTo>
                <a:lnTo>
                  <a:pt x="118157" y="63528"/>
                </a:lnTo>
                <a:cubicBezTo>
                  <a:pt x="118284" y="63655"/>
                  <a:pt x="118411" y="63718"/>
                  <a:pt x="118569" y="63782"/>
                </a:cubicBezTo>
                <a:cubicBezTo>
                  <a:pt x="119867" y="64193"/>
                  <a:pt x="121198" y="64542"/>
                  <a:pt x="122559" y="64795"/>
                </a:cubicBezTo>
                <a:lnTo>
                  <a:pt x="121673" y="68722"/>
                </a:lnTo>
                <a:lnTo>
                  <a:pt x="116669" y="66727"/>
                </a:lnTo>
                <a:lnTo>
                  <a:pt x="117461" y="62895"/>
                </a:lnTo>
                <a:close/>
                <a:moveTo>
                  <a:pt x="155685" y="65682"/>
                </a:moveTo>
                <a:lnTo>
                  <a:pt x="156350" y="67930"/>
                </a:lnTo>
                <a:lnTo>
                  <a:pt x="153120" y="68880"/>
                </a:lnTo>
                <a:lnTo>
                  <a:pt x="152328" y="66600"/>
                </a:lnTo>
                <a:lnTo>
                  <a:pt x="155685" y="65682"/>
                </a:lnTo>
                <a:close/>
                <a:moveTo>
                  <a:pt x="191503" y="62641"/>
                </a:moveTo>
                <a:lnTo>
                  <a:pt x="193150" y="67613"/>
                </a:lnTo>
                <a:lnTo>
                  <a:pt x="189444" y="68912"/>
                </a:lnTo>
                <a:lnTo>
                  <a:pt x="187829" y="63845"/>
                </a:lnTo>
                <a:lnTo>
                  <a:pt x="191503" y="62641"/>
                </a:lnTo>
                <a:close/>
                <a:moveTo>
                  <a:pt x="228112" y="63940"/>
                </a:moveTo>
                <a:lnTo>
                  <a:pt x="229189" y="67297"/>
                </a:lnTo>
                <a:lnTo>
                  <a:pt x="223774" y="69134"/>
                </a:lnTo>
                <a:lnTo>
                  <a:pt x="222380" y="65808"/>
                </a:lnTo>
                <a:lnTo>
                  <a:pt x="228112" y="63940"/>
                </a:lnTo>
                <a:close/>
                <a:moveTo>
                  <a:pt x="280113" y="55516"/>
                </a:moveTo>
                <a:cubicBezTo>
                  <a:pt x="281063" y="58651"/>
                  <a:pt x="283375" y="65967"/>
                  <a:pt x="283945" y="67740"/>
                </a:cubicBezTo>
                <a:lnTo>
                  <a:pt x="281760" y="69672"/>
                </a:lnTo>
                <a:lnTo>
                  <a:pt x="279606" y="66948"/>
                </a:lnTo>
                <a:lnTo>
                  <a:pt x="275648" y="57068"/>
                </a:lnTo>
                <a:lnTo>
                  <a:pt x="280113" y="55516"/>
                </a:lnTo>
                <a:close/>
                <a:moveTo>
                  <a:pt x="240020" y="59981"/>
                </a:moveTo>
                <a:lnTo>
                  <a:pt x="240020" y="59981"/>
                </a:lnTo>
                <a:cubicBezTo>
                  <a:pt x="239798" y="62388"/>
                  <a:pt x="239545" y="64795"/>
                  <a:pt x="239292" y="67107"/>
                </a:cubicBezTo>
                <a:lnTo>
                  <a:pt x="230583" y="70084"/>
                </a:lnTo>
                <a:lnTo>
                  <a:pt x="229727" y="67360"/>
                </a:lnTo>
                <a:lnTo>
                  <a:pt x="228556" y="63782"/>
                </a:lnTo>
                <a:lnTo>
                  <a:pt x="240020" y="59981"/>
                </a:lnTo>
                <a:close/>
                <a:moveTo>
                  <a:pt x="258356" y="62990"/>
                </a:moveTo>
                <a:lnTo>
                  <a:pt x="259623" y="67582"/>
                </a:lnTo>
                <a:lnTo>
                  <a:pt x="255063" y="70369"/>
                </a:lnTo>
                <a:lnTo>
                  <a:pt x="253131" y="64795"/>
                </a:lnTo>
                <a:lnTo>
                  <a:pt x="258356" y="62990"/>
                </a:lnTo>
                <a:close/>
                <a:moveTo>
                  <a:pt x="169651" y="63750"/>
                </a:moveTo>
                <a:lnTo>
                  <a:pt x="171393" y="68817"/>
                </a:lnTo>
                <a:lnTo>
                  <a:pt x="166674" y="70400"/>
                </a:lnTo>
                <a:lnTo>
                  <a:pt x="166484" y="65428"/>
                </a:lnTo>
                <a:lnTo>
                  <a:pt x="169651" y="63750"/>
                </a:lnTo>
                <a:close/>
                <a:moveTo>
                  <a:pt x="187386" y="64003"/>
                </a:moveTo>
                <a:lnTo>
                  <a:pt x="189001" y="69070"/>
                </a:lnTo>
                <a:lnTo>
                  <a:pt x="184916" y="70464"/>
                </a:lnTo>
                <a:lnTo>
                  <a:pt x="183174" y="65397"/>
                </a:lnTo>
                <a:lnTo>
                  <a:pt x="187386" y="64003"/>
                </a:lnTo>
                <a:close/>
                <a:moveTo>
                  <a:pt x="268554" y="59475"/>
                </a:moveTo>
                <a:lnTo>
                  <a:pt x="271151" y="67170"/>
                </a:lnTo>
                <a:lnTo>
                  <a:pt x="271942" y="68849"/>
                </a:lnTo>
                <a:lnTo>
                  <a:pt x="267097" y="70622"/>
                </a:lnTo>
                <a:lnTo>
                  <a:pt x="265387" y="65840"/>
                </a:lnTo>
                <a:lnTo>
                  <a:pt x="263772" y="61153"/>
                </a:lnTo>
                <a:lnTo>
                  <a:pt x="268554" y="59475"/>
                </a:lnTo>
                <a:close/>
                <a:moveTo>
                  <a:pt x="151885" y="66727"/>
                </a:moveTo>
                <a:lnTo>
                  <a:pt x="152677" y="69007"/>
                </a:lnTo>
                <a:lnTo>
                  <a:pt x="151727" y="69260"/>
                </a:lnTo>
                <a:lnTo>
                  <a:pt x="145773" y="71002"/>
                </a:lnTo>
                <a:cubicBezTo>
                  <a:pt x="145963" y="69830"/>
                  <a:pt x="146121" y="68912"/>
                  <a:pt x="146216" y="68278"/>
                </a:cubicBezTo>
                <a:lnTo>
                  <a:pt x="151885" y="66727"/>
                </a:lnTo>
                <a:close/>
                <a:moveTo>
                  <a:pt x="78729" y="59221"/>
                </a:moveTo>
                <a:lnTo>
                  <a:pt x="91429" y="59380"/>
                </a:lnTo>
                <a:lnTo>
                  <a:pt x="91745" y="71287"/>
                </a:lnTo>
                <a:lnTo>
                  <a:pt x="80915" y="71160"/>
                </a:lnTo>
                <a:cubicBezTo>
                  <a:pt x="80851" y="70780"/>
                  <a:pt x="80820" y="70527"/>
                  <a:pt x="80788" y="70432"/>
                </a:cubicBezTo>
                <a:cubicBezTo>
                  <a:pt x="80629" y="69894"/>
                  <a:pt x="79743" y="65017"/>
                  <a:pt x="78729" y="59253"/>
                </a:cubicBezTo>
                <a:lnTo>
                  <a:pt x="78729" y="59221"/>
                </a:lnTo>
                <a:close/>
                <a:moveTo>
                  <a:pt x="275679" y="67962"/>
                </a:moveTo>
                <a:cubicBezTo>
                  <a:pt x="275996" y="68754"/>
                  <a:pt x="276218" y="69450"/>
                  <a:pt x="276344" y="69894"/>
                </a:cubicBezTo>
                <a:lnTo>
                  <a:pt x="273684" y="71382"/>
                </a:lnTo>
                <a:lnTo>
                  <a:pt x="272576" y="69102"/>
                </a:lnTo>
                <a:lnTo>
                  <a:pt x="275679" y="67962"/>
                </a:lnTo>
                <a:close/>
                <a:moveTo>
                  <a:pt x="91872" y="59411"/>
                </a:moveTo>
                <a:lnTo>
                  <a:pt x="105996" y="59601"/>
                </a:lnTo>
                <a:lnTo>
                  <a:pt x="105141" y="71477"/>
                </a:lnTo>
                <a:lnTo>
                  <a:pt x="92157" y="71319"/>
                </a:lnTo>
                <a:lnTo>
                  <a:pt x="91872" y="59411"/>
                </a:lnTo>
                <a:close/>
                <a:moveTo>
                  <a:pt x="106535" y="64605"/>
                </a:moveTo>
                <a:lnTo>
                  <a:pt x="110810" y="64985"/>
                </a:lnTo>
                <a:lnTo>
                  <a:pt x="110398" y="71540"/>
                </a:lnTo>
                <a:lnTo>
                  <a:pt x="106028" y="71509"/>
                </a:lnTo>
                <a:lnTo>
                  <a:pt x="106535" y="64605"/>
                </a:lnTo>
                <a:close/>
                <a:moveTo>
                  <a:pt x="111285" y="65112"/>
                </a:moveTo>
                <a:lnTo>
                  <a:pt x="116131" y="67012"/>
                </a:lnTo>
                <a:lnTo>
                  <a:pt x="115149" y="71604"/>
                </a:lnTo>
                <a:lnTo>
                  <a:pt x="110842" y="71540"/>
                </a:lnTo>
                <a:lnTo>
                  <a:pt x="111285" y="65112"/>
                </a:lnTo>
                <a:close/>
                <a:moveTo>
                  <a:pt x="116574" y="67170"/>
                </a:moveTo>
                <a:lnTo>
                  <a:pt x="121578" y="69165"/>
                </a:lnTo>
                <a:lnTo>
                  <a:pt x="121198" y="71667"/>
                </a:lnTo>
                <a:lnTo>
                  <a:pt x="115624" y="71604"/>
                </a:lnTo>
                <a:lnTo>
                  <a:pt x="116574" y="67170"/>
                </a:lnTo>
                <a:close/>
                <a:moveTo>
                  <a:pt x="162082" y="66727"/>
                </a:moveTo>
                <a:lnTo>
                  <a:pt x="161322" y="71699"/>
                </a:lnTo>
                <a:lnTo>
                  <a:pt x="156509" y="71255"/>
                </a:lnTo>
                <a:lnTo>
                  <a:pt x="156857" y="68247"/>
                </a:lnTo>
                <a:lnTo>
                  <a:pt x="162082" y="66727"/>
                </a:lnTo>
                <a:close/>
                <a:moveTo>
                  <a:pt x="206641" y="63370"/>
                </a:moveTo>
                <a:cubicBezTo>
                  <a:pt x="206641" y="66188"/>
                  <a:pt x="206292" y="68975"/>
                  <a:pt x="205691" y="71699"/>
                </a:cubicBezTo>
                <a:lnTo>
                  <a:pt x="203474" y="64478"/>
                </a:lnTo>
                <a:lnTo>
                  <a:pt x="206641" y="63370"/>
                </a:lnTo>
                <a:close/>
                <a:moveTo>
                  <a:pt x="215223" y="60393"/>
                </a:moveTo>
                <a:lnTo>
                  <a:pt x="217567" y="67138"/>
                </a:lnTo>
                <a:cubicBezTo>
                  <a:pt x="217567" y="67233"/>
                  <a:pt x="217662" y="67297"/>
                  <a:pt x="217757" y="67297"/>
                </a:cubicBezTo>
                <a:lnTo>
                  <a:pt x="217820" y="67297"/>
                </a:lnTo>
                <a:lnTo>
                  <a:pt x="221937" y="65967"/>
                </a:lnTo>
                <a:lnTo>
                  <a:pt x="223330" y="69292"/>
                </a:lnTo>
                <a:lnTo>
                  <a:pt x="215508" y="71889"/>
                </a:lnTo>
                <a:lnTo>
                  <a:pt x="212404" y="62705"/>
                </a:lnTo>
                <a:lnTo>
                  <a:pt x="212880" y="61216"/>
                </a:lnTo>
                <a:lnTo>
                  <a:pt x="215223" y="60393"/>
                </a:lnTo>
                <a:close/>
                <a:moveTo>
                  <a:pt x="229316" y="67740"/>
                </a:moveTo>
                <a:lnTo>
                  <a:pt x="230107" y="70242"/>
                </a:lnTo>
                <a:lnTo>
                  <a:pt x="224945" y="72015"/>
                </a:lnTo>
                <a:lnTo>
                  <a:pt x="223932" y="69577"/>
                </a:lnTo>
                <a:lnTo>
                  <a:pt x="229316" y="67740"/>
                </a:lnTo>
                <a:close/>
                <a:moveTo>
                  <a:pt x="265038" y="66220"/>
                </a:moveTo>
                <a:lnTo>
                  <a:pt x="266654" y="70812"/>
                </a:lnTo>
                <a:lnTo>
                  <a:pt x="263170" y="72079"/>
                </a:lnTo>
                <a:lnTo>
                  <a:pt x="260256" y="67803"/>
                </a:lnTo>
                <a:lnTo>
                  <a:pt x="265038" y="66220"/>
                </a:lnTo>
                <a:close/>
                <a:moveTo>
                  <a:pt x="162209" y="68912"/>
                </a:moveTo>
                <a:lnTo>
                  <a:pt x="166168" y="69070"/>
                </a:lnTo>
                <a:lnTo>
                  <a:pt x="166294" y="72142"/>
                </a:lnTo>
                <a:lnTo>
                  <a:pt x="161734" y="71730"/>
                </a:lnTo>
                <a:lnTo>
                  <a:pt x="162209" y="68912"/>
                </a:lnTo>
                <a:close/>
                <a:moveTo>
                  <a:pt x="203062" y="64637"/>
                </a:moveTo>
                <a:lnTo>
                  <a:pt x="204709" y="70084"/>
                </a:lnTo>
                <a:lnTo>
                  <a:pt x="199642" y="72395"/>
                </a:lnTo>
                <a:lnTo>
                  <a:pt x="197710" y="66505"/>
                </a:lnTo>
                <a:lnTo>
                  <a:pt x="203062" y="64637"/>
                </a:lnTo>
                <a:close/>
                <a:moveTo>
                  <a:pt x="275204" y="57194"/>
                </a:moveTo>
                <a:lnTo>
                  <a:pt x="279163" y="67170"/>
                </a:lnTo>
                <a:cubicBezTo>
                  <a:pt x="279163" y="67170"/>
                  <a:pt x="279163" y="67202"/>
                  <a:pt x="279195" y="67233"/>
                </a:cubicBezTo>
                <a:lnTo>
                  <a:pt x="281380" y="69957"/>
                </a:lnTo>
                <a:lnTo>
                  <a:pt x="278466" y="72522"/>
                </a:lnTo>
                <a:cubicBezTo>
                  <a:pt x="277548" y="71224"/>
                  <a:pt x="276946" y="70305"/>
                  <a:pt x="276851" y="69925"/>
                </a:cubicBezTo>
                <a:cubicBezTo>
                  <a:pt x="276313" y="68120"/>
                  <a:pt x="273462" y="60615"/>
                  <a:pt x="272481" y="58144"/>
                </a:cubicBezTo>
                <a:lnTo>
                  <a:pt x="275204" y="57194"/>
                </a:lnTo>
                <a:close/>
                <a:moveTo>
                  <a:pt x="123003" y="64890"/>
                </a:moveTo>
                <a:cubicBezTo>
                  <a:pt x="126011" y="65428"/>
                  <a:pt x="129052" y="65682"/>
                  <a:pt x="132092" y="65682"/>
                </a:cubicBezTo>
                <a:lnTo>
                  <a:pt x="131173" y="72807"/>
                </a:lnTo>
                <a:lnTo>
                  <a:pt x="121673" y="71730"/>
                </a:lnTo>
                <a:lnTo>
                  <a:pt x="122053" y="69070"/>
                </a:lnTo>
                <a:lnTo>
                  <a:pt x="123003" y="64890"/>
                </a:lnTo>
                <a:close/>
                <a:moveTo>
                  <a:pt x="252244" y="65112"/>
                </a:moveTo>
                <a:lnTo>
                  <a:pt x="254208" y="70780"/>
                </a:lnTo>
                <a:lnTo>
                  <a:pt x="247430" y="72997"/>
                </a:lnTo>
                <a:lnTo>
                  <a:pt x="246639" y="67012"/>
                </a:lnTo>
                <a:lnTo>
                  <a:pt x="252244" y="65112"/>
                </a:lnTo>
                <a:close/>
                <a:moveTo>
                  <a:pt x="182319" y="65682"/>
                </a:moveTo>
                <a:lnTo>
                  <a:pt x="184061" y="70780"/>
                </a:lnTo>
                <a:lnTo>
                  <a:pt x="177442" y="73092"/>
                </a:lnTo>
                <a:lnTo>
                  <a:pt x="176808" y="67518"/>
                </a:lnTo>
                <a:lnTo>
                  <a:pt x="182319" y="65682"/>
                </a:lnTo>
                <a:close/>
                <a:moveTo>
                  <a:pt x="77811" y="59221"/>
                </a:moveTo>
                <a:cubicBezTo>
                  <a:pt x="78856" y="65080"/>
                  <a:pt x="79774" y="70084"/>
                  <a:pt x="79901" y="70654"/>
                </a:cubicBezTo>
                <a:cubicBezTo>
                  <a:pt x="79933" y="70812"/>
                  <a:pt x="80028" y="71319"/>
                  <a:pt x="80154" y="72142"/>
                </a:cubicBezTo>
                <a:lnTo>
                  <a:pt x="69545" y="73251"/>
                </a:lnTo>
                <a:lnTo>
                  <a:pt x="68184" y="59601"/>
                </a:lnTo>
                <a:lnTo>
                  <a:pt x="77811" y="59221"/>
                </a:lnTo>
                <a:close/>
                <a:moveTo>
                  <a:pt x="139756" y="65080"/>
                </a:moveTo>
                <a:cubicBezTo>
                  <a:pt x="139882" y="66093"/>
                  <a:pt x="140072" y="67360"/>
                  <a:pt x="140167" y="67740"/>
                </a:cubicBezTo>
                <a:cubicBezTo>
                  <a:pt x="140231" y="68120"/>
                  <a:pt x="139566" y="71509"/>
                  <a:pt x="139059" y="73662"/>
                </a:cubicBezTo>
                <a:lnTo>
                  <a:pt x="137412" y="73504"/>
                </a:lnTo>
                <a:lnTo>
                  <a:pt x="131680" y="72839"/>
                </a:lnTo>
                <a:lnTo>
                  <a:pt x="132567" y="65682"/>
                </a:lnTo>
                <a:cubicBezTo>
                  <a:pt x="134942" y="65650"/>
                  <a:pt x="137349" y="65428"/>
                  <a:pt x="139724" y="65080"/>
                </a:cubicBezTo>
                <a:close/>
                <a:moveTo>
                  <a:pt x="145329" y="63813"/>
                </a:moveTo>
                <a:cubicBezTo>
                  <a:pt x="145551" y="64922"/>
                  <a:pt x="145583" y="66030"/>
                  <a:pt x="145488" y="67138"/>
                </a:cubicBezTo>
                <a:cubicBezTo>
                  <a:pt x="145424" y="67550"/>
                  <a:pt x="144949" y="70242"/>
                  <a:pt x="144253" y="74264"/>
                </a:cubicBezTo>
                <a:lnTo>
                  <a:pt x="139471" y="73726"/>
                </a:lnTo>
                <a:cubicBezTo>
                  <a:pt x="139787" y="72395"/>
                  <a:pt x="140706" y="68247"/>
                  <a:pt x="140579" y="67645"/>
                </a:cubicBezTo>
                <a:cubicBezTo>
                  <a:pt x="140516" y="67297"/>
                  <a:pt x="140326" y="66030"/>
                  <a:pt x="140167" y="65017"/>
                </a:cubicBezTo>
                <a:lnTo>
                  <a:pt x="140547" y="64953"/>
                </a:lnTo>
                <a:cubicBezTo>
                  <a:pt x="142162" y="64668"/>
                  <a:pt x="143746" y="64288"/>
                  <a:pt x="145329" y="63813"/>
                </a:cubicBezTo>
                <a:close/>
                <a:moveTo>
                  <a:pt x="239007" y="69640"/>
                </a:moveTo>
                <a:lnTo>
                  <a:pt x="239007" y="69640"/>
                </a:lnTo>
                <a:cubicBezTo>
                  <a:pt x="238911" y="70464"/>
                  <a:pt x="238816" y="71287"/>
                  <a:pt x="238753" y="72110"/>
                </a:cubicBezTo>
                <a:lnTo>
                  <a:pt x="231976" y="74327"/>
                </a:lnTo>
                <a:lnTo>
                  <a:pt x="231311" y="72269"/>
                </a:lnTo>
                <a:lnTo>
                  <a:pt x="239007" y="69640"/>
                </a:lnTo>
                <a:close/>
                <a:moveTo>
                  <a:pt x="176397" y="67645"/>
                </a:moveTo>
                <a:lnTo>
                  <a:pt x="176967" y="73251"/>
                </a:lnTo>
                <a:lnTo>
                  <a:pt x="173768" y="74391"/>
                </a:lnTo>
                <a:lnTo>
                  <a:pt x="171963" y="69134"/>
                </a:lnTo>
                <a:lnTo>
                  <a:pt x="176397" y="67645"/>
                </a:lnTo>
                <a:close/>
                <a:moveTo>
                  <a:pt x="67740" y="59633"/>
                </a:moveTo>
                <a:lnTo>
                  <a:pt x="69102" y="73346"/>
                </a:lnTo>
                <a:lnTo>
                  <a:pt x="58081" y="74486"/>
                </a:lnTo>
                <a:cubicBezTo>
                  <a:pt x="57258" y="70305"/>
                  <a:pt x="56054" y="64637"/>
                  <a:pt x="54978" y="60140"/>
                </a:cubicBezTo>
                <a:lnTo>
                  <a:pt x="67740" y="59633"/>
                </a:lnTo>
                <a:close/>
                <a:moveTo>
                  <a:pt x="259813" y="67993"/>
                </a:moveTo>
                <a:lnTo>
                  <a:pt x="262727" y="72237"/>
                </a:lnTo>
                <a:lnTo>
                  <a:pt x="256488" y="74517"/>
                </a:lnTo>
                <a:lnTo>
                  <a:pt x="255189" y="70812"/>
                </a:lnTo>
                <a:lnTo>
                  <a:pt x="259813" y="67993"/>
                </a:lnTo>
                <a:close/>
                <a:moveTo>
                  <a:pt x="276503" y="70337"/>
                </a:moveTo>
                <a:cubicBezTo>
                  <a:pt x="277009" y="71192"/>
                  <a:pt x="277548" y="72015"/>
                  <a:pt x="278118" y="72807"/>
                </a:cubicBezTo>
                <a:lnTo>
                  <a:pt x="276154" y="74549"/>
                </a:lnTo>
                <a:lnTo>
                  <a:pt x="273969" y="71762"/>
                </a:lnTo>
                <a:lnTo>
                  <a:pt x="276503" y="70337"/>
                </a:lnTo>
                <a:close/>
                <a:moveTo>
                  <a:pt x="223489" y="69704"/>
                </a:moveTo>
                <a:lnTo>
                  <a:pt x="224502" y="72142"/>
                </a:lnTo>
                <a:lnTo>
                  <a:pt x="216490" y="74834"/>
                </a:lnTo>
                <a:lnTo>
                  <a:pt x="215666" y="72332"/>
                </a:lnTo>
                <a:lnTo>
                  <a:pt x="223489" y="69704"/>
                </a:lnTo>
                <a:close/>
                <a:moveTo>
                  <a:pt x="151537" y="69799"/>
                </a:moveTo>
                <a:lnTo>
                  <a:pt x="150903" y="75024"/>
                </a:lnTo>
                <a:lnTo>
                  <a:pt x="145171" y="74391"/>
                </a:lnTo>
                <a:cubicBezTo>
                  <a:pt x="145361" y="73314"/>
                  <a:pt x="145519" y="72364"/>
                  <a:pt x="145678" y="71509"/>
                </a:cubicBezTo>
                <a:lnTo>
                  <a:pt x="151537" y="69799"/>
                </a:lnTo>
                <a:close/>
                <a:moveTo>
                  <a:pt x="246195" y="67170"/>
                </a:moveTo>
                <a:lnTo>
                  <a:pt x="246987" y="73124"/>
                </a:lnTo>
                <a:lnTo>
                  <a:pt x="240717" y="75182"/>
                </a:lnTo>
                <a:cubicBezTo>
                  <a:pt x="240938" y="73187"/>
                  <a:pt x="241160" y="71034"/>
                  <a:pt x="241382" y="68817"/>
                </a:cubicBezTo>
                <a:lnTo>
                  <a:pt x="246195" y="67170"/>
                </a:lnTo>
                <a:close/>
                <a:moveTo>
                  <a:pt x="156350" y="68405"/>
                </a:moveTo>
                <a:lnTo>
                  <a:pt x="155559" y="75562"/>
                </a:lnTo>
                <a:lnTo>
                  <a:pt x="151378" y="75087"/>
                </a:lnTo>
                <a:lnTo>
                  <a:pt x="152012" y="69672"/>
                </a:lnTo>
                <a:lnTo>
                  <a:pt x="156350" y="68405"/>
                </a:lnTo>
                <a:close/>
                <a:moveTo>
                  <a:pt x="106028" y="71952"/>
                </a:moveTo>
                <a:lnTo>
                  <a:pt x="110367" y="72015"/>
                </a:lnTo>
                <a:lnTo>
                  <a:pt x="110113" y="75816"/>
                </a:lnTo>
                <a:lnTo>
                  <a:pt x="105806" y="75087"/>
                </a:lnTo>
                <a:lnTo>
                  <a:pt x="106028" y="71952"/>
                </a:lnTo>
                <a:close/>
                <a:moveTo>
                  <a:pt x="272132" y="69260"/>
                </a:moveTo>
                <a:lnTo>
                  <a:pt x="273304" y="71604"/>
                </a:lnTo>
                <a:lnTo>
                  <a:pt x="265735" y="75847"/>
                </a:lnTo>
                <a:lnTo>
                  <a:pt x="263423" y="72459"/>
                </a:lnTo>
                <a:lnTo>
                  <a:pt x="272132" y="69260"/>
                </a:lnTo>
                <a:close/>
                <a:moveTo>
                  <a:pt x="156445" y="71730"/>
                </a:moveTo>
                <a:lnTo>
                  <a:pt x="161227" y="72142"/>
                </a:lnTo>
                <a:lnTo>
                  <a:pt x="160626" y="76132"/>
                </a:lnTo>
                <a:lnTo>
                  <a:pt x="156002" y="75594"/>
                </a:lnTo>
                <a:lnTo>
                  <a:pt x="156445" y="71730"/>
                </a:lnTo>
                <a:close/>
                <a:moveTo>
                  <a:pt x="230836" y="72395"/>
                </a:moveTo>
                <a:lnTo>
                  <a:pt x="231533" y="74486"/>
                </a:lnTo>
                <a:lnTo>
                  <a:pt x="226434" y="76196"/>
                </a:lnTo>
                <a:lnTo>
                  <a:pt x="225801" y="74169"/>
                </a:lnTo>
                <a:lnTo>
                  <a:pt x="230836" y="72395"/>
                </a:lnTo>
                <a:close/>
                <a:moveTo>
                  <a:pt x="110810" y="72015"/>
                </a:moveTo>
                <a:lnTo>
                  <a:pt x="115054" y="72047"/>
                </a:lnTo>
                <a:lnTo>
                  <a:pt x="114135" y="76481"/>
                </a:lnTo>
                <a:lnTo>
                  <a:pt x="110557" y="75879"/>
                </a:lnTo>
                <a:lnTo>
                  <a:pt x="110810" y="72015"/>
                </a:lnTo>
                <a:close/>
                <a:moveTo>
                  <a:pt x="161702" y="72174"/>
                </a:moveTo>
                <a:lnTo>
                  <a:pt x="166326" y="72585"/>
                </a:lnTo>
                <a:lnTo>
                  <a:pt x="166516" y="76766"/>
                </a:lnTo>
                <a:lnTo>
                  <a:pt x="161069" y="76164"/>
                </a:lnTo>
                <a:lnTo>
                  <a:pt x="161702" y="72174"/>
                </a:lnTo>
                <a:close/>
                <a:moveTo>
                  <a:pt x="171551" y="69292"/>
                </a:moveTo>
                <a:lnTo>
                  <a:pt x="173325" y="74517"/>
                </a:lnTo>
                <a:lnTo>
                  <a:pt x="171425" y="75182"/>
                </a:lnTo>
                <a:lnTo>
                  <a:pt x="166959" y="76766"/>
                </a:lnTo>
                <a:lnTo>
                  <a:pt x="166706" y="70875"/>
                </a:lnTo>
                <a:lnTo>
                  <a:pt x="171551" y="69292"/>
                </a:lnTo>
                <a:close/>
                <a:moveTo>
                  <a:pt x="180165" y="72617"/>
                </a:moveTo>
                <a:lnTo>
                  <a:pt x="181432" y="76544"/>
                </a:lnTo>
                <a:lnTo>
                  <a:pt x="178835" y="77367"/>
                </a:lnTo>
                <a:lnTo>
                  <a:pt x="177537" y="73536"/>
                </a:lnTo>
                <a:lnTo>
                  <a:pt x="180165" y="72617"/>
                </a:lnTo>
                <a:close/>
                <a:moveTo>
                  <a:pt x="115529" y="72047"/>
                </a:moveTo>
                <a:lnTo>
                  <a:pt x="121134" y="72142"/>
                </a:lnTo>
                <a:lnTo>
                  <a:pt x="120343" y="77526"/>
                </a:lnTo>
                <a:lnTo>
                  <a:pt x="117524" y="77051"/>
                </a:lnTo>
                <a:lnTo>
                  <a:pt x="114579" y="76544"/>
                </a:lnTo>
                <a:lnTo>
                  <a:pt x="115529" y="72047"/>
                </a:lnTo>
                <a:close/>
                <a:moveTo>
                  <a:pt x="254366" y="71224"/>
                </a:moveTo>
                <a:lnTo>
                  <a:pt x="255633" y="74834"/>
                </a:lnTo>
                <a:lnTo>
                  <a:pt x="248032" y="77589"/>
                </a:lnTo>
                <a:lnTo>
                  <a:pt x="247494" y="73441"/>
                </a:lnTo>
                <a:lnTo>
                  <a:pt x="254366" y="71224"/>
                </a:lnTo>
                <a:close/>
                <a:moveTo>
                  <a:pt x="54059" y="60171"/>
                </a:moveTo>
                <a:cubicBezTo>
                  <a:pt x="55421" y="65808"/>
                  <a:pt x="57004" y="73536"/>
                  <a:pt x="57796" y="77621"/>
                </a:cubicBezTo>
                <a:cubicBezTo>
                  <a:pt x="55136" y="74802"/>
                  <a:pt x="53236" y="72839"/>
                  <a:pt x="52919" y="72522"/>
                </a:cubicBezTo>
                <a:cubicBezTo>
                  <a:pt x="52191" y="71794"/>
                  <a:pt x="49910" y="70749"/>
                  <a:pt x="44875" y="68595"/>
                </a:cubicBezTo>
                <a:cubicBezTo>
                  <a:pt x="43672" y="68088"/>
                  <a:pt x="42437" y="67550"/>
                  <a:pt x="41265" y="67012"/>
                </a:cubicBezTo>
                <a:lnTo>
                  <a:pt x="40980" y="60678"/>
                </a:lnTo>
                <a:lnTo>
                  <a:pt x="54059" y="60171"/>
                </a:lnTo>
                <a:close/>
                <a:moveTo>
                  <a:pt x="238690" y="72585"/>
                </a:moveTo>
                <a:lnTo>
                  <a:pt x="238690" y="72585"/>
                </a:lnTo>
                <a:cubicBezTo>
                  <a:pt x="238563" y="73757"/>
                  <a:pt x="238436" y="74897"/>
                  <a:pt x="238341" y="75974"/>
                </a:cubicBezTo>
                <a:lnTo>
                  <a:pt x="233084" y="77684"/>
                </a:lnTo>
                <a:lnTo>
                  <a:pt x="232103" y="74771"/>
                </a:lnTo>
                <a:lnTo>
                  <a:pt x="238690" y="72585"/>
                </a:lnTo>
                <a:close/>
                <a:moveTo>
                  <a:pt x="212183" y="63433"/>
                </a:moveTo>
                <a:lnTo>
                  <a:pt x="216078" y="74992"/>
                </a:lnTo>
                <a:lnTo>
                  <a:pt x="207591" y="77842"/>
                </a:lnTo>
                <a:lnTo>
                  <a:pt x="212183" y="63433"/>
                </a:lnTo>
                <a:close/>
                <a:moveTo>
                  <a:pt x="278688" y="73536"/>
                </a:moveTo>
                <a:cubicBezTo>
                  <a:pt x="279321" y="74454"/>
                  <a:pt x="280050" y="75436"/>
                  <a:pt x="280873" y="76512"/>
                </a:cubicBezTo>
                <a:lnTo>
                  <a:pt x="278910" y="78096"/>
                </a:lnTo>
                <a:lnTo>
                  <a:pt x="276693" y="75277"/>
                </a:lnTo>
                <a:lnTo>
                  <a:pt x="278688" y="73536"/>
                </a:lnTo>
                <a:close/>
                <a:moveTo>
                  <a:pt x="184219" y="71224"/>
                </a:moveTo>
                <a:lnTo>
                  <a:pt x="186183" y="76987"/>
                </a:lnTo>
                <a:lnTo>
                  <a:pt x="182446" y="78128"/>
                </a:lnTo>
                <a:lnTo>
                  <a:pt x="180577" y="72490"/>
                </a:lnTo>
                <a:lnTo>
                  <a:pt x="184219" y="71224"/>
                </a:lnTo>
                <a:close/>
                <a:moveTo>
                  <a:pt x="145108" y="74834"/>
                </a:moveTo>
                <a:lnTo>
                  <a:pt x="155527" y="76006"/>
                </a:lnTo>
                <a:lnTo>
                  <a:pt x="155210" y="78571"/>
                </a:lnTo>
                <a:lnTo>
                  <a:pt x="144759" y="76892"/>
                </a:lnTo>
                <a:cubicBezTo>
                  <a:pt x="144854" y="76164"/>
                  <a:pt x="144981" y="75499"/>
                  <a:pt x="145108" y="74834"/>
                </a:cubicBezTo>
                <a:close/>
                <a:moveTo>
                  <a:pt x="225325" y="74264"/>
                </a:moveTo>
                <a:lnTo>
                  <a:pt x="225991" y="76291"/>
                </a:lnTo>
                <a:lnTo>
                  <a:pt x="217883" y="78983"/>
                </a:lnTo>
                <a:lnTo>
                  <a:pt x="217250" y="77019"/>
                </a:lnTo>
                <a:lnTo>
                  <a:pt x="225325" y="74264"/>
                </a:lnTo>
                <a:close/>
                <a:moveTo>
                  <a:pt x="211581" y="61660"/>
                </a:moveTo>
                <a:lnTo>
                  <a:pt x="211676" y="61976"/>
                </a:lnTo>
                <a:lnTo>
                  <a:pt x="206514" y="78254"/>
                </a:lnTo>
                <a:lnTo>
                  <a:pt x="204107" y="79046"/>
                </a:lnTo>
                <a:cubicBezTo>
                  <a:pt x="205089" y="75784"/>
                  <a:pt x="205786" y="73314"/>
                  <a:pt x="206039" y="72269"/>
                </a:cubicBezTo>
                <a:cubicBezTo>
                  <a:pt x="206736" y="69292"/>
                  <a:pt x="207116" y="66283"/>
                  <a:pt x="207116" y="63211"/>
                </a:cubicBezTo>
                <a:lnTo>
                  <a:pt x="211581" y="61660"/>
                </a:lnTo>
                <a:close/>
                <a:moveTo>
                  <a:pt x="231691" y="74929"/>
                </a:moveTo>
                <a:lnTo>
                  <a:pt x="232641" y="77874"/>
                </a:lnTo>
                <a:lnTo>
                  <a:pt x="227511" y="79553"/>
                </a:lnTo>
                <a:lnTo>
                  <a:pt x="226592" y="76639"/>
                </a:lnTo>
                <a:lnTo>
                  <a:pt x="231691" y="74929"/>
                </a:lnTo>
                <a:close/>
                <a:moveTo>
                  <a:pt x="131585" y="73314"/>
                </a:moveTo>
                <a:lnTo>
                  <a:pt x="137095" y="73916"/>
                </a:lnTo>
                <a:lnTo>
                  <a:pt x="136209" y="79711"/>
                </a:lnTo>
                <a:lnTo>
                  <a:pt x="130857" y="78856"/>
                </a:lnTo>
                <a:lnTo>
                  <a:pt x="131585" y="73314"/>
                </a:lnTo>
                <a:close/>
                <a:moveTo>
                  <a:pt x="204836" y="70527"/>
                </a:moveTo>
                <a:lnTo>
                  <a:pt x="205469" y="72585"/>
                </a:lnTo>
                <a:cubicBezTo>
                  <a:pt x="205152" y="73852"/>
                  <a:pt x="204487" y="76196"/>
                  <a:pt x="203537" y="79236"/>
                </a:cubicBezTo>
                <a:lnTo>
                  <a:pt x="202017" y="79743"/>
                </a:lnTo>
                <a:lnTo>
                  <a:pt x="199769" y="72839"/>
                </a:lnTo>
                <a:lnTo>
                  <a:pt x="204836" y="70527"/>
                </a:lnTo>
                <a:close/>
                <a:moveTo>
                  <a:pt x="114484" y="77019"/>
                </a:moveTo>
                <a:lnTo>
                  <a:pt x="117239" y="77462"/>
                </a:lnTo>
                <a:lnTo>
                  <a:pt x="116891" y="79838"/>
                </a:lnTo>
                <a:lnTo>
                  <a:pt x="113945" y="79521"/>
                </a:lnTo>
                <a:lnTo>
                  <a:pt x="114484" y="77019"/>
                </a:lnTo>
                <a:close/>
                <a:moveTo>
                  <a:pt x="262980" y="72617"/>
                </a:moveTo>
                <a:lnTo>
                  <a:pt x="265355" y="76101"/>
                </a:lnTo>
                <a:lnTo>
                  <a:pt x="260827" y="78666"/>
                </a:lnTo>
                <a:lnTo>
                  <a:pt x="258420" y="80028"/>
                </a:lnTo>
                <a:lnTo>
                  <a:pt x="256646" y="74961"/>
                </a:lnTo>
                <a:lnTo>
                  <a:pt x="262980" y="72617"/>
                </a:lnTo>
                <a:close/>
                <a:moveTo>
                  <a:pt x="117682" y="77557"/>
                </a:moveTo>
                <a:lnTo>
                  <a:pt x="120279" y="77969"/>
                </a:lnTo>
                <a:lnTo>
                  <a:pt x="119962" y="80218"/>
                </a:lnTo>
                <a:lnTo>
                  <a:pt x="117334" y="79901"/>
                </a:lnTo>
                <a:lnTo>
                  <a:pt x="117682" y="77557"/>
                </a:lnTo>
                <a:close/>
                <a:moveTo>
                  <a:pt x="247050" y="73599"/>
                </a:moveTo>
                <a:lnTo>
                  <a:pt x="247589" y="77747"/>
                </a:lnTo>
                <a:lnTo>
                  <a:pt x="240178" y="80503"/>
                </a:lnTo>
                <a:cubicBezTo>
                  <a:pt x="240337" y="79014"/>
                  <a:pt x="240527" y="77399"/>
                  <a:pt x="240685" y="75689"/>
                </a:cubicBezTo>
                <a:lnTo>
                  <a:pt x="247050" y="73599"/>
                </a:lnTo>
                <a:close/>
                <a:moveTo>
                  <a:pt x="281158" y="76892"/>
                </a:moveTo>
                <a:cubicBezTo>
                  <a:pt x="281633" y="77494"/>
                  <a:pt x="282140" y="78159"/>
                  <a:pt x="282678" y="78824"/>
                </a:cubicBezTo>
                <a:lnTo>
                  <a:pt x="280778" y="80534"/>
                </a:lnTo>
                <a:lnTo>
                  <a:pt x="279195" y="78476"/>
                </a:lnTo>
                <a:lnTo>
                  <a:pt x="281158" y="76892"/>
                </a:lnTo>
                <a:close/>
                <a:moveTo>
                  <a:pt x="273557" y="72015"/>
                </a:moveTo>
                <a:lnTo>
                  <a:pt x="275774" y="74866"/>
                </a:lnTo>
                <a:lnTo>
                  <a:pt x="269060" y="80756"/>
                </a:lnTo>
                <a:lnTo>
                  <a:pt x="265989" y="76259"/>
                </a:lnTo>
                <a:lnTo>
                  <a:pt x="273557" y="72015"/>
                </a:lnTo>
                <a:close/>
                <a:moveTo>
                  <a:pt x="137570" y="73947"/>
                </a:moveTo>
                <a:lnTo>
                  <a:pt x="144221" y="74707"/>
                </a:lnTo>
                <a:cubicBezTo>
                  <a:pt x="143904" y="76544"/>
                  <a:pt x="143556" y="78603"/>
                  <a:pt x="143176" y="80851"/>
                </a:cubicBezTo>
                <a:lnTo>
                  <a:pt x="136652" y="79774"/>
                </a:lnTo>
                <a:lnTo>
                  <a:pt x="137570" y="73947"/>
                </a:lnTo>
                <a:close/>
                <a:moveTo>
                  <a:pt x="196823" y="66790"/>
                </a:moveTo>
                <a:lnTo>
                  <a:pt x="201162" y="80028"/>
                </a:lnTo>
                <a:lnTo>
                  <a:pt x="198058" y="81073"/>
                </a:lnTo>
                <a:lnTo>
                  <a:pt x="193688" y="67898"/>
                </a:lnTo>
                <a:lnTo>
                  <a:pt x="196823" y="66790"/>
                </a:lnTo>
                <a:close/>
                <a:moveTo>
                  <a:pt x="186341" y="77399"/>
                </a:moveTo>
                <a:lnTo>
                  <a:pt x="187228" y="80028"/>
                </a:lnTo>
                <a:lnTo>
                  <a:pt x="183459" y="81263"/>
                </a:lnTo>
                <a:lnTo>
                  <a:pt x="182572" y="78571"/>
                </a:lnTo>
                <a:lnTo>
                  <a:pt x="186341" y="77399"/>
                </a:lnTo>
                <a:close/>
                <a:moveTo>
                  <a:pt x="101658" y="71889"/>
                </a:moveTo>
                <a:lnTo>
                  <a:pt x="105141" y="71952"/>
                </a:lnTo>
                <a:lnTo>
                  <a:pt x="104413" y="81769"/>
                </a:lnTo>
                <a:lnTo>
                  <a:pt x="100803" y="81928"/>
                </a:lnTo>
                <a:lnTo>
                  <a:pt x="100803" y="81928"/>
                </a:lnTo>
                <a:lnTo>
                  <a:pt x="101658" y="71889"/>
                </a:lnTo>
                <a:close/>
                <a:moveTo>
                  <a:pt x="105775" y="75562"/>
                </a:moveTo>
                <a:lnTo>
                  <a:pt x="110082" y="76259"/>
                </a:lnTo>
                <a:lnTo>
                  <a:pt x="109702" y="82244"/>
                </a:lnTo>
                <a:cubicBezTo>
                  <a:pt x="108372" y="82054"/>
                  <a:pt x="107137" y="81896"/>
                  <a:pt x="105933" y="81706"/>
                </a:cubicBezTo>
                <a:lnTo>
                  <a:pt x="105300" y="81706"/>
                </a:lnTo>
                <a:lnTo>
                  <a:pt x="105775" y="75562"/>
                </a:lnTo>
                <a:close/>
                <a:moveTo>
                  <a:pt x="92220" y="71730"/>
                </a:moveTo>
                <a:lnTo>
                  <a:pt x="101214" y="71857"/>
                </a:lnTo>
                <a:lnTo>
                  <a:pt x="100328" y="81928"/>
                </a:lnTo>
                <a:lnTo>
                  <a:pt x="92474" y="82308"/>
                </a:lnTo>
                <a:lnTo>
                  <a:pt x="92220" y="71730"/>
                </a:lnTo>
                <a:close/>
                <a:moveTo>
                  <a:pt x="226117" y="76766"/>
                </a:moveTo>
                <a:lnTo>
                  <a:pt x="227036" y="79679"/>
                </a:lnTo>
                <a:lnTo>
                  <a:pt x="219023" y="82308"/>
                </a:lnTo>
                <a:lnTo>
                  <a:pt x="218042" y="79394"/>
                </a:lnTo>
                <a:lnTo>
                  <a:pt x="226117" y="76766"/>
                </a:lnTo>
                <a:close/>
                <a:moveTo>
                  <a:pt x="80186" y="72617"/>
                </a:moveTo>
                <a:cubicBezTo>
                  <a:pt x="80503" y="74707"/>
                  <a:pt x="80978" y="78286"/>
                  <a:pt x="81516" y="82371"/>
                </a:cubicBezTo>
                <a:lnTo>
                  <a:pt x="60140" y="80091"/>
                </a:lnTo>
                <a:lnTo>
                  <a:pt x="58968" y="78856"/>
                </a:lnTo>
                <a:cubicBezTo>
                  <a:pt x="58778" y="77906"/>
                  <a:pt x="58524" y="76544"/>
                  <a:pt x="58176" y="74961"/>
                </a:cubicBezTo>
                <a:lnTo>
                  <a:pt x="69260" y="73789"/>
                </a:lnTo>
                <a:lnTo>
                  <a:pt x="69324" y="73789"/>
                </a:lnTo>
                <a:cubicBezTo>
                  <a:pt x="69355" y="73757"/>
                  <a:pt x="69387" y="73757"/>
                  <a:pt x="69419" y="73757"/>
                </a:cubicBezTo>
                <a:lnTo>
                  <a:pt x="80186" y="72617"/>
                </a:lnTo>
                <a:close/>
                <a:moveTo>
                  <a:pt x="86837" y="71730"/>
                </a:moveTo>
                <a:lnTo>
                  <a:pt x="91714" y="71794"/>
                </a:lnTo>
                <a:lnTo>
                  <a:pt x="91999" y="82339"/>
                </a:lnTo>
                <a:lnTo>
                  <a:pt x="88420" y="82498"/>
                </a:lnTo>
                <a:lnTo>
                  <a:pt x="86837" y="71730"/>
                </a:lnTo>
                <a:close/>
                <a:moveTo>
                  <a:pt x="193276" y="68057"/>
                </a:moveTo>
                <a:lnTo>
                  <a:pt x="197615" y="81231"/>
                </a:lnTo>
                <a:lnTo>
                  <a:pt x="193751" y="82498"/>
                </a:lnTo>
                <a:lnTo>
                  <a:pt x="189571" y="69355"/>
                </a:lnTo>
                <a:lnTo>
                  <a:pt x="193276" y="68057"/>
                </a:lnTo>
                <a:close/>
                <a:moveTo>
                  <a:pt x="238310" y="76481"/>
                </a:moveTo>
                <a:lnTo>
                  <a:pt x="238310" y="76481"/>
                </a:lnTo>
                <a:cubicBezTo>
                  <a:pt x="238120" y="78223"/>
                  <a:pt x="237961" y="79869"/>
                  <a:pt x="237803" y="81358"/>
                </a:cubicBezTo>
                <a:lnTo>
                  <a:pt x="234668" y="82498"/>
                </a:lnTo>
                <a:lnTo>
                  <a:pt x="233243" y="78128"/>
                </a:lnTo>
                <a:lnTo>
                  <a:pt x="238310" y="76481"/>
                </a:lnTo>
                <a:close/>
                <a:moveTo>
                  <a:pt x="80978" y="71604"/>
                </a:moveTo>
                <a:lnTo>
                  <a:pt x="86425" y="71667"/>
                </a:lnTo>
                <a:lnTo>
                  <a:pt x="88008" y="82466"/>
                </a:lnTo>
                <a:lnTo>
                  <a:pt x="84113" y="82624"/>
                </a:lnTo>
                <a:lnTo>
                  <a:pt x="82466" y="82466"/>
                </a:lnTo>
                <a:cubicBezTo>
                  <a:pt x="81865" y="77779"/>
                  <a:pt x="81295" y="73599"/>
                  <a:pt x="80978" y="71604"/>
                </a:cubicBezTo>
                <a:close/>
                <a:moveTo>
                  <a:pt x="110557" y="76322"/>
                </a:moveTo>
                <a:lnTo>
                  <a:pt x="114040" y="76924"/>
                </a:lnTo>
                <a:lnTo>
                  <a:pt x="112805" y="82688"/>
                </a:lnTo>
                <a:lnTo>
                  <a:pt x="110145" y="82308"/>
                </a:lnTo>
                <a:lnTo>
                  <a:pt x="110557" y="76322"/>
                </a:lnTo>
                <a:close/>
                <a:moveTo>
                  <a:pt x="144664" y="77336"/>
                </a:moveTo>
                <a:lnTo>
                  <a:pt x="155178" y="79014"/>
                </a:lnTo>
                <a:lnTo>
                  <a:pt x="154735" y="82815"/>
                </a:lnTo>
                <a:lnTo>
                  <a:pt x="144031" y="81009"/>
                </a:lnTo>
                <a:cubicBezTo>
                  <a:pt x="144253" y="79743"/>
                  <a:pt x="144474" y="78508"/>
                  <a:pt x="144664" y="77336"/>
                </a:cubicBezTo>
                <a:close/>
                <a:moveTo>
                  <a:pt x="113850" y="79964"/>
                </a:moveTo>
                <a:lnTo>
                  <a:pt x="116827" y="80313"/>
                </a:lnTo>
                <a:lnTo>
                  <a:pt x="116384" y="83195"/>
                </a:lnTo>
                <a:lnTo>
                  <a:pt x="113249" y="82751"/>
                </a:lnTo>
                <a:lnTo>
                  <a:pt x="113850" y="79964"/>
                </a:lnTo>
                <a:close/>
                <a:moveTo>
                  <a:pt x="155970" y="76069"/>
                </a:moveTo>
                <a:lnTo>
                  <a:pt x="160562" y="76576"/>
                </a:lnTo>
                <a:lnTo>
                  <a:pt x="159454" y="83575"/>
                </a:lnTo>
                <a:lnTo>
                  <a:pt x="155210" y="82878"/>
                </a:lnTo>
                <a:lnTo>
                  <a:pt x="155970" y="76069"/>
                </a:lnTo>
                <a:close/>
                <a:moveTo>
                  <a:pt x="117271" y="80376"/>
                </a:moveTo>
                <a:lnTo>
                  <a:pt x="119867" y="80693"/>
                </a:lnTo>
                <a:lnTo>
                  <a:pt x="119456" y="83638"/>
                </a:lnTo>
                <a:lnTo>
                  <a:pt x="116859" y="83258"/>
                </a:lnTo>
                <a:lnTo>
                  <a:pt x="117271" y="80376"/>
                </a:lnTo>
                <a:close/>
                <a:moveTo>
                  <a:pt x="255823" y="75277"/>
                </a:moveTo>
                <a:lnTo>
                  <a:pt x="257565" y="80439"/>
                </a:lnTo>
                <a:lnTo>
                  <a:pt x="249742" y="83733"/>
                </a:lnTo>
                <a:lnTo>
                  <a:pt x="248159" y="78064"/>
                </a:lnTo>
                <a:lnTo>
                  <a:pt x="255823" y="75277"/>
                </a:lnTo>
                <a:close/>
                <a:moveTo>
                  <a:pt x="265609" y="76481"/>
                </a:moveTo>
                <a:lnTo>
                  <a:pt x="268712" y="81041"/>
                </a:lnTo>
                <a:lnTo>
                  <a:pt x="268174" y="81516"/>
                </a:lnTo>
                <a:lnTo>
                  <a:pt x="263360" y="83828"/>
                </a:lnTo>
                <a:lnTo>
                  <a:pt x="261175" y="78983"/>
                </a:lnTo>
                <a:lnTo>
                  <a:pt x="265609" y="76481"/>
                </a:lnTo>
                <a:close/>
                <a:moveTo>
                  <a:pt x="189128" y="69482"/>
                </a:moveTo>
                <a:lnTo>
                  <a:pt x="193308" y="82656"/>
                </a:lnTo>
                <a:lnTo>
                  <a:pt x="189539" y="83923"/>
                </a:lnTo>
                <a:lnTo>
                  <a:pt x="185106" y="70907"/>
                </a:lnTo>
                <a:lnTo>
                  <a:pt x="189128" y="69482"/>
                </a:lnTo>
                <a:close/>
                <a:moveTo>
                  <a:pt x="161006" y="76639"/>
                </a:moveTo>
                <a:lnTo>
                  <a:pt x="162874" y="76829"/>
                </a:lnTo>
                <a:lnTo>
                  <a:pt x="162874" y="84145"/>
                </a:lnTo>
                <a:lnTo>
                  <a:pt x="162811" y="84145"/>
                </a:lnTo>
                <a:lnTo>
                  <a:pt x="159897" y="83670"/>
                </a:lnTo>
                <a:lnTo>
                  <a:pt x="161006" y="76639"/>
                </a:lnTo>
                <a:close/>
                <a:moveTo>
                  <a:pt x="276344" y="75562"/>
                </a:moveTo>
                <a:lnTo>
                  <a:pt x="278530" y="78381"/>
                </a:lnTo>
                <a:lnTo>
                  <a:pt x="271404" y="84176"/>
                </a:lnTo>
                <a:lnTo>
                  <a:pt x="269567" y="81516"/>
                </a:lnTo>
                <a:lnTo>
                  <a:pt x="276344" y="75562"/>
                </a:lnTo>
                <a:close/>
                <a:moveTo>
                  <a:pt x="136557" y="80281"/>
                </a:moveTo>
                <a:lnTo>
                  <a:pt x="143049" y="81358"/>
                </a:lnTo>
                <a:cubicBezTo>
                  <a:pt x="142891" y="82276"/>
                  <a:pt x="142733" y="83258"/>
                  <a:pt x="142543" y="84240"/>
                </a:cubicBezTo>
                <a:lnTo>
                  <a:pt x="136050" y="83480"/>
                </a:lnTo>
                <a:lnTo>
                  <a:pt x="136557" y="80281"/>
                </a:lnTo>
                <a:close/>
                <a:moveTo>
                  <a:pt x="163317" y="76892"/>
                </a:moveTo>
                <a:lnTo>
                  <a:pt x="166484" y="77241"/>
                </a:lnTo>
                <a:lnTo>
                  <a:pt x="165566" y="84271"/>
                </a:lnTo>
                <a:cubicBezTo>
                  <a:pt x="165154" y="84271"/>
                  <a:pt x="164109" y="84271"/>
                  <a:pt x="163317" y="84208"/>
                </a:cubicBezTo>
                <a:lnTo>
                  <a:pt x="163317" y="76892"/>
                </a:lnTo>
                <a:close/>
                <a:moveTo>
                  <a:pt x="232768" y="78286"/>
                </a:moveTo>
                <a:lnTo>
                  <a:pt x="234224" y="82688"/>
                </a:lnTo>
                <a:lnTo>
                  <a:pt x="229094" y="84556"/>
                </a:lnTo>
                <a:lnTo>
                  <a:pt x="227637" y="79996"/>
                </a:lnTo>
                <a:lnTo>
                  <a:pt x="232768" y="78286"/>
                </a:lnTo>
                <a:close/>
                <a:moveTo>
                  <a:pt x="121609" y="72174"/>
                </a:moveTo>
                <a:lnTo>
                  <a:pt x="131110" y="73251"/>
                </a:lnTo>
                <a:lnTo>
                  <a:pt x="129590" y="85063"/>
                </a:lnTo>
                <a:lnTo>
                  <a:pt x="119899" y="83701"/>
                </a:lnTo>
                <a:lnTo>
                  <a:pt x="120374" y="80503"/>
                </a:lnTo>
                <a:lnTo>
                  <a:pt x="121609" y="72174"/>
                </a:lnTo>
                <a:close/>
                <a:moveTo>
                  <a:pt x="216775" y="77209"/>
                </a:moveTo>
                <a:lnTo>
                  <a:pt x="217503" y="79363"/>
                </a:lnTo>
                <a:lnTo>
                  <a:pt x="218548" y="82466"/>
                </a:lnTo>
                <a:lnTo>
                  <a:pt x="209839" y="85316"/>
                </a:lnTo>
                <a:lnTo>
                  <a:pt x="207971" y="80186"/>
                </a:lnTo>
                <a:lnTo>
                  <a:pt x="216775" y="77209"/>
                </a:lnTo>
                <a:close/>
                <a:moveTo>
                  <a:pt x="260795" y="79204"/>
                </a:moveTo>
                <a:lnTo>
                  <a:pt x="262948" y="84018"/>
                </a:lnTo>
                <a:lnTo>
                  <a:pt x="260225" y="85348"/>
                </a:lnTo>
                <a:lnTo>
                  <a:pt x="258546" y="80471"/>
                </a:lnTo>
                <a:lnTo>
                  <a:pt x="260795" y="79204"/>
                </a:lnTo>
                <a:close/>
                <a:moveTo>
                  <a:pt x="149383" y="82403"/>
                </a:moveTo>
                <a:lnTo>
                  <a:pt x="154672" y="83290"/>
                </a:lnTo>
                <a:lnTo>
                  <a:pt x="154450" y="85443"/>
                </a:lnTo>
                <a:lnTo>
                  <a:pt x="149130" y="84651"/>
                </a:lnTo>
                <a:lnTo>
                  <a:pt x="149383" y="82403"/>
                </a:lnTo>
                <a:close/>
                <a:moveTo>
                  <a:pt x="187386" y="80471"/>
                </a:moveTo>
                <a:lnTo>
                  <a:pt x="188653" y="84208"/>
                </a:lnTo>
                <a:lnTo>
                  <a:pt x="184852" y="85475"/>
                </a:lnTo>
                <a:lnTo>
                  <a:pt x="183617" y="81706"/>
                </a:lnTo>
                <a:lnTo>
                  <a:pt x="187386" y="80471"/>
                </a:lnTo>
                <a:close/>
                <a:moveTo>
                  <a:pt x="130793" y="79299"/>
                </a:moveTo>
                <a:lnTo>
                  <a:pt x="136114" y="80186"/>
                </a:lnTo>
                <a:lnTo>
                  <a:pt x="135227" y="85855"/>
                </a:lnTo>
                <a:lnTo>
                  <a:pt x="130033" y="85126"/>
                </a:lnTo>
                <a:lnTo>
                  <a:pt x="130793" y="79299"/>
                </a:lnTo>
                <a:close/>
                <a:moveTo>
                  <a:pt x="205627" y="80978"/>
                </a:moveTo>
                <a:lnTo>
                  <a:pt x="204044" y="85950"/>
                </a:lnTo>
                <a:lnTo>
                  <a:pt x="202967" y="82656"/>
                </a:lnTo>
                <a:lnTo>
                  <a:pt x="203252" y="81769"/>
                </a:lnTo>
                <a:lnTo>
                  <a:pt x="205627" y="80978"/>
                </a:lnTo>
                <a:close/>
                <a:moveTo>
                  <a:pt x="181559" y="76987"/>
                </a:moveTo>
                <a:lnTo>
                  <a:pt x="184377" y="85633"/>
                </a:lnTo>
                <a:lnTo>
                  <a:pt x="181939" y="86425"/>
                </a:lnTo>
                <a:lnTo>
                  <a:pt x="178994" y="77811"/>
                </a:lnTo>
                <a:lnTo>
                  <a:pt x="181559" y="76987"/>
                </a:lnTo>
                <a:close/>
                <a:moveTo>
                  <a:pt x="135987" y="83955"/>
                </a:moveTo>
                <a:lnTo>
                  <a:pt x="142479" y="84715"/>
                </a:lnTo>
                <a:cubicBezTo>
                  <a:pt x="142353" y="85411"/>
                  <a:pt x="142226" y="86108"/>
                  <a:pt x="142099" y="86805"/>
                </a:cubicBezTo>
                <a:lnTo>
                  <a:pt x="135670" y="85918"/>
                </a:lnTo>
                <a:lnTo>
                  <a:pt x="135987" y="83955"/>
                </a:lnTo>
                <a:close/>
                <a:moveTo>
                  <a:pt x="207559" y="80313"/>
                </a:moveTo>
                <a:lnTo>
                  <a:pt x="209396" y="85475"/>
                </a:lnTo>
                <a:lnTo>
                  <a:pt x="204677" y="86995"/>
                </a:lnTo>
                <a:lnTo>
                  <a:pt x="206736" y="80598"/>
                </a:lnTo>
                <a:lnTo>
                  <a:pt x="207559" y="80313"/>
                </a:lnTo>
                <a:close/>
                <a:moveTo>
                  <a:pt x="278815" y="78761"/>
                </a:moveTo>
                <a:lnTo>
                  <a:pt x="280430" y="80851"/>
                </a:lnTo>
                <a:lnTo>
                  <a:pt x="273399" y="87121"/>
                </a:lnTo>
                <a:lnTo>
                  <a:pt x="271657" y="84556"/>
                </a:lnTo>
                <a:lnTo>
                  <a:pt x="278815" y="78761"/>
                </a:lnTo>
                <a:close/>
                <a:moveTo>
                  <a:pt x="227194" y="80123"/>
                </a:moveTo>
                <a:lnTo>
                  <a:pt x="228651" y="84715"/>
                </a:lnTo>
                <a:lnTo>
                  <a:pt x="220797" y="87597"/>
                </a:lnTo>
                <a:lnTo>
                  <a:pt x="219150" y="82751"/>
                </a:lnTo>
                <a:lnTo>
                  <a:pt x="227194" y="80123"/>
                </a:lnTo>
                <a:close/>
                <a:moveTo>
                  <a:pt x="143968" y="81484"/>
                </a:moveTo>
                <a:lnTo>
                  <a:pt x="148940" y="82308"/>
                </a:lnTo>
                <a:lnTo>
                  <a:pt x="148655" y="84778"/>
                </a:lnTo>
                <a:lnTo>
                  <a:pt x="148686" y="84778"/>
                </a:lnTo>
                <a:lnTo>
                  <a:pt x="148338" y="87660"/>
                </a:lnTo>
                <a:lnTo>
                  <a:pt x="143049" y="86931"/>
                </a:lnTo>
                <a:cubicBezTo>
                  <a:pt x="143366" y="85031"/>
                  <a:pt x="143683" y="83226"/>
                  <a:pt x="143968" y="81484"/>
                </a:cubicBezTo>
                <a:close/>
                <a:moveTo>
                  <a:pt x="237740" y="81896"/>
                </a:moveTo>
                <a:lnTo>
                  <a:pt x="237740" y="81896"/>
                </a:lnTo>
                <a:cubicBezTo>
                  <a:pt x="237518" y="83891"/>
                  <a:pt x="237360" y="85760"/>
                  <a:pt x="237233" y="87502"/>
                </a:cubicBezTo>
                <a:lnTo>
                  <a:pt x="237265" y="87502"/>
                </a:lnTo>
                <a:lnTo>
                  <a:pt x="236410" y="87787"/>
                </a:lnTo>
                <a:lnTo>
                  <a:pt x="234826" y="82941"/>
                </a:lnTo>
                <a:lnTo>
                  <a:pt x="237740" y="81896"/>
                </a:lnTo>
                <a:close/>
                <a:moveTo>
                  <a:pt x="247716" y="78223"/>
                </a:moveTo>
                <a:lnTo>
                  <a:pt x="249331" y="83891"/>
                </a:lnTo>
                <a:lnTo>
                  <a:pt x="239513" y="88040"/>
                </a:lnTo>
                <a:cubicBezTo>
                  <a:pt x="239640" y="86171"/>
                  <a:pt x="239798" y="84176"/>
                  <a:pt x="240020" y="82023"/>
                </a:cubicBezTo>
                <a:cubicBezTo>
                  <a:pt x="240052" y="81706"/>
                  <a:pt x="240115" y="81358"/>
                  <a:pt x="240147" y="81009"/>
                </a:cubicBezTo>
                <a:lnTo>
                  <a:pt x="247716" y="78223"/>
                </a:lnTo>
                <a:close/>
                <a:moveTo>
                  <a:pt x="177093" y="73694"/>
                </a:moveTo>
                <a:lnTo>
                  <a:pt x="178487" y="77716"/>
                </a:lnTo>
                <a:lnTo>
                  <a:pt x="181527" y="86551"/>
                </a:lnTo>
                <a:cubicBezTo>
                  <a:pt x="179469" y="87216"/>
                  <a:pt x="177632" y="87818"/>
                  <a:pt x="176048" y="88293"/>
                </a:cubicBezTo>
                <a:lnTo>
                  <a:pt x="171773" y="75562"/>
                </a:lnTo>
                <a:lnTo>
                  <a:pt x="177093" y="73694"/>
                </a:lnTo>
                <a:close/>
                <a:moveTo>
                  <a:pt x="149098" y="85095"/>
                </a:moveTo>
                <a:lnTo>
                  <a:pt x="154387" y="85886"/>
                </a:lnTo>
                <a:lnTo>
                  <a:pt x="154102" y="88452"/>
                </a:lnTo>
                <a:lnTo>
                  <a:pt x="148781" y="87723"/>
                </a:lnTo>
                <a:lnTo>
                  <a:pt x="149098" y="85095"/>
                </a:lnTo>
                <a:close/>
                <a:moveTo>
                  <a:pt x="104255" y="84050"/>
                </a:moveTo>
                <a:lnTo>
                  <a:pt x="103970" y="88008"/>
                </a:lnTo>
                <a:lnTo>
                  <a:pt x="92632" y="88642"/>
                </a:lnTo>
                <a:lnTo>
                  <a:pt x="92537" y="84556"/>
                </a:lnTo>
                <a:lnTo>
                  <a:pt x="104255" y="84050"/>
                </a:lnTo>
                <a:close/>
                <a:moveTo>
                  <a:pt x="201859" y="82213"/>
                </a:moveTo>
                <a:lnTo>
                  <a:pt x="202270" y="83416"/>
                </a:lnTo>
                <a:cubicBezTo>
                  <a:pt x="201732" y="85095"/>
                  <a:pt x="201162" y="86900"/>
                  <a:pt x="200592" y="88737"/>
                </a:cubicBezTo>
                <a:lnTo>
                  <a:pt x="198755" y="83258"/>
                </a:lnTo>
                <a:lnTo>
                  <a:pt x="201859" y="82213"/>
                </a:lnTo>
                <a:close/>
                <a:moveTo>
                  <a:pt x="92062" y="84620"/>
                </a:moveTo>
                <a:lnTo>
                  <a:pt x="92157" y="88705"/>
                </a:lnTo>
                <a:lnTo>
                  <a:pt x="89402" y="88863"/>
                </a:lnTo>
                <a:lnTo>
                  <a:pt x="88768" y="84746"/>
                </a:lnTo>
                <a:lnTo>
                  <a:pt x="92062" y="84620"/>
                </a:lnTo>
                <a:close/>
                <a:moveTo>
                  <a:pt x="155147" y="83353"/>
                </a:moveTo>
                <a:lnTo>
                  <a:pt x="159390" y="84050"/>
                </a:lnTo>
                <a:lnTo>
                  <a:pt x="158630" y="89022"/>
                </a:lnTo>
                <a:lnTo>
                  <a:pt x="154577" y="88483"/>
                </a:lnTo>
                <a:lnTo>
                  <a:pt x="154862" y="85728"/>
                </a:lnTo>
                <a:lnTo>
                  <a:pt x="155147" y="83353"/>
                </a:lnTo>
                <a:close/>
                <a:moveTo>
                  <a:pt x="159834" y="84113"/>
                </a:moveTo>
                <a:lnTo>
                  <a:pt x="162747" y="84588"/>
                </a:lnTo>
                <a:lnTo>
                  <a:pt x="162874" y="84588"/>
                </a:lnTo>
                <a:lnTo>
                  <a:pt x="162874" y="89592"/>
                </a:lnTo>
                <a:lnTo>
                  <a:pt x="159074" y="89085"/>
                </a:lnTo>
                <a:lnTo>
                  <a:pt x="159834" y="84113"/>
                </a:lnTo>
                <a:close/>
                <a:moveTo>
                  <a:pt x="257723" y="80851"/>
                </a:moveTo>
                <a:lnTo>
                  <a:pt x="259401" y="85728"/>
                </a:lnTo>
                <a:lnTo>
                  <a:pt x="251421" y="89592"/>
                </a:lnTo>
                <a:lnTo>
                  <a:pt x="249869" y="84176"/>
                </a:lnTo>
                <a:lnTo>
                  <a:pt x="257723" y="80851"/>
                </a:lnTo>
                <a:close/>
                <a:moveTo>
                  <a:pt x="234383" y="83131"/>
                </a:moveTo>
                <a:lnTo>
                  <a:pt x="235966" y="87945"/>
                </a:lnTo>
                <a:lnTo>
                  <a:pt x="230741" y="89750"/>
                </a:lnTo>
                <a:lnTo>
                  <a:pt x="229221" y="85000"/>
                </a:lnTo>
                <a:lnTo>
                  <a:pt x="234383" y="83131"/>
                </a:lnTo>
                <a:close/>
                <a:moveTo>
                  <a:pt x="163317" y="84683"/>
                </a:moveTo>
                <a:cubicBezTo>
                  <a:pt x="164077" y="84746"/>
                  <a:pt x="165059" y="84746"/>
                  <a:pt x="165503" y="84746"/>
                </a:cubicBezTo>
                <a:lnTo>
                  <a:pt x="164869" y="89813"/>
                </a:lnTo>
                <a:cubicBezTo>
                  <a:pt x="164394" y="89750"/>
                  <a:pt x="163856" y="89687"/>
                  <a:pt x="163317" y="89623"/>
                </a:cubicBezTo>
                <a:lnTo>
                  <a:pt x="163317" y="84683"/>
                </a:lnTo>
                <a:close/>
                <a:moveTo>
                  <a:pt x="189508" y="86330"/>
                </a:moveTo>
                <a:lnTo>
                  <a:pt x="190363" y="88863"/>
                </a:lnTo>
                <a:lnTo>
                  <a:pt x="186373" y="90162"/>
                </a:lnTo>
                <a:lnTo>
                  <a:pt x="185549" y="87628"/>
                </a:lnTo>
                <a:lnTo>
                  <a:pt x="189508" y="86330"/>
                </a:lnTo>
                <a:close/>
                <a:moveTo>
                  <a:pt x="171330" y="75689"/>
                </a:moveTo>
                <a:lnTo>
                  <a:pt x="175605" y="88452"/>
                </a:lnTo>
                <a:cubicBezTo>
                  <a:pt x="172026" y="89560"/>
                  <a:pt x="169778" y="90225"/>
                  <a:pt x="169240" y="90288"/>
                </a:cubicBezTo>
                <a:cubicBezTo>
                  <a:pt x="168796" y="90288"/>
                  <a:pt x="167403" y="90130"/>
                  <a:pt x="165313" y="89877"/>
                </a:cubicBezTo>
                <a:lnTo>
                  <a:pt x="166959" y="77209"/>
                </a:lnTo>
                <a:lnTo>
                  <a:pt x="171330" y="75689"/>
                </a:lnTo>
                <a:close/>
                <a:moveTo>
                  <a:pt x="105743" y="83986"/>
                </a:moveTo>
                <a:cubicBezTo>
                  <a:pt x="106756" y="84145"/>
                  <a:pt x="112014" y="84905"/>
                  <a:pt x="119076" y="85886"/>
                </a:cubicBezTo>
                <a:lnTo>
                  <a:pt x="118284" y="90320"/>
                </a:lnTo>
                <a:lnTo>
                  <a:pt x="104856" y="88072"/>
                </a:lnTo>
                <a:lnTo>
                  <a:pt x="105141" y="84018"/>
                </a:lnTo>
                <a:lnTo>
                  <a:pt x="105743" y="83986"/>
                </a:lnTo>
                <a:close/>
                <a:moveTo>
                  <a:pt x="228777" y="85158"/>
                </a:moveTo>
                <a:lnTo>
                  <a:pt x="229474" y="87311"/>
                </a:lnTo>
                <a:lnTo>
                  <a:pt x="221779" y="90320"/>
                </a:lnTo>
                <a:cubicBezTo>
                  <a:pt x="221747" y="90320"/>
                  <a:pt x="221715" y="90352"/>
                  <a:pt x="221715" y="90352"/>
                </a:cubicBezTo>
                <a:lnTo>
                  <a:pt x="220923" y="88008"/>
                </a:lnTo>
                <a:lnTo>
                  <a:pt x="228777" y="85158"/>
                </a:lnTo>
                <a:close/>
                <a:moveTo>
                  <a:pt x="269219" y="81801"/>
                </a:moveTo>
                <a:lnTo>
                  <a:pt x="273019" y="87375"/>
                </a:lnTo>
                <a:lnTo>
                  <a:pt x="266400" y="90573"/>
                </a:lnTo>
                <a:lnTo>
                  <a:pt x="263740" y="84683"/>
                </a:lnTo>
                <a:lnTo>
                  <a:pt x="268649" y="82308"/>
                </a:lnTo>
                <a:cubicBezTo>
                  <a:pt x="268680" y="82276"/>
                  <a:pt x="268712" y="82244"/>
                  <a:pt x="268744" y="82213"/>
                </a:cubicBezTo>
                <a:lnTo>
                  <a:pt x="269219" y="81801"/>
                </a:lnTo>
                <a:close/>
                <a:moveTo>
                  <a:pt x="218738" y="82878"/>
                </a:moveTo>
                <a:lnTo>
                  <a:pt x="220385" y="87755"/>
                </a:lnTo>
                <a:lnTo>
                  <a:pt x="211866" y="90858"/>
                </a:lnTo>
                <a:lnTo>
                  <a:pt x="210029" y="85760"/>
                </a:lnTo>
                <a:lnTo>
                  <a:pt x="218738" y="82878"/>
                </a:lnTo>
                <a:close/>
                <a:moveTo>
                  <a:pt x="119519" y="85950"/>
                </a:moveTo>
                <a:lnTo>
                  <a:pt x="125251" y="86741"/>
                </a:lnTo>
                <a:lnTo>
                  <a:pt x="124301" y="91302"/>
                </a:lnTo>
                <a:lnTo>
                  <a:pt x="118759" y="90383"/>
                </a:lnTo>
                <a:lnTo>
                  <a:pt x="119519" y="85950"/>
                </a:lnTo>
                <a:close/>
                <a:moveTo>
                  <a:pt x="185106" y="87787"/>
                </a:moveTo>
                <a:lnTo>
                  <a:pt x="185929" y="90288"/>
                </a:lnTo>
                <a:lnTo>
                  <a:pt x="182034" y="91587"/>
                </a:lnTo>
                <a:lnTo>
                  <a:pt x="182224" y="88705"/>
                </a:lnTo>
                <a:lnTo>
                  <a:pt x="185106" y="87787"/>
                </a:lnTo>
                <a:close/>
                <a:moveTo>
                  <a:pt x="125726" y="86836"/>
                </a:moveTo>
                <a:lnTo>
                  <a:pt x="129305" y="87343"/>
                </a:lnTo>
                <a:lnTo>
                  <a:pt x="128671" y="92062"/>
                </a:lnTo>
                <a:lnTo>
                  <a:pt x="124745" y="91397"/>
                </a:lnTo>
                <a:lnTo>
                  <a:pt x="125726" y="86836"/>
                </a:lnTo>
                <a:close/>
                <a:moveTo>
                  <a:pt x="263328" y="84873"/>
                </a:moveTo>
                <a:lnTo>
                  <a:pt x="265989" y="90763"/>
                </a:lnTo>
                <a:lnTo>
                  <a:pt x="262663" y="92379"/>
                </a:lnTo>
                <a:lnTo>
                  <a:pt x="260510" y="86203"/>
                </a:lnTo>
                <a:lnTo>
                  <a:pt x="263328" y="84873"/>
                </a:lnTo>
                <a:close/>
                <a:moveTo>
                  <a:pt x="229632" y="87755"/>
                </a:moveTo>
                <a:lnTo>
                  <a:pt x="230298" y="89908"/>
                </a:lnTo>
                <a:lnTo>
                  <a:pt x="222475" y="92600"/>
                </a:lnTo>
                <a:lnTo>
                  <a:pt x="221842" y="90763"/>
                </a:lnTo>
                <a:lnTo>
                  <a:pt x="221937" y="90763"/>
                </a:lnTo>
                <a:lnTo>
                  <a:pt x="229632" y="87755"/>
                </a:lnTo>
                <a:close/>
                <a:moveTo>
                  <a:pt x="202492" y="84176"/>
                </a:moveTo>
                <a:lnTo>
                  <a:pt x="203569" y="87438"/>
                </a:lnTo>
                <a:lnTo>
                  <a:pt x="201890" y="92727"/>
                </a:lnTo>
                <a:lnTo>
                  <a:pt x="200814" y="89497"/>
                </a:lnTo>
                <a:cubicBezTo>
                  <a:pt x="201415" y="87628"/>
                  <a:pt x="201985" y="85855"/>
                  <a:pt x="202492" y="84176"/>
                </a:cubicBezTo>
                <a:close/>
                <a:moveTo>
                  <a:pt x="209586" y="85886"/>
                </a:moveTo>
                <a:lnTo>
                  <a:pt x="211423" y="91017"/>
                </a:lnTo>
                <a:lnTo>
                  <a:pt x="206451" y="92854"/>
                </a:lnTo>
                <a:cubicBezTo>
                  <a:pt x="205501" y="90130"/>
                  <a:pt x="204867" y="88262"/>
                  <a:pt x="204582" y="87533"/>
                </a:cubicBezTo>
                <a:lnTo>
                  <a:pt x="209586" y="85886"/>
                </a:lnTo>
                <a:close/>
                <a:moveTo>
                  <a:pt x="129748" y="87407"/>
                </a:moveTo>
                <a:lnTo>
                  <a:pt x="134879" y="88135"/>
                </a:lnTo>
                <a:lnTo>
                  <a:pt x="134119" y="92949"/>
                </a:lnTo>
                <a:lnTo>
                  <a:pt x="129147" y="92125"/>
                </a:lnTo>
                <a:lnTo>
                  <a:pt x="129748" y="87407"/>
                </a:lnTo>
                <a:close/>
                <a:moveTo>
                  <a:pt x="103906" y="88483"/>
                </a:moveTo>
                <a:lnTo>
                  <a:pt x="103558" y="93012"/>
                </a:lnTo>
                <a:lnTo>
                  <a:pt x="92727" y="93202"/>
                </a:lnTo>
                <a:lnTo>
                  <a:pt x="92600" y="89117"/>
                </a:lnTo>
                <a:lnTo>
                  <a:pt x="103906" y="88483"/>
                </a:lnTo>
                <a:close/>
                <a:moveTo>
                  <a:pt x="92157" y="89180"/>
                </a:moveTo>
                <a:lnTo>
                  <a:pt x="92284" y="93234"/>
                </a:lnTo>
                <a:lnTo>
                  <a:pt x="90035" y="93265"/>
                </a:lnTo>
                <a:lnTo>
                  <a:pt x="89465" y="89307"/>
                </a:lnTo>
                <a:lnTo>
                  <a:pt x="92157" y="89180"/>
                </a:lnTo>
                <a:close/>
                <a:moveTo>
                  <a:pt x="181749" y="88863"/>
                </a:moveTo>
                <a:lnTo>
                  <a:pt x="181590" y="91745"/>
                </a:lnTo>
                <a:lnTo>
                  <a:pt x="175478" y="93740"/>
                </a:lnTo>
                <a:lnTo>
                  <a:pt x="175478" y="93740"/>
                </a:lnTo>
                <a:lnTo>
                  <a:pt x="176080" y="90668"/>
                </a:lnTo>
                <a:cubicBezTo>
                  <a:pt x="177727" y="90162"/>
                  <a:pt x="179659" y="89560"/>
                  <a:pt x="181749" y="88863"/>
                </a:cubicBezTo>
                <a:close/>
                <a:moveTo>
                  <a:pt x="194005" y="84841"/>
                </a:moveTo>
                <a:lnTo>
                  <a:pt x="196412" y="92727"/>
                </a:lnTo>
                <a:lnTo>
                  <a:pt x="192548" y="93867"/>
                </a:lnTo>
                <a:lnTo>
                  <a:pt x="190870" y="88927"/>
                </a:lnTo>
                <a:lnTo>
                  <a:pt x="189919" y="86203"/>
                </a:lnTo>
                <a:lnTo>
                  <a:pt x="194005" y="84841"/>
                </a:lnTo>
                <a:close/>
                <a:moveTo>
                  <a:pt x="135322" y="88167"/>
                </a:moveTo>
                <a:lnTo>
                  <a:pt x="141719" y="89053"/>
                </a:lnTo>
                <a:cubicBezTo>
                  <a:pt x="141434" y="90700"/>
                  <a:pt x="141149" y="92379"/>
                  <a:pt x="140864" y="94057"/>
                </a:cubicBezTo>
                <a:lnTo>
                  <a:pt x="134562" y="93012"/>
                </a:lnTo>
                <a:lnTo>
                  <a:pt x="135322" y="88167"/>
                </a:lnTo>
                <a:close/>
                <a:moveTo>
                  <a:pt x="25050" y="50797"/>
                </a:moveTo>
                <a:cubicBezTo>
                  <a:pt x="25335" y="52286"/>
                  <a:pt x="25557" y="53426"/>
                  <a:pt x="25715" y="54027"/>
                </a:cubicBezTo>
                <a:cubicBezTo>
                  <a:pt x="27077" y="59000"/>
                  <a:pt x="31099" y="64352"/>
                  <a:pt x="35279" y="66727"/>
                </a:cubicBezTo>
                <a:cubicBezTo>
                  <a:pt x="37275" y="67835"/>
                  <a:pt x="40663" y="69292"/>
                  <a:pt x="43957" y="70717"/>
                </a:cubicBezTo>
                <a:cubicBezTo>
                  <a:pt x="46807" y="71952"/>
                  <a:pt x="50734" y="73599"/>
                  <a:pt x="51272" y="74137"/>
                </a:cubicBezTo>
                <a:cubicBezTo>
                  <a:pt x="51684" y="74517"/>
                  <a:pt x="54598" y="77589"/>
                  <a:pt x="58398" y="81611"/>
                </a:cubicBezTo>
                <a:lnTo>
                  <a:pt x="57448" y="94184"/>
                </a:lnTo>
                <a:lnTo>
                  <a:pt x="52602" y="83955"/>
                </a:lnTo>
                <a:cubicBezTo>
                  <a:pt x="52507" y="83733"/>
                  <a:pt x="52317" y="83543"/>
                  <a:pt x="52096" y="83448"/>
                </a:cubicBezTo>
                <a:cubicBezTo>
                  <a:pt x="36008" y="75024"/>
                  <a:pt x="18241" y="65143"/>
                  <a:pt x="17006" y="63401"/>
                </a:cubicBezTo>
                <a:cubicBezTo>
                  <a:pt x="16468" y="62546"/>
                  <a:pt x="15201" y="57923"/>
                  <a:pt x="13871" y="53046"/>
                </a:cubicBezTo>
                <a:cubicBezTo>
                  <a:pt x="17766" y="52254"/>
                  <a:pt x="21630" y="51462"/>
                  <a:pt x="25050" y="50797"/>
                </a:cubicBezTo>
                <a:close/>
                <a:moveTo>
                  <a:pt x="104825" y="88547"/>
                </a:moveTo>
                <a:lnTo>
                  <a:pt x="118221" y="90763"/>
                </a:lnTo>
                <a:lnTo>
                  <a:pt x="117461" y="95102"/>
                </a:lnTo>
                <a:lnTo>
                  <a:pt x="104508" y="93075"/>
                </a:lnTo>
                <a:lnTo>
                  <a:pt x="104825" y="88547"/>
                </a:lnTo>
                <a:close/>
                <a:moveTo>
                  <a:pt x="190489" y="89307"/>
                </a:moveTo>
                <a:lnTo>
                  <a:pt x="192073" y="93994"/>
                </a:lnTo>
                <a:lnTo>
                  <a:pt x="188019" y="95229"/>
                </a:lnTo>
                <a:lnTo>
                  <a:pt x="186531" y="90605"/>
                </a:lnTo>
                <a:lnTo>
                  <a:pt x="190489" y="89307"/>
                </a:lnTo>
                <a:close/>
                <a:moveTo>
                  <a:pt x="186056" y="90732"/>
                </a:moveTo>
                <a:lnTo>
                  <a:pt x="187544" y="95260"/>
                </a:lnTo>
                <a:lnTo>
                  <a:pt x="181844" y="95039"/>
                </a:lnTo>
                <a:lnTo>
                  <a:pt x="182002" y="92062"/>
                </a:lnTo>
                <a:lnTo>
                  <a:pt x="186056" y="90732"/>
                </a:lnTo>
                <a:close/>
                <a:moveTo>
                  <a:pt x="249457" y="84335"/>
                </a:moveTo>
                <a:lnTo>
                  <a:pt x="251009" y="89782"/>
                </a:lnTo>
                <a:lnTo>
                  <a:pt x="239323" y="95419"/>
                </a:lnTo>
                <a:cubicBezTo>
                  <a:pt x="239292" y="93455"/>
                  <a:pt x="239323" y="91143"/>
                  <a:pt x="239482" y="88547"/>
                </a:cubicBezTo>
                <a:lnTo>
                  <a:pt x="239513" y="88547"/>
                </a:lnTo>
                <a:lnTo>
                  <a:pt x="249457" y="84335"/>
                </a:lnTo>
                <a:close/>
                <a:moveTo>
                  <a:pt x="220512" y="88198"/>
                </a:moveTo>
                <a:lnTo>
                  <a:pt x="222064" y="92727"/>
                </a:lnTo>
                <a:lnTo>
                  <a:pt x="213576" y="95672"/>
                </a:lnTo>
                <a:lnTo>
                  <a:pt x="212024" y="91302"/>
                </a:lnTo>
                <a:lnTo>
                  <a:pt x="220512" y="88198"/>
                </a:lnTo>
                <a:close/>
                <a:moveTo>
                  <a:pt x="118664" y="90827"/>
                </a:moveTo>
                <a:lnTo>
                  <a:pt x="123129" y="91587"/>
                </a:lnTo>
                <a:lnTo>
                  <a:pt x="122496" y="95894"/>
                </a:lnTo>
                <a:lnTo>
                  <a:pt x="117904" y="95165"/>
                </a:lnTo>
                <a:lnTo>
                  <a:pt x="118664" y="90827"/>
                </a:lnTo>
                <a:close/>
                <a:moveTo>
                  <a:pt x="230456" y="90320"/>
                </a:moveTo>
                <a:lnTo>
                  <a:pt x="231406" y="93392"/>
                </a:lnTo>
                <a:lnTo>
                  <a:pt x="223584" y="95894"/>
                </a:lnTo>
                <a:lnTo>
                  <a:pt x="222634" y="93012"/>
                </a:lnTo>
                <a:lnTo>
                  <a:pt x="230456" y="90320"/>
                </a:lnTo>
                <a:close/>
                <a:moveTo>
                  <a:pt x="198312" y="83416"/>
                </a:moveTo>
                <a:lnTo>
                  <a:pt x="200339" y="89497"/>
                </a:lnTo>
                <a:cubicBezTo>
                  <a:pt x="199610" y="91808"/>
                  <a:pt x="198850" y="94184"/>
                  <a:pt x="198090" y="96559"/>
                </a:cubicBezTo>
                <a:lnTo>
                  <a:pt x="194416" y="84715"/>
                </a:lnTo>
                <a:lnTo>
                  <a:pt x="198312" y="83416"/>
                </a:lnTo>
                <a:close/>
                <a:moveTo>
                  <a:pt x="259686" y="86615"/>
                </a:moveTo>
                <a:lnTo>
                  <a:pt x="261840" y="92790"/>
                </a:lnTo>
                <a:lnTo>
                  <a:pt x="253859" y="96654"/>
                </a:lnTo>
                <a:lnTo>
                  <a:pt x="251706" y="90478"/>
                </a:lnTo>
                <a:lnTo>
                  <a:pt x="259686" y="86615"/>
                </a:lnTo>
                <a:close/>
                <a:moveTo>
                  <a:pt x="123604" y="91650"/>
                </a:moveTo>
                <a:lnTo>
                  <a:pt x="128608" y="92505"/>
                </a:lnTo>
                <a:lnTo>
                  <a:pt x="128101" y="96780"/>
                </a:lnTo>
                <a:lnTo>
                  <a:pt x="122939" y="95989"/>
                </a:lnTo>
                <a:lnTo>
                  <a:pt x="123604" y="91650"/>
                </a:lnTo>
                <a:close/>
                <a:moveTo>
                  <a:pt x="175605" y="90827"/>
                </a:moveTo>
                <a:lnTo>
                  <a:pt x="174972" y="93899"/>
                </a:lnTo>
                <a:lnTo>
                  <a:pt x="170000" y="95514"/>
                </a:lnTo>
                <a:cubicBezTo>
                  <a:pt x="169905" y="95545"/>
                  <a:pt x="169841" y="95640"/>
                  <a:pt x="169841" y="95735"/>
                </a:cubicBezTo>
                <a:lnTo>
                  <a:pt x="169841" y="96875"/>
                </a:lnTo>
                <a:lnTo>
                  <a:pt x="164521" y="96210"/>
                </a:lnTo>
                <a:lnTo>
                  <a:pt x="165028" y="92157"/>
                </a:lnTo>
                <a:cubicBezTo>
                  <a:pt x="167276" y="92410"/>
                  <a:pt x="168765" y="92569"/>
                  <a:pt x="169240" y="92569"/>
                </a:cubicBezTo>
                <a:cubicBezTo>
                  <a:pt x="169715" y="92569"/>
                  <a:pt x="172026" y="91935"/>
                  <a:pt x="175605" y="90827"/>
                </a:cubicBezTo>
                <a:close/>
                <a:moveTo>
                  <a:pt x="129083" y="92600"/>
                </a:moveTo>
                <a:lnTo>
                  <a:pt x="131712" y="93012"/>
                </a:lnTo>
                <a:lnTo>
                  <a:pt x="131047" y="97256"/>
                </a:lnTo>
                <a:lnTo>
                  <a:pt x="128513" y="96875"/>
                </a:lnTo>
                <a:lnTo>
                  <a:pt x="129083" y="92600"/>
                </a:lnTo>
                <a:close/>
                <a:moveTo>
                  <a:pt x="174877" y="94405"/>
                </a:moveTo>
                <a:lnTo>
                  <a:pt x="174243" y="97414"/>
                </a:lnTo>
                <a:lnTo>
                  <a:pt x="170285" y="96939"/>
                </a:lnTo>
                <a:lnTo>
                  <a:pt x="170285" y="95894"/>
                </a:lnTo>
                <a:lnTo>
                  <a:pt x="174877" y="94405"/>
                </a:lnTo>
                <a:close/>
                <a:moveTo>
                  <a:pt x="211581" y="91460"/>
                </a:moveTo>
                <a:lnTo>
                  <a:pt x="213165" y="95799"/>
                </a:lnTo>
                <a:lnTo>
                  <a:pt x="208066" y="97572"/>
                </a:lnTo>
                <a:cubicBezTo>
                  <a:pt x="207496" y="95989"/>
                  <a:pt x="207021" y="94564"/>
                  <a:pt x="206577" y="93297"/>
                </a:cubicBezTo>
                <a:lnTo>
                  <a:pt x="211581" y="91460"/>
                </a:lnTo>
                <a:close/>
                <a:moveTo>
                  <a:pt x="132187" y="93075"/>
                </a:moveTo>
                <a:lnTo>
                  <a:pt x="134055" y="93392"/>
                </a:lnTo>
                <a:lnTo>
                  <a:pt x="133390" y="97604"/>
                </a:lnTo>
                <a:lnTo>
                  <a:pt x="131490" y="97319"/>
                </a:lnTo>
                <a:lnTo>
                  <a:pt x="132187" y="93075"/>
                </a:lnTo>
                <a:close/>
                <a:moveTo>
                  <a:pt x="88357" y="84746"/>
                </a:moveTo>
                <a:lnTo>
                  <a:pt x="89624" y="93487"/>
                </a:lnTo>
                <a:cubicBezTo>
                  <a:pt x="89655" y="93614"/>
                  <a:pt x="89750" y="93677"/>
                  <a:pt x="89877" y="93677"/>
                </a:cubicBezTo>
                <a:lnTo>
                  <a:pt x="92315" y="93645"/>
                </a:lnTo>
                <a:lnTo>
                  <a:pt x="92410" y="97636"/>
                </a:lnTo>
                <a:lnTo>
                  <a:pt x="84461" y="97446"/>
                </a:lnTo>
                <a:cubicBezTo>
                  <a:pt x="83986" y="93930"/>
                  <a:pt x="83353" y="89275"/>
                  <a:pt x="82783" y="84810"/>
                </a:cubicBezTo>
                <a:lnTo>
                  <a:pt x="82783" y="84810"/>
                </a:lnTo>
                <a:lnTo>
                  <a:pt x="83955" y="84936"/>
                </a:lnTo>
                <a:lnTo>
                  <a:pt x="84113" y="84936"/>
                </a:lnTo>
                <a:lnTo>
                  <a:pt x="88357" y="84746"/>
                </a:lnTo>
                <a:close/>
                <a:moveTo>
                  <a:pt x="103526" y="93455"/>
                </a:moveTo>
                <a:lnTo>
                  <a:pt x="103241" y="97382"/>
                </a:lnTo>
                <a:lnTo>
                  <a:pt x="92822" y="97667"/>
                </a:lnTo>
                <a:lnTo>
                  <a:pt x="92727" y="93645"/>
                </a:lnTo>
                <a:lnTo>
                  <a:pt x="103526" y="93455"/>
                </a:lnTo>
                <a:close/>
                <a:moveTo>
                  <a:pt x="142638" y="89180"/>
                </a:moveTo>
                <a:lnTo>
                  <a:pt x="145614" y="89560"/>
                </a:lnTo>
                <a:lnTo>
                  <a:pt x="144221" y="97731"/>
                </a:lnTo>
                <a:lnTo>
                  <a:pt x="141244" y="97351"/>
                </a:lnTo>
                <a:cubicBezTo>
                  <a:pt x="141719" y="94595"/>
                  <a:pt x="142194" y="91840"/>
                  <a:pt x="142638" y="89180"/>
                </a:cubicBezTo>
                <a:close/>
                <a:moveTo>
                  <a:pt x="237201" y="88008"/>
                </a:moveTo>
                <a:cubicBezTo>
                  <a:pt x="237011" y="91270"/>
                  <a:pt x="236980" y="94089"/>
                  <a:pt x="237043" y="96400"/>
                </a:cubicBezTo>
                <a:lnTo>
                  <a:pt x="233274" y="97731"/>
                </a:lnTo>
                <a:lnTo>
                  <a:pt x="231913" y="93455"/>
                </a:lnTo>
                <a:lnTo>
                  <a:pt x="230868" y="90193"/>
                </a:lnTo>
                <a:lnTo>
                  <a:pt x="237201" y="88008"/>
                </a:lnTo>
                <a:close/>
                <a:moveTo>
                  <a:pt x="146058" y="89655"/>
                </a:moveTo>
                <a:lnTo>
                  <a:pt x="148053" y="89908"/>
                </a:lnTo>
                <a:lnTo>
                  <a:pt x="146723" y="98142"/>
                </a:lnTo>
                <a:lnTo>
                  <a:pt x="144696" y="97857"/>
                </a:lnTo>
                <a:lnTo>
                  <a:pt x="146058" y="89655"/>
                </a:lnTo>
                <a:close/>
                <a:moveTo>
                  <a:pt x="181559" y="92220"/>
                </a:moveTo>
                <a:lnTo>
                  <a:pt x="181147" y="98301"/>
                </a:lnTo>
                <a:lnTo>
                  <a:pt x="174687" y="97509"/>
                </a:lnTo>
                <a:lnTo>
                  <a:pt x="175352" y="94247"/>
                </a:lnTo>
                <a:lnTo>
                  <a:pt x="181559" y="92220"/>
                </a:lnTo>
                <a:close/>
                <a:moveTo>
                  <a:pt x="148496" y="89972"/>
                </a:moveTo>
                <a:lnTo>
                  <a:pt x="150238" y="90225"/>
                </a:lnTo>
                <a:lnTo>
                  <a:pt x="148908" y="98396"/>
                </a:lnTo>
                <a:lnTo>
                  <a:pt x="147198" y="98174"/>
                </a:lnTo>
                <a:lnTo>
                  <a:pt x="148496" y="89972"/>
                </a:lnTo>
                <a:close/>
                <a:moveTo>
                  <a:pt x="273272" y="87755"/>
                </a:moveTo>
                <a:lnTo>
                  <a:pt x="276946" y="92822"/>
                </a:lnTo>
                <a:lnTo>
                  <a:pt x="266052" y="98396"/>
                </a:lnTo>
                <a:lnTo>
                  <a:pt x="263582" y="95039"/>
                </a:lnTo>
                <a:lnTo>
                  <a:pt x="262822" y="92822"/>
                </a:lnTo>
                <a:lnTo>
                  <a:pt x="273272" y="87755"/>
                </a:lnTo>
                <a:close/>
                <a:moveTo>
                  <a:pt x="134499" y="93455"/>
                </a:moveTo>
                <a:lnTo>
                  <a:pt x="140801" y="94532"/>
                </a:lnTo>
                <a:cubicBezTo>
                  <a:pt x="140547" y="95894"/>
                  <a:pt x="140326" y="97287"/>
                  <a:pt x="140072" y="98681"/>
                </a:cubicBezTo>
                <a:lnTo>
                  <a:pt x="133834" y="97699"/>
                </a:lnTo>
                <a:lnTo>
                  <a:pt x="134499" y="93455"/>
                </a:lnTo>
                <a:close/>
                <a:moveTo>
                  <a:pt x="104476" y="93519"/>
                </a:moveTo>
                <a:lnTo>
                  <a:pt x="117397" y="95577"/>
                </a:lnTo>
                <a:lnTo>
                  <a:pt x="116827" y="98744"/>
                </a:lnTo>
                <a:lnTo>
                  <a:pt x="108150" y="97256"/>
                </a:lnTo>
                <a:lnTo>
                  <a:pt x="108118" y="97256"/>
                </a:lnTo>
                <a:lnTo>
                  <a:pt x="104191" y="97351"/>
                </a:lnTo>
                <a:lnTo>
                  <a:pt x="104476" y="93519"/>
                </a:lnTo>
                <a:close/>
                <a:moveTo>
                  <a:pt x="150681" y="90288"/>
                </a:moveTo>
                <a:lnTo>
                  <a:pt x="153817" y="90700"/>
                </a:lnTo>
                <a:lnTo>
                  <a:pt x="152487" y="98934"/>
                </a:lnTo>
                <a:lnTo>
                  <a:pt x="149351" y="98491"/>
                </a:lnTo>
                <a:lnTo>
                  <a:pt x="150681" y="90288"/>
                </a:lnTo>
                <a:close/>
                <a:moveTo>
                  <a:pt x="261967" y="93234"/>
                </a:moveTo>
                <a:lnTo>
                  <a:pt x="262663" y="95229"/>
                </a:lnTo>
                <a:lnTo>
                  <a:pt x="254683" y="99029"/>
                </a:lnTo>
                <a:lnTo>
                  <a:pt x="253986" y="97097"/>
                </a:lnTo>
                <a:lnTo>
                  <a:pt x="261967" y="93234"/>
                </a:lnTo>
                <a:close/>
                <a:moveTo>
                  <a:pt x="154292" y="90763"/>
                </a:moveTo>
                <a:cubicBezTo>
                  <a:pt x="155654" y="90953"/>
                  <a:pt x="156952" y="91112"/>
                  <a:pt x="158187" y="91270"/>
                </a:cubicBezTo>
                <a:lnTo>
                  <a:pt x="156857" y="99536"/>
                </a:lnTo>
                <a:lnTo>
                  <a:pt x="152962" y="98966"/>
                </a:lnTo>
                <a:lnTo>
                  <a:pt x="154292" y="90763"/>
                </a:lnTo>
                <a:close/>
                <a:moveTo>
                  <a:pt x="158630" y="91365"/>
                </a:moveTo>
                <a:cubicBezTo>
                  <a:pt x="159770" y="91492"/>
                  <a:pt x="160816" y="91650"/>
                  <a:pt x="161829" y="91745"/>
                </a:cubicBezTo>
                <a:lnTo>
                  <a:pt x="160626" y="100074"/>
                </a:lnTo>
                <a:lnTo>
                  <a:pt x="157300" y="99599"/>
                </a:lnTo>
                <a:lnTo>
                  <a:pt x="158630" y="91365"/>
                </a:lnTo>
                <a:close/>
                <a:moveTo>
                  <a:pt x="277231" y="93202"/>
                </a:moveTo>
                <a:lnTo>
                  <a:pt x="279511" y="96432"/>
                </a:lnTo>
                <a:lnTo>
                  <a:pt x="274381" y="100074"/>
                </a:lnTo>
                <a:lnTo>
                  <a:pt x="271594" y="96084"/>
                </a:lnTo>
                <a:lnTo>
                  <a:pt x="277231" y="93202"/>
                </a:lnTo>
                <a:close/>
                <a:moveTo>
                  <a:pt x="251262" y="90637"/>
                </a:moveTo>
                <a:lnTo>
                  <a:pt x="252688" y="94754"/>
                </a:lnTo>
                <a:lnTo>
                  <a:pt x="239545" y="100359"/>
                </a:lnTo>
                <a:cubicBezTo>
                  <a:pt x="239450" y="99282"/>
                  <a:pt x="239387" y="97952"/>
                  <a:pt x="239355" y="96432"/>
                </a:cubicBezTo>
                <a:lnTo>
                  <a:pt x="251262" y="90637"/>
                </a:lnTo>
                <a:close/>
                <a:moveTo>
                  <a:pt x="162272" y="91840"/>
                </a:moveTo>
                <a:lnTo>
                  <a:pt x="164553" y="92093"/>
                </a:lnTo>
                <a:lnTo>
                  <a:pt x="163476" y="100486"/>
                </a:lnTo>
                <a:lnTo>
                  <a:pt x="161101" y="100137"/>
                </a:lnTo>
                <a:lnTo>
                  <a:pt x="162272" y="91840"/>
                </a:lnTo>
                <a:close/>
                <a:moveTo>
                  <a:pt x="117809" y="95640"/>
                </a:moveTo>
                <a:lnTo>
                  <a:pt x="128006" y="97256"/>
                </a:lnTo>
                <a:lnTo>
                  <a:pt x="127595" y="100549"/>
                </a:lnTo>
                <a:lnTo>
                  <a:pt x="117271" y="98807"/>
                </a:lnTo>
                <a:lnTo>
                  <a:pt x="117809" y="95640"/>
                </a:lnTo>
                <a:close/>
                <a:moveTo>
                  <a:pt x="231564" y="93835"/>
                </a:moveTo>
                <a:lnTo>
                  <a:pt x="232831" y="97889"/>
                </a:lnTo>
                <a:lnTo>
                  <a:pt x="225167" y="100612"/>
                </a:lnTo>
                <a:lnTo>
                  <a:pt x="224249" y="97857"/>
                </a:lnTo>
                <a:lnTo>
                  <a:pt x="223742" y="96337"/>
                </a:lnTo>
                <a:lnTo>
                  <a:pt x="231564" y="93835"/>
                </a:lnTo>
                <a:close/>
                <a:moveTo>
                  <a:pt x="200592" y="90225"/>
                </a:moveTo>
                <a:lnTo>
                  <a:pt x="201669" y="93487"/>
                </a:lnTo>
                <a:lnTo>
                  <a:pt x="199357" y="100676"/>
                </a:lnTo>
                <a:lnTo>
                  <a:pt x="198343" y="97351"/>
                </a:lnTo>
                <a:cubicBezTo>
                  <a:pt x="199103" y="94944"/>
                  <a:pt x="199864" y="92537"/>
                  <a:pt x="200592" y="90225"/>
                </a:cubicBezTo>
                <a:close/>
                <a:moveTo>
                  <a:pt x="222190" y="93170"/>
                </a:moveTo>
                <a:lnTo>
                  <a:pt x="223742" y="97794"/>
                </a:lnTo>
                <a:lnTo>
                  <a:pt x="215413" y="100739"/>
                </a:lnTo>
                <a:lnTo>
                  <a:pt x="213735" y="96084"/>
                </a:lnTo>
                <a:lnTo>
                  <a:pt x="222190" y="93170"/>
                </a:lnTo>
                <a:close/>
                <a:moveTo>
                  <a:pt x="164426" y="96685"/>
                </a:moveTo>
                <a:lnTo>
                  <a:pt x="169810" y="97351"/>
                </a:lnTo>
                <a:lnTo>
                  <a:pt x="169113" y="101246"/>
                </a:lnTo>
                <a:lnTo>
                  <a:pt x="163919" y="100549"/>
                </a:lnTo>
                <a:lnTo>
                  <a:pt x="164426" y="96685"/>
                </a:lnTo>
                <a:close/>
                <a:moveTo>
                  <a:pt x="128481" y="97319"/>
                </a:moveTo>
                <a:lnTo>
                  <a:pt x="133295" y="98079"/>
                </a:lnTo>
                <a:lnTo>
                  <a:pt x="132788" y="101436"/>
                </a:lnTo>
                <a:lnTo>
                  <a:pt x="128038" y="100612"/>
                </a:lnTo>
                <a:lnTo>
                  <a:pt x="128481" y="97319"/>
                </a:lnTo>
                <a:close/>
                <a:moveTo>
                  <a:pt x="170253" y="97414"/>
                </a:moveTo>
                <a:lnTo>
                  <a:pt x="174148" y="97889"/>
                </a:lnTo>
                <a:lnTo>
                  <a:pt x="173357" y="101848"/>
                </a:lnTo>
                <a:lnTo>
                  <a:pt x="169556" y="101309"/>
                </a:lnTo>
                <a:lnTo>
                  <a:pt x="170253" y="97414"/>
                </a:lnTo>
                <a:close/>
                <a:moveTo>
                  <a:pt x="62610" y="82624"/>
                </a:moveTo>
                <a:lnTo>
                  <a:pt x="81865" y="84683"/>
                </a:lnTo>
                <a:cubicBezTo>
                  <a:pt x="82623" y="90592"/>
                  <a:pt x="83476" y="97194"/>
                  <a:pt x="84109" y="102163"/>
                </a:cubicBezTo>
                <a:lnTo>
                  <a:pt x="84109" y="102163"/>
                </a:lnTo>
                <a:cubicBezTo>
                  <a:pt x="82732" y="102100"/>
                  <a:pt x="81638" y="102038"/>
                  <a:pt x="81073" y="102038"/>
                </a:cubicBezTo>
                <a:cubicBezTo>
                  <a:pt x="79141" y="100011"/>
                  <a:pt x="69989" y="90383"/>
                  <a:pt x="62610" y="82624"/>
                </a:cubicBezTo>
                <a:close/>
                <a:moveTo>
                  <a:pt x="108087" y="97731"/>
                </a:moveTo>
                <a:lnTo>
                  <a:pt x="116732" y="99187"/>
                </a:lnTo>
                <a:lnTo>
                  <a:pt x="116131" y="102544"/>
                </a:lnTo>
                <a:lnTo>
                  <a:pt x="112964" y="102069"/>
                </a:lnTo>
                <a:lnTo>
                  <a:pt x="112900" y="102069"/>
                </a:lnTo>
                <a:lnTo>
                  <a:pt x="110082" y="102354"/>
                </a:lnTo>
                <a:lnTo>
                  <a:pt x="104603" y="97826"/>
                </a:lnTo>
                <a:lnTo>
                  <a:pt x="108087" y="97731"/>
                </a:lnTo>
                <a:close/>
                <a:moveTo>
                  <a:pt x="133770" y="98142"/>
                </a:moveTo>
                <a:lnTo>
                  <a:pt x="140009" y="99124"/>
                </a:lnTo>
                <a:cubicBezTo>
                  <a:pt x="139787" y="100264"/>
                  <a:pt x="139597" y="101404"/>
                  <a:pt x="139407" y="102544"/>
                </a:cubicBezTo>
                <a:lnTo>
                  <a:pt x="133232" y="101499"/>
                </a:lnTo>
                <a:lnTo>
                  <a:pt x="133770" y="98142"/>
                </a:lnTo>
                <a:close/>
                <a:moveTo>
                  <a:pt x="262885" y="95640"/>
                </a:moveTo>
                <a:lnTo>
                  <a:pt x="265197" y="98776"/>
                </a:lnTo>
                <a:lnTo>
                  <a:pt x="255949" y="102734"/>
                </a:lnTo>
                <a:lnTo>
                  <a:pt x="254809" y="99472"/>
                </a:lnTo>
                <a:lnTo>
                  <a:pt x="262885" y="95640"/>
                </a:lnTo>
                <a:close/>
                <a:moveTo>
                  <a:pt x="174623" y="97952"/>
                </a:moveTo>
                <a:lnTo>
                  <a:pt x="181147" y="98744"/>
                </a:lnTo>
                <a:lnTo>
                  <a:pt x="180862" y="102893"/>
                </a:lnTo>
                <a:lnTo>
                  <a:pt x="173800" y="101911"/>
                </a:lnTo>
                <a:lnTo>
                  <a:pt x="174623" y="97952"/>
                </a:lnTo>
                <a:close/>
                <a:moveTo>
                  <a:pt x="271182" y="96274"/>
                </a:moveTo>
                <a:lnTo>
                  <a:pt x="274001" y="100359"/>
                </a:lnTo>
                <a:lnTo>
                  <a:pt x="269694" y="103399"/>
                </a:lnTo>
                <a:lnTo>
                  <a:pt x="266305" y="98776"/>
                </a:lnTo>
                <a:lnTo>
                  <a:pt x="271182" y="96274"/>
                </a:lnTo>
                <a:close/>
                <a:moveTo>
                  <a:pt x="252846" y="95197"/>
                </a:moveTo>
                <a:lnTo>
                  <a:pt x="253416" y="96844"/>
                </a:lnTo>
                <a:lnTo>
                  <a:pt x="239862" y="103431"/>
                </a:lnTo>
                <a:cubicBezTo>
                  <a:pt x="239798" y="102861"/>
                  <a:pt x="239672" y="102006"/>
                  <a:pt x="239577" y="100834"/>
                </a:cubicBezTo>
                <a:lnTo>
                  <a:pt x="252846" y="95197"/>
                </a:lnTo>
                <a:close/>
                <a:moveTo>
                  <a:pt x="196570" y="93139"/>
                </a:moveTo>
                <a:lnTo>
                  <a:pt x="197837" y="97351"/>
                </a:lnTo>
                <a:cubicBezTo>
                  <a:pt x="197172" y="99441"/>
                  <a:pt x="196507" y="101531"/>
                  <a:pt x="195842" y="103589"/>
                </a:cubicBezTo>
                <a:lnTo>
                  <a:pt x="195683" y="103083"/>
                </a:lnTo>
                <a:lnTo>
                  <a:pt x="192675" y="94310"/>
                </a:lnTo>
                <a:lnTo>
                  <a:pt x="196570" y="93139"/>
                </a:lnTo>
                <a:close/>
                <a:moveTo>
                  <a:pt x="181812" y="95482"/>
                </a:moveTo>
                <a:lnTo>
                  <a:pt x="186563" y="95672"/>
                </a:lnTo>
                <a:lnTo>
                  <a:pt x="186024" y="103621"/>
                </a:lnTo>
                <a:lnTo>
                  <a:pt x="181337" y="102956"/>
                </a:lnTo>
                <a:lnTo>
                  <a:pt x="181812" y="95482"/>
                </a:lnTo>
                <a:close/>
                <a:moveTo>
                  <a:pt x="223869" y="98237"/>
                </a:moveTo>
                <a:lnTo>
                  <a:pt x="224724" y="100771"/>
                </a:lnTo>
                <a:lnTo>
                  <a:pt x="216458" y="103684"/>
                </a:lnTo>
                <a:lnTo>
                  <a:pt x="215571" y="101182"/>
                </a:lnTo>
                <a:lnTo>
                  <a:pt x="223869" y="98237"/>
                </a:lnTo>
                <a:close/>
                <a:moveTo>
                  <a:pt x="103210" y="97857"/>
                </a:moveTo>
                <a:lnTo>
                  <a:pt x="103115" y="103748"/>
                </a:lnTo>
                <a:cubicBezTo>
                  <a:pt x="98998" y="103019"/>
                  <a:pt x="90352" y="102481"/>
                  <a:pt x="85031" y="102228"/>
                </a:cubicBezTo>
                <a:lnTo>
                  <a:pt x="84493" y="97921"/>
                </a:lnTo>
                <a:lnTo>
                  <a:pt x="92600" y="98111"/>
                </a:lnTo>
                <a:lnTo>
                  <a:pt x="103210" y="97857"/>
                </a:lnTo>
                <a:close/>
                <a:moveTo>
                  <a:pt x="117207" y="99251"/>
                </a:moveTo>
                <a:lnTo>
                  <a:pt x="127531" y="100992"/>
                </a:lnTo>
                <a:lnTo>
                  <a:pt x="127120" y="104191"/>
                </a:lnTo>
                <a:lnTo>
                  <a:pt x="116606" y="102608"/>
                </a:lnTo>
                <a:lnTo>
                  <a:pt x="117207" y="99251"/>
                </a:lnTo>
                <a:close/>
                <a:moveTo>
                  <a:pt x="187038" y="95672"/>
                </a:moveTo>
                <a:lnTo>
                  <a:pt x="187703" y="95704"/>
                </a:lnTo>
                <a:lnTo>
                  <a:pt x="190489" y="104254"/>
                </a:lnTo>
                <a:lnTo>
                  <a:pt x="186499" y="103684"/>
                </a:lnTo>
                <a:lnTo>
                  <a:pt x="187038" y="95672"/>
                </a:lnTo>
                <a:close/>
                <a:moveTo>
                  <a:pt x="192231" y="94437"/>
                </a:moveTo>
                <a:lnTo>
                  <a:pt x="195145" y="102988"/>
                </a:lnTo>
                <a:lnTo>
                  <a:pt x="190996" y="104254"/>
                </a:lnTo>
                <a:lnTo>
                  <a:pt x="188178" y="95640"/>
                </a:lnTo>
                <a:lnTo>
                  <a:pt x="192231" y="94437"/>
                </a:lnTo>
                <a:close/>
                <a:moveTo>
                  <a:pt x="279796" y="96780"/>
                </a:moveTo>
                <a:lnTo>
                  <a:pt x="282583" y="100676"/>
                </a:lnTo>
                <a:cubicBezTo>
                  <a:pt x="280968" y="101911"/>
                  <a:pt x="279226" y="103178"/>
                  <a:pt x="277421" y="104508"/>
                </a:cubicBezTo>
                <a:lnTo>
                  <a:pt x="274603" y="100454"/>
                </a:lnTo>
                <a:lnTo>
                  <a:pt x="279796" y="96780"/>
                </a:lnTo>
                <a:close/>
                <a:moveTo>
                  <a:pt x="127975" y="101087"/>
                </a:moveTo>
                <a:lnTo>
                  <a:pt x="132725" y="101879"/>
                </a:lnTo>
                <a:lnTo>
                  <a:pt x="132250" y="104951"/>
                </a:lnTo>
                <a:lnTo>
                  <a:pt x="127595" y="104254"/>
                </a:lnTo>
                <a:lnTo>
                  <a:pt x="127975" y="101087"/>
                </a:lnTo>
                <a:close/>
                <a:moveTo>
                  <a:pt x="213291" y="96274"/>
                </a:moveTo>
                <a:lnTo>
                  <a:pt x="216046" y="103843"/>
                </a:lnTo>
                <a:lnTo>
                  <a:pt x="210884" y="105648"/>
                </a:lnTo>
                <a:cubicBezTo>
                  <a:pt x="209907" y="102872"/>
                  <a:pt x="209023" y="100317"/>
                  <a:pt x="208234" y="98012"/>
                </a:cubicBezTo>
                <a:lnTo>
                  <a:pt x="208234" y="98012"/>
                </a:lnTo>
                <a:lnTo>
                  <a:pt x="213291" y="96274"/>
                </a:lnTo>
                <a:close/>
                <a:moveTo>
                  <a:pt x="237075" y="97351"/>
                </a:moveTo>
                <a:cubicBezTo>
                  <a:pt x="237138" y="98934"/>
                  <a:pt x="237233" y="100232"/>
                  <a:pt x="237328" y="101309"/>
                </a:cubicBezTo>
                <a:lnTo>
                  <a:pt x="226909" y="105743"/>
                </a:lnTo>
                <a:lnTo>
                  <a:pt x="226624" y="104888"/>
                </a:lnTo>
                <a:lnTo>
                  <a:pt x="225484" y="101467"/>
                </a:lnTo>
                <a:lnTo>
                  <a:pt x="237075" y="97351"/>
                </a:lnTo>
                <a:close/>
                <a:moveTo>
                  <a:pt x="253574" y="97287"/>
                </a:moveTo>
                <a:lnTo>
                  <a:pt x="254239" y="99219"/>
                </a:lnTo>
                <a:lnTo>
                  <a:pt x="240527" y="105743"/>
                </a:lnTo>
                <a:lnTo>
                  <a:pt x="239988" y="104128"/>
                </a:lnTo>
                <a:cubicBezTo>
                  <a:pt x="239988" y="104096"/>
                  <a:pt x="239988" y="104001"/>
                  <a:pt x="239925" y="103906"/>
                </a:cubicBezTo>
                <a:lnTo>
                  <a:pt x="253574" y="97287"/>
                </a:lnTo>
                <a:close/>
                <a:moveTo>
                  <a:pt x="133168" y="101943"/>
                </a:moveTo>
                <a:lnTo>
                  <a:pt x="139344" y="102988"/>
                </a:lnTo>
                <a:cubicBezTo>
                  <a:pt x="139154" y="104001"/>
                  <a:pt x="138996" y="104951"/>
                  <a:pt x="138806" y="105933"/>
                </a:cubicBezTo>
                <a:lnTo>
                  <a:pt x="132693" y="105014"/>
                </a:lnTo>
                <a:lnTo>
                  <a:pt x="133168" y="101943"/>
                </a:lnTo>
                <a:close/>
                <a:moveTo>
                  <a:pt x="173737" y="102354"/>
                </a:moveTo>
                <a:lnTo>
                  <a:pt x="180862" y="103368"/>
                </a:lnTo>
                <a:lnTo>
                  <a:pt x="180672" y="106123"/>
                </a:lnTo>
                <a:lnTo>
                  <a:pt x="173135" y="105236"/>
                </a:lnTo>
                <a:lnTo>
                  <a:pt x="173737" y="102354"/>
                </a:lnTo>
                <a:close/>
                <a:moveTo>
                  <a:pt x="141149" y="97794"/>
                </a:moveTo>
                <a:lnTo>
                  <a:pt x="144158" y="98206"/>
                </a:lnTo>
                <a:lnTo>
                  <a:pt x="142764" y="106503"/>
                </a:lnTo>
                <a:lnTo>
                  <a:pt x="139724" y="106059"/>
                </a:lnTo>
                <a:cubicBezTo>
                  <a:pt x="140199" y="103431"/>
                  <a:pt x="140674" y="100612"/>
                  <a:pt x="141149" y="97794"/>
                </a:cubicBezTo>
                <a:close/>
                <a:moveTo>
                  <a:pt x="181305" y="103399"/>
                </a:moveTo>
                <a:lnTo>
                  <a:pt x="185992" y="104064"/>
                </a:lnTo>
                <a:lnTo>
                  <a:pt x="185834" y="106693"/>
                </a:lnTo>
                <a:lnTo>
                  <a:pt x="181115" y="106186"/>
                </a:lnTo>
                <a:lnTo>
                  <a:pt x="181305" y="103399"/>
                </a:lnTo>
                <a:close/>
                <a:moveTo>
                  <a:pt x="112932" y="102513"/>
                </a:moveTo>
                <a:lnTo>
                  <a:pt x="116067" y="102988"/>
                </a:lnTo>
                <a:lnTo>
                  <a:pt x="115434" y="106756"/>
                </a:lnTo>
                <a:lnTo>
                  <a:pt x="110588" y="102766"/>
                </a:lnTo>
                <a:lnTo>
                  <a:pt x="112932" y="102513"/>
                </a:lnTo>
                <a:close/>
                <a:moveTo>
                  <a:pt x="144601" y="98269"/>
                </a:moveTo>
                <a:lnTo>
                  <a:pt x="146660" y="98554"/>
                </a:lnTo>
                <a:lnTo>
                  <a:pt x="145298" y="106915"/>
                </a:lnTo>
                <a:lnTo>
                  <a:pt x="143208" y="106598"/>
                </a:lnTo>
                <a:lnTo>
                  <a:pt x="144601" y="98269"/>
                </a:lnTo>
                <a:close/>
                <a:moveTo>
                  <a:pt x="204107" y="88895"/>
                </a:moveTo>
                <a:cubicBezTo>
                  <a:pt x="204994" y="91523"/>
                  <a:pt x="207211" y="97826"/>
                  <a:pt x="209998" y="105933"/>
                </a:cubicBezTo>
                <a:lnTo>
                  <a:pt x="206641" y="107136"/>
                </a:lnTo>
                <a:lnTo>
                  <a:pt x="202397" y="94215"/>
                </a:lnTo>
                <a:lnTo>
                  <a:pt x="204107" y="88895"/>
                </a:lnTo>
                <a:close/>
                <a:moveTo>
                  <a:pt x="147103" y="98617"/>
                </a:moveTo>
                <a:lnTo>
                  <a:pt x="148845" y="98871"/>
                </a:lnTo>
                <a:lnTo>
                  <a:pt x="147483" y="107263"/>
                </a:lnTo>
                <a:lnTo>
                  <a:pt x="145741" y="107010"/>
                </a:lnTo>
                <a:lnTo>
                  <a:pt x="147103" y="98617"/>
                </a:lnTo>
                <a:close/>
                <a:moveTo>
                  <a:pt x="186468" y="104159"/>
                </a:moveTo>
                <a:lnTo>
                  <a:pt x="190648" y="104729"/>
                </a:lnTo>
                <a:lnTo>
                  <a:pt x="191535" y="107390"/>
                </a:lnTo>
                <a:lnTo>
                  <a:pt x="191535" y="107390"/>
                </a:lnTo>
                <a:lnTo>
                  <a:pt x="186278" y="106756"/>
                </a:lnTo>
                <a:lnTo>
                  <a:pt x="186468" y="104159"/>
                </a:lnTo>
                <a:close/>
                <a:moveTo>
                  <a:pt x="198090" y="98079"/>
                </a:moveTo>
                <a:lnTo>
                  <a:pt x="199135" y="101436"/>
                </a:lnTo>
                <a:lnTo>
                  <a:pt x="197203" y="107516"/>
                </a:lnTo>
                <a:lnTo>
                  <a:pt x="196095" y="104286"/>
                </a:lnTo>
                <a:cubicBezTo>
                  <a:pt x="196728" y="102259"/>
                  <a:pt x="197425" y="100169"/>
                  <a:pt x="198090" y="98079"/>
                </a:cubicBezTo>
                <a:close/>
                <a:moveTo>
                  <a:pt x="274254" y="100707"/>
                </a:moveTo>
                <a:lnTo>
                  <a:pt x="277041" y="104761"/>
                </a:lnTo>
                <a:cubicBezTo>
                  <a:pt x="275679" y="105743"/>
                  <a:pt x="274286" y="106756"/>
                  <a:pt x="272892" y="107738"/>
                </a:cubicBezTo>
                <a:lnTo>
                  <a:pt x="269979" y="103748"/>
                </a:lnTo>
                <a:lnTo>
                  <a:pt x="274254" y="100707"/>
                </a:lnTo>
                <a:close/>
                <a:moveTo>
                  <a:pt x="149288" y="98934"/>
                </a:moveTo>
                <a:lnTo>
                  <a:pt x="152392" y="99346"/>
                </a:lnTo>
                <a:lnTo>
                  <a:pt x="151062" y="107801"/>
                </a:lnTo>
                <a:lnTo>
                  <a:pt x="147958" y="107326"/>
                </a:lnTo>
                <a:lnTo>
                  <a:pt x="149288" y="98934"/>
                </a:lnTo>
                <a:close/>
                <a:moveTo>
                  <a:pt x="152835" y="99409"/>
                </a:moveTo>
                <a:lnTo>
                  <a:pt x="156762" y="99979"/>
                </a:lnTo>
                <a:lnTo>
                  <a:pt x="155432" y="108435"/>
                </a:lnTo>
                <a:lnTo>
                  <a:pt x="151473" y="107833"/>
                </a:lnTo>
                <a:lnTo>
                  <a:pt x="152835" y="99409"/>
                </a:lnTo>
                <a:close/>
                <a:moveTo>
                  <a:pt x="237360" y="101784"/>
                </a:moveTo>
                <a:cubicBezTo>
                  <a:pt x="237518" y="103114"/>
                  <a:pt x="237645" y="104001"/>
                  <a:pt x="237708" y="104381"/>
                </a:cubicBezTo>
                <a:lnTo>
                  <a:pt x="227827" y="108466"/>
                </a:lnTo>
                <a:lnTo>
                  <a:pt x="227036" y="106154"/>
                </a:lnTo>
                <a:lnTo>
                  <a:pt x="237360" y="101784"/>
                </a:lnTo>
                <a:close/>
                <a:moveTo>
                  <a:pt x="254398" y="99662"/>
                </a:moveTo>
                <a:lnTo>
                  <a:pt x="255538" y="102893"/>
                </a:lnTo>
                <a:lnTo>
                  <a:pt x="241603" y="108815"/>
                </a:lnTo>
                <a:lnTo>
                  <a:pt x="240685" y="106186"/>
                </a:lnTo>
                <a:lnTo>
                  <a:pt x="254398" y="99662"/>
                </a:lnTo>
                <a:close/>
                <a:moveTo>
                  <a:pt x="157237" y="100042"/>
                </a:moveTo>
                <a:lnTo>
                  <a:pt x="160594" y="100517"/>
                </a:lnTo>
                <a:lnTo>
                  <a:pt x="159359" y="109036"/>
                </a:lnTo>
                <a:lnTo>
                  <a:pt x="155907" y="108530"/>
                </a:lnTo>
                <a:lnTo>
                  <a:pt x="157237" y="100042"/>
                </a:lnTo>
                <a:close/>
                <a:moveTo>
                  <a:pt x="127500" y="104729"/>
                </a:moveTo>
                <a:lnTo>
                  <a:pt x="133295" y="105584"/>
                </a:lnTo>
                <a:lnTo>
                  <a:pt x="132693" y="109068"/>
                </a:lnTo>
                <a:lnTo>
                  <a:pt x="127088" y="107991"/>
                </a:lnTo>
                <a:lnTo>
                  <a:pt x="127500" y="104729"/>
                </a:lnTo>
                <a:close/>
                <a:moveTo>
                  <a:pt x="161037" y="100581"/>
                </a:moveTo>
                <a:lnTo>
                  <a:pt x="163444" y="100897"/>
                </a:lnTo>
                <a:lnTo>
                  <a:pt x="162304" y="109480"/>
                </a:lnTo>
                <a:lnTo>
                  <a:pt x="159802" y="109100"/>
                </a:lnTo>
                <a:lnTo>
                  <a:pt x="161037" y="100581"/>
                </a:lnTo>
                <a:close/>
                <a:moveTo>
                  <a:pt x="225009" y="101594"/>
                </a:moveTo>
                <a:lnTo>
                  <a:pt x="226086" y="104793"/>
                </a:lnTo>
                <a:lnTo>
                  <a:pt x="212278" y="109543"/>
                </a:lnTo>
                <a:cubicBezTo>
                  <a:pt x="212246" y="109543"/>
                  <a:pt x="212246" y="109543"/>
                  <a:pt x="212214" y="109575"/>
                </a:cubicBezTo>
                <a:lnTo>
                  <a:pt x="212214" y="109543"/>
                </a:lnTo>
                <a:cubicBezTo>
                  <a:pt x="211866" y="108530"/>
                  <a:pt x="211518" y="107485"/>
                  <a:pt x="211169" y="106503"/>
                </a:cubicBezTo>
                <a:lnTo>
                  <a:pt x="225009" y="101594"/>
                </a:lnTo>
                <a:close/>
                <a:moveTo>
                  <a:pt x="255664" y="103336"/>
                </a:moveTo>
                <a:lnTo>
                  <a:pt x="257058" y="107326"/>
                </a:lnTo>
                <a:lnTo>
                  <a:pt x="251136" y="109796"/>
                </a:lnTo>
                <a:lnTo>
                  <a:pt x="249806" y="105964"/>
                </a:lnTo>
                <a:cubicBezTo>
                  <a:pt x="249774" y="105933"/>
                  <a:pt x="249742" y="105901"/>
                  <a:pt x="249711" y="105869"/>
                </a:cubicBezTo>
                <a:lnTo>
                  <a:pt x="255664" y="103336"/>
                </a:lnTo>
                <a:close/>
                <a:moveTo>
                  <a:pt x="133770" y="105648"/>
                </a:moveTo>
                <a:lnTo>
                  <a:pt x="138742" y="106408"/>
                </a:lnTo>
                <a:cubicBezTo>
                  <a:pt x="138521" y="107675"/>
                  <a:pt x="138331" y="108910"/>
                  <a:pt x="138109" y="110113"/>
                </a:cubicBezTo>
                <a:lnTo>
                  <a:pt x="133137" y="109131"/>
                </a:lnTo>
                <a:lnTo>
                  <a:pt x="133770" y="105648"/>
                </a:lnTo>
                <a:close/>
                <a:moveTo>
                  <a:pt x="202144" y="94975"/>
                </a:moveTo>
                <a:lnTo>
                  <a:pt x="206197" y="107295"/>
                </a:lnTo>
                <a:lnTo>
                  <a:pt x="198090" y="110145"/>
                </a:lnTo>
                <a:lnTo>
                  <a:pt x="197678" y="108973"/>
                </a:lnTo>
                <a:lnTo>
                  <a:pt x="202144" y="94975"/>
                </a:lnTo>
                <a:close/>
                <a:moveTo>
                  <a:pt x="163856" y="100992"/>
                </a:moveTo>
                <a:lnTo>
                  <a:pt x="169018" y="101721"/>
                </a:lnTo>
                <a:lnTo>
                  <a:pt x="167466" y="110176"/>
                </a:lnTo>
                <a:lnTo>
                  <a:pt x="162747" y="109575"/>
                </a:lnTo>
                <a:lnTo>
                  <a:pt x="163856" y="100992"/>
                </a:lnTo>
                <a:close/>
                <a:moveTo>
                  <a:pt x="197457" y="109701"/>
                </a:moveTo>
                <a:lnTo>
                  <a:pt x="197647" y="110303"/>
                </a:lnTo>
                <a:lnTo>
                  <a:pt x="197203" y="110461"/>
                </a:lnTo>
                <a:lnTo>
                  <a:pt x="197457" y="109701"/>
                </a:lnTo>
                <a:close/>
                <a:moveTo>
                  <a:pt x="237803" y="104856"/>
                </a:moveTo>
                <a:lnTo>
                  <a:pt x="238436" y="106693"/>
                </a:lnTo>
                <a:lnTo>
                  <a:pt x="228524" y="110651"/>
                </a:lnTo>
                <a:lnTo>
                  <a:pt x="227954" y="108910"/>
                </a:lnTo>
                <a:lnTo>
                  <a:pt x="237803" y="104856"/>
                </a:lnTo>
                <a:close/>
                <a:moveTo>
                  <a:pt x="169461" y="101753"/>
                </a:moveTo>
                <a:lnTo>
                  <a:pt x="173262" y="102291"/>
                </a:lnTo>
                <a:lnTo>
                  <a:pt x="171551" y="110715"/>
                </a:lnTo>
                <a:lnTo>
                  <a:pt x="167941" y="110240"/>
                </a:lnTo>
                <a:lnTo>
                  <a:pt x="169461" y="101753"/>
                </a:lnTo>
                <a:close/>
                <a:moveTo>
                  <a:pt x="116511" y="103051"/>
                </a:moveTo>
                <a:lnTo>
                  <a:pt x="127056" y="104634"/>
                </a:lnTo>
                <a:lnTo>
                  <a:pt x="126201" y="111348"/>
                </a:lnTo>
                <a:lnTo>
                  <a:pt x="117714" y="108656"/>
                </a:lnTo>
                <a:lnTo>
                  <a:pt x="115814" y="107073"/>
                </a:lnTo>
                <a:lnTo>
                  <a:pt x="116511" y="103051"/>
                </a:lnTo>
                <a:close/>
                <a:moveTo>
                  <a:pt x="60551" y="83828"/>
                </a:moveTo>
                <a:cubicBezTo>
                  <a:pt x="68785" y="92505"/>
                  <a:pt x="79521" y="103779"/>
                  <a:pt x="79711" y="103969"/>
                </a:cubicBezTo>
                <a:cubicBezTo>
                  <a:pt x="79901" y="104191"/>
                  <a:pt x="80186" y="104318"/>
                  <a:pt x="80503" y="104318"/>
                </a:cubicBezTo>
                <a:cubicBezTo>
                  <a:pt x="80534" y="104318"/>
                  <a:pt x="81991" y="104381"/>
                  <a:pt x="84145" y="104476"/>
                </a:cubicBezTo>
                <a:lnTo>
                  <a:pt x="83385" y="111380"/>
                </a:lnTo>
                <a:cubicBezTo>
                  <a:pt x="77051" y="109701"/>
                  <a:pt x="70559" y="108561"/>
                  <a:pt x="64035" y="107991"/>
                </a:cubicBezTo>
                <a:lnTo>
                  <a:pt x="59443" y="98332"/>
                </a:lnTo>
                <a:lnTo>
                  <a:pt x="60551" y="83828"/>
                </a:lnTo>
                <a:close/>
                <a:moveTo>
                  <a:pt x="195303" y="103399"/>
                </a:moveTo>
                <a:lnTo>
                  <a:pt x="195588" y="104286"/>
                </a:lnTo>
                <a:cubicBezTo>
                  <a:pt x="194796" y="106788"/>
                  <a:pt x="194005" y="109163"/>
                  <a:pt x="193308" y="111380"/>
                </a:cubicBezTo>
                <a:lnTo>
                  <a:pt x="191123" y="104698"/>
                </a:lnTo>
                <a:lnTo>
                  <a:pt x="195303" y="103399"/>
                </a:lnTo>
                <a:close/>
                <a:moveTo>
                  <a:pt x="195842" y="105014"/>
                </a:moveTo>
                <a:lnTo>
                  <a:pt x="196950" y="108276"/>
                </a:lnTo>
                <a:lnTo>
                  <a:pt x="196127" y="110841"/>
                </a:lnTo>
                <a:lnTo>
                  <a:pt x="193688" y="111697"/>
                </a:lnTo>
                <a:cubicBezTo>
                  <a:pt x="194353" y="109638"/>
                  <a:pt x="195082" y="107358"/>
                  <a:pt x="195842" y="105014"/>
                </a:cubicBezTo>
                <a:close/>
                <a:moveTo>
                  <a:pt x="173040" y="105711"/>
                </a:moveTo>
                <a:lnTo>
                  <a:pt x="180640" y="106566"/>
                </a:lnTo>
                <a:lnTo>
                  <a:pt x="180324" y="111855"/>
                </a:lnTo>
                <a:lnTo>
                  <a:pt x="172026" y="110778"/>
                </a:lnTo>
                <a:lnTo>
                  <a:pt x="173040" y="105711"/>
                </a:lnTo>
                <a:close/>
                <a:moveTo>
                  <a:pt x="181115" y="106630"/>
                </a:moveTo>
                <a:lnTo>
                  <a:pt x="185802" y="107168"/>
                </a:lnTo>
                <a:lnTo>
                  <a:pt x="185422" y="112520"/>
                </a:lnTo>
                <a:lnTo>
                  <a:pt x="180767" y="111918"/>
                </a:lnTo>
                <a:lnTo>
                  <a:pt x="181115" y="106630"/>
                </a:lnTo>
                <a:close/>
                <a:moveTo>
                  <a:pt x="186246" y="107231"/>
                </a:moveTo>
                <a:lnTo>
                  <a:pt x="191693" y="107865"/>
                </a:lnTo>
                <a:lnTo>
                  <a:pt x="193023" y="111950"/>
                </a:lnTo>
                <a:lnTo>
                  <a:pt x="189761" y="113090"/>
                </a:lnTo>
                <a:lnTo>
                  <a:pt x="185897" y="112583"/>
                </a:lnTo>
                <a:lnTo>
                  <a:pt x="186246" y="107231"/>
                </a:lnTo>
                <a:close/>
                <a:moveTo>
                  <a:pt x="249331" y="106028"/>
                </a:moveTo>
                <a:cubicBezTo>
                  <a:pt x="249331" y="106059"/>
                  <a:pt x="249331" y="106091"/>
                  <a:pt x="249331" y="106123"/>
                </a:cubicBezTo>
                <a:lnTo>
                  <a:pt x="250692" y="109955"/>
                </a:lnTo>
                <a:lnTo>
                  <a:pt x="243060" y="113122"/>
                </a:lnTo>
                <a:lnTo>
                  <a:pt x="241730" y="109258"/>
                </a:lnTo>
                <a:lnTo>
                  <a:pt x="249331" y="106028"/>
                </a:lnTo>
                <a:close/>
                <a:moveTo>
                  <a:pt x="277548" y="105489"/>
                </a:moveTo>
                <a:lnTo>
                  <a:pt x="280810" y="110176"/>
                </a:lnTo>
                <a:lnTo>
                  <a:pt x="276756" y="113533"/>
                </a:lnTo>
                <a:lnTo>
                  <a:pt x="273399" y="108498"/>
                </a:lnTo>
                <a:cubicBezTo>
                  <a:pt x="274793" y="107485"/>
                  <a:pt x="276154" y="106503"/>
                  <a:pt x="277548" y="105489"/>
                </a:cubicBezTo>
                <a:close/>
                <a:moveTo>
                  <a:pt x="162716" y="110018"/>
                </a:moveTo>
                <a:lnTo>
                  <a:pt x="171456" y="111158"/>
                </a:lnTo>
                <a:lnTo>
                  <a:pt x="170918" y="113882"/>
                </a:lnTo>
                <a:lnTo>
                  <a:pt x="162399" y="112425"/>
                </a:lnTo>
                <a:lnTo>
                  <a:pt x="162716" y="110018"/>
                </a:lnTo>
                <a:close/>
                <a:moveTo>
                  <a:pt x="127025" y="108435"/>
                </a:moveTo>
                <a:lnTo>
                  <a:pt x="132630" y="109511"/>
                </a:lnTo>
                <a:lnTo>
                  <a:pt x="131838" y="113913"/>
                </a:lnTo>
                <a:cubicBezTo>
                  <a:pt x="129780" y="112963"/>
                  <a:pt x="127848" y="112077"/>
                  <a:pt x="126645" y="111475"/>
                </a:cubicBezTo>
                <a:lnTo>
                  <a:pt x="127025" y="108435"/>
                </a:lnTo>
                <a:close/>
                <a:moveTo>
                  <a:pt x="238563" y="107105"/>
                </a:moveTo>
                <a:lnTo>
                  <a:pt x="239482" y="109733"/>
                </a:lnTo>
                <a:lnTo>
                  <a:pt x="229632" y="113913"/>
                </a:lnTo>
                <a:lnTo>
                  <a:pt x="228682" y="111063"/>
                </a:lnTo>
                <a:lnTo>
                  <a:pt x="238563" y="107105"/>
                </a:lnTo>
                <a:close/>
                <a:moveTo>
                  <a:pt x="226244" y="105236"/>
                </a:moveTo>
                <a:lnTo>
                  <a:pt x="227384" y="108625"/>
                </a:lnTo>
                <a:lnTo>
                  <a:pt x="213830" y="114198"/>
                </a:lnTo>
                <a:cubicBezTo>
                  <a:pt x="213323" y="112773"/>
                  <a:pt x="212848" y="111348"/>
                  <a:pt x="212373" y="109986"/>
                </a:cubicBezTo>
                <a:lnTo>
                  <a:pt x="212404" y="109986"/>
                </a:lnTo>
                <a:lnTo>
                  <a:pt x="226244" y="105236"/>
                </a:lnTo>
                <a:close/>
                <a:moveTo>
                  <a:pt x="171900" y="111190"/>
                </a:moveTo>
                <a:lnTo>
                  <a:pt x="180260" y="112298"/>
                </a:lnTo>
                <a:lnTo>
                  <a:pt x="180070" y="115402"/>
                </a:lnTo>
                <a:lnTo>
                  <a:pt x="171361" y="113945"/>
                </a:lnTo>
                <a:lnTo>
                  <a:pt x="171900" y="111190"/>
                </a:lnTo>
                <a:close/>
                <a:moveTo>
                  <a:pt x="210283" y="106820"/>
                </a:moveTo>
                <a:lnTo>
                  <a:pt x="211834" y="111222"/>
                </a:lnTo>
                <a:lnTo>
                  <a:pt x="199832" y="115402"/>
                </a:lnTo>
                <a:lnTo>
                  <a:pt x="198375" y="111031"/>
                </a:lnTo>
                <a:lnTo>
                  <a:pt x="210283" y="106820"/>
                </a:lnTo>
                <a:close/>
                <a:moveTo>
                  <a:pt x="133073" y="109575"/>
                </a:moveTo>
                <a:lnTo>
                  <a:pt x="138046" y="110525"/>
                </a:lnTo>
                <a:cubicBezTo>
                  <a:pt x="137697" y="112552"/>
                  <a:pt x="137380" y="114452"/>
                  <a:pt x="137095" y="116162"/>
                </a:cubicBezTo>
                <a:cubicBezTo>
                  <a:pt x="135544" y="115560"/>
                  <a:pt x="133897" y="114832"/>
                  <a:pt x="132282" y="114103"/>
                </a:cubicBezTo>
                <a:lnTo>
                  <a:pt x="132282" y="114072"/>
                </a:lnTo>
                <a:lnTo>
                  <a:pt x="133073" y="109575"/>
                </a:lnTo>
                <a:close/>
                <a:moveTo>
                  <a:pt x="227511" y="109068"/>
                </a:moveTo>
                <a:lnTo>
                  <a:pt x="228112" y="110778"/>
                </a:lnTo>
                <a:lnTo>
                  <a:pt x="214526" y="116194"/>
                </a:lnTo>
                <a:cubicBezTo>
                  <a:pt x="214336" y="115687"/>
                  <a:pt x="214146" y="115148"/>
                  <a:pt x="213988" y="114642"/>
                </a:cubicBezTo>
                <a:lnTo>
                  <a:pt x="227511" y="109068"/>
                </a:lnTo>
                <a:close/>
                <a:moveTo>
                  <a:pt x="265450" y="99156"/>
                </a:moveTo>
                <a:lnTo>
                  <a:pt x="272132" y="108276"/>
                </a:lnTo>
                <a:cubicBezTo>
                  <a:pt x="267730" y="111380"/>
                  <a:pt x="263518" y="114293"/>
                  <a:pt x="260636" y="116194"/>
                </a:cubicBezTo>
                <a:lnTo>
                  <a:pt x="257628" y="107580"/>
                </a:lnTo>
                <a:lnTo>
                  <a:pt x="257691" y="107580"/>
                </a:lnTo>
                <a:cubicBezTo>
                  <a:pt x="257786" y="107548"/>
                  <a:pt x="257850" y="107390"/>
                  <a:pt x="257818" y="107295"/>
                </a:cubicBezTo>
                <a:cubicBezTo>
                  <a:pt x="257772" y="107202"/>
                  <a:pt x="257691" y="107143"/>
                  <a:pt x="257602" y="107143"/>
                </a:cubicBezTo>
                <a:cubicBezTo>
                  <a:pt x="257569" y="107143"/>
                  <a:pt x="257535" y="107151"/>
                  <a:pt x="257501" y="107168"/>
                </a:cubicBezTo>
                <a:lnTo>
                  <a:pt x="256108" y="103178"/>
                </a:lnTo>
                <a:lnTo>
                  <a:pt x="265450" y="99156"/>
                </a:lnTo>
                <a:close/>
                <a:moveTo>
                  <a:pt x="155812" y="108973"/>
                </a:moveTo>
                <a:lnTo>
                  <a:pt x="159264" y="109480"/>
                </a:lnTo>
                <a:lnTo>
                  <a:pt x="158250" y="116605"/>
                </a:lnTo>
                <a:lnTo>
                  <a:pt x="154735" y="115718"/>
                </a:lnTo>
                <a:lnTo>
                  <a:pt x="155812" y="108973"/>
                </a:lnTo>
                <a:close/>
                <a:moveTo>
                  <a:pt x="162304" y="112868"/>
                </a:moveTo>
                <a:lnTo>
                  <a:pt x="170855" y="114325"/>
                </a:lnTo>
                <a:lnTo>
                  <a:pt x="170316" y="116890"/>
                </a:lnTo>
                <a:lnTo>
                  <a:pt x="162051" y="115243"/>
                </a:lnTo>
                <a:lnTo>
                  <a:pt x="162304" y="112868"/>
                </a:lnTo>
                <a:close/>
                <a:moveTo>
                  <a:pt x="159707" y="109543"/>
                </a:moveTo>
                <a:lnTo>
                  <a:pt x="162241" y="109955"/>
                </a:lnTo>
                <a:lnTo>
                  <a:pt x="161259" y="117397"/>
                </a:lnTo>
                <a:lnTo>
                  <a:pt x="158725" y="116732"/>
                </a:lnTo>
                <a:lnTo>
                  <a:pt x="159707" y="109543"/>
                </a:lnTo>
                <a:close/>
                <a:moveTo>
                  <a:pt x="139661" y="106503"/>
                </a:moveTo>
                <a:lnTo>
                  <a:pt x="142701" y="106946"/>
                </a:lnTo>
                <a:lnTo>
                  <a:pt x="140896" y="117650"/>
                </a:lnTo>
                <a:cubicBezTo>
                  <a:pt x="140167" y="117397"/>
                  <a:pt x="139122" y="117017"/>
                  <a:pt x="137951" y="116510"/>
                </a:cubicBezTo>
                <a:cubicBezTo>
                  <a:pt x="138426" y="113692"/>
                  <a:pt x="139027" y="110240"/>
                  <a:pt x="139661" y="106535"/>
                </a:cubicBezTo>
                <a:lnTo>
                  <a:pt x="139661" y="106503"/>
                </a:lnTo>
                <a:close/>
                <a:moveTo>
                  <a:pt x="281063" y="110556"/>
                </a:moveTo>
                <a:lnTo>
                  <a:pt x="283723" y="114388"/>
                </a:lnTo>
                <a:lnTo>
                  <a:pt x="279575" y="117840"/>
                </a:lnTo>
                <a:lnTo>
                  <a:pt x="277009" y="113913"/>
                </a:lnTo>
                <a:lnTo>
                  <a:pt x="281063" y="110556"/>
                </a:lnTo>
                <a:close/>
                <a:moveTo>
                  <a:pt x="239640" y="110176"/>
                </a:moveTo>
                <a:lnTo>
                  <a:pt x="240938" y="114008"/>
                </a:lnTo>
                <a:lnTo>
                  <a:pt x="231058" y="118125"/>
                </a:lnTo>
                <a:lnTo>
                  <a:pt x="229791" y="114357"/>
                </a:lnTo>
                <a:lnTo>
                  <a:pt x="239640" y="110176"/>
                </a:lnTo>
                <a:close/>
                <a:moveTo>
                  <a:pt x="143144" y="107010"/>
                </a:moveTo>
                <a:lnTo>
                  <a:pt x="145266" y="107326"/>
                </a:lnTo>
                <a:lnTo>
                  <a:pt x="143524" y="118189"/>
                </a:lnTo>
                <a:cubicBezTo>
                  <a:pt x="142701" y="118062"/>
                  <a:pt x="142131" y="117967"/>
                  <a:pt x="141909" y="117935"/>
                </a:cubicBezTo>
                <a:cubicBezTo>
                  <a:pt x="141719" y="117904"/>
                  <a:pt x="141529" y="117872"/>
                  <a:pt x="141339" y="117809"/>
                </a:cubicBezTo>
                <a:lnTo>
                  <a:pt x="143144" y="107010"/>
                </a:lnTo>
                <a:close/>
                <a:moveTo>
                  <a:pt x="145709" y="107421"/>
                </a:moveTo>
                <a:lnTo>
                  <a:pt x="147451" y="107675"/>
                </a:lnTo>
                <a:lnTo>
                  <a:pt x="145709" y="118600"/>
                </a:lnTo>
                <a:lnTo>
                  <a:pt x="143999" y="118252"/>
                </a:lnTo>
                <a:lnTo>
                  <a:pt x="145709" y="107421"/>
                </a:lnTo>
                <a:close/>
                <a:moveTo>
                  <a:pt x="171266" y="114388"/>
                </a:moveTo>
                <a:lnTo>
                  <a:pt x="180039" y="115877"/>
                </a:lnTo>
                <a:lnTo>
                  <a:pt x="179849" y="118759"/>
                </a:lnTo>
                <a:lnTo>
                  <a:pt x="170760" y="116954"/>
                </a:lnTo>
                <a:lnTo>
                  <a:pt x="171266" y="114388"/>
                </a:lnTo>
                <a:close/>
                <a:moveTo>
                  <a:pt x="147895" y="107738"/>
                </a:moveTo>
                <a:lnTo>
                  <a:pt x="150998" y="108213"/>
                </a:lnTo>
                <a:lnTo>
                  <a:pt x="149193" y="119297"/>
                </a:lnTo>
                <a:lnTo>
                  <a:pt x="146121" y="118727"/>
                </a:lnTo>
                <a:lnTo>
                  <a:pt x="147895" y="107738"/>
                </a:lnTo>
                <a:close/>
                <a:moveTo>
                  <a:pt x="211993" y="111665"/>
                </a:moveTo>
                <a:cubicBezTo>
                  <a:pt x="212309" y="112615"/>
                  <a:pt x="212658" y="113565"/>
                  <a:pt x="212975" y="114547"/>
                </a:cubicBezTo>
                <a:lnTo>
                  <a:pt x="201162" y="119424"/>
                </a:lnTo>
                <a:lnTo>
                  <a:pt x="199990" y="115845"/>
                </a:lnTo>
                <a:lnTo>
                  <a:pt x="211993" y="111665"/>
                </a:lnTo>
                <a:close/>
                <a:moveTo>
                  <a:pt x="257216" y="107770"/>
                </a:moveTo>
                <a:lnTo>
                  <a:pt x="260225" y="116479"/>
                </a:lnTo>
                <a:cubicBezTo>
                  <a:pt x="259148" y="117239"/>
                  <a:pt x="258040" y="117904"/>
                  <a:pt x="256900" y="118537"/>
                </a:cubicBezTo>
                <a:cubicBezTo>
                  <a:pt x="256836" y="118537"/>
                  <a:pt x="255949" y="118885"/>
                  <a:pt x="254461" y="119455"/>
                </a:cubicBezTo>
                <a:lnTo>
                  <a:pt x="251262" y="110240"/>
                </a:lnTo>
                <a:lnTo>
                  <a:pt x="257216" y="107770"/>
                </a:lnTo>
                <a:close/>
                <a:moveTo>
                  <a:pt x="228239" y="111222"/>
                </a:moveTo>
                <a:lnTo>
                  <a:pt x="229221" y="114103"/>
                </a:lnTo>
                <a:lnTo>
                  <a:pt x="221303" y="117460"/>
                </a:lnTo>
                <a:lnTo>
                  <a:pt x="215698" y="119709"/>
                </a:lnTo>
                <a:cubicBezTo>
                  <a:pt x="215381" y="118664"/>
                  <a:pt x="215033" y="117650"/>
                  <a:pt x="214685" y="116637"/>
                </a:cubicBezTo>
                <a:lnTo>
                  <a:pt x="214653" y="116637"/>
                </a:lnTo>
                <a:lnTo>
                  <a:pt x="228239" y="111222"/>
                </a:lnTo>
                <a:close/>
                <a:moveTo>
                  <a:pt x="151473" y="108276"/>
                </a:moveTo>
                <a:lnTo>
                  <a:pt x="155432" y="108878"/>
                </a:lnTo>
                <a:lnTo>
                  <a:pt x="153627" y="120184"/>
                </a:lnTo>
                <a:cubicBezTo>
                  <a:pt x="152233" y="119899"/>
                  <a:pt x="150903" y="119645"/>
                  <a:pt x="149668" y="119392"/>
                </a:cubicBezTo>
                <a:lnTo>
                  <a:pt x="151473" y="108276"/>
                </a:lnTo>
                <a:close/>
                <a:moveTo>
                  <a:pt x="213133" y="114990"/>
                </a:moveTo>
                <a:cubicBezTo>
                  <a:pt x="213323" y="115497"/>
                  <a:pt x="213481" y="116004"/>
                  <a:pt x="213671" y="116542"/>
                </a:cubicBezTo>
                <a:lnTo>
                  <a:pt x="201795" y="121292"/>
                </a:lnTo>
                <a:lnTo>
                  <a:pt x="201320" y="119867"/>
                </a:lnTo>
                <a:lnTo>
                  <a:pt x="213133" y="114990"/>
                </a:lnTo>
                <a:close/>
                <a:moveTo>
                  <a:pt x="180735" y="112393"/>
                </a:moveTo>
                <a:lnTo>
                  <a:pt x="189286" y="113502"/>
                </a:lnTo>
                <a:lnTo>
                  <a:pt x="180165" y="121387"/>
                </a:lnTo>
                <a:lnTo>
                  <a:pt x="180735" y="112393"/>
                </a:lnTo>
                <a:close/>
                <a:moveTo>
                  <a:pt x="229347" y="114547"/>
                </a:moveTo>
                <a:lnTo>
                  <a:pt x="230614" y="118315"/>
                </a:lnTo>
                <a:lnTo>
                  <a:pt x="222919" y="121514"/>
                </a:lnTo>
                <a:lnTo>
                  <a:pt x="221684" y="117809"/>
                </a:lnTo>
                <a:lnTo>
                  <a:pt x="229347" y="114547"/>
                </a:lnTo>
                <a:close/>
                <a:moveTo>
                  <a:pt x="154703" y="116130"/>
                </a:moveTo>
                <a:lnTo>
                  <a:pt x="161259" y="117809"/>
                </a:lnTo>
                <a:lnTo>
                  <a:pt x="160752" y="121704"/>
                </a:lnTo>
                <a:cubicBezTo>
                  <a:pt x="158504" y="121229"/>
                  <a:pt x="156224" y="120754"/>
                  <a:pt x="154038" y="120279"/>
                </a:cubicBezTo>
                <a:lnTo>
                  <a:pt x="154703" y="116130"/>
                </a:lnTo>
                <a:close/>
                <a:moveTo>
                  <a:pt x="250851" y="110398"/>
                </a:moveTo>
                <a:lnTo>
                  <a:pt x="254049" y="119582"/>
                </a:lnTo>
                <a:lnTo>
                  <a:pt x="246290" y="122496"/>
                </a:lnTo>
                <a:lnTo>
                  <a:pt x="243218" y="113565"/>
                </a:lnTo>
                <a:lnTo>
                  <a:pt x="250851" y="110398"/>
                </a:lnTo>
                <a:close/>
                <a:moveTo>
                  <a:pt x="197932" y="111158"/>
                </a:moveTo>
                <a:lnTo>
                  <a:pt x="200750" y="119582"/>
                </a:lnTo>
                <a:lnTo>
                  <a:pt x="193340" y="122622"/>
                </a:lnTo>
                <a:lnTo>
                  <a:pt x="196855" y="111570"/>
                </a:lnTo>
                <a:lnTo>
                  <a:pt x="197932" y="111158"/>
                </a:lnTo>
                <a:close/>
                <a:moveTo>
                  <a:pt x="85063" y="104508"/>
                </a:moveTo>
                <a:cubicBezTo>
                  <a:pt x="90542" y="104793"/>
                  <a:pt x="99409" y="105331"/>
                  <a:pt x="103083" y="106091"/>
                </a:cubicBezTo>
                <a:lnTo>
                  <a:pt x="102766" y="122939"/>
                </a:lnTo>
                <a:lnTo>
                  <a:pt x="94691" y="115022"/>
                </a:lnTo>
                <a:cubicBezTo>
                  <a:pt x="94564" y="114895"/>
                  <a:pt x="94437" y="114800"/>
                  <a:pt x="94311" y="114768"/>
                </a:cubicBezTo>
                <a:cubicBezTo>
                  <a:pt x="94216" y="114737"/>
                  <a:pt x="90289" y="113217"/>
                  <a:pt x="84271" y="111602"/>
                </a:cubicBezTo>
                <a:lnTo>
                  <a:pt x="85063" y="104508"/>
                </a:lnTo>
                <a:close/>
                <a:moveTo>
                  <a:pt x="104160" y="98617"/>
                </a:moveTo>
                <a:lnTo>
                  <a:pt x="117239" y="109416"/>
                </a:lnTo>
                <a:cubicBezTo>
                  <a:pt x="117271" y="109448"/>
                  <a:pt x="117334" y="109480"/>
                  <a:pt x="117366" y="109480"/>
                </a:cubicBezTo>
                <a:lnTo>
                  <a:pt x="126265" y="112298"/>
                </a:lnTo>
                <a:cubicBezTo>
                  <a:pt x="126835" y="112552"/>
                  <a:pt x="132503" y="115243"/>
                  <a:pt x="136937" y="117080"/>
                </a:cubicBezTo>
                <a:cubicBezTo>
                  <a:pt x="136430" y="119867"/>
                  <a:pt x="136082" y="122052"/>
                  <a:pt x="135860" y="123351"/>
                </a:cubicBezTo>
                <a:cubicBezTo>
                  <a:pt x="134974" y="122907"/>
                  <a:pt x="134182" y="122274"/>
                  <a:pt x="133549" y="121514"/>
                </a:cubicBezTo>
                <a:cubicBezTo>
                  <a:pt x="129083" y="115687"/>
                  <a:pt x="124966" y="114388"/>
                  <a:pt x="120976" y="113122"/>
                </a:cubicBezTo>
                <a:cubicBezTo>
                  <a:pt x="120026" y="112805"/>
                  <a:pt x="119012" y="112488"/>
                  <a:pt x="118031" y="112140"/>
                </a:cubicBezTo>
                <a:cubicBezTo>
                  <a:pt x="115782" y="111253"/>
                  <a:pt x="113724" y="109701"/>
                  <a:pt x="111729" y="108213"/>
                </a:cubicBezTo>
                <a:cubicBezTo>
                  <a:pt x="109417" y="106471"/>
                  <a:pt x="107041" y="104666"/>
                  <a:pt x="104318" y="103969"/>
                </a:cubicBezTo>
                <a:lnTo>
                  <a:pt x="104065" y="103906"/>
                </a:lnTo>
                <a:lnTo>
                  <a:pt x="104160" y="98617"/>
                </a:lnTo>
                <a:close/>
                <a:moveTo>
                  <a:pt x="162019" y="115655"/>
                </a:moveTo>
                <a:lnTo>
                  <a:pt x="170253" y="117302"/>
                </a:lnTo>
                <a:lnTo>
                  <a:pt x="169018" y="123446"/>
                </a:lnTo>
                <a:lnTo>
                  <a:pt x="161227" y="121799"/>
                </a:lnTo>
                <a:lnTo>
                  <a:pt x="162019" y="115655"/>
                </a:lnTo>
                <a:close/>
                <a:moveTo>
                  <a:pt x="221240" y="117999"/>
                </a:moveTo>
                <a:lnTo>
                  <a:pt x="222507" y="121704"/>
                </a:lnTo>
                <a:lnTo>
                  <a:pt x="217187" y="123921"/>
                </a:lnTo>
                <a:cubicBezTo>
                  <a:pt x="216743" y="122654"/>
                  <a:pt x="216300" y="121387"/>
                  <a:pt x="215888" y="120152"/>
                </a:cubicBezTo>
                <a:lnTo>
                  <a:pt x="221240" y="117999"/>
                </a:lnTo>
                <a:close/>
                <a:moveTo>
                  <a:pt x="195778" y="111950"/>
                </a:moveTo>
                <a:lnTo>
                  <a:pt x="192200" y="123097"/>
                </a:lnTo>
                <a:lnTo>
                  <a:pt x="189634" y="124174"/>
                </a:lnTo>
                <a:lnTo>
                  <a:pt x="189888" y="123287"/>
                </a:lnTo>
                <a:cubicBezTo>
                  <a:pt x="189951" y="123129"/>
                  <a:pt x="191376" y="118854"/>
                  <a:pt x="193340" y="112805"/>
                </a:cubicBezTo>
                <a:lnTo>
                  <a:pt x="195778" y="111950"/>
                </a:lnTo>
                <a:close/>
                <a:moveTo>
                  <a:pt x="272639" y="109005"/>
                </a:moveTo>
                <a:lnTo>
                  <a:pt x="276028" y="114135"/>
                </a:lnTo>
                <a:lnTo>
                  <a:pt x="263297" y="124712"/>
                </a:lnTo>
                <a:lnTo>
                  <a:pt x="260922" y="117112"/>
                </a:lnTo>
                <a:cubicBezTo>
                  <a:pt x="263867" y="115148"/>
                  <a:pt x="268174" y="112172"/>
                  <a:pt x="272639" y="109005"/>
                </a:cubicBezTo>
                <a:close/>
                <a:moveTo>
                  <a:pt x="213798" y="116954"/>
                </a:moveTo>
                <a:cubicBezTo>
                  <a:pt x="214146" y="117967"/>
                  <a:pt x="214495" y="119012"/>
                  <a:pt x="214875" y="120057"/>
                </a:cubicBezTo>
                <a:lnTo>
                  <a:pt x="202935" y="124839"/>
                </a:lnTo>
                <a:lnTo>
                  <a:pt x="201922" y="121704"/>
                </a:lnTo>
                <a:lnTo>
                  <a:pt x="213798" y="116954"/>
                </a:lnTo>
                <a:close/>
                <a:moveTo>
                  <a:pt x="200877" y="120025"/>
                </a:moveTo>
                <a:lnTo>
                  <a:pt x="201352" y="121451"/>
                </a:lnTo>
                <a:lnTo>
                  <a:pt x="192611" y="124934"/>
                </a:lnTo>
                <a:lnTo>
                  <a:pt x="193150" y="123192"/>
                </a:lnTo>
                <a:lnTo>
                  <a:pt x="200877" y="120025"/>
                </a:lnTo>
                <a:close/>
                <a:moveTo>
                  <a:pt x="170728" y="117397"/>
                </a:moveTo>
                <a:lnTo>
                  <a:pt x="179880" y="119202"/>
                </a:lnTo>
                <a:lnTo>
                  <a:pt x="179722" y="121767"/>
                </a:lnTo>
                <a:lnTo>
                  <a:pt x="175985" y="124997"/>
                </a:lnTo>
                <a:lnTo>
                  <a:pt x="169398" y="123572"/>
                </a:lnTo>
                <a:lnTo>
                  <a:pt x="170728" y="117397"/>
                </a:lnTo>
                <a:close/>
                <a:moveTo>
                  <a:pt x="192041" y="123667"/>
                </a:moveTo>
                <a:lnTo>
                  <a:pt x="191503" y="125378"/>
                </a:lnTo>
                <a:lnTo>
                  <a:pt x="188938" y="126391"/>
                </a:lnTo>
                <a:lnTo>
                  <a:pt x="189444" y="124744"/>
                </a:lnTo>
                <a:lnTo>
                  <a:pt x="192041" y="123667"/>
                </a:lnTo>
                <a:close/>
                <a:moveTo>
                  <a:pt x="241097" y="114452"/>
                </a:moveTo>
                <a:lnTo>
                  <a:pt x="244137" y="123351"/>
                </a:lnTo>
                <a:lnTo>
                  <a:pt x="234098" y="127151"/>
                </a:lnTo>
                <a:lnTo>
                  <a:pt x="231216" y="118569"/>
                </a:lnTo>
                <a:lnTo>
                  <a:pt x="241097" y="114452"/>
                </a:lnTo>
                <a:close/>
                <a:moveTo>
                  <a:pt x="260510" y="117365"/>
                </a:moveTo>
                <a:lnTo>
                  <a:pt x="262885" y="124966"/>
                </a:lnTo>
                <a:lnTo>
                  <a:pt x="257216" y="127309"/>
                </a:lnTo>
                <a:lnTo>
                  <a:pt x="254778" y="120310"/>
                </a:lnTo>
                <a:cubicBezTo>
                  <a:pt x="256234" y="119740"/>
                  <a:pt x="257121" y="119424"/>
                  <a:pt x="257185" y="119392"/>
                </a:cubicBezTo>
                <a:cubicBezTo>
                  <a:pt x="258325" y="118790"/>
                  <a:pt x="259465" y="118125"/>
                  <a:pt x="260510" y="117365"/>
                </a:cubicBezTo>
                <a:close/>
                <a:moveTo>
                  <a:pt x="192833" y="112963"/>
                </a:moveTo>
                <a:cubicBezTo>
                  <a:pt x="190933" y="118822"/>
                  <a:pt x="189571" y="122971"/>
                  <a:pt x="189539" y="123097"/>
                </a:cubicBezTo>
                <a:lnTo>
                  <a:pt x="189128" y="124332"/>
                </a:lnTo>
                <a:lnTo>
                  <a:pt x="179722" y="128228"/>
                </a:lnTo>
                <a:cubicBezTo>
                  <a:pt x="178899" y="127183"/>
                  <a:pt x="177949" y="126233"/>
                  <a:pt x="176935" y="125409"/>
                </a:cubicBezTo>
                <a:lnTo>
                  <a:pt x="179944" y="122812"/>
                </a:lnTo>
                <a:cubicBezTo>
                  <a:pt x="180039" y="122781"/>
                  <a:pt x="180102" y="122717"/>
                  <a:pt x="180134" y="122622"/>
                </a:cubicBezTo>
                <a:lnTo>
                  <a:pt x="190204" y="113882"/>
                </a:lnTo>
                <a:lnTo>
                  <a:pt x="192833" y="112963"/>
                </a:lnTo>
                <a:close/>
                <a:moveTo>
                  <a:pt x="215096" y="120437"/>
                </a:moveTo>
                <a:cubicBezTo>
                  <a:pt x="215508" y="121672"/>
                  <a:pt x="215951" y="122939"/>
                  <a:pt x="216395" y="124206"/>
                </a:cubicBezTo>
                <a:lnTo>
                  <a:pt x="204456" y="129178"/>
                </a:lnTo>
                <a:lnTo>
                  <a:pt x="203157" y="125219"/>
                </a:lnTo>
                <a:lnTo>
                  <a:pt x="215096" y="120437"/>
                </a:lnTo>
                <a:close/>
                <a:moveTo>
                  <a:pt x="276281" y="114515"/>
                </a:moveTo>
                <a:lnTo>
                  <a:pt x="278878" y="118410"/>
                </a:lnTo>
                <a:lnTo>
                  <a:pt x="265007" y="129399"/>
                </a:lnTo>
                <a:lnTo>
                  <a:pt x="263423" y="125187"/>
                </a:lnTo>
                <a:lnTo>
                  <a:pt x="276281" y="114515"/>
                </a:lnTo>
                <a:close/>
                <a:moveTo>
                  <a:pt x="201510" y="121894"/>
                </a:moveTo>
                <a:lnTo>
                  <a:pt x="202524" y="124997"/>
                </a:lnTo>
                <a:lnTo>
                  <a:pt x="191123" y="129589"/>
                </a:lnTo>
                <a:lnTo>
                  <a:pt x="192421" y="125504"/>
                </a:lnTo>
                <a:lnTo>
                  <a:pt x="201510" y="121894"/>
                </a:lnTo>
                <a:close/>
                <a:moveTo>
                  <a:pt x="188969" y="124902"/>
                </a:moveTo>
                <a:lnTo>
                  <a:pt x="188368" y="126644"/>
                </a:lnTo>
                <a:lnTo>
                  <a:pt x="180799" y="129653"/>
                </a:lnTo>
                <a:cubicBezTo>
                  <a:pt x="180514" y="129304"/>
                  <a:pt x="180260" y="128956"/>
                  <a:pt x="179975" y="128639"/>
                </a:cubicBezTo>
                <a:lnTo>
                  <a:pt x="188969" y="124902"/>
                </a:lnTo>
                <a:close/>
                <a:moveTo>
                  <a:pt x="137760" y="117492"/>
                </a:moveTo>
                <a:cubicBezTo>
                  <a:pt x="139629" y="118252"/>
                  <a:pt x="141149" y="118790"/>
                  <a:pt x="141814" y="118854"/>
                </a:cubicBezTo>
                <a:cubicBezTo>
                  <a:pt x="142923" y="118949"/>
                  <a:pt x="152075" y="120849"/>
                  <a:pt x="160594" y="122654"/>
                </a:cubicBezTo>
                <a:lnTo>
                  <a:pt x="159675" y="129938"/>
                </a:lnTo>
                <a:cubicBezTo>
                  <a:pt x="155337" y="128608"/>
                  <a:pt x="151188" y="127689"/>
                  <a:pt x="147388" y="126834"/>
                </a:cubicBezTo>
                <a:cubicBezTo>
                  <a:pt x="143049" y="125884"/>
                  <a:pt x="139312" y="125061"/>
                  <a:pt x="136684" y="123826"/>
                </a:cubicBezTo>
                <a:cubicBezTo>
                  <a:pt x="136874" y="122622"/>
                  <a:pt x="137285" y="120374"/>
                  <a:pt x="137760" y="117492"/>
                </a:cubicBezTo>
                <a:close/>
                <a:moveTo>
                  <a:pt x="230773" y="118759"/>
                </a:moveTo>
                <a:lnTo>
                  <a:pt x="233654" y="127309"/>
                </a:lnTo>
                <a:lnTo>
                  <a:pt x="225896" y="130286"/>
                </a:lnTo>
                <a:lnTo>
                  <a:pt x="223077" y="121989"/>
                </a:lnTo>
                <a:lnTo>
                  <a:pt x="230773" y="118759"/>
                </a:lnTo>
                <a:close/>
                <a:moveTo>
                  <a:pt x="254334" y="120469"/>
                </a:moveTo>
                <a:lnTo>
                  <a:pt x="256773" y="127468"/>
                </a:lnTo>
                <a:lnTo>
                  <a:pt x="249077" y="130603"/>
                </a:lnTo>
                <a:lnTo>
                  <a:pt x="246607" y="123382"/>
                </a:lnTo>
                <a:lnTo>
                  <a:pt x="254334" y="120469"/>
                </a:lnTo>
                <a:close/>
                <a:moveTo>
                  <a:pt x="191313" y="125948"/>
                </a:moveTo>
                <a:lnTo>
                  <a:pt x="190014" y="130064"/>
                </a:lnTo>
                <a:lnTo>
                  <a:pt x="187418" y="131078"/>
                </a:lnTo>
                <a:lnTo>
                  <a:pt x="188748" y="126961"/>
                </a:lnTo>
                <a:lnTo>
                  <a:pt x="191313" y="125948"/>
                </a:lnTo>
                <a:close/>
                <a:moveTo>
                  <a:pt x="263043" y="125409"/>
                </a:moveTo>
                <a:lnTo>
                  <a:pt x="264627" y="129684"/>
                </a:lnTo>
                <a:lnTo>
                  <a:pt x="264500" y="129811"/>
                </a:lnTo>
                <a:lnTo>
                  <a:pt x="258863" y="132091"/>
                </a:lnTo>
                <a:lnTo>
                  <a:pt x="257375" y="127721"/>
                </a:lnTo>
                <a:lnTo>
                  <a:pt x="263043" y="125409"/>
                </a:lnTo>
                <a:close/>
                <a:moveTo>
                  <a:pt x="222697" y="122084"/>
                </a:moveTo>
                <a:lnTo>
                  <a:pt x="225515" y="130413"/>
                </a:lnTo>
                <a:lnTo>
                  <a:pt x="220195" y="132440"/>
                </a:lnTo>
                <a:cubicBezTo>
                  <a:pt x="219213" y="129748"/>
                  <a:pt x="218263" y="127024"/>
                  <a:pt x="217345" y="124332"/>
                </a:cubicBezTo>
                <a:lnTo>
                  <a:pt x="217377" y="124301"/>
                </a:lnTo>
                <a:lnTo>
                  <a:pt x="222697" y="122084"/>
                </a:lnTo>
                <a:close/>
                <a:moveTo>
                  <a:pt x="188241" y="127151"/>
                </a:moveTo>
                <a:lnTo>
                  <a:pt x="186943" y="131268"/>
                </a:lnTo>
                <a:lnTo>
                  <a:pt x="183269" y="132725"/>
                </a:lnTo>
                <a:cubicBezTo>
                  <a:pt x="182541" y="131743"/>
                  <a:pt x="181844" y="130825"/>
                  <a:pt x="181179" y="129969"/>
                </a:cubicBezTo>
                <a:lnTo>
                  <a:pt x="188241" y="127151"/>
                </a:lnTo>
                <a:close/>
                <a:moveTo>
                  <a:pt x="279100" y="118790"/>
                </a:moveTo>
                <a:lnTo>
                  <a:pt x="281918" y="123034"/>
                </a:lnTo>
                <a:lnTo>
                  <a:pt x="266242" y="132788"/>
                </a:lnTo>
                <a:lnTo>
                  <a:pt x="265165" y="129843"/>
                </a:lnTo>
                <a:lnTo>
                  <a:pt x="279100" y="118790"/>
                </a:lnTo>
                <a:close/>
                <a:moveTo>
                  <a:pt x="256931" y="127911"/>
                </a:moveTo>
                <a:lnTo>
                  <a:pt x="258451" y="132250"/>
                </a:lnTo>
                <a:lnTo>
                  <a:pt x="250724" y="135385"/>
                </a:lnTo>
                <a:lnTo>
                  <a:pt x="249236" y="131046"/>
                </a:lnTo>
                <a:lnTo>
                  <a:pt x="256931" y="127911"/>
                </a:lnTo>
                <a:close/>
                <a:moveTo>
                  <a:pt x="244454" y="124206"/>
                </a:moveTo>
                <a:lnTo>
                  <a:pt x="246955" y="131458"/>
                </a:lnTo>
                <a:lnTo>
                  <a:pt x="236885" y="135480"/>
                </a:lnTo>
                <a:lnTo>
                  <a:pt x="234383" y="128038"/>
                </a:lnTo>
                <a:lnTo>
                  <a:pt x="244454" y="124206"/>
                </a:lnTo>
                <a:close/>
                <a:moveTo>
                  <a:pt x="202682" y="125441"/>
                </a:moveTo>
                <a:lnTo>
                  <a:pt x="203981" y="129399"/>
                </a:lnTo>
                <a:lnTo>
                  <a:pt x="189223" y="135543"/>
                </a:lnTo>
                <a:lnTo>
                  <a:pt x="190996" y="130128"/>
                </a:lnTo>
                <a:lnTo>
                  <a:pt x="202682" y="125441"/>
                </a:lnTo>
                <a:close/>
                <a:moveTo>
                  <a:pt x="186753" y="131838"/>
                </a:moveTo>
                <a:lnTo>
                  <a:pt x="185486" y="135828"/>
                </a:lnTo>
                <a:cubicBezTo>
                  <a:pt x="184821" y="134878"/>
                  <a:pt x="184187" y="133960"/>
                  <a:pt x="183554" y="133105"/>
                </a:cubicBezTo>
                <a:lnTo>
                  <a:pt x="186753" y="131838"/>
                </a:lnTo>
                <a:close/>
                <a:moveTo>
                  <a:pt x="103970" y="106313"/>
                </a:moveTo>
                <a:cubicBezTo>
                  <a:pt x="106155" y="106946"/>
                  <a:pt x="108182" y="108466"/>
                  <a:pt x="110303" y="110081"/>
                </a:cubicBezTo>
                <a:cubicBezTo>
                  <a:pt x="112457" y="111697"/>
                  <a:pt x="114610" y="113343"/>
                  <a:pt x="117207" y="114293"/>
                </a:cubicBezTo>
                <a:cubicBezTo>
                  <a:pt x="118252" y="114705"/>
                  <a:pt x="119266" y="115022"/>
                  <a:pt x="120247" y="115338"/>
                </a:cubicBezTo>
                <a:cubicBezTo>
                  <a:pt x="124238" y="116605"/>
                  <a:pt x="127690" y="117714"/>
                  <a:pt x="131712" y="122939"/>
                </a:cubicBezTo>
                <a:cubicBezTo>
                  <a:pt x="132535" y="123984"/>
                  <a:pt x="133580" y="124807"/>
                  <a:pt x="134752" y="125409"/>
                </a:cubicBezTo>
                <a:lnTo>
                  <a:pt x="133739" y="130001"/>
                </a:lnTo>
                <a:lnTo>
                  <a:pt x="114959" y="127246"/>
                </a:lnTo>
                <a:cubicBezTo>
                  <a:pt x="114895" y="127246"/>
                  <a:pt x="114832" y="127246"/>
                  <a:pt x="114769" y="127278"/>
                </a:cubicBezTo>
                <a:cubicBezTo>
                  <a:pt x="114737" y="127341"/>
                  <a:pt x="114705" y="127373"/>
                  <a:pt x="114674" y="127436"/>
                </a:cubicBezTo>
                <a:lnTo>
                  <a:pt x="113502" y="136177"/>
                </a:lnTo>
                <a:lnTo>
                  <a:pt x="107485" y="135575"/>
                </a:lnTo>
                <a:lnTo>
                  <a:pt x="104286" y="124617"/>
                </a:lnTo>
                <a:cubicBezTo>
                  <a:pt x="104223" y="124427"/>
                  <a:pt x="104128" y="124269"/>
                  <a:pt x="103970" y="124111"/>
                </a:cubicBezTo>
                <a:lnTo>
                  <a:pt x="103653" y="123794"/>
                </a:lnTo>
                <a:lnTo>
                  <a:pt x="103970" y="106313"/>
                </a:lnTo>
                <a:close/>
                <a:moveTo>
                  <a:pt x="216521" y="124649"/>
                </a:moveTo>
                <a:cubicBezTo>
                  <a:pt x="217472" y="127341"/>
                  <a:pt x="218422" y="130064"/>
                  <a:pt x="219340" y="132756"/>
                </a:cubicBezTo>
                <a:cubicBezTo>
                  <a:pt x="215065" y="134403"/>
                  <a:pt x="210916" y="136018"/>
                  <a:pt x="207211" y="137475"/>
                </a:cubicBezTo>
                <a:lnTo>
                  <a:pt x="204614" y="129621"/>
                </a:lnTo>
                <a:lnTo>
                  <a:pt x="216521" y="124649"/>
                </a:lnTo>
                <a:close/>
                <a:moveTo>
                  <a:pt x="115085" y="127721"/>
                </a:moveTo>
                <a:lnTo>
                  <a:pt x="133644" y="130445"/>
                </a:lnTo>
                <a:lnTo>
                  <a:pt x="131997" y="138077"/>
                </a:lnTo>
                <a:lnTo>
                  <a:pt x="113945" y="136240"/>
                </a:lnTo>
                <a:lnTo>
                  <a:pt x="115085" y="127721"/>
                </a:lnTo>
                <a:close/>
                <a:moveTo>
                  <a:pt x="264785" y="130128"/>
                </a:moveTo>
                <a:lnTo>
                  <a:pt x="267002" y="136145"/>
                </a:lnTo>
                <a:cubicBezTo>
                  <a:pt x="267002" y="136145"/>
                  <a:pt x="267034" y="136177"/>
                  <a:pt x="267034" y="136177"/>
                </a:cubicBezTo>
                <a:lnTo>
                  <a:pt x="261112" y="138520"/>
                </a:lnTo>
                <a:lnTo>
                  <a:pt x="259021" y="132503"/>
                </a:lnTo>
                <a:lnTo>
                  <a:pt x="264690" y="130191"/>
                </a:lnTo>
                <a:lnTo>
                  <a:pt x="264753" y="130160"/>
                </a:lnTo>
                <a:lnTo>
                  <a:pt x="264785" y="130128"/>
                </a:lnTo>
                <a:close/>
                <a:moveTo>
                  <a:pt x="189856" y="130603"/>
                </a:moveTo>
                <a:lnTo>
                  <a:pt x="187291" y="138552"/>
                </a:lnTo>
                <a:cubicBezTo>
                  <a:pt x="186784" y="137792"/>
                  <a:pt x="186278" y="137032"/>
                  <a:pt x="185771" y="136303"/>
                </a:cubicBezTo>
                <a:lnTo>
                  <a:pt x="187323" y="131616"/>
                </a:lnTo>
                <a:lnTo>
                  <a:pt x="189856" y="130603"/>
                </a:lnTo>
                <a:close/>
                <a:moveTo>
                  <a:pt x="234003" y="128133"/>
                </a:moveTo>
                <a:lnTo>
                  <a:pt x="236505" y="135607"/>
                </a:lnTo>
                <a:lnTo>
                  <a:pt x="228777" y="138678"/>
                </a:lnTo>
                <a:lnTo>
                  <a:pt x="226212" y="131110"/>
                </a:lnTo>
                <a:cubicBezTo>
                  <a:pt x="228841" y="130096"/>
                  <a:pt x="231469" y="129114"/>
                  <a:pt x="234003" y="128133"/>
                </a:cubicBezTo>
                <a:close/>
                <a:moveTo>
                  <a:pt x="247082" y="131901"/>
                </a:moveTo>
                <a:lnTo>
                  <a:pt x="248602" y="136272"/>
                </a:lnTo>
                <a:lnTo>
                  <a:pt x="238531" y="140325"/>
                </a:lnTo>
                <a:lnTo>
                  <a:pt x="237043" y="135923"/>
                </a:lnTo>
                <a:lnTo>
                  <a:pt x="247082" y="131901"/>
                </a:lnTo>
                <a:close/>
                <a:moveTo>
                  <a:pt x="225801" y="131268"/>
                </a:moveTo>
                <a:lnTo>
                  <a:pt x="228302" y="138900"/>
                </a:lnTo>
                <a:lnTo>
                  <a:pt x="223109" y="140990"/>
                </a:lnTo>
                <a:cubicBezTo>
                  <a:pt x="222222" y="138457"/>
                  <a:pt x="221335" y="135923"/>
                  <a:pt x="220448" y="133326"/>
                </a:cubicBezTo>
                <a:lnTo>
                  <a:pt x="225801" y="131268"/>
                </a:lnTo>
                <a:close/>
                <a:moveTo>
                  <a:pt x="258578" y="132661"/>
                </a:moveTo>
                <a:lnTo>
                  <a:pt x="260668" y="138678"/>
                </a:lnTo>
                <a:lnTo>
                  <a:pt x="252878" y="141719"/>
                </a:lnTo>
                <a:lnTo>
                  <a:pt x="250851" y="135828"/>
                </a:lnTo>
                <a:lnTo>
                  <a:pt x="258578" y="132661"/>
                </a:lnTo>
                <a:close/>
                <a:moveTo>
                  <a:pt x="280715" y="131300"/>
                </a:moveTo>
                <a:lnTo>
                  <a:pt x="284230" y="140610"/>
                </a:lnTo>
                <a:lnTo>
                  <a:pt x="280493" y="141909"/>
                </a:lnTo>
                <a:lnTo>
                  <a:pt x="277389" y="132598"/>
                </a:lnTo>
                <a:lnTo>
                  <a:pt x="280715" y="131300"/>
                </a:lnTo>
                <a:close/>
                <a:moveTo>
                  <a:pt x="161069" y="122749"/>
                </a:moveTo>
                <a:cubicBezTo>
                  <a:pt x="168448" y="124301"/>
                  <a:pt x="175320" y="125789"/>
                  <a:pt x="175985" y="125916"/>
                </a:cubicBezTo>
                <a:cubicBezTo>
                  <a:pt x="177315" y="126549"/>
                  <a:pt x="181020" y="131110"/>
                  <a:pt x="185074" y="136968"/>
                </a:cubicBezTo>
                <a:lnTo>
                  <a:pt x="183016" y="143460"/>
                </a:lnTo>
                <a:cubicBezTo>
                  <a:pt x="181369" y="141845"/>
                  <a:pt x="179659" y="140357"/>
                  <a:pt x="177822" y="138995"/>
                </a:cubicBezTo>
                <a:cubicBezTo>
                  <a:pt x="172026" y="134656"/>
                  <a:pt x="165946" y="131965"/>
                  <a:pt x="160119" y="130096"/>
                </a:cubicBezTo>
                <a:lnTo>
                  <a:pt x="161069" y="122749"/>
                </a:lnTo>
                <a:close/>
                <a:moveTo>
                  <a:pt x="236663" y="136050"/>
                </a:moveTo>
                <a:lnTo>
                  <a:pt x="238088" y="140484"/>
                </a:lnTo>
                <a:lnTo>
                  <a:pt x="230393" y="143650"/>
                </a:lnTo>
                <a:lnTo>
                  <a:pt x="228872" y="139185"/>
                </a:lnTo>
                <a:lnTo>
                  <a:pt x="236663" y="136050"/>
                </a:lnTo>
                <a:close/>
                <a:moveTo>
                  <a:pt x="204107" y="129843"/>
                </a:moveTo>
                <a:lnTo>
                  <a:pt x="206736" y="137665"/>
                </a:lnTo>
                <a:cubicBezTo>
                  <a:pt x="203664" y="138868"/>
                  <a:pt x="200940" y="139977"/>
                  <a:pt x="198723" y="140832"/>
                </a:cubicBezTo>
                <a:lnTo>
                  <a:pt x="198628" y="140832"/>
                </a:lnTo>
                <a:cubicBezTo>
                  <a:pt x="198565" y="140864"/>
                  <a:pt x="198502" y="140895"/>
                  <a:pt x="198502" y="140959"/>
                </a:cubicBezTo>
                <a:cubicBezTo>
                  <a:pt x="195905" y="142004"/>
                  <a:pt x="194036" y="142795"/>
                  <a:pt x="193276" y="143175"/>
                </a:cubicBezTo>
                <a:cubicBezTo>
                  <a:pt x="192516" y="143555"/>
                  <a:pt x="191756" y="144030"/>
                  <a:pt x="191028" y="144474"/>
                </a:cubicBezTo>
                <a:cubicBezTo>
                  <a:pt x="190046" y="142795"/>
                  <a:pt x="189001" y="141149"/>
                  <a:pt x="187956" y="139565"/>
                </a:cubicBezTo>
                <a:lnTo>
                  <a:pt x="187924" y="139565"/>
                </a:lnTo>
                <a:lnTo>
                  <a:pt x="189033" y="136113"/>
                </a:lnTo>
                <a:lnTo>
                  <a:pt x="204107" y="129843"/>
                </a:lnTo>
                <a:close/>
                <a:moveTo>
                  <a:pt x="185391" y="137443"/>
                </a:moveTo>
                <a:cubicBezTo>
                  <a:pt x="185897" y="138172"/>
                  <a:pt x="186404" y="138932"/>
                  <a:pt x="186911" y="139724"/>
                </a:cubicBezTo>
                <a:lnTo>
                  <a:pt x="185042" y="145582"/>
                </a:lnTo>
                <a:cubicBezTo>
                  <a:pt x="184504" y="144981"/>
                  <a:pt x="183966" y="144379"/>
                  <a:pt x="183364" y="143809"/>
                </a:cubicBezTo>
                <a:lnTo>
                  <a:pt x="185391" y="137443"/>
                </a:lnTo>
                <a:close/>
                <a:moveTo>
                  <a:pt x="228461" y="139343"/>
                </a:moveTo>
                <a:lnTo>
                  <a:pt x="229949" y="143809"/>
                </a:lnTo>
                <a:lnTo>
                  <a:pt x="224755" y="145899"/>
                </a:lnTo>
                <a:lnTo>
                  <a:pt x="223235" y="141434"/>
                </a:lnTo>
                <a:lnTo>
                  <a:pt x="228461" y="139343"/>
                </a:lnTo>
                <a:close/>
                <a:moveTo>
                  <a:pt x="276946" y="132756"/>
                </a:moveTo>
                <a:lnTo>
                  <a:pt x="280050" y="142035"/>
                </a:lnTo>
                <a:lnTo>
                  <a:pt x="264215" y="147387"/>
                </a:lnTo>
                <a:lnTo>
                  <a:pt x="261238" y="138900"/>
                </a:lnTo>
                <a:lnTo>
                  <a:pt x="276946" y="132756"/>
                </a:lnTo>
                <a:close/>
                <a:moveTo>
                  <a:pt x="187576" y="140705"/>
                </a:moveTo>
                <a:cubicBezTo>
                  <a:pt x="188494" y="142099"/>
                  <a:pt x="189381" y="143524"/>
                  <a:pt x="190268" y="144949"/>
                </a:cubicBezTo>
                <a:cubicBezTo>
                  <a:pt x="189064" y="145741"/>
                  <a:pt x="187924" y="146627"/>
                  <a:pt x="186848" y="147577"/>
                </a:cubicBezTo>
                <a:cubicBezTo>
                  <a:pt x="186499" y="147197"/>
                  <a:pt x="186119" y="146754"/>
                  <a:pt x="185771" y="146374"/>
                </a:cubicBezTo>
                <a:lnTo>
                  <a:pt x="187576" y="140705"/>
                </a:lnTo>
                <a:close/>
                <a:moveTo>
                  <a:pt x="238278" y="140895"/>
                </a:moveTo>
                <a:lnTo>
                  <a:pt x="239672" y="145012"/>
                </a:lnTo>
                <a:lnTo>
                  <a:pt x="231913" y="147926"/>
                </a:lnTo>
                <a:lnTo>
                  <a:pt x="230583" y="144030"/>
                </a:lnTo>
                <a:lnTo>
                  <a:pt x="238278" y="140895"/>
                </a:lnTo>
                <a:close/>
                <a:moveTo>
                  <a:pt x="260827" y="139090"/>
                </a:moveTo>
                <a:lnTo>
                  <a:pt x="263772" y="147577"/>
                </a:lnTo>
                <a:lnTo>
                  <a:pt x="260700" y="148622"/>
                </a:lnTo>
                <a:lnTo>
                  <a:pt x="257881" y="140262"/>
                </a:lnTo>
                <a:lnTo>
                  <a:pt x="260827" y="139090"/>
                </a:lnTo>
                <a:close/>
                <a:moveTo>
                  <a:pt x="248792" y="136652"/>
                </a:moveTo>
                <a:lnTo>
                  <a:pt x="251547" y="144696"/>
                </a:lnTo>
                <a:lnTo>
                  <a:pt x="241413" y="148717"/>
                </a:lnTo>
                <a:lnTo>
                  <a:pt x="238721" y="140737"/>
                </a:lnTo>
                <a:lnTo>
                  <a:pt x="248792" y="136652"/>
                </a:lnTo>
                <a:close/>
                <a:moveTo>
                  <a:pt x="136874" y="126391"/>
                </a:moveTo>
                <a:cubicBezTo>
                  <a:pt x="139597" y="127468"/>
                  <a:pt x="143018" y="128228"/>
                  <a:pt x="146913" y="129083"/>
                </a:cubicBezTo>
                <a:cubicBezTo>
                  <a:pt x="150681" y="129906"/>
                  <a:pt x="154830" y="130825"/>
                  <a:pt x="159137" y="132186"/>
                </a:cubicBezTo>
                <a:lnTo>
                  <a:pt x="155622" y="149129"/>
                </a:lnTo>
                <a:lnTo>
                  <a:pt x="132725" y="145519"/>
                </a:lnTo>
                <a:lnTo>
                  <a:pt x="133929" y="140009"/>
                </a:lnTo>
                <a:lnTo>
                  <a:pt x="141434" y="141275"/>
                </a:lnTo>
                <a:lnTo>
                  <a:pt x="141497" y="141275"/>
                </a:lnTo>
                <a:cubicBezTo>
                  <a:pt x="141507" y="141276"/>
                  <a:pt x="141516" y="141277"/>
                  <a:pt x="141524" y="141277"/>
                </a:cubicBezTo>
                <a:cubicBezTo>
                  <a:pt x="141784" y="141277"/>
                  <a:pt x="141805" y="140831"/>
                  <a:pt x="141529" y="140800"/>
                </a:cubicBezTo>
                <a:lnTo>
                  <a:pt x="134024" y="139565"/>
                </a:lnTo>
                <a:lnTo>
                  <a:pt x="136874" y="126391"/>
                </a:lnTo>
                <a:close/>
                <a:moveTo>
                  <a:pt x="207021" y="138520"/>
                </a:moveTo>
                <a:lnTo>
                  <a:pt x="209554" y="146057"/>
                </a:lnTo>
                <a:lnTo>
                  <a:pt x="201384" y="149319"/>
                </a:lnTo>
                <a:lnTo>
                  <a:pt x="199103" y="141687"/>
                </a:lnTo>
                <a:cubicBezTo>
                  <a:pt x="201320" y="140769"/>
                  <a:pt x="204012" y="139692"/>
                  <a:pt x="207021" y="138520"/>
                </a:cubicBezTo>
                <a:close/>
                <a:moveTo>
                  <a:pt x="184947" y="148939"/>
                </a:moveTo>
                <a:lnTo>
                  <a:pt x="185201" y="149224"/>
                </a:lnTo>
                <a:cubicBezTo>
                  <a:pt x="185016" y="149440"/>
                  <a:pt x="184861" y="149626"/>
                  <a:pt x="184677" y="149840"/>
                </a:cubicBezTo>
                <a:lnTo>
                  <a:pt x="184677" y="149840"/>
                </a:lnTo>
                <a:lnTo>
                  <a:pt x="184947" y="148939"/>
                </a:lnTo>
                <a:close/>
                <a:moveTo>
                  <a:pt x="257501" y="140389"/>
                </a:moveTo>
                <a:lnTo>
                  <a:pt x="260320" y="148717"/>
                </a:lnTo>
                <a:lnTo>
                  <a:pt x="255886" y="150238"/>
                </a:lnTo>
                <a:lnTo>
                  <a:pt x="253099" y="142130"/>
                </a:lnTo>
                <a:lnTo>
                  <a:pt x="257501" y="140389"/>
                </a:lnTo>
                <a:close/>
                <a:moveTo>
                  <a:pt x="219593" y="133675"/>
                </a:moveTo>
                <a:cubicBezTo>
                  <a:pt x="221050" y="137950"/>
                  <a:pt x="222507" y="142194"/>
                  <a:pt x="223932" y="146247"/>
                </a:cubicBezTo>
                <a:lnTo>
                  <a:pt x="211708" y="151219"/>
                </a:lnTo>
                <a:lnTo>
                  <a:pt x="207464" y="138393"/>
                </a:lnTo>
                <a:cubicBezTo>
                  <a:pt x="211138" y="136937"/>
                  <a:pt x="215286" y="135322"/>
                  <a:pt x="219593" y="133675"/>
                </a:cubicBezTo>
                <a:close/>
                <a:moveTo>
                  <a:pt x="198660" y="141877"/>
                </a:moveTo>
                <a:lnTo>
                  <a:pt x="200940" y="149446"/>
                </a:lnTo>
                <a:cubicBezTo>
                  <a:pt x="200940" y="149478"/>
                  <a:pt x="200972" y="149478"/>
                  <a:pt x="200972" y="149478"/>
                </a:cubicBezTo>
                <a:lnTo>
                  <a:pt x="195145" y="151789"/>
                </a:lnTo>
                <a:cubicBezTo>
                  <a:pt x="194068" y="149699"/>
                  <a:pt x="192833" y="147482"/>
                  <a:pt x="191503" y="145266"/>
                </a:cubicBezTo>
                <a:cubicBezTo>
                  <a:pt x="192200" y="144822"/>
                  <a:pt x="192928" y="144411"/>
                  <a:pt x="193688" y="143999"/>
                </a:cubicBezTo>
                <a:cubicBezTo>
                  <a:pt x="194448" y="143619"/>
                  <a:pt x="196190" y="142890"/>
                  <a:pt x="198660" y="141877"/>
                </a:cubicBezTo>
                <a:close/>
                <a:moveTo>
                  <a:pt x="239830" y="145424"/>
                </a:moveTo>
                <a:lnTo>
                  <a:pt x="240970" y="148876"/>
                </a:lnTo>
                <a:lnTo>
                  <a:pt x="233274" y="151948"/>
                </a:lnTo>
                <a:lnTo>
                  <a:pt x="232008" y="148401"/>
                </a:lnTo>
                <a:lnTo>
                  <a:pt x="239830" y="145424"/>
                </a:lnTo>
                <a:close/>
                <a:moveTo>
                  <a:pt x="269219" y="146659"/>
                </a:moveTo>
                <a:lnTo>
                  <a:pt x="270454" y="150491"/>
                </a:lnTo>
                <a:lnTo>
                  <a:pt x="265767" y="152169"/>
                </a:lnTo>
                <a:lnTo>
                  <a:pt x="264563" y="148242"/>
                </a:lnTo>
                <a:lnTo>
                  <a:pt x="269219" y="146659"/>
                </a:lnTo>
                <a:close/>
                <a:moveTo>
                  <a:pt x="107612" y="136050"/>
                </a:moveTo>
                <a:lnTo>
                  <a:pt x="131902" y="138520"/>
                </a:lnTo>
                <a:lnTo>
                  <a:pt x="128766" y="152929"/>
                </a:lnTo>
                <a:lnTo>
                  <a:pt x="111507" y="149509"/>
                </a:lnTo>
                <a:lnTo>
                  <a:pt x="107612" y="136050"/>
                </a:lnTo>
                <a:close/>
                <a:moveTo>
                  <a:pt x="251706" y="145107"/>
                </a:moveTo>
                <a:lnTo>
                  <a:pt x="253796" y="151251"/>
                </a:lnTo>
                <a:lnTo>
                  <a:pt x="248824" y="153214"/>
                </a:lnTo>
                <a:cubicBezTo>
                  <a:pt x="248824" y="153183"/>
                  <a:pt x="248824" y="153183"/>
                  <a:pt x="248824" y="153183"/>
                </a:cubicBezTo>
                <a:lnTo>
                  <a:pt x="246639" y="147134"/>
                </a:lnTo>
                <a:lnTo>
                  <a:pt x="251706" y="145107"/>
                </a:lnTo>
                <a:close/>
                <a:moveTo>
                  <a:pt x="230107" y="144252"/>
                </a:moveTo>
                <a:lnTo>
                  <a:pt x="232768" y="152169"/>
                </a:lnTo>
                <a:lnTo>
                  <a:pt x="227637" y="154196"/>
                </a:lnTo>
                <a:lnTo>
                  <a:pt x="224914" y="146342"/>
                </a:lnTo>
                <a:lnTo>
                  <a:pt x="230107" y="144252"/>
                </a:lnTo>
                <a:close/>
                <a:moveTo>
                  <a:pt x="246132" y="147356"/>
                </a:moveTo>
                <a:lnTo>
                  <a:pt x="248317" y="153373"/>
                </a:lnTo>
                <a:lnTo>
                  <a:pt x="248349" y="153404"/>
                </a:lnTo>
                <a:lnTo>
                  <a:pt x="243535" y="155305"/>
                </a:lnTo>
                <a:lnTo>
                  <a:pt x="241508" y="149193"/>
                </a:lnTo>
                <a:lnTo>
                  <a:pt x="246132" y="147356"/>
                </a:lnTo>
                <a:close/>
                <a:moveTo>
                  <a:pt x="273177" y="145361"/>
                </a:moveTo>
                <a:lnTo>
                  <a:pt x="276281" y="154260"/>
                </a:lnTo>
                <a:lnTo>
                  <a:pt x="272576" y="155653"/>
                </a:lnTo>
                <a:lnTo>
                  <a:pt x="269599" y="146564"/>
                </a:lnTo>
                <a:lnTo>
                  <a:pt x="273177" y="145361"/>
                </a:lnTo>
                <a:close/>
                <a:moveTo>
                  <a:pt x="260541" y="149636"/>
                </a:moveTo>
                <a:lnTo>
                  <a:pt x="262315" y="154830"/>
                </a:lnTo>
                <a:lnTo>
                  <a:pt x="256456" y="156825"/>
                </a:lnTo>
                <a:lnTo>
                  <a:pt x="256044" y="151188"/>
                </a:lnTo>
                <a:lnTo>
                  <a:pt x="260541" y="149636"/>
                </a:lnTo>
                <a:close/>
                <a:moveTo>
                  <a:pt x="276408" y="154671"/>
                </a:moveTo>
                <a:lnTo>
                  <a:pt x="276819" y="155780"/>
                </a:lnTo>
                <a:lnTo>
                  <a:pt x="273082" y="157205"/>
                </a:lnTo>
                <a:lnTo>
                  <a:pt x="272702" y="156096"/>
                </a:lnTo>
                <a:lnTo>
                  <a:pt x="276408" y="154671"/>
                </a:lnTo>
                <a:close/>
                <a:moveTo>
                  <a:pt x="270549" y="150966"/>
                </a:moveTo>
                <a:lnTo>
                  <a:pt x="272132" y="155811"/>
                </a:lnTo>
                <a:lnTo>
                  <a:pt x="267445" y="157616"/>
                </a:lnTo>
                <a:lnTo>
                  <a:pt x="265862" y="152644"/>
                </a:lnTo>
                <a:lnTo>
                  <a:pt x="270549" y="150966"/>
                </a:lnTo>
                <a:close/>
                <a:moveTo>
                  <a:pt x="132630" y="145962"/>
                </a:moveTo>
                <a:lnTo>
                  <a:pt x="155527" y="149573"/>
                </a:lnTo>
                <a:lnTo>
                  <a:pt x="153975" y="157046"/>
                </a:lnTo>
                <a:lnTo>
                  <a:pt x="153785" y="157870"/>
                </a:lnTo>
                <a:lnTo>
                  <a:pt x="131047" y="153373"/>
                </a:lnTo>
                <a:lnTo>
                  <a:pt x="132630" y="145962"/>
                </a:lnTo>
                <a:close/>
                <a:moveTo>
                  <a:pt x="241065" y="149351"/>
                </a:moveTo>
                <a:lnTo>
                  <a:pt x="243123" y="155463"/>
                </a:lnTo>
                <a:lnTo>
                  <a:pt x="235396" y="158503"/>
                </a:lnTo>
                <a:lnTo>
                  <a:pt x="233338" y="152423"/>
                </a:lnTo>
                <a:lnTo>
                  <a:pt x="241065" y="149351"/>
                </a:lnTo>
                <a:close/>
                <a:moveTo>
                  <a:pt x="264120" y="148401"/>
                </a:moveTo>
                <a:lnTo>
                  <a:pt x="267065" y="157743"/>
                </a:lnTo>
                <a:lnTo>
                  <a:pt x="264215" y="158852"/>
                </a:lnTo>
                <a:lnTo>
                  <a:pt x="261048" y="149446"/>
                </a:lnTo>
                <a:lnTo>
                  <a:pt x="264120" y="148401"/>
                </a:lnTo>
                <a:close/>
                <a:moveTo>
                  <a:pt x="272291" y="156255"/>
                </a:moveTo>
                <a:lnTo>
                  <a:pt x="272639" y="157363"/>
                </a:lnTo>
                <a:lnTo>
                  <a:pt x="267920" y="159168"/>
                </a:lnTo>
                <a:lnTo>
                  <a:pt x="267572" y="158060"/>
                </a:lnTo>
                <a:lnTo>
                  <a:pt x="272291" y="156255"/>
                </a:lnTo>
                <a:close/>
                <a:moveTo>
                  <a:pt x="232926" y="152613"/>
                </a:moveTo>
                <a:lnTo>
                  <a:pt x="234985" y="158662"/>
                </a:lnTo>
                <a:lnTo>
                  <a:pt x="229854" y="160688"/>
                </a:lnTo>
                <a:cubicBezTo>
                  <a:pt x="229189" y="158788"/>
                  <a:pt x="228524" y="156761"/>
                  <a:pt x="227796" y="154640"/>
                </a:cubicBezTo>
                <a:lnTo>
                  <a:pt x="232926" y="152613"/>
                </a:lnTo>
                <a:close/>
                <a:moveTo>
                  <a:pt x="63180" y="0"/>
                </a:moveTo>
                <a:lnTo>
                  <a:pt x="64542" y="2724"/>
                </a:lnTo>
                <a:lnTo>
                  <a:pt x="60108" y="4909"/>
                </a:lnTo>
                <a:lnTo>
                  <a:pt x="57954" y="32"/>
                </a:lnTo>
                <a:lnTo>
                  <a:pt x="56941" y="32"/>
                </a:lnTo>
                <a:lnTo>
                  <a:pt x="57131" y="444"/>
                </a:lnTo>
                <a:lnTo>
                  <a:pt x="49847" y="3009"/>
                </a:lnTo>
                <a:lnTo>
                  <a:pt x="48675" y="32"/>
                </a:lnTo>
                <a:lnTo>
                  <a:pt x="48200" y="32"/>
                </a:lnTo>
                <a:lnTo>
                  <a:pt x="43007" y="1805"/>
                </a:lnTo>
                <a:lnTo>
                  <a:pt x="42215" y="32"/>
                </a:lnTo>
                <a:lnTo>
                  <a:pt x="41740" y="32"/>
                </a:lnTo>
                <a:lnTo>
                  <a:pt x="43988" y="5067"/>
                </a:lnTo>
                <a:lnTo>
                  <a:pt x="39428" y="6651"/>
                </a:lnTo>
                <a:lnTo>
                  <a:pt x="36356" y="32"/>
                </a:lnTo>
                <a:lnTo>
                  <a:pt x="35849" y="32"/>
                </a:lnTo>
                <a:lnTo>
                  <a:pt x="37180" y="2851"/>
                </a:lnTo>
                <a:lnTo>
                  <a:pt x="32619" y="4814"/>
                </a:lnTo>
                <a:lnTo>
                  <a:pt x="30656" y="32"/>
                </a:lnTo>
                <a:lnTo>
                  <a:pt x="29674" y="32"/>
                </a:lnTo>
                <a:lnTo>
                  <a:pt x="33253" y="8804"/>
                </a:lnTo>
                <a:lnTo>
                  <a:pt x="21503" y="12921"/>
                </a:lnTo>
                <a:lnTo>
                  <a:pt x="26792" y="32"/>
                </a:lnTo>
                <a:lnTo>
                  <a:pt x="26285" y="32"/>
                </a:lnTo>
                <a:lnTo>
                  <a:pt x="22327" y="9691"/>
                </a:lnTo>
                <a:lnTo>
                  <a:pt x="17576" y="32"/>
                </a:lnTo>
                <a:lnTo>
                  <a:pt x="17070" y="32"/>
                </a:lnTo>
                <a:lnTo>
                  <a:pt x="22073" y="10261"/>
                </a:lnTo>
                <a:lnTo>
                  <a:pt x="21060" y="12763"/>
                </a:lnTo>
                <a:lnTo>
                  <a:pt x="14631" y="32"/>
                </a:lnTo>
                <a:lnTo>
                  <a:pt x="12066" y="32"/>
                </a:lnTo>
                <a:lnTo>
                  <a:pt x="15011" y="5891"/>
                </a:lnTo>
                <a:lnTo>
                  <a:pt x="5922" y="8583"/>
                </a:lnTo>
                <a:lnTo>
                  <a:pt x="2280" y="412"/>
                </a:lnTo>
                <a:lnTo>
                  <a:pt x="2122" y="32"/>
                </a:lnTo>
                <a:lnTo>
                  <a:pt x="1615" y="32"/>
                </a:lnTo>
                <a:lnTo>
                  <a:pt x="1774" y="380"/>
                </a:lnTo>
                <a:lnTo>
                  <a:pt x="32" y="1235"/>
                </a:lnTo>
                <a:lnTo>
                  <a:pt x="32" y="1742"/>
                </a:lnTo>
                <a:lnTo>
                  <a:pt x="1964" y="824"/>
                </a:lnTo>
                <a:lnTo>
                  <a:pt x="3642" y="4592"/>
                </a:lnTo>
                <a:lnTo>
                  <a:pt x="95" y="6936"/>
                </a:lnTo>
                <a:lnTo>
                  <a:pt x="32" y="6809"/>
                </a:lnTo>
                <a:lnTo>
                  <a:pt x="32" y="7664"/>
                </a:lnTo>
                <a:lnTo>
                  <a:pt x="2059" y="10894"/>
                </a:lnTo>
                <a:lnTo>
                  <a:pt x="32" y="12130"/>
                </a:lnTo>
                <a:lnTo>
                  <a:pt x="32" y="12668"/>
                </a:lnTo>
                <a:lnTo>
                  <a:pt x="2312" y="11274"/>
                </a:lnTo>
                <a:lnTo>
                  <a:pt x="4244" y="14346"/>
                </a:lnTo>
                <a:lnTo>
                  <a:pt x="697" y="16215"/>
                </a:lnTo>
                <a:lnTo>
                  <a:pt x="63" y="15075"/>
                </a:lnTo>
                <a:lnTo>
                  <a:pt x="63" y="15993"/>
                </a:lnTo>
                <a:lnTo>
                  <a:pt x="253" y="16437"/>
                </a:lnTo>
                <a:lnTo>
                  <a:pt x="32" y="16532"/>
                </a:lnTo>
                <a:lnTo>
                  <a:pt x="32" y="17070"/>
                </a:lnTo>
                <a:lnTo>
                  <a:pt x="475" y="16817"/>
                </a:lnTo>
                <a:lnTo>
                  <a:pt x="2059" y="19698"/>
                </a:lnTo>
                <a:lnTo>
                  <a:pt x="1552" y="19888"/>
                </a:lnTo>
                <a:lnTo>
                  <a:pt x="792" y="19793"/>
                </a:lnTo>
                <a:lnTo>
                  <a:pt x="0" y="18812"/>
                </a:lnTo>
                <a:lnTo>
                  <a:pt x="0" y="22517"/>
                </a:lnTo>
                <a:lnTo>
                  <a:pt x="32" y="22549"/>
                </a:lnTo>
                <a:lnTo>
                  <a:pt x="0" y="22580"/>
                </a:lnTo>
                <a:lnTo>
                  <a:pt x="0" y="23182"/>
                </a:lnTo>
                <a:lnTo>
                  <a:pt x="317" y="22929"/>
                </a:lnTo>
                <a:cubicBezTo>
                  <a:pt x="1583" y="24512"/>
                  <a:pt x="2692" y="26222"/>
                  <a:pt x="3674" y="27996"/>
                </a:cubicBezTo>
                <a:cubicBezTo>
                  <a:pt x="4307" y="29326"/>
                  <a:pt x="4845" y="30656"/>
                  <a:pt x="5320" y="32049"/>
                </a:cubicBezTo>
                <a:lnTo>
                  <a:pt x="3864" y="32049"/>
                </a:lnTo>
                <a:lnTo>
                  <a:pt x="2312" y="27457"/>
                </a:lnTo>
                <a:cubicBezTo>
                  <a:pt x="2280" y="27426"/>
                  <a:pt x="2280" y="27394"/>
                  <a:pt x="2280" y="27362"/>
                </a:cubicBezTo>
                <a:lnTo>
                  <a:pt x="32" y="24449"/>
                </a:lnTo>
                <a:lnTo>
                  <a:pt x="32" y="25209"/>
                </a:lnTo>
                <a:lnTo>
                  <a:pt x="1869" y="27616"/>
                </a:lnTo>
                <a:lnTo>
                  <a:pt x="3452" y="32334"/>
                </a:lnTo>
                <a:cubicBezTo>
                  <a:pt x="3484" y="32429"/>
                  <a:pt x="3579" y="32493"/>
                  <a:pt x="3674" y="32493"/>
                </a:cubicBezTo>
                <a:lnTo>
                  <a:pt x="5479" y="32493"/>
                </a:lnTo>
                <a:cubicBezTo>
                  <a:pt x="5669" y="33031"/>
                  <a:pt x="5859" y="33601"/>
                  <a:pt x="6049" y="34171"/>
                </a:cubicBezTo>
                <a:lnTo>
                  <a:pt x="32" y="34836"/>
                </a:lnTo>
                <a:lnTo>
                  <a:pt x="32" y="35280"/>
                </a:lnTo>
                <a:lnTo>
                  <a:pt x="6207" y="34614"/>
                </a:lnTo>
                <a:cubicBezTo>
                  <a:pt x="6587" y="35755"/>
                  <a:pt x="6967" y="36990"/>
                  <a:pt x="7347" y="38256"/>
                </a:cubicBezTo>
                <a:lnTo>
                  <a:pt x="32" y="39333"/>
                </a:lnTo>
                <a:lnTo>
                  <a:pt x="32" y="39808"/>
                </a:lnTo>
                <a:lnTo>
                  <a:pt x="7474" y="38700"/>
                </a:lnTo>
                <a:cubicBezTo>
                  <a:pt x="8677" y="42722"/>
                  <a:pt x="9912" y="47219"/>
                  <a:pt x="11021" y="51272"/>
                </a:cubicBezTo>
                <a:cubicBezTo>
                  <a:pt x="7189" y="52064"/>
                  <a:pt x="3389" y="52887"/>
                  <a:pt x="32" y="53647"/>
                </a:cubicBezTo>
                <a:lnTo>
                  <a:pt x="32" y="55991"/>
                </a:lnTo>
                <a:cubicBezTo>
                  <a:pt x="3547" y="55231"/>
                  <a:pt x="7569" y="54376"/>
                  <a:pt x="11623" y="53521"/>
                </a:cubicBezTo>
                <a:cubicBezTo>
                  <a:pt x="13333" y="59823"/>
                  <a:pt x="14378" y="63465"/>
                  <a:pt x="15011" y="64605"/>
                </a:cubicBezTo>
                <a:cubicBezTo>
                  <a:pt x="16626" y="67328"/>
                  <a:pt x="42278" y="80914"/>
                  <a:pt x="50702" y="85316"/>
                </a:cubicBezTo>
                <a:lnTo>
                  <a:pt x="61406" y="107865"/>
                </a:lnTo>
                <a:lnTo>
                  <a:pt x="60171" y="107801"/>
                </a:lnTo>
                <a:cubicBezTo>
                  <a:pt x="60138" y="107796"/>
                  <a:pt x="60104" y="107793"/>
                  <a:pt x="60070" y="107793"/>
                </a:cubicBezTo>
                <a:cubicBezTo>
                  <a:pt x="59914" y="107793"/>
                  <a:pt x="59758" y="107850"/>
                  <a:pt x="59601" y="107928"/>
                </a:cubicBezTo>
                <a:cubicBezTo>
                  <a:pt x="47757" y="114230"/>
                  <a:pt x="29611" y="123762"/>
                  <a:pt x="28217" y="124237"/>
                </a:cubicBezTo>
                <a:cubicBezTo>
                  <a:pt x="28164" y="124251"/>
                  <a:pt x="28099" y="124257"/>
                  <a:pt x="28023" y="124257"/>
                </a:cubicBezTo>
                <a:cubicBezTo>
                  <a:pt x="26825" y="124257"/>
                  <a:pt x="22853" y="122650"/>
                  <a:pt x="19160" y="120595"/>
                </a:cubicBezTo>
                <a:cubicBezTo>
                  <a:pt x="18981" y="120496"/>
                  <a:pt x="18793" y="120450"/>
                  <a:pt x="18610" y="120450"/>
                </a:cubicBezTo>
                <a:cubicBezTo>
                  <a:pt x="17979" y="120450"/>
                  <a:pt x="17401" y="120985"/>
                  <a:pt x="17450" y="121672"/>
                </a:cubicBezTo>
                <a:lnTo>
                  <a:pt x="32" y="130825"/>
                </a:lnTo>
                <a:lnTo>
                  <a:pt x="32" y="131870"/>
                </a:lnTo>
                <a:lnTo>
                  <a:pt x="17893" y="122496"/>
                </a:lnTo>
                <a:cubicBezTo>
                  <a:pt x="17956" y="122527"/>
                  <a:pt x="18020" y="122559"/>
                  <a:pt x="18051" y="122591"/>
                </a:cubicBezTo>
                <a:cubicBezTo>
                  <a:pt x="20320" y="123838"/>
                  <a:pt x="25456" y="126507"/>
                  <a:pt x="28120" y="126507"/>
                </a:cubicBezTo>
                <a:cubicBezTo>
                  <a:pt x="28432" y="126507"/>
                  <a:pt x="28710" y="126471"/>
                  <a:pt x="28946" y="126391"/>
                </a:cubicBezTo>
                <a:cubicBezTo>
                  <a:pt x="30941" y="125726"/>
                  <a:pt x="56339" y="112267"/>
                  <a:pt x="60425" y="110081"/>
                </a:cubicBezTo>
                <a:cubicBezTo>
                  <a:pt x="76513" y="110778"/>
                  <a:pt x="91334" y="116130"/>
                  <a:pt x="93265" y="116827"/>
                </a:cubicBezTo>
                <a:lnTo>
                  <a:pt x="102164" y="125568"/>
                </a:lnTo>
                <a:lnTo>
                  <a:pt x="109258" y="149984"/>
                </a:lnTo>
                <a:lnTo>
                  <a:pt x="107485" y="158471"/>
                </a:lnTo>
                <a:lnTo>
                  <a:pt x="109828" y="158471"/>
                </a:lnTo>
                <a:lnTo>
                  <a:pt x="110145" y="156888"/>
                </a:lnTo>
                <a:lnTo>
                  <a:pt x="116099" y="158408"/>
                </a:lnTo>
                <a:lnTo>
                  <a:pt x="117872" y="158408"/>
                </a:lnTo>
                <a:lnTo>
                  <a:pt x="110240" y="156445"/>
                </a:lnTo>
                <a:lnTo>
                  <a:pt x="111507" y="150459"/>
                </a:lnTo>
                <a:lnTo>
                  <a:pt x="128576" y="153848"/>
                </a:lnTo>
                <a:lnTo>
                  <a:pt x="127563" y="158503"/>
                </a:lnTo>
                <a:cubicBezTo>
                  <a:pt x="128355" y="158535"/>
                  <a:pt x="129115" y="158566"/>
                  <a:pt x="129907" y="158598"/>
                </a:cubicBezTo>
                <a:lnTo>
                  <a:pt x="130857" y="154260"/>
                </a:lnTo>
                <a:lnTo>
                  <a:pt x="153563" y="158757"/>
                </a:lnTo>
                <a:lnTo>
                  <a:pt x="153215" y="160245"/>
                </a:lnTo>
                <a:lnTo>
                  <a:pt x="154133" y="160277"/>
                </a:lnTo>
                <a:lnTo>
                  <a:pt x="154482" y="158915"/>
                </a:lnTo>
                <a:lnTo>
                  <a:pt x="158440" y="159517"/>
                </a:lnTo>
                <a:lnTo>
                  <a:pt x="158345" y="160530"/>
                </a:lnTo>
                <a:lnTo>
                  <a:pt x="158820" y="160530"/>
                </a:lnTo>
                <a:lnTo>
                  <a:pt x="158884" y="159580"/>
                </a:lnTo>
                <a:lnTo>
                  <a:pt x="167244" y="160878"/>
                </a:lnTo>
                <a:cubicBezTo>
                  <a:pt x="169430" y="160973"/>
                  <a:pt x="171615" y="161037"/>
                  <a:pt x="173832" y="161100"/>
                </a:cubicBezTo>
                <a:lnTo>
                  <a:pt x="174655" y="161100"/>
                </a:lnTo>
                <a:lnTo>
                  <a:pt x="154703" y="158028"/>
                </a:lnTo>
                <a:lnTo>
                  <a:pt x="154893" y="157236"/>
                </a:lnTo>
                <a:lnTo>
                  <a:pt x="160024" y="132440"/>
                </a:lnTo>
                <a:cubicBezTo>
                  <a:pt x="165471" y="134245"/>
                  <a:pt x="171108" y="136810"/>
                  <a:pt x="176460" y="140800"/>
                </a:cubicBezTo>
                <a:cubicBezTo>
                  <a:pt x="178519" y="142352"/>
                  <a:pt x="180450" y="144062"/>
                  <a:pt x="182224" y="145899"/>
                </a:cubicBezTo>
                <a:lnTo>
                  <a:pt x="177379" y="161163"/>
                </a:lnTo>
                <a:lnTo>
                  <a:pt x="177854" y="161163"/>
                </a:lnTo>
                <a:lnTo>
                  <a:pt x="182604" y="146247"/>
                </a:lnTo>
                <a:cubicBezTo>
                  <a:pt x="183174" y="146849"/>
                  <a:pt x="183744" y="147451"/>
                  <a:pt x="184282" y="148084"/>
                </a:cubicBezTo>
                <a:lnTo>
                  <a:pt x="182541" y="153594"/>
                </a:lnTo>
                <a:lnTo>
                  <a:pt x="180102" y="161195"/>
                </a:lnTo>
                <a:lnTo>
                  <a:pt x="181052" y="161195"/>
                </a:lnTo>
                <a:lnTo>
                  <a:pt x="183396" y="153848"/>
                </a:lnTo>
                <a:cubicBezTo>
                  <a:pt x="183934" y="152359"/>
                  <a:pt x="184757" y="151029"/>
                  <a:pt x="185834" y="149889"/>
                </a:cubicBezTo>
                <a:cubicBezTo>
                  <a:pt x="188558" y="153309"/>
                  <a:pt x="190996" y="156951"/>
                  <a:pt x="193055" y="160815"/>
                </a:cubicBezTo>
                <a:cubicBezTo>
                  <a:pt x="193878" y="160720"/>
                  <a:pt x="194701" y="160657"/>
                  <a:pt x="195525" y="160593"/>
                </a:cubicBezTo>
                <a:cubicBezTo>
                  <a:pt x="193245" y="156223"/>
                  <a:pt x="190553" y="152074"/>
                  <a:pt x="187449" y="148242"/>
                </a:cubicBezTo>
                <a:cubicBezTo>
                  <a:pt x="188494" y="147324"/>
                  <a:pt x="189603" y="146469"/>
                  <a:pt x="190775" y="145709"/>
                </a:cubicBezTo>
                <a:cubicBezTo>
                  <a:pt x="193276" y="149921"/>
                  <a:pt x="195557" y="154165"/>
                  <a:pt x="196982" y="157806"/>
                </a:cubicBezTo>
                <a:cubicBezTo>
                  <a:pt x="197330" y="158693"/>
                  <a:pt x="197678" y="159580"/>
                  <a:pt x="197995" y="160435"/>
                </a:cubicBezTo>
                <a:lnTo>
                  <a:pt x="198977" y="160403"/>
                </a:lnTo>
                <a:cubicBezTo>
                  <a:pt x="198597" y="159453"/>
                  <a:pt x="198217" y="158471"/>
                  <a:pt x="197805" y="157458"/>
                </a:cubicBezTo>
                <a:cubicBezTo>
                  <a:pt x="197172" y="155811"/>
                  <a:pt x="196348" y="154038"/>
                  <a:pt x="195398" y="152169"/>
                </a:cubicBezTo>
                <a:lnTo>
                  <a:pt x="209713" y="146469"/>
                </a:lnTo>
                <a:lnTo>
                  <a:pt x="211359" y="151568"/>
                </a:lnTo>
                <a:lnTo>
                  <a:pt x="214431" y="160752"/>
                </a:lnTo>
                <a:lnTo>
                  <a:pt x="214906" y="160752"/>
                </a:lnTo>
                <a:lnTo>
                  <a:pt x="211866" y="151631"/>
                </a:lnTo>
                <a:lnTo>
                  <a:pt x="224090" y="146659"/>
                </a:lnTo>
                <a:cubicBezTo>
                  <a:pt x="225864" y="151821"/>
                  <a:pt x="227511" y="156666"/>
                  <a:pt x="228936" y="160847"/>
                </a:cubicBezTo>
                <a:lnTo>
                  <a:pt x="230583" y="160847"/>
                </a:lnTo>
                <a:lnTo>
                  <a:pt x="235111" y="159105"/>
                </a:lnTo>
                <a:lnTo>
                  <a:pt x="235713" y="160815"/>
                </a:lnTo>
                <a:lnTo>
                  <a:pt x="236188" y="160815"/>
                </a:lnTo>
                <a:lnTo>
                  <a:pt x="235555" y="158947"/>
                </a:lnTo>
                <a:lnTo>
                  <a:pt x="237518" y="158155"/>
                </a:lnTo>
                <a:lnTo>
                  <a:pt x="238436" y="160752"/>
                </a:lnTo>
                <a:lnTo>
                  <a:pt x="238911" y="160720"/>
                </a:lnTo>
                <a:lnTo>
                  <a:pt x="237961" y="157965"/>
                </a:lnTo>
                <a:lnTo>
                  <a:pt x="241287" y="156666"/>
                </a:lnTo>
                <a:lnTo>
                  <a:pt x="242395" y="160435"/>
                </a:lnTo>
                <a:lnTo>
                  <a:pt x="242870" y="160372"/>
                </a:lnTo>
                <a:lnTo>
                  <a:pt x="241698" y="156508"/>
                </a:lnTo>
                <a:lnTo>
                  <a:pt x="243282" y="155906"/>
                </a:lnTo>
                <a:lnTo>
                  <a:pt x="244644" y="160213"/>
                </a:lnTo>
                <a:lnTo>
                  <a:pt x="245119" y="160150"/>
                </a:lnTo>
                <a:lnTo>
                  <a:pt x="243694" y="155716"/>
                </a:lnTo>
                <a:lnTo>
                  <a:pt x="253764" y="151758"/>
                </a:lnTo>
                <a:lnTo>
                  <a:pt x="254176" y="157648"/>
                </a:lnTo>
                <a:lnTo>
                  <a:pt x="247335" y="160023"/>
                </a:lnTo>
                <a:cubicBezTo>
                  <a:pt x="247874" y="159992"/>
                  <a:pt x="248444" y="159960"/>
                  <a:pt x="248982" y="159928"/>
                </a:cubicBezTo>
                <a:lnTo>
                  <a:pt x="254208" y="158123"/>
                </a:lnTo>
                <a:lnTo>
                  <a:pt x="254303" y="159770"/>
                </a:lnTo>
                <a:lnTo>
                  <a:pt x="256615" y="159738"/>
                </a:lnTo>
                <a:lnTo>
                  <a:pt x="256456" y="157331"/>
                </a:lnTo>
                <a:lnTo>
                  <a:pt x="262442" y="155241"/>
                </a:lnTo>
                <a:lnTo>
                  <a:pt x="263740" y="159042"/>
                </a:lnTo>
                <a:lnTo>
                  <a:pt x="262062" y="159675"/>
                </a:lnTo>
                <a:lnTo>
                  <a:pt x="263423" y="159675"/>
                </a:lnTo>
                <a:lnTo>
                  <a:pt x="263867" y="159485"/>
                </a:lnTo>
                <a:lnTo>
                  <a:pt x="263930" y="159643"/>
                </a:lnTo>
                <a:lnTo>
                  <a:pt x="264405" y="159643"/>
                </a:lnTo>
                <a:lnTo>
                  <a:pt x="264310" y="159327"/>
                </a:lnTo>
                <a:lnTo>
                  <a:pt x="267129" y="158250"/>
                </a:lnTo>
                <a:lnTo>
                  <a:pt x="267477" y="159358"/>
                </a:lnTo>
                <a:lnTo>
                  <a:pt x="266875" y="159580"/>
                </a:lnTo>
                <a:lnTo>
                  <a:pt x="266875" y="159580"/>
                </a:lnTo>
                <a:lnTo>
                  <a:pt x="268300" y="159517"/>
                </a:lnTo>
                <a:lnTo>
                  <a:pt x="272766" y="157838"/>
                </a:lnTo>
                <a:lnTo>
                  <a:pt x="273272" y="159295"/>
                </a:lnTo>
                <a:lnTo>
                  <a:pt x="273747" y="159295"/>
                </a:lnTo>
                <a:lnTo>
                  <a:pt x="273209" y="157648"/>
                </a:lnTo>
                <a:lnTo>
                  <a:pt x="276946" y="156223"/>
                </a:lnTo>
                <a:lnTo>
                  <a:pt x="277928" y="159168"/>
                </a:lnTo>
                <a:lnTo>
                  <a:pt x="278403" y="159168"/>
                </a:lnTo>
                <a:lnTo>
                  <a:pt x="277326" y="155843"/>
                </a:lnTo>
                <a:lnTo>
                  <a:pt x="273589" y="145202"/>
                </a:lnTo>
                <a:lnTo>
                  <a:pt x="280335" y="142922"/>
                </a:lnTo>
                <a:lnTo>
                  <a:pt x="285180" y="157521"/>
                </a:lnTo>
                <a:lnTo>
                  <a:pt x="285180" y="156065"/>
                </a:lnTo>
                <a:lnTo>
                  <a:pt x="284800" y="154830"/>
                </a:lnTo>
                <a:lnTo>
                  <a:pt x="284832" y="154830"/>
                </a:lnTo>
                <a:lnTo>
                  <a:pt x="285180" y="154671"/>
                </a:lnTo>
                <a:lnTo>
                  <a:pt x="285180" y="154196"/>
                </a:lnTo>
                <a:lnTo>
                  <a:pt x="284673" y="154418"/>
                </a:lnTo>
                <a:lnTo>
                  <a:pt x="283565" y="151093"/>
                </a:lnTo>
                <a:lnTo>
                  <a:pt x="285212" y="150111"/>
                </a:lnTo>
                <a:lnTo>
                  <a:pt x="285212" y="149573"/>
                </a:lnTo>
                <a:lnTo>
                  <a:pt x="283407" y="150649"/>
                </a:lnTo>
                <a:lnTo>
                  <a:pt x="280778" y="142764"/>
                </a:lnTo>
                <a:lnTo>
                  <a:pt x="284578" y="141497"/>
                </a:lnTo>
                <a:lnTo>
                  <a:pt x="285212" y="143175"/>
                </a:lnTo>
                <a:lnTo>
                  <a:pt x="285212" y="141877"/>
                </a:lnTo>
                <a:lnTo>
                  <a:pt x="284990" y="141339"/>
                </a:lnTo>
                <a:lnTo>
                  <a:pt x="285212" y="141275"/>
                </a:lnTo>
                <a:lnTo>
                  <a:pt x="285212" y="140294"/>
                </a:lnTo>
                <a:lnTo>
                  <a:pt x="284673" y="140484"/>
                </a:lnTo>
                <a:lnTo>
                  <a:pt x="281158" y="131141"/>
                </a:lnTo>
                <a:lnTo>
                  <a:pt x="285212" y="129558"/>
                </a:lnTo>
                <a:lnTo>
                  <a:pt x="285212" y="129051"/>
                </a:lnTo>
                <a:lnTo>
                  <a:pt x="267445" y="136018"/>
                </a:lnTo>
                <a:cubicBezTo>
                  <a:pt x="267445" y="135987"/>
                  <a:pt x="267445" y="135987"/>
                  <a:pt x="267445" y="135955"/>
                </a:cubicBezTo>
                <a:lnTo>
                  <a:pt x="266400" y="133200"/>
                </a:lnTo>
                <a:lnTo>
                  <a:pt x="282171" y="123414"/>
                </a:lnTo>
                <a:lnTo>
                  <a:pt x="285180" y="127943"/>
                </a:lnTo>
                <a:lnTo>
                  <a:pt x="285180" y="125758"/>
                </a:lnTo>
                <a:lnTo>
                  <a:pt x="284958" y="125948"/>
                </a:lnTo>
                <a:lnTo>
                  <a:pt x="282900" y="122844"/>
                </a:lnTo>
                <a:lnTo>
                  <a:pt x="285180" y="120849"/>
                </a:lnTo>
                <a:lnTo>
                  <a:pt x="285180" y="120247"/>
                </a:lnTo>
                <a:lnTo>
                  <a:pt x="282646" y="122464"/>
                </a:lnTo>
                <a:lnTo>
                  <a:pt x="279828" y="118189"/>
                </a:lnTo>
                <a:lnTo>
                  <a:pt x="283977" y="114768"/>
                </a:lnTo>
                <a:lnTo>
                  <a:pt x="285180" y="116510"/>
                </a:lnTo>
                <a:lnTo>
                  <a:pt x="285180" y="115718"/>
                </a:lnTo>
                <a:lnTo>
                  <a:pt x="284325" y="114483"/>
                </a:lnTo>
                <a:lnTo>
                  <a:pt x="285180" y="113755"/>
                </a:lnTo>
                <a:lnTo>
                  <a:pt x="285180" y="113185"/>
                </a:lnTo>
                <a:lnTo>
                  <a:pt x="284072" y="114072"/>
                </a:lnTo>
                <a:lnTo>
                  <a:pt x="281411" y="110240"/>
                </a:lnTo>
                <a:lnTo>
                  <a:pt x="285180" y="107136"/>
                </a:lnTo>
                <a:lnTo>
                  <a:pt x="285180" y="106535"/>
                </a:lnTo>
                <a:lnTo>
                  <a:pt x="281126" y="109891"/>
                </a:lnTo>
                <a:lnTo>
                  <a:pt x="277928" y="105236"/>
                </a:lnTo>
                <a:cubicBezTo>
                  <a:pt x="279733" y="103906"/>
                  <a:pt x="281475" y="102608"/>
                  <a:pt x="283122" y="101404"/>
                </a:cubicBezTo>
                <a:lnTo>
                  <a:pt x="285180" y="104254"/>
                </a:lnTo>
                <a:lnTo>
                  <a:pt x="285180" y="103463"/>
                </a:lnTo>
                <a:lnTo>
                  <a:pt x="283470" y="101119"/>
                </a:lnTo>
                <a:cubicBezTo>
                  <a:pt x="284072" y="100676"/>
                  <a:pt x="284642" y="100264"/>
                  <a:pt x="285180" y="99852"/>
                </a:cubicBezTo>
                <a:lnTo>
                  <a:pt x="285180" y="98681"/>
                </a:lnTo>
                <a:cubicBezTo>
                  <a:pt x="284483" y="99251"/>
                  <a:pt x="283723" y="99789"/>
                  <a:pt x="282963" y="100391"/>
                </a:cubicBezTo>
                <a:lnTo>
                  <a:pt x="280145" y="96495"/>
                </a:lnTo>
                <a:lnTo>
                  <a:pt x="285180" y="92949"/>
                </a:lnTo>
                <a:lnTo>
                  <a:pt x="285180" y="92379"/>
                </a:lnTo>
                <a:lnTo>
                  <a:pt x="279891" y="96147"/>
                </a:lnTo>
                <a:lnTo>
                  <a:pt x="277611" y="92980"/>
                </a:lnTo>
                <a:lnTo>
                  <a:pt x="277643" y="92980"/>
                </a:lnTo>
                <a:lnTo>
                  <a:pt x="285180" y="87502"/>
                </a:lnTo>
                <a:lnTo>
                  <a:pt x="285180" y="86931"/>
                </a:lnTo>
                <a:lnTo>
                  <a:pt x="277389" y="92600"/>
                </a:lnTo>
                <a:lnTo>
                  <a:pt x="277326" y="92600"/>
                </a:lnTo>
                <a:lnTo>
                  <a:pt x="273652" y="87470"/>
                </a:lnTo>
                <a:lnTo>
                  <a:pt x="282932" y="79204"/>
                </a:lnTo>
                <a:cubicBezTo>
                  <a:pt x="283660" y="80123"/>
                  <a:pt x="284420" y="81073"/>
                  <a:pt x="285180" y="82023"/>
                </a:cubicBezTo>
                <a:lnTo>
                  <a:pt x="285180" y="81294"/>
                </a:lnTo>
                <a:cubicBezTo>
                  <a:pt x="284515" y="80471"/>
                  <a:pt x="283882" y="79679"/>
                  <a:pt x="283280" y="78888"/>
                </a:cubicBezTo>
                <a:lnTo>
                  <a:pt x="285180" y="77177"/>
                </a:lnTo>
                <a:lnTo>
                  <a:pt x="285180" y="76576"/>
                </a:lnTo>
                <a:lnTo>
                  <a:pt x="282995" y="78508"/>
                </a:lnTo>
                <a:cubicBezTo>
                  <a:pt x="282425" y="77779"/>
                  <a:pt x="281886" y="77082"/>
                  <a:pt x="281348" y="76386"/>
                </a:cubicBezTo>
                <a:cubicBezTo>
                  <a:pt x="280493" y="75246"/>
                  <a:pt x="279670" y="74201"/>
                  <a:pt x="279005" y="73251"/>
                </a:cubicBezTo>
                <a:lnTo>
                  <a:pt x="281981" y="70685"/>
                </a:lnTo>
                <a:lnTo>
                  <a:pt x="285180" y="74676"/>
                </a:lnTo>
                <a:lnTo>
                  <a:pt x="285180" y="73947"/>
                </a:lnTo>
                <a:lnTo>
                  <a:pt x="282330" y="70400"/>
                </a:lnTo>
                <a:lnTo>
                  <a:pt x="285180" y="67898"/>
                </a:lnTo>
                <a:lnTo>
                  <a:pt x="285180" y="66663"/>
                </a:lnTo>
                <a:lnTo>
                  <a:pt x="284325" y="67423"/>
                </a:lnTo>
                <a:cubicBezTo>
                  <a:pt x="283375" y="64447"/>
                  <a:pt x="281380" y="58144"/>
                  <a:pt x="280525" y="55358"/>
                </a:cubicBezTo>
                <a:lnTo>
                  <a:pt x="283407" y="54376"/>
                </a:lnTo>
                <a:lnTo>
                  <a:pt x="285180" y="54598"/>
                </a:lnTo>
                <a:lnTo>
                  <a:pt x="285180" y="52286"/>
                </a:lnTo>
                <a:lnTo>
                  <a:pt x="283407" y="52064"/>
                </a:lnTo>
                <a:lnTo>
                  <a:pt x="283343" y="52064"/>
                </a:lnTo>
                <a:lnTo>
                  <a:pt x="273336" y="51621"/>
                </a:lnTo>
                <a:lnTo>
                  <a:pt x="271562" y="45762"/>
                </a:lnTo>
                <a:lnTo>
                  <a:pt x="285180" y="47250"/>
                </a:lnTo>
                <a:lnTo>
                  <a:pt x="285180" y="46775"/>
                </a:lnTo>
                <a:lnTo>
                  <a:pt x="271404" y="45255"/>
                </a:lnTo>
                <a:lnTo>
                  <a:pt x="270137" y="41138"/>
                </a:lnTo>
                <a:lnTo>
                  <a:pt x="285180" y="41803"/>
                </a:lnTo>
                <a:lnTo>
                  <a:pt x="285180" y="41328"/>
                </a:lnTo>
                <a:lnTo>
                  <a:pt x="252244" y="39840"/>
                </a:lnTo>
                <a:lnTo>
                  <a:pt x="244390" y="39840"/>
                </a:lnTo>
                <a:cubicBezTo>
                  <a:pt x="244707" y="36673"/>
                  <a:pt x="244992" y="33918"/>
                  <a:pt x="245214" y="31638"/>
                </a:cubicBezTo>
                <a:lnTo>
                  <a:pt x="268680" y="32018"/>
                </a:lnTo>
                <a:lnTo>
                  <a:pt x="276946" y="32524"/>
                </a:lnTo>
                <a:lnTo>
                  <a:pt x="285148" y="33063"/>
                </a:lnTo>
                <a:lnTo>
                  <a:pt x="285148" y="32588"/>
                </a:lnTo>
                <a:lnTo>
                  <a:pt x="277168" y="32081"/>
                </a:lnTo>
                <a:lnTo>
                  <a:pt x="277263" y="28724"/>
                </a:lnTo>
                <a:lnTo>
                  <a:pt x="285148" y="28629"/>
                </a:lnTo>
                <a:lnTo>
                  <a:pt x="285148" y="28186"/>
                </a:lnTo>
                <a:lnTo>
                  <a:pt x="277326" y="28249"/>
                </a:lnTo>
                <a:lnTo>
                  <a:pt x="277453" y="24037"/>
                </a:lnTo>
                <a:lnTo>
                  <a:pt x="285212" y="24829"/>
                </a:lnTo>
                <a:lnTo>
                  <a:pt x="285212" y="24385"/>
                </a:lnTo>
                <a:lnTo>
                  <a:pt x="283977" y="24259"/>
                </a:lnTo>
                <a:lnTo>
                  <a:pt x="283977" y="15106"/>
                </a:lnTo>
                <a:lnTo>
                  <a:pt x="285212" y="15201"/>
                </a:lnTo>
                <a:lnTo>
                  <a:pt x="285212" y="14726"/>
                </a:lnTo>
                <a:lnTo>
                  <a:pt x="268237" y="13460"/>
                </a:lnTo>
                <a:lnTo>
                  <a:pt x="268807" y="5099"/>
                </a:lnTo>
                <a:lnTo>
                  <a:pt x="268807" y="32"/>
                </a:lnTo>
                <a:lnTo>
                  <a:pt x="268332" y="32"/>
                </a:lnTo>
                <a:lnTo>
                  <a:pt x="268332" y="4814"/>
                </a:lnTo>
                <a:lnTo>
                  <a:pt x="260415" y="4022"/>
                </a:lnTo>
                <a:lnTo>
                  <a:pt x="260541" y="32"/>
                </a:lnTo>
                <a:lnTo>
                  <a:pt x="260098" y="32"/>
                </a:lnTo>
                <a:lnTo>
                  <a:pt x="259971" y="3991"/>
                </a:lnTo>
                <a:lnTo>
                  <a:pt x="255158" y="3484"/>
                </a:lnTo>
                <a:lnTo>
                  <a:pt x="255221" y="32"/>
                </a:lnTo>
                <a:lnTo>
                  <a:pt x="254746" y="32"/>
                </a:lnTo>
                <a:lnTo>
                  <a:pt x="254714" y="3421"/>
                </a:lnTo>
                <a:lnTo>
                  <a:pt x="246132" y="2566"/>
                </a:lnTo>
                <a:lnTo>
                  <a:pt x="246132" y="32"/>
                </a:lnTo>
                <a:lnTo>
                  <a:pt x="243820" y="32"/>
                </a:lnTo>
                <a:lnTo>
                  <a:pt x="243820" y="2312"/>
                </a:lnTo>
                <a:lnTo>
                  <a:pt x="233401" y="1267"/>
                </a:lnTo>
                <a:lnTo>
                  <a:pt x="233591" y="32"/>
                </a:lnTo>
                <a:lnTo>
                  <a:pt x="233148" y="32"/>
                </a:lnTo>
                <a:lnTo>
                  <a:pt x="232926" y="1457"/>
                </a:lnTo>
                <a:lnTo>
                  <a:pt x="232419" y="4846"/>
                </a:lnTo>
                <a:lnTo>
                  <a:pt x="225072" y="4339"/>
                </a:lnTo>
                <a:lnTo>
                  <a:pt x="225705" y="32"/>
                </a:lnTo>
                <a:lnTo>
                  <a:pt x="224787" y="32"/>
                </a:lnTo>
                <a:lnTo>
                  <a:pt x="224154" y="4307"/>
                </a:lnTo>
                <a:cubicBezTo>
                  <a:pt x="216585" y="3801"/>
                  <a:pt x="209143" y="3294"/>
                  <a:pt x="205976" y="3136"/>
                </a:cubicBezTo>
                <a:cubicBezTo>
                  <a:pt x="205627" y="3104"/>
                  <a:pt x="205216" y="3072"/>
                  <a:pt x="204804" y="3041"/>
                </a:cubicBezTo>
                <a:lnTo>
                  <a:pt x="205089" y="32"/>
                </a:lnTo>
                <a:lnTo>
                  <a:pt x="204139" y="32"/>
                </a:lnTo>
                <a:lnTo>
                  <a:pt x="203886" y="2946"/>
                </a:lnTo>
                <a:cubicBezTo>
                  <a:pt x="199674" y="2439"/>
                  <a:pt x="192611" y="1235"/>
                  <a:pt x="185961" y="32"/>
                </a:cubicBezTo>
                <a:lnTo>
                  <a:pt x="180925" y="32"/>
                </a:lnTo>
                <a:cubicBezTo>
                  <a:pt x="183174" y="444"/>
                  <a:pt x="185581" y="887"/>
                  <a:pt x="188019" y="1330"/>
                </a:cubicBezTo>
                <a:lnTo>
                  <a:pt x="187608" y="5637"/>
                </a:lnTo>
                <a:lnTo>
                  <a:pt x="175447" y="4751"/>
                </a:lnTo>
                <a:lnTo>
                  <a:pt x="176840" y="32"/>
                </a:lnTo>
                <a:lnTo>
                  <a:pt x="176333" y="32"/>
                </a:lnTo>
                <a:lnTo>
                  <a:pt x="175003" y="4592"/>
                </a:lnTo>
                <a:lnTo>
                  <a:pt x="167941" y="32"/>
                </a:lnTo>
                <a:lnTo>
                  <a:pt x="167086" y="32"/>
                </a:lnTo>
                <a:lnTo>
                  <a:pt x="174877" y="5036"/>
                </a:lnTo>
                <a:lnTo>
                  <a:pt x="173673" y="9184"/>
                </a:lnTo>
                <a:lnTo>
                  <a:pt x="162779" y="2756"/>
                </a:lnTo>
                <a:lnTo>
                  <a:pt x="162716" y="2724"/>
                </a:lnTo>
                <a:lnTo>
                  <a:pt x="156477" y="32"/>
                </a:lnTo>
                <a:lnTo>
                  <a:pt x="154165" y="32"/>
                </a:lnTo>
                <a:lnTo>
                  <a:pt x="162336" y="3579"/>
                </a:lnTo>
                <a:lnTo>
                  <a:pt x="181179" y="14695"/>
                </a:lnTo>
                <a:lnTo>
                  <a:pt x="177822" y="20300"/>
                </a:lnTo>
                <a:lnTo>
                  <a:pt x="150143" y="7664"/>
                </a:lnTo>
                <a:lnTo>
                  <a:pt x="148781" y="32"/>
                </a:lnTo>
                <a:lnTo>
                  <a:pt x="147831" y="32"/>
                </a:lnTo>
                <a:lnTo>
                  <a:pt x="149130" y="7284"/>
                </a:lnTo>
                <a:lnTo>
                  <a:pt x="127690" y="64"/>
                </a:lnTo>
                <a:lnTo>
                  <a:pt x="127690" y="32"/>
                </a:lnTo>
                <a:lnTo>
                  <a:pt x="126170" y="32"/>
                </a:lnTo>
                <a:lnTo>
                  <a:pt x="126613" y="159"/>
                </a:lnTo>
                <a:cubicBezTo>
                  <a:pt x="125220" y="3231"/>
                  <a:pt x="123098" y="7918"/>
                  <a:pt x="120881" y="12858"/>
                </a:cubicBezTo>
                <a:cubicBezTo>
                  <a:pt x="109417" y="7981"/>
                  <a:pt x="95166" y="1869"/>
                  <a:pt x="94437" y="1552"/>
                </a:cubicBezTo>
                <a:cubicBezTo>
                  <a:pt x="93772" y="1140"/>
                  <a:pt x="93202" y="634"/>
                  <a:pt x="92695" y="32"/>
                </a:cubicBezTo>
                <a:lnTo>
                  <a:pt x="92062" y="32"/>
                </a:lnTo>
                <a:cubicBezTo>
                  <a:pt x="92854" y="887"/>
                  <a:pt x="93709" y="1742"/>
                  <a:pt x="94247" y="1964"/>
                </a:cubicBezTo>
                <a:cubicBezTo>
                  <a:pt x="94659" y="2154"/>
                  <a:pt x="99473" y="4212"/>
                  <a:pt x="105648" y="6873"/>
                </a:cubicBezTo>
                <a:cubicBezTo>
                  <a:pt x="105268" y="7728"/>
                  <a:pt x="103780" y="10863"/>
                  <a:pt x="103495" y="11369"/>
                </a:cubicBezTo>
                <a:cubicBezTo>
                  <a:pt x="103241" y="11750"/>
                  <a:pt x="103273" y="13238"/>
                  <a:pt x="103400" y="16215"/>
                </a:cubicBezTo>
                <a:cubicBezTo>
                  <a:pt x="103431" y="17070"/>
                  <a:pt x="103495" y="17798"/>
                  <a:pt x="103463" y="18020"/>
                </a:cubicBezTo>
                <a:cubicBezTo>
                  <a:pt x="103431" y="18242"/>
                  <a:pt x="103241" y="19667"/>
                  <a:pt x="102988" y="21535"/>
                </a:cubicBezTo>
                <a:lnTo>
                  <a:pt x="96559" y="21852"/>
                </a:lnTo>
                <a:lnTo>
                  <a:pt x="95102" y="15296"/>
                </a:lnTo>
                <a:cubicBezTo>
                  <a:pt x="95071" y="15233"/>
                  <a:pt x="95039" y="15201"/>
                  <a:pt x="95039" y="15170"/>
                </a:cubicBezTo>
                <a:lnTo>
                  <a:pt x="79806" y="32"/>
                </a:lnTo>
                <a:lnTo>
                  <a:pt x="79141" y="32"/>
                </a:lnTo>
                <a:lnTo>
                  <a:pt x="83448" y="4276"/>
                </a:lnTo>
                <a:lnTo>
                  <a:pt x="77241" y="9184"/>
                </a:lnTo>
                <a:lnTo>
                  <a:pt x="76639" y="8234"/>
                </a:lnTo>
                <a:lnTo>
                  <a:pt x="70084" y="32"/>
                </a:lnTo>
                <a:lnTo>
                  <a:pt x="69514" y="32"/>
                </a:lnTo>
                <a:lnTo>
                  <a:pt x="71445" y="2439"/>
                </a:lnTo>
                <a:lnTo>
                  <a:pt x="67075" y="6778"/>
                </a:lnTo>
                <a:lnTo>
                  <a:pt x="65048" y="2724"/>
                </a:lnTo>
                <a:lnTo>
                  <a:pt x="63687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5098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" name="Google Shape;142;p23"/>
          <p:cNvSpPr txBox="1"/>
          <p:nvPr>
            <p:ph type="ctrTitle"/>
          </p:nvPr>
        </p:nvSpPr>
        <p:spPr>
          <a:xfrm>
            <a:off x="5045070" y="3904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03">
  <p:cSld name="CUSTOM_31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/>
          <p:nvPr/>
        </p:nvSpPr>
        <p:spPr>
          <a:xfrm>
            <a:off x="-35175" y="0"/>
            <a:ext cx="9210209" cy="5205422"/>
          </a:xfrm>
          <a:custGeom>
            <a:avLst/>
            <a:gdLst/>
            <a:ahLst/>
            <a:cxnLst/>
            <a:rect l="l" t="t" r="r" b="b"/>
            <a:pathLst>
              <a:path w="285212" h="161196" extrusionOk="0">
                <a:moveTo>
                  <a:pt x="48327" y="475"/>
                </a:moveTo>
                <a:lnTo>
                  <a:pt x="49372" y="3167"/>
                </a:lnTo>
                <a:lnTo>
                  <a:pt x="44400" y="4909"/>
                </a:lnTo>
                <a:lnTo>
                  <a:pt x="43197" y="2249"/>
                </a:lnTo>
                <a:lnTo>
                  <a:pt x="48327" y="475"/>
                </a:lnTo>
                <a:close/>
                <a:moveTo>
                  <a:pt x="233338" y="1742"/>
                </a:moveTo>
                <a:lnTo>
                  <a:pt x="243820" y="2787"/>
                </a:lnTo>
                <a:lnTo>
                  <a:pt x="243820" y="5669"/>
                </a:lnTo>
                <a:lnTo>
                  <a:pt x="232863" y="4909"/>
                </a:lnTo>
                <a:lnTo>
                  <a:pt x="233338" y="1742"/>
                </a:lnTo>
                <a:close/>
                <a:moveTo>
                  <a:pt x="188463" y="1425"/>
                </a:moveTo>
                <a:cubicBezTo>
                  <a:pt x="191440" y="1932"/>
                  <a:pt x="194385" y="2471"/>
                  <a:pt x="197108" y="2882"/>
                </a:cubicBezTo>
                <a:lnTo>
                  <a:pt x="196823" y="6397"/>
                </a:lnTo>
                <a:lnTo>
                  <a:pt x="188051" y="5701"/>
                </a:lnTo>
                <a:lnTo>
                  <a:pt x="188463" y="1425"/>
                </a:lnTo>
                <a:close/>
                <a:moveTo>
                  <a:pt x="204709" y="3927"/>
                </a:moveTo>
                <a:cubicBezTo>
                  <a:pt x="205152" y="3959"/>
                  <a:pt x="205564" y="3991"/>
                  <a:pt x="205912" y="3991"/>
                </a:cubicBezTo>
                <a:lnTo>
                  <a:pt x="208541" y="4149"/>
                </a:lnTo>
                <a:lnTo>
                  <a:pt x="208351" y="7284"/>
                </a:lnTo>
                <a:lnTo>
                  <a:pt x="204392" y="7094"/>
                </a:lnTo>
                <a:lnTo>
                  <a:pt x="204709" y="3927"/>
                </a:lnTo>
                <a:close/>
                <a:moveTo>
                  <a:pt x="37370" y="3294"/>
                </a:moveTo>
                <a:lnTo>
                  <a:pt x="38985" y="6809"/>
                </a:lnTo>
                <a:lnTo>
                  <a:pt x="34139" y="8488"/>
                </a:lnTo>
                <a:lnTo>
                  <a:pt x="32778" y="5226"/>
                </a:lnTo>
                <a:lnTo>
                  <a:pt x="37370" y="3294"/>
                </a:lnTo>
                <a:close/>
                <a:moveTo>
                  <a:pt x="64763" y="3136"/>
                </a:moveTo>
                <a:lnTo>
                  <a:pt x="66727" y="7031"/>
                </a:lnTo>
                <a:lnTo>
                  <a:pt x="61755" y="8614"/>
                </a:lnTo>
                <a:lnTo>
                  <a:pt x="60298" y="5352"/>
                </a:lnTo>
                <a:lnTo>
                  <a:pt x="64763" y="3136"/>
                </a:lnTo>
                <a:close/>
                <a:moveTo>
                  <a:pt x="52982" y="2376"/>
                </a:moveTo>
                <a:lnTo>
                  <a:pt x="54693" y="6619"/>
                </a:lnTo>
                <a:lnTo>
                  <a:pt x="48929" y="8804"/>
                </a:lnTo>
                <a:lnTo>
                  <a:pt x="47124" y="4434"/>
                </a:lnTo>
                <a:lnTo>
                  <a:pt x="52982" y="2376"/>
                </a:lnTo>
                <a:close/>
                <a:moveTo>
                  <a:pt x="197552" y="2977"/>
                </a:moveTo>
                <a:cubicBezTo>
                  <a:pt x="199927" y="3357"/>
                  <a:pt x="202080" y="3642"/>
                  <a:pt x="203791" y="3832"/>
                </a:cubicBezTo>
                <a:lnTo>
                  <a:pt x="203315" y="8899"/>
                </a:lnTo>
                <a:lnTo>
                  <a:pt x="197108" y="8456"/>
                </a:lnTo>
                <a:lnTo>
                  <a:pt x="197267" y="6683"/>
                </a:lnTo>
                <a:lnTo>
                  <a:pt x="197552" y="2977"/>
                </a:lnTo>
                <a:close/>
                <a:moveTo>
                  <a:pt x="188019" y="6144"/>
                </a:moveTo>
                <a:lnTo>
                  <a:pt x="196792" y="6873"/>
                </a:lnTo>
                <a:lnTo>
                  <a:pt x="196633" y="8646"/>
                </a:lnTo>
                <a:lnTo>
                  <a:pt x="196538" y="9881"/>
                </a:lnTo>
                <a:lnTo>
                  <a:pt x="192675" y="9501"/>
                </a:lnTo>
                <a:cubicBezTo>
                  <a:pt x="192640" y="9449"/>
                  <a:pt x="192586" y="9425"/>
                  <a:pt x="192528" y="9425"/>
                </a:cubicBezTo>
                <a:cubicBezTo>
                  <a:pt x="192481" y="9425"/>
                  <a:pt x="192432" y="9441"/>
                  <a:pt x="192390" y="9469"/>
                </a:cubicBezTo>
                <a:lnTo>
                  <a:pt x="187766" y="8963"/>
                </a:lnTo>
                <a:lnTo>
                  <a:pt x="188019" y="6144"/>
                </a:lnTo>
                <a:close/>
                <a:moveTo>
                  <a:pt x="57321" y="887"/>
                </a:moveTo>
                <a:lnTo>
                  <a:pt x="60868" y="8931"/>
                </a:lnTo>
                <a:lnTo>
                  <a:pt x="56783" y="10483"/>
                </a:lnTo>
                <a:lnTo>
                  <a:pt x="53426" y="2249"/>
                </a:lnTo>
                <a:lnTo>
                  <a:pt x="57321" y="887"/>
                </a:lnTo>
                <a:close/>
                <a:moveTo>
                  <a:pt x="3832" y="5004"/>
                </a:moveTo>
                <a:lnTo>
                  <a:pt x="5510" y="8773"/>
                </a:lnTo>
                <a:lnTo>
                  <a:pt x="2439" y="10641"/>
                </a:lnTo>
                <a:lnTo>
                  <a:pt x="348" y="7316"/>
                </a:lnTo>
                <a:lnTo>
                  <a:pt x="3832" y="5004"/>
                </a:lnTo>
                <a:close/>
                <a:moveTo>
                  <a:pt x="46680" y="4624"/>
                </a:moveTo>
                <a:lnTo>
                  <a:pt x="48454" y="8963"/>
                </a:lnTo>
                <a:lnTo>
                  <a:pt x="41677" y="11496"/>
                </a:lnTo>
                <a:lnTo>
                  <a:pt x="39618" y="7094"/>
                </a:lnTo>
                <a:lnTo>
                  <a:pt x="46680" y="4624"/>
                </a:lnTo>
                <a:close/>
                <a:moveTo>
                  <a:pt x="71730" y="2819"/>
                </a:moveTo>
                <a:lnTo>
                  <a:pt x="76259" y="8488"/>
                </a:lnTo>
                <a:lnTo>
                  <a:pt x="76861" y="9438"/>
                </a:lnTo>
                <a:lnTo>
                  <a:pt x="71255" y="12351"/>
                </a:lnTo>
                <a:lnTo>
                  <a:pt x="67328" y="7189"/>
                </a:lnTo>
                <a:lnTo>
                  <a:pt x="71730" y="2819"/>
                </a:lnTo>
                <a:close/>
                <a:moveTo>
                  <a:pt x="246100" y="3041"/>
                </a:moveTo>
                <a:lnTo>
                  <a:pt x="251262" y="3547"/>
                </a:lnTo>
                <a:lnTo>
                  <a:pt x="251262" y="12731"/>
                </a:lnTo>
                <a:lnTo>
                  <a:pt x="246069" y="12510"/>
                </a:lnTo>
                <a:cubicBezTo>
                  <a:pt x="246100" y="9216"/>
                  <a:pt x="246100" y="5922"/>
                  <a:pt x="246100" y="3041"/>
                </a:cubicBezTo>
                <a:close/>
                <a:moveTo>
                  <a:pt x="54883" y="7031"/>
                </a:moveTo>
                <a:lnTo>
                  <a:pt x="56371" y="10641"/>
                </a:lnTo>
                <a:lnTo>
                  <a:pt x="50576" y="12858"/>
                </a:lnTo>
                <a:lnTo>
                  <a:pt x="49087" y="9216"/>
                </a:lnTo>
                <a:lnTo>
                  <a:pt x="54883" y="7031"/>
                </a:lnTo>
                <a:close/>
                <a:moveTo>
                  <a:pt x="251737" y="3611"/>
                </a:moveTo>
                <a:lnTo>
                  <a:pt x="254683" y="3896"/>
                </a:lnTo>
                <a:lnTo>
                  <a:pt x="254556" y="12858"/>
                </a:lnTo>
                <a:lnTo>
                  <a:pt x="251737" y="12731"/>
                </a:lnTo>
                <a:lnTo>
                  <a:pt x="251737" y="3611"/>
                </a:lnTo>
                <a:close/>
                <a:moveTo>
                  <a:pt x="255126" y="3927"/>
                </a:moveTo>
                <a:lnTo>
                  <a:pt x="259940" y="4434"/>
                </a:lnTo>
                <a:lnTo>
                  <a:pt x="259655" y="13080"/>
                </a:lnTo>
                <a:lnTo>
                  <a:pt x="254999" y="12890"/>
                </a:lnTo>
                <a:lnTo>
                  <a:pt x="255126" y="3927"/>
                </a:lnTo>
                <a:close/>
                <a:moveTo>
                  <a:pt x="260415" y="4466"/>
                </a:moveTo>
                <a:lnTo>
                  <a:pt x="268332" y="5257"/>
                </a:lnTo>
                <a:lnTo>
                  <a:pt x="267794" y="13428"/>
                </a:lnTo>
                <a:lnTo>
                  <a:pt x="260130" y="13080"/>
                </a:lnTo>
                <a:lnTo>
                  <a:pt x="260415" y="4466"/>
                </a:lnTo>
                <a:close/>
                <a:moveTo>
                  <a:pt x="135069" y="9564"/>
                </a:moveTo>
                <a:lnTo>
                  <a:pt x="138299" y="10926"/>
                </a:lnTo>
                <a:cubicBezTo>
                  <a:pt x="138109" y="11401"/>
                  <a:pt x="137634" y="12510"/>
                  <a:pt x="137000" y="13998"/>
                </a:cubicBezTo>
                <a:lnTo>
                  <a:pt x="133707" y="12605"/>
                </a:lnTo>
                <a:lnTo>
                  <a:pt x="135069" y="9564"/>
                </a:lnTo>
                <a:close/>
                <a:moveTo>
                  <a:pt x="5700" y="9184"/>
                </a:moveTo>
                <a:lnTo>
                  <a:pt x="7284" y="12763"/>
                </a:lnTo>
                <a:lnTo>
                  <a:pt x="4655" y="14125"/>
                </a:lnTo>
                <a:lnTo>
                  <a:pt x="2692" y="11053"/>
                </a:lnTo>
                <a:lnTo>
                  <a:pt x="5700" y="9184"/>
                </a:lnTo>
                <a:close/>
                <a:moveTo>
                  <a:pt x="175320" y="5194"/>
                </a:moveTo>
                <a:lnTo>
                  <a:pt x="187576" y="6112"/>
                </a:lnTo>
                <a:lnTo>
                  <a:pt x="186753" y="14885"/>
                </a:lnTo>
                <a:lnTo>
                  <a:pt x="182762" y="14505"/>
                </a:lnTo>
                <a:lnTo>
                  <a:pt x="174053" y="9406"/>
                </a:lnTo>
                <a:lnTo>
                  <a:pt x="175320" y="5194"/>
                </a:lnTo>
                <a:close/>
                <a:moveTo>
                  <a:pt x="48644" y="9374"/>
                </a:moveTo>
                <a:lnTo>
                  <a:pt x="50132" y="13016"/>
                </a:lnTo>
                <a:lnTo>
                  <a:pt x="43545" y="15518"/>
                </a:lnTo>
                <a:lnTo>
                  <a:pt x="41867" y="11908"/>
                </a:lnTo>
                <a:lnTo>
                  <a:pt x="48644" y="9374"/>
                </a:lnTo>
                <a:close/>
                <a:moveTo>
                  <a:pt x="66948" y="7474"/>
                </a:moveTo>
                <a:lnTo>
                  <a:pt x="70875" y="12573"/>
                </a:lnTo>
                <a:lnTo>
                  <a:pt x="64858" y="15740"/>
                </a:lnTo>
                <a:lnTo>
                  <a:pt x="61913" y="9058"/>
                </a:lnTo>
                <a:lnTo>
                  <a:pt x="66948" y="7474"/>
                </a:lnTo>
                <a:close/>
                <a:moveTo>
                  <a:pt x="187703" y="9406"/>
                </a:moveTo>
                <a:lnTo>
                  <a:pt x="192295" y="9881"/>
                </a:lnTo>
                <a:lnTo>
                  <a:pt x="192136" y="12700"/>
                </a:lnTo>
                <a:cubicBezTo>
                  <a:pt x="192136" y="12826"/>
                  <a:pt x="192231" y="12921"/>
                  <a:pt x="192358" y="12921"/>
                </a:cubicBezTo>
                <a:cubicBezTo>
                  <a:pt x="192485" y="12921"/>
                  <a:pt x="192580" y="12826"/>
                  <a:pt x="192580" y="12731"/>
                </a:cubicBezTo>
                <a:lnTo>
                  <a:pt x="192738" y="9944"/>
                </a:lnTo>
                <a:lnTo>
                  <a:pt x="196507" y="10356"/>
                </a:lnTo>
                <a:lnTo>
                  <a:pt x="196063" y="15740"/>
                </a:lnTo>
                <a:lnTo>
                  <a:pt x="187196" y="14948"/>
                </a:lnTo>
                <a:lnTo>
                  <a:pt x="187703" y="9406"/>
                </a:lnTo>
                <a:close/>
                <a:moveTo>
                  <a:pt x="197077" y="8899"/>
                </a:moveTo>
                <a:lnTo>
                  <a:pt x="203252" y="9374"/>
                </a:lnTo>
                <a:lnTo>
                  <a:pt x="202587" y="16342"/>
                </a:lnTo>
                <a:lnTo>
                  <a:pt x="196538" y="15803"/>
                </a:lnTo>
                <a:lnTo>
                  <a:pt x="197077" y="8899"/>
                </a:lnTo>
                <a:close/>
                <a:moveTo>
                  <a:pt x="183649" y="15075"/>
                </a:moveTo>
                <a:lnTo>
                  <a:pt x="186689" y="15360"/>
                </a:lnTo>
                <a:lnTo>
                  <a:pt x="186563" y="16785"/>
                </a:lnTo>
                <a:lnTo>
                  <a:pt x="183649" y="15075"/>
                </a:lnTo>
                <a:close/>
                <a:moveTo>
                  <a:pt x="204361" y="7569"/>
                </a:moveTo>
                <a:lnTo>
                  <a:pt x="208319" y="7759"/>
                </a:lnTo>
                <a:lnTo>
                  <a:pt x="208161" y="16817"/>
                </a:lnTo>
                <a:lnTo>
                  <a:pt x="203505" y="16405"/>
                </a:lnTo>
                <a:lnTo>
                  <a:pt x="204361" y="7569"/>
                </a:lnTo>
                <a:close/>
                <a:moveTo>
                  <a:pt x="56529" y="11053"/>
                </a:moveTo>
                <a:lnTo>
                  <a:pt x="57923" y="14378"/>
                </a:lnTo>
                <a:lnTo>
                  <a:pt x="52191" y="16848"/>
                </a:lnTo>
                <a:lnTo>
                  <a:pt x="50734" y="13270"/>
                </a:lnTo>
                <a:lnTo>
                  <a:pt x="56529" y="11053"/>
                </a:lnTo>
                <a:close/>
                <a:moveTo>
                  <a:pt x="77083" y="9818"/>
                </a:moveTo>
                <a:lnTo>
                  <a:pt x="79996" y="14410"/>
                </a:lnTo>
                <a:lnTo>
                  <a:pt x="74676" y="16848"/>
                </a:lnTo>
                <a:lnTo>
                  <a:pt x="71540" y="12731"/>
                </a:lnTo>
                <a:lnTo>
                  <a:pt x="77083" y="9818"/>
                </a:lnTo>
                <a:close/>
                <a:moveTo>
                  <a:pt x="15265" y="6302"/>
                </a:moveTo>
                <a:lnTo>
                  <a:pt x="19033" y="13776"/>
                </a:lnTo>
                <a:lnTo>
                  <a:pt x="9722" y="17038"/>
                </a:lnTo>
                <a:lnTo>
                  <a:pt x="6144" y="8994"/>
                </a:lnTo>
                <a:lnTo>
                  <a:pt x="15265" y="6302"/>
                </a:lnTo>
                <a:close/>
                <a:moveTo>
                  <a:pt x="125251" y="5416"/>
                </a:moveTo>
                <a:lnTo>
                  <a:pt x="134657" y="9406"/>
                </a:lnTo>
                <a:lnTo>
                  <a:pt x="133200" y="12636"/>
                </a:lnTo>
                <a:lnTo>
                  <a:pt x="131110" y="17228"/>
                </a:lnTo>
                <a:lnTo>
                  <a:pt x="121704" y="13238"/>
                </a:lnTo>
                <a:cubicBezTo>
                  <a:pt x="122908" y="10578"/>
                  <a:pt x="124111" y="7918"/>
                  <a:pt x="125251" y="5416"/>
                </a:cubicBezTo>
                <a:close/>
                <a:moveTo>
                  <a:pt x="61058" y="9343"/>
                </a:moveTo>
                <a:lnTo>
                  <a:pt x="64035" y="16151"/>
                </a:lnTo>
                <a:lnTo>
                  <a:pt x="61406" y="17545"/>
                </a:lnTo>
                <a:lnTo>
                  <a:pt x="58271" y="10388"/>
                </a:lnTo>
                <a:lnTo>
                  <a:pt x="61058" y="9343"/>
                </a:lnTo>
                <a:close/>
                <a:moveTo>
                  <a:pt x="246069" y="12953"/>
                </a:moveTo>
                <a:lnTo>
                  <a:pt x="259876" y="13555"/>
                </a:lnTo>
                <a:lnTo>
                  <a:pt x="267984" y="13903"/>
                </a:lnTo>
                <a:lnTo>
                  <a:pt x="283502" y="15075"/>
                </a:lnTo>
                <a:cubicBezTo>
                  <a:pt x="283502" y="15106"/>
                  <a:pt x="283502" y="15106"/>
                  <a:pt x="283502" y="15138"/>
                </a:cubicBezTo>
                <a:lnTo>
                  <a:pt x="283502" y="17608"/>
                </a:lnTo>
                <a:lnTo>
                  <a:pt x="269187" y="17133"/>
                </a:lnTo>
                <a:cubicBezTo>
                  <a:pt x="269155" y="17070"/>
                  <a:pt x="269060" y="17007"/>
                  <a:pt x="268997" y="17007"/>
                </a:cubicBezTo>
                <a:cubicBezTo>
                  <a:pt x="268902" y="17007"/>
                  <a:pt x="268839" y="17070"/>
                  <a:pt x="268807" y="17133"/>
                </a:cubicBezTo>
                <a:lnTo>
                  <a:pt x="246037" y="16373"/>
                </a:lnTo>
                <a:cubicBezTo>
                  <a:pt x="246069" y="15265"/>
                  <a:pt x="246069" y="14125"/>
                  <a:pt x="246069" y="12953"/>
                </a:cubicBezTo>
                <a:close/>
                <a:moveTo>
                  <a:pt x="39206" y="7221"/>
                </a:moveTo>
                <a:lnTo>
                  <a:pt x="43102" y="15708"/>
                </a:lnTo>
                <a:lnTo>
                  <a:pt x="37876" y="17672"/>
                </a:lnTo>
                <a:lnTo>
                  <a:pt x="34298" y="8931"/>
                </a:lnTo>
                <a:lnTo>
                  <a:pt x="39206" y="7221"/>
                </a:lnTo>
                <a:close/>
                <a:moveTo>
                  <a:pt x="7506" y="13206"/>
                </a:moveTo>
                <a:lnTo>
                  <a:pt x="9279" y="17197"/>
                </a:lnTo>
                <a:lnTo>
                  <a:pt x="7094" y="17957"/>
                </a:lnTo>
                <a:lnTo>
                  <a:pt x="4909" y="14536"/>
                </a:lnTo>
                <a:lnTo>
                  <a:pt x="7506" y="13206"/>
                </a:lnTo>
                <a:close/>
                <a:moveTo>
                  <a:pt x="71160" y="12953"/>
                </a:moveTo>
                <a:lnTo>
                  <a:pt x="72776" y="15043"/>
                </a:lnTo>
                <a:lnTo>
                  <a:pt x="65872" y="17988"/>
                </a:lnTo>
                <a:lnTo>
                  <a:pt x="65048" y="16151"/>
                </a:lnTo>
                <a:lnTo>
                  <a:pt x="71160" y="12953"/>
                </a:lnTo>
                <a:close/>
                <a:moveTo>
                  <a:pt x="208984" y="4212"/>
                </a:moveTo>
                <a:cubicBezTo>
                  <a:pt x="212753" y="4434"/>
                  <a:pt x="218358" y="4814"/>
                  <a:pt x="223995" y="5194"/>
                </a:cubicBezTo>
                <a:lnTo>
                  <a:pt x="222127" y="18115"/>
                </a:lnTo>
                <a:lnTo>
                  <a:pt x="208604" y="16880"/>
                </a:lnTo>
                <a:lnTo>
                  <a:pt x="208794" y="7538"/>
                </a:lnTo>
                <a:lnTo>
                  <a:pt x="208984" y="4212"/>
                </a:lnTo>
                <a:close/>
                <a:moveTo>
                  <a:pt x="57859" y="10546"/>
                </a:moveTo>
                <a:lnTo>
                  <a:pt x="60995" y="17767"/>
                </a:lnTo>
                <a:lnTo>
                  <a:pt x="60013" y="18273"/>
                </a:lnTo>
                <a:lnTo>
                  <a:pt x="56973" y="10894"/>
                </a:lnTo>
                <a:lnTo>
                  <a:pt x="57859" y="10546"/>
                </a:lnTo>
                <a:close/>
                <a:moveTo>
                  <a:pt x="224914" y="5257"/>
                </a:moveTo>
                <a:lnTo>
                  <a:pt x="232293" y="5764"/>
                </a:lnTo>
                <a:lnTo>
                  <a:pt x="230329" y="18843"/>
                </a:lnTo>
                <a:lnTo>
                  <a:pt x="223045" y="18178"/>
                </a:lnTo>
                <a:lnTo>
                  <a:pt x="224914" y="5257"/>
                </a:lnTo>
                <a:close/>
                <a:moveTo>
                  <a:pt x="133549" y="13016"/>
                </a:moveTo>
                <a:lnTo>
                  <a:pt x="136842" y="14441"/>
                </a:lnTo>
                <a:cubicBezTo>
                  <a:pt x="136304" y="15708"/>
                  <a:pt x="135670" y="17260"/>
                  <a:pt x="135005" y="18907"/>
                </a:cubicBezTo>
                <a:lnTo>
                  <a:pt x="131522" y="17418"/>
                </a:lnTo>
                <a:lnTo>
                  <a:pt x="133549" y="13016"/>
                </a:lnTo>
                <a:close/>
                <a:moveTo>
                  <a:pt x="106091" y="7063"/>
                </a:moveTo>
                <a:lnTo>
                  <a:pt x="111982" y="9564"/>
                </a:lnTo>
                <a:lnTo>
                  <a:pt x="108973" y="19192"/>
                </a:lnTo>
                <a:lnTo>
                  <a:pt x="103938" y="17862"/>
                </a:lnTo>
                <a:cubicBezTo>
                  <a:pt x="103938" y="17545"/>
                  <a:pt x="103906" y="16912"/>
                  <a:pt x="103875" y="16183"/>
                </a:cubicBezTo>
                <a:cubicBezTo>
                  <a:pt x="103811" y="14695"/>
                  <a:pt x="103685" y="11940"/>
                  <a:pt x="103906" y="11591"/>
                </a:cubicBezTo>
                <a:cubicBezTo>
                  <a:pt x="104223" y="11053"/>
                  <a:pt x="105711" y="7886"/>
                  <a:pt x="106091" y="7063"/>
                </a:cubicBezTo>
                <a:close/>
                <a:moveTo>
                  <a:pt x="87090" y="14821"/>
                </a:moveTo>
                <a:lnTo>
                  <a:pt x="88262" y="16848"/>
                </a:lnTo>
                <a:lnTo>
                  <a:pt x="83733" y="19413"/>
                </a:lnTo>
                <a:lnTo>
                  <a:pt x="82466" y="17418"/>
                </a:lnTo>
                <a:lnTo>
                  <a:pt x="87090" y="14821"/>
                </a:lnTo>
                <a:close/>
                <a:moveTo>
                  <a:pt x="4497" y="14726"/>
                </a:moveTo>
                <a:lnTo>
                  <a:pt x="6619" y="18115"/>
                </a:lnTo>
                <a:lnTo>
                  <a:pt x="2534" y="19540"/>
                </a:lnTo>
                <a:lnTo>
                  <a:pt x="887" y="16627"/>
                </a:lnTo>
                <a:lnTo>
                  <a:pt x="4497" y="14726"/>
                </a:lnTo>
                <a:close/>
                <a:moveTo>
                  <a:pt x="80281" y="14790"/>
                </a:moveTo>
                <a:lnTo>
                  <a:pt x="81833" y="17260"/>
                </a:lnTo>
                <a:lnTo>
                  <a:pt x="76259" y="19888"/>
                </a:lnTo>
                <a:lnTo>
                  <a:pt x="74929" y="17228"/>
                </a:lnTo>
                <a:lnTo>
                  <a:pt x="80281" y="14790"/>
                </a:lnTo>
                <a:close/>
                <a:moveTo>
                  <a:pt x="232736" y="5796"/>
                </a:moveTo>
                <a:cubicBezTo>
                  <a:pt x="237708" y="6144"/>
                  <a:pt x="241888" y="6429"/>
                  <a:pt x="243820" y="6587"/>
                </a:cubicBezTo>
                <a:cubicBezTo>
                  <a:pt x="243820" y="11021"/>
                  <a:pt x="243789" y="15930"/>
                  <a:pt x="243662" y="20078"/>
                </a:cubicBezTo>
                <a:lnTo>
                  <a:pt x="237993" y="19572"/>
                </a:lnTo>
                <a:cubicBezTo>
                  <a:pt x="237961" y="19540"/>
                  <a:pt x="237930" y="19508"/>
                  <a:pt x="237866" y="19508"/>
                </a:cubicBezTo>
                <a:cubicBezTo>
                  <a:pt x="237835" y="19508"/>
                  <a:pt x="237771" y="19508"/>
                  <a:pt x="237740" y="19540"/>
                </a:cubicBezTo>
                <a:lnTo>
                  <a:pt x="230804" y="18907"/>
                </a:lnTo>
                <a:lnTo>
                  <a:pt x="232736" y="5796"/>
                </a:lnTo>
                <a:close/>
                <a:moveTo>
                  <a:pt x="73061" y="15423"/>
                </a:moveTo>
                <a:lnTo>
                  <a:pt x="74264" y="17007"/>
                </a:lnTo>
                <a:lnTo>
                  <a:pt x="66790" y="20110"/>
                </a:lnTo>
                <a:lnTo>
                  <a:pt x="66062" y="18432"/>
                </a:lnTo>
                <a:lnTo>
                  <a:pt x="73061" y="15423"/>
                </a:lnTo>
                <a:close/>
                <a:moveTo>
                  <a:pt x="127468" y="475"/>
                </a:moveTo>
                <a:lnTo>
                  <a:pt x="149225" y="7791"/>
                </a:lnTo>
                <a:lnTo>
                  <a:pt x="151442" y="20205"/>
                </a:lnTo>
                <a:lnTo>
                  <a:pt x="137444" y="14220"/>
                </a:lnTo>
                <a:cubicBezTo>
                  <a:pt x="138267" y="12225"/>
                  <a:pt x="138806" y="10958"/>
                  <a:pt x="138837" y="10926"/>
                </a:cubicBezTo>
                <a:cubicBezTo>
                  <a:pt x="138869" y="10799"/>
                  <a:pt x="138806" y="10673"/>
                  <a:pt x="138711" y="10609"/>
                </a:cubicBezTo>
                <a:lnTo>
                  <a:pt x="125410" y="5004"/>
                </a:lnTo>
                <a:cubicBezTo>
                  <a:pt x="126138" y="3421"/>
                  <a:pt x="126835" y="1900"/>
                  <a:pt x="127468" y="475"/>
                </a:cubicBezTo>
                <a:close/>
                <a:moveTo>
                  <a:pt x="6904" y="18527"/>
                </a:moveTo>
                <a:lnTo>
                  <a:pt x="8234" y="20617"/>
                </a:lnTo>
                <a:cubicBezTo>
                  <a:pt x="6746" y="20458"/>
                  <a:pt x="4497" y="20205"/>
                  <a:pt x="2629" y="19983"/>
                </a:cubicBezTo>
                <a:lnTo>
                  <a:pt x="6904" y="18527"/>
                </a:lnTo>
                <a:close/>
                <a:moveTo>
                  <a:pt x="9501" y="17608"/>
                </a:moveTo>
                <a:lnTo>
                  <a:pt x="11084" y="21155"/>
                </a:lnTo>
                <a:lnTo>
                  <a:pt x="11084" y="21155"/>
                </a:lnTo>
                <a:lnTo>
                  <a:pt x="9722" y="20838"/>
                </a:lnTo>
                <a:cubicBezTo>
                  <a:pt x="9596" y="20807"/>
                  <a:pt x="9279" y="20743"/>
                  <a:pt x="8836" y="20680"/>
                </a:cubicBezTo>
                <a:lnTo>
                  <a:pt x="7347" y="18368"/>
                </a:lnTo>
                <a:lnTo>
                  <a:pt x="9501" y="17608"/>
                </a:lnTo>
                <a:close/>
                <a:moveTo>
                  <a:pt x="58081" y="14821"/>
                </a:moveTo>
                <a:lnTo>
                  <a:pt x="59601" y="18495"/>
                </a:lnTo>
                <a:lnTo>
                  <a:pt x="54059" y="21409"/>
                </a:lnTo>
                <a:lnTo>
                  <a:pt x="52349" y="17260"/>
                </a:lnTo>
                <a:lnTo>
                  <a:pt x="58081" y="14821"/>
                </a:lnTo>
                <a:close/>
                <a:moveTo>
                  <a:pt x="88515" y="17228"/>
                </a:moveTo>
                <a:lnTo>
                  <a:pt x="89465" y="18875"/>
                </a:lnTo>
                <a:lnTo>
                  <a:pt x="85000" y="21440"/>
                </a:lnTo>
                <a:lnTo>
                  <a:pt x="83955" y="19793"/>
                </a:lnTo>
                <a:lnTo>
                  <a:pt x="88515" y="17228"/>
                </a:lnTo>
                <a:close/>
                <a:moveTo>
                  <a:pt x="74486" y="17418"/>
                </a:moveTo>
                <a:lnTo>
                  <a:pt x="74992" y="18400"/>
                </a:lnTo>
                <a:lnTo>
                  <a:pt x="67455" y="21567"/>
                </a:lnTo>
                <a:lnTo>
                  <a:pt x="66980" y="20553"/>
                </a:lnTo>
                <a:lnTo>
                  <a:pt x="74486" y="17418"/>
                </a:lnTo>
                <a:close/>
                <a:moveTo>
                  <a:pt x="64225" y="16595"/>
                </a:moveTo>
                <a:lnTo>
                  <a:pt x="65935" y="20458"/>
                </a:lnTo>
                <a:lnTo>
                  <a:pt x="63212" y="21662"/>
                </a:lnTo>
                <a:lnTo>
                  <a:pt x="61596" y="17957"/>
                </a:lnTo>
                <a:lnTo>
                  <a:pt x="64225" y="16595"/>
                </a:lnTo>
                <a:close/>
                <a:moveTo>
                  <a:pt x="187164" y="15391"/>
                </a:moveTo>
                <a:lnTo>
                  <a:pt x="196032" y="16183"/>
                </a:lnTo>
                <a:lnTo>
                  <a:pt x="195588" y="22105"/>
                </a:lnTo>
                <a:lnTo>
                  <a:pt x="187006" y="17038"/>
                </a:lnTo>
                <a:lnTo>
                  <a:pt x="187164" y="15391"/>
                </a:lnTo>
                <a:close/>
                <a:moveTo>
                  <a:pt x="61185" y="18178"/>
                </a:moveTo>
                <a:lnTo>
                  <a:pt x="62768" y="21820"/>
                </a:lnTo>
                <a:lnTo>
                  <a:pt x="61660" y="22327"/>
                </a:lnTo>
                <a:lnTo>
                  <a:pt x="60203" y="18717"/>
                </a:lnTo>
                <a:lnTo>
                  <a:pt x="61185" y="18178"/>
                </a:lnTo>
                <a:close/>
                <a:moveTo>
                  <a:pt x="246005" y="16848"/>
                </a:moveTo>
                <a:lnTo>
                  <a:pt x="268744" y="17577"/>
                </a:lnTo>
                <a:lnTo>
                  <a:pt x="268649" y="22644"/>
                </a:lnTo>
                <a:lnTo>
                  <a:pt x="245942" y="20268"/>
                </a:lnTo>
                <a:cubicBezTo>
                  <a:pt x="245974" y="19192"/>
                  <a:pt x="246005" y="18020"/>
                  <a:pt x="246005" y="16848"/>
                </a:cubicBezTo>
                <a:close/>
                <a:moveTo>
                  <a:pt x="19223" y="14220"/>
                </a:moveTo>
                <a:cubicBezTo>
                  <a:pt x="19350" y="15170"/>
                  <a:pt x="19888" y="18685"/>
                  <a:pt x="20585" y="23277"/>
                </a:cubicBezTo>
                <a:lnTo>
                  <a:pt x="11591" y="21282"/>
                </a:lnTo>
                <a:lnTo>
                  <a:pt x="9912" y="17450"/>
                </a:lnTo>
                <a:lnTo>
                  <a:pt x="19223" y="14220"/>
                </a:lnTo>
                <a:close/>
                <a:moveTo>
                  <a:pt x="89687" y="19287"/>
                </a:moveTo>
                <a:lnTo>
                  <a:pt x="90732" y="21060"/>
                </a:lnTo>
                <a:lnTo>
                  <a:pt x="86267" y="23435"/>
                </a:lnTo>
                <a:lnTo>
                  <a:pt x="85253" y="21820"/>
                </a:lnTo>
                <a:lnTo>
                  <a:pt x="89687" y="19287"/>
                </a:lnTo>
                <a:close/>
                <a:moveTo>
                  <a:pt x="269219" y="17577"/>
                </a:moveTo>
                <a:lnTo>
                  <a:pt x="277168" y="17830"/>
                </a:lnTo>
                <a:lnTo>
                  <a:pt x="277009" y="23530"/>
                </a:lnTo>
                <a:lnTo>
                  <a:pt x="269092" y="22707"/>
                </a:lnTo>
                <a:lnTo>
                  <a:pt x="269219" y="17577"/>
                </a:lnTo>
                <a:close/>
                <a:moveTo>
                  <a:pt x="75214" y="18780"/>
                </a:moveTo>
                <a:lnTo>
                  <a:pt x="75847" y="20078"/>
                </a:lnTo>
                <a:lnTo>
                  <a:pt x="68342" y="23625"/>
                </a:lnTo>
                <a:lnTo>
                  <a:pt x="67614" y="21947"/>
                </a:lnTo>
                <a:lnTo>
                  <a:pt x="75214" y="18780"/>
                </a:lnTo>
                <a:close/>
                <a:moveTo>
                  <a:pt x="22960" y="12890"/>
                </a:moveTo>
                <a:lnTo>
                  <a:pt x="24195" y="24069"/>
                </a:lnTo>
                <a:lnTo>
                  <a:pt x="22992" y="23815"/>
                </a:lnTo>
                <a:cubicBezTo>
                  <a:pt x="22105" y="18052"/>
                  <a:pt x="21472" y="13745"/>
                  <a:pt x="21440" y="13650"/>
                </a:cubicBezTo>
                <a:cubicBezTo>
                  <a:pt x="21440" y="13555"/>
                  <a:pt x="21408" y="13491"/>
                  <a:pt x="21408" y="13428"/>
                </a:cubicBezTo>
                <a:lnTo>
                  <a:pt x="22960" y="12890"/>
                </a:lnTo>
                <a:close/>
                <a:moveTo>
                  <a:pt x="112394" y="9754"/>
                </a:moveTo>
                <a:lnTo>
                  <a:pt x="120691" y="13270"/>
                </a:lnTo>
                <a:cubicBezTo>
                  <a:pt x="119044" y="16975"/>
                  <a:pt x="117334" y="20775"/>
                  <a:pt x="115845" y="24195"/>
                </a:cubicBezTo>
                <a:lnTo>
                  <a:pt x="109702" y="21472"/>
                </a:lnTo>
                <a:lnTo>
                  <a:pt x="109353" y="19477"/>
                </a:lnTo>
                <a:lnTo>
                  <a:pt x="112394" y="9754"/>
                </a:lnTo>
                <a:close/>
                <a:moveTo>
                  <a:pt x="277643" y="17862"/>
                </a:moveTo>
                <a:lnTo>
                  <a:pt x="283502" y="18052"/>
                </a:lnTo>
                <a:lnTo>
                  <a:pt x="283502" y="24195"/>
                </a:lnTo>
                <a:lnTo>
                  <a:pt x="277453" y="23562"/>
                </a:lnTo>
                <a:lnTo>
                  <a:pt x="277643" y="17862"/>
                </a:lnTo>
                <a:close/>
                <a:moveTo>
                  <a:pt x="50291" y="13428"/>
                </a:moveTo>
                <a:lnTo>
                  <a:pt x="53679" y="21630"/>
                </a:lnTo>
                <a:lnTo>
                  <a:pt x="47852" y="24670"/>
                </a:lnTo>
                <a:lnTo>
                  <a:pt x="43767" y="15930"/>
                </a:lnTo>
                <a:lnTo>
                  <a:pt x="50291" y="13428"/>
                </a:lnTo>
                <a:close/>
                <a:moveTo>
                  <a:pt x="59791" y="18938"/>
                </a:moveTo>
                <a:lnTo>
                  <a:pt x="61248" y="22517"/>
                </a:lnTo>
                <a:lnTo>
                  <a:pt x="55548" y="24987"/>
                </a:lnTo>
                <a:lnTo>
                  <a:pt x="54249" y="21852"/>
                </a:lnTo>
                <a:lnTo>
                  <a:pt x="59791" y="18938"/>
                </a:lnTo>
                <a:close/>
                <a:moveTo>
                  <a:pt x="82055" y="17672"/>
                </a:moveTo>
                <a:lnTo>
                  <a:pt x="85031" y="22359"/>
                </a:lnTo>
                <a:lnTo>
                  <a:pt x="78919" y="25145"/>
                </a:lnTo>
                <a:lnTo>
                  <a:pt x="76449" y="20300"/>
                </a:lnTo>
                <a:lnTo>
                  <a:pt x="82055" y="17672"/>
                </a:lnTo>
                <a:close/>
                <a:moveTo>
                  <a:pt x="66125" y="20870"/>
                </a:moveTo>
                <a:lnTo>
                  <a:pt x="67518" y="24037"/>
                </a:lnTo>
                <a:lnTo>
                  <a:pt x="64795" y="25304"/>
                </a:lnTo>
                <a:lnTo>
                  <a:pt x="63370" y="22042"/>
                </a:lnTo>
                <a:lnTo>
                  <a:pt x="66125" y="20870"/>
                </a:lnTo>
                <a:close/>
                <a:moveTo>
                  <a:pt x="150238" y="8203"/>
                </a:moveTo>
                <a:lnTo>
                  <a:pt x="177569" y="20680"/>
                </a:lnTo>
                <a:lnTo>
                  <a:pt x="176555" y="22390"/>
                </a:lnTo>
                <a:lnTo>
                  <a:pt x="175035" y="25335"/>
                </a:lnTo>
                <a:lnTo>
                  <a:pt x="161639" y="20047"/>
                </a:lnTo>
                <a:cubicBezTo>
                  <a:pt x="161609" y="20039"/>
                  <a:pt x="161579" y="20035"/>
                  <a:pt x="161551" y="20035"/>
                </a:cubicBezTo>
                <a:cubicBezTo>
                  <a:pt x="161458" y="20035"/>
                  <a:pt x="161378" y="20077"/>
                  <a:pt x="161354" y="20173"/>
                </a:cubicBezTo>
                <a:lnTo>
                  <a:pt x="159295" y="24385"/>
                </a:lnTo>
                <a:lnTo>
                  <a:pt x="152423" y="20680"/>
                </a:lnTo>
                <a:cubicBezTo>
                  <a:pt x="152455" y="20617"/>
                  <a:pt x="152455" y="20585"/>
                  <a:pt x="152423" y="20522"/>
                </a:cubicBezTo>
                <a:lnTo>
                  <a:pt x="150238" y="8203"/>
                </a:lnTo>
                <a:close/>
                <a:moveTo>
                  <a:pt x="196507" y="16247"/>
                </a:moveTo>
                <a:lnTo>
                  <a:pt x="202555" y="16785"/>
                </a:lnTo>
                <a:lnTo>
                  <a:pt x="201732" y="25716"/>
                </a:lnTo>
                <a:lnTo>
                  <a:pt x="196032" y="22359"/>
                </a:lnTo>
                <a:lnTo>
                  <a:pt x="196507" y="16247"/>
                </a:lnTo>
                <a:close/>
                <a:moveTo>
                  <a:pt x="29009" y="10768"/>
                </a:moveTo>
                <a:lnTo>
                  <a:pt x="32968" y="20553"/>
                </a:lnTo>
                <a:lnTo>
                  <a:pt x="32302" y="25874"/>
                </a:lnTo>
                <a:lnTo>
                  <a:pt x="24670" y="24195"/>
                </a:lnTo>
                <a:lnTo>
                  <a:pt x="23403" y="12731"/>
                </a:lnTo>
                <a:lnTo>
                  <a:pt x="29009" y="10768"/>
                </a:lnTo>
                <a:close/>
                <a:moveTo>
                  <a:pt x="83765" y="4624"/>
                </a:moveTo>
                <a:lnTo>
                  <a:pt x="94659" y="15455"/>
                </a:lnTo>
                <a:lnTo>
                  <a:pt x="96686" y="24544"/>
                </a:lnTo>
                <a:lnTo>
                  <a:pt x="94057" y="25874"/>
                </a:lnTo>
                <a:lnTo>
                  <a:pt x="92949" y="23974"/>
                </a:lnTo>
                <a:lnTo>
                  <a:pt x="89940" y="18843"/>
                </a:lnTo>
                <a:lnTo>
                  <a:pt x="88768" y="16817"/>
                </a:lnTo>
                <a:lnTo>
                  <a:pt x="87343" y="14410"/>
                </a:lnTo>
                <a:cubicBezTo>
                  <a:pt x="87301" y="14325"/>
                  <a:pt x="87231" y="14283"/>
                  <a:pt x="87160" y="14283"/>
                </a:cubicBezTo>
                <a:cubicBezTo>
                  <a:pt x="87125" y="14283"/>
                  <a:pt x="87090" y="14294"/>
                  <a:pt x="87058" y="14315"/>
                </a:cubicBezTo>
                <a:lnTo>
                  <a:pt x="82213" y="17070"/>
                </a:lnTo>
                <a:lnTo>
                  <a:pt x="77494" y="9564"/>
                </a:lnTo>
                <a:lnTo>
                  <a:pt x="83765" y="4624"/>
                </a:lnTo>
                <a:close/>
                <a:moveTo>
                  <a:pt x="76037" y="20458"/>
                </a:moveTo>
                <a:lnTo>
                  <a:pt x="77051" y="22454"/>
                </a:lnTo>
                <a:lnTo>
                  <a:pt x="69355" y="25906"/>
                </a:lnTo>
                <a:lnTo>
                  <a:pt x="68532" y="24037"/>
                </a:lnTo>
                <a:lnTo>
                  <a:pt x="76037" y="20458"/>
                </a:lnTo>
                <a:close/>
                <a:moveTo>
                  <a:pt x="178329" y="21219"/>
                </a:moveTo>
                <a:cubicBezTo>
                  <a:pt x="179754" y="22675"/>
                  <a:pt x="181495" y="24480"/>
                  <a:pt x="182921" y="26032"/>
                </a:cubicBezTo>
                <a:lnTo>
                  <a:pt x="177569" y="22485"/>
                </a:lnTo>
                <a:lnTo>
                  <a:pt x="178329" y="21219"/>
                </a:lnTo>
                <a:close/>
                <a:moveTo>
                  <a:pt x="62990" y="22232"/>
                </a:moveTo>
                <a:lnTo>
                  <a:pt x="64415" y="25494"/>
                </a:lnTo>
                <a:lnTo>
                  <a:pt x="63212" y="26064"/>
                </a:lnTo>
                <a:lnTo>
                  <a:pt x="61850" y="22739"/>
                </a:lnTo>
                <a:lnTo>
                  <a:pt x="62990" y="22232"/>
                </a:lnTo>
                <a:close/>
                <a:moveTo>
                  <a:pt x="90954" y="21472"/>
                </a:moveTo>
                <a:lnTo>
                  <a:pt x="92442" y="24005"/>
                </a:lnTo>
                <a:lnTo>
                  <a:pt x="88198" y="26507"/>
                </a:lnTo>
                <a:lnTo>
                  <a:pt x="86488" y="23815"/>
                </a:lnTo>
                <a:lnTo>
                  <a:pt x="90954" y="21472"/>
                </a:lnTo>
                <a:close/>
                <a:moveTo>
                  <a:pt x="203474" y="16880"/>
                </a:moveTo>
                <a:lnTo>
                  <a:pt x="208161" y="17292"/>
                </a:lnTo>
                <a:lnTo>
                  <a:pt x="207971" y="26824"/>
                </a:lnTo>
                <a:lnTo>
                  <a:pt x="202587" y="26096"/>
                </a:lnTo>
                <a:lnTo>
                  <a:pt x="203474" y="16880"/>
                </a:lnTo>
                <a:close/>
                <a:moveTo>
                  <a:pt x="85285" y="22739"/>
                </a:moveTo>
                <a:lnTo>
                  <a:pt x="86520" y="24670"/>
                </a:lnTo>
                <a:lnTo>
                  <a:pt x="80091" y="27457"/>
                </a:lnTo>
                <a:lnTo>
                  <a:pt x="79109" y="25557"/>
                </a:lnTo>
                <a:lnTo>
                  <a:pt x="85285" y="22739"/>
                </a:lnTo>
                <a:close/>
                <a:moveTo>
                  <a:pt x="43292" y="16088"/>
                </a:moveTo>
                <a:lnTo>
                  <a:pt x="47409" y="24892"/>
                </a:lnTo>
                <a:lnTo>
                  <a:pt x="41993" y="27742"/>
                </a:lnTo>
                <a:lnTo>
                  <a:pt x="38035" y="18083"/>
                </a:lnTo>
                <a:lnTo>
                  <a:pt x="43292" y="16088"/>
                </a:lnTo>
                <a:close/>
                <a:moveTo>
                  <a:pt x="208604" y="17355"/>
                </a:moveTo>
                <a:lnTo>
                  <a:pt x="215318" y="17957"/>
                </a:lnTo>
                <a:lnTo>
                  <a:pt x="214938" y="27806"/>
                </a:lnTo>
                <a:lnTo>
                  <a:pt x="208414" y="26887"/>
                </a:lnTo>
                <a:lnTo>
                  <a:pt x="208604" y="17355"/>
                </a:lnTo>
                <a:close/>
                <a:moveTo>
                  <a:pt x="33443" y="9216"/>
                </a:moveTo>
                <a:lnTo>
                  <a:pt x="41043" y="27837"/>
                </a:lnTo>
                <a:lnTo>
                  <a:pt x="41043" y="27837"/>
                </a:lnTo>
                <a:lnTo>
                  <a:pt x="32714" y="25969"/>
                </a:lnTo>
                <a:lnTo>
                  <a:pt x="33379" y="20553"/>
                </a:lnTo>
                <a:cubicBezTo>
                  <a:pt x="33411" y="20522"/>
                  <a:pt x="33411" y="20490"/>
                  <a:pt x="33379" y="20458"/>
                </a:cubicBezTo>
                <a:lnTo>
                  <a:pt x="29421" y="10641"/>
                </a:lnTo>
                <a:lnTo>
                  <a:pt x="33443" y="9216"/>
                </a:lnTo>
                <a:close/>
                <a:moveTo>
                  <a:pt x="92664" y="24417"/>
                </a:moveTo>
                <a:lnTo>
                  <a:pt x="93645" y="26096"/>
                </a:lnTo>
                <a:lnTo>
                  <a:pt x="89307" y="28249"/>
                </a:lnTo>
                <a:lnTo>
                  <a:pt x="88452" y="26887"/>
                </a:lnTo>
                <a:lnTo>
                  <a:pt x="92664" y="24417"/>
                </a:lnTo>
                <a:close/>
                <a:moveTo>
                  <a:pt x="269092" y="23150"/>
                </a:moveTo>
                <a:lnTo>
                  <a:pt x="276978" y="23974"/>
                </a:lnTo>
                <a:lnTo>
                  <a:pt x="276851" y="28281"/>
                </a:lnTo>
                <a:lnTo>
                  <a:pt x="268997" y="28344"/>
                </a:lnTo>
                <a:lnTo>
                  <a:pt x="269092" y="23150"/>
                </a:lnTo>
                <a:close/>
                <a:moveTo>
                  <a:pt x="262885" y="22517"/>
                </a:moveTo>
                <a:lnTo>
                  <a:pt x="268649" y="23119"/>
                </a:lnTo>
                <a:lnTo>
                  <a:pt x="268522" y="28344"/>
                </a:lnTo>
                <a:lnTo>
                  <a:pt x="262885" y="28439"/>
                </a:lnTo>
                <a:lnTo>
                  <a:pt x="262885" y="22517"/>
                </a:lnTo>
                <a:close/>
                <a:moveTo>
                  <a:pt x="256805" y="21884"/>
                </a:moveTo>
                <a:lnTo>
                  <a:pt x="262410" y="22454"/>
                </a:lnTo>
                <a:lnTo>
                  <a:pt x="262410" y="28439"/>
                </a:lnTo>
                <a:lnTo>
                  <a:pt x="256678" y="28502"/>
                </a:lnTo>
                <a:lnTo>
                  <a:pt x="256678" y="28502"/>
                </a:lnTo>
                <a:lnTo>
                  <a:pt x="256805" y="21884"/>
                </a:lnTo>
                <a:close/>
                <a:moveTo>
                  <a:pt x="251009" y="21282"/>
                </a:moveTo>
                <a:lnTo>
                  <a:pt x="256361" y="21852"/>
                </a:lnTo>
                <a:lnTo>
                  <a:pt x="256203" y="28502"/>
                </a:lnTo>
                <a:lnTo>
                  <a:pt x="250724" y="28566"/>
                </a:lnTo>
                <a:cubicBezTo>
                  <a:pt x="250724" y="28534"/>
                  <a:pt x="250724" y="28534"/>
                  <a:pt x="250724" y="28534"/>
                </a:cubicBezTo>
                <a:lnTo>
                  <a:pt x="251009" y="21282"/>
                </a:lnTo>
                <a:close/>
                <a:moveTo>
                  <a:pt x="215761" y="17988"/>
                </a:moveTo>
                <a:lnTo>
                  <a:pt x="222064" y="18558"/>
                </a:lnTo>
                <a:lnTo>
                  <a:pt x="220575" y="28597"/>
                </a:lnTo>
                <a:lnTo>
                  <a:pt x="215413" y="27869"/>
                </a:lnTo>
                <a:lnTo>
                  <a:pt x="215761" y="17988"/>
                </a:lnTo>
                <a:close/>
                <a:moveTo>
                  <a:pt x="245942" y="20743"/>
                </a:moveTo>
                <a:lnTo>
                  <a:pt x="250597" y="21250"/>
                </a:lnTo>
                <a:lnTo>
                  <a:pt x="250281" y="28502"/>
                </a:lnTo>
                <a:cubicBezTo>
                  <a:pt x="250281" y="28534"/>
                  <a:pt x="250281" y="28534"/>
                  <a:pt x="250281" y="28566"/>
                </a:cubicBezTo>
                <a:lnTo>
                  <a:pt x="245467" y="28629"/>
                </a:lnTo>
                <a:cubicBezTo>
                  <a:pt x="245499" y="28376"/>
                  <a:pt x="245530" y="28154"/>
                  <a:pt x="245562" y="27932"/>
                </a:cubicBezTo>
                <a:cubicBezTo>
                  <a:pt x="245720" y="26222"/>
                  <a:pt x="245847" y="23689"/>
                  <a:pt x="245942" y="20743"/>
                </a:cubicBezTo>
                <a:close/>
                <a:moveTo>
                  <a:pt x="238056" y="20015"/>
                </a:moveTo>
                <a:lnTo>
                  <a:pt x="243630" y="20553"/>
                </a:lnTo>
                <a:cubicBezTo>
                  <a:pt x="243567" y="23499"/>
                  <a:pt x="243440" y="26032"/>
                  <a:pt x="243282" y="27711"/>
                </a:cubicBezTo>
                <a:cubicBezTo>
                  <a:pt x="243250" y="27996"/>
                  <a:pt x="243218" y="28312"/>
                  <a:pt x="243187" y="28661"/>
                </a:cubicBezTo>
                <a:lnTo>
                  <a:pt x="237550" y="28724"/>
                </a:lnTo>
                <a:lnTo>
                  <a:pt x="238056" y="20015"/>
                </a:lnTo>
                <a:close/>
                <a:moveTo>
                  <a:pt x="1583" y="20807"/>
                </a:moveTo>
                <a:lnTo>
                  <a:pt x="1583" y="20807"/>
                </a:lnTo>
                <a:cubicBezTo>
                  <a:pt x="5067" y="21187"/>
                  <a:pt x="9057" y="21630"/>
                  <a:pt x="9469" y="21725"/>
                </a:cubicBezTo>
                <a:lnTo>
                  <a:pt x="11401" y="22169"/>
                </a:lnTo>
                <a:lnTo>
                  <a:pt x="12383" y="27679"/>
                </a:lnTo>
                <a:lnTo>
                  <a:pt x="6556" y="28787"/>
                </a:lnTo>
                <a:cubicBezTo>
                  <a:pt x="6302" y="28122"/>
                  <a:pt x="6017" y="27521"/>
                  <a:pt x="5764" y="26982"/>
                </a:cubicBezTo>
                <a:cubicBezTo>
                  <a:pt x="5035" y="25462"/>
                  <a:pt x="3515" y="23309"/>
                  <a:pt x="1583" y="20807"/>
                </a:cubicBezTo>
                <a:close/>
                <a:moveTo>
                  <a:pt x="230709" y="19350"/>
                </a:moveTo>
                <a:lnTo>
                  <a:pt x="237613" y="19983"/>
                </a:lnTo>
                <a:lnTo>
                  <a:pt x="237106" y="28724"/>
                </a:lnTo>
                <a:lnTo>
                  <a:pt x="228017" y="28819"/>
                </a:lnTo>
                <a:lnTo>
                  <a:pt x="230709" y="19350"/>
                </a:lnTo>
                <a:close/>
                <a:moveTo>
                  <a:pt x="77273" y="22929"/>
                </a:moveTo>
                <a:lnTo>
                  <a:pt x="78476" y="25367"/>
                </a:lnTo>
                <a:lnTo>
                  <a:pt x="70654" y="28882"/>
                </a:lnTo>
                <a:lnTo>
                  <a:pt x="69514" y="26317"/>
                </a:lnTo>
                <a:lnTo>
                  <a:pt x="77273" y="22929"/>
                </a:lnTo>
                <a:close/>
                <a:moveTo>
                  <a:pt x="222950" y="18653"/>
                </a:moveTo>
                <a:lnTo>
                  <a:pt x="230234" y="19318"/>
                </a:lnTo>
                <a:lnTo>
                  <a:pt x="227542" y="28819"/>
                </a:lnTo>
                <a:lnTo>
                  <a:pt x="221462" y="28882"/>
                </a:lnTo>
                <a:lnTo>
                  <a:pt x="222950" y="18653"/>
                </a:lnTo>
                <a:close/>
                <a:moveTo>
                  <a:pt x="61406" y="22929"/>
                </a:moveTo>
                <a:lnTo>
                  <a:pt x="62768" y="26254"/>
                </a:lnTo>
                <a:lnTo>
                  <a:pt x="57131" y="28914"/>
                </a:lnTo>
                <a:lnTo>
                  <a:pt x="55674" y="25399"/>
                </a:lnTo>
                <a:lnTo>
                  <a:pt x="61406" y="22929"/>
                </a:lnTo>
                <a:close/>
                <a:moveTo>
                  <a:pt x="23151" y="24804"/>
                </a:moveTo>
                <a:lnTo>
                  <a:pt x="27774" y="25811"/>
                </a:lnTo>
                <a:lnTo>
                  <a:pt x="28154" y="28977"/>
                </a:lnTo>
                <a:lnTo>
                  <a:pt x="23752" y="28787"/>
                </a:lnTo>
                <a:cubicBezTo>
                  <a:pt x="23531" y="27397"/>
                  <a:pt x="23341" y="26100"/>
                  <a:pt x="23151" y="24804"/>
                </a:cubicBezTo>
                <a:close/>
                <a:moveTo>
                  <a:pt x="137285" y="14600"/>
                </a:moveTo>
                <a:lnTo>
                  <a:pt x="151473" y="20712"/>
                </a:lnTo>
                <a:lnTo>
                  <a:pt x="148623" y="28977"/>
                </a:lnTo>
                <a:lnTo>
                  <a:pt x="134024" y="22517"/>
                </a:lnTo>
                <a:cubicBezTo>
                  <a:pt x="135227" y="19572"/>
                  <a:pt x="136399" y="16753"/>
                  <a:pt x="137285" y="14600"/>
                </a:cubicBezTo>
                <a:close/>
                <a:moveTo>
                  <a:pt x="86742" y="25082"/>
                </a:moveTo>
                <a:lnTo>
                  <a:pt x="87407" y="26127"/>
                </a:lnTo>
                <a:lnTo>
                  <a:pt x="80915" y="29136"/>
                </a:lnTo>
                <a:lnTo>
                  <a:pt x="80281" y="27869"/>
                </a:lnTo>
                <a:lnTo>
                  <a:pt x="86742" y="25082"/>
                </a:lnTo>
                <a:close/>
                <a:moveTo>
                  <a:pt x="11908" y="22295"/>
                </a:moveTo>
                <a:lnTo>
                  <a:pt x="17481" y="23530"/>
                </a:lnTo>
                <a:lnTo>
                  <a:pt x="18241" y="28281"/>
                </a:lnTo>
                <a:lnTo>
                  <a:pt x="13111" y="29167"/>
                </a:lnTo>
                <a:lnTo>
                  <a:pt x="12889" y="27837"/>
                </a:lnTo>
                <a:lnTo>
                  <a:pt x="11908" y="22295"/>
                </a:lnTo>
                <a:close/>
                <a:moveTo>
                  <a:pt x="53806" y="22042"/>
                </a:moveTo>
                <a:lnTo>
                  <a:pt x="55738" y="26697"/>
                </a:lnTo>
                <a:lnTo>
                  <a:pt x="49974" y="29326"/>
                </a:lnTo>
                <a:lnTo>
                  <a:pt x="48010" y="25082"/>
                </a:lnTo>
                <a:lnTo>
                  <a:pt x="53806" y="22042"/>
                </a:lnTo>
                <a:close/>
                <a:moveTo>
                  <a:pt x="47599" y="25304"/>
                </a:moveTo>
                <a:lnTo>
                  <a:pt x="48517" y="27236"/>
                </a:lnTo>
                <a:lnTo>
                  <a:pt x="42785" y="29642"/>
                </a:lnTo>
                <a:lnTo>
                  <a:pt x="42215" y="28281"/>
                </a:lnTo>
                <a:lnTo>
                  <a:pt x="42152" y="28154"/>
                </a:lnTo>
                <a:lnTo>
                  <a:pt x="47599" y="25304"/>
                </a:lnTo>
                <a:close/>
                <a:moveTo>
                  <a:pt x="67709" y="24417"/>
                </a:moveTo>
                <a:lnTo>
                  <a:pt x="69514" y="28534"/>
                </a:lnTo>
                <a:lnTo>
                  <a:pt x="66727" y="29674"/>
                </a:lnTo>
                <a:lnTo>
                  <a:pt x="64985" y="25716"/>
                </a:lnTo>
                <a:lnTo>
                  <a:pt x="67709" y="24417"/>
                </a:lnTo>
                <a:close/>
                <a:moveTo>
                  <a:pt x="96527" y="25209"/>
                </a:moveTo>
                <a:lnTo>
                  <a:pt x="94532" y="30117"/>
                </a:lnTo>
                <a:lnTo>
                  <a:pt x="92790" y="27046"/>
                </a:lnTo>
                <a:lnTo>
                  <a:pt x="96527" y="25209"/>
                </a:lnTo>
                <a:close/>
                <a:moveTo>
                  <a:pt x="64573" y="25906"/>
                </a:moveTo>
                <a:lnTo>
                  <a:pt x="66283" y="29864"/>
                </a:lnTo>
                <a:lnTo>
                  <a:pt x="64985" y="30434"/>
                </a:lnTo>
                <a:lnTo>
                  <a:pt x="63370" y="26476"/>
                </a:lnTo>
                <a:lnTo>
                  <a:pt x="64573" y="25906"/>
                </a:lnTo>
                <a:close/>
                <a:moveTo>
                  <a:pt x="177125" y="23309"/>
                </a:moveTo>
                <a:lnTo>
                  <a:pt x="183364" y="27426"/>
                </a:lnTo>
                <a:lnTo>
                  <a:pt x="181717" y="30593"/>
                </a:lnTo>
                <a:lnTo>
                  <a:pt x="175257" y="27014"/>
                </a:lnTo>
                <a:lnTo>
                  <a:pt x="177125" y="23309"/>
                </a:lnTo>
                <a:close/>
                <a:moveTo>
                  <a:pt x="121546" y="13650"/>
                </a:moveTo>
                <a:lnTo>
                  <a:pt x="134847" y="19318"/>
                </a:lnTo>
                <a:cubicBezTo>
                  <a:pt x="133327" y="22992"/>
                  <a:pt x="131617" y="27172"/>
                  <a:pt x="130287" y="30624"/>
                </a:cubicBezTo>
                <a:lnTo>
                  <a:pt x="126360" y="28882"/>
                </a:lnTo>
                <a:lnTo>
                  <a:pt x="128735" y="24195"/>
                </a:lnTo>
                <a:cubicBezTo>
                  <a:pt x="128846" y="24040"/>
                  <a:pt x="128629" y="23868"/>
                  <a:pt x="128468" y="23868"/>
                </a:cubicBezTo>
                <a:cubicBezTo>
                  <a:pt x="128400" y="23868"/>
                  <a:pt x="128342" y="23899"/>
                  <a:pt x="128323" y="23974"/>
                </a:cubicBezTo>
                <a:lnTo>
                  <a:pt x="125980" y="28692"/>
                </a:lnTo>
                <a:lnTo>
                  <a:pt x="116669" y="24575"/>
                </a:lnTo>
                <a:cubicBezTo>
                  <a:pt x="118157" y="21219"/>
                  <a:pt x="119836" y="17450"/>
                  <a:pt x="121546" y="13650"/>
                </a:cubicBezTo>
                <a:close/>
                <a:moveTo>
                  <a:pt x="227416" y="29294"/>
                </a:moveTo>
                <a:lnTo>
                  <a:pt x="226941" y="30909"/>
                </a:lnTo>
                <a:lnTo>
                  <a:pt x="221145" y="30814"/>
                </a:lnTo>
                <a:lnTo>
                  <a:pt x="221399" y="29357"/>
                </a:lnTo>
                <a:lnTo>
                  <a:pt x="227416" y="29294"/>
                </a:lnTo>
                <a:close/>
                <a:moveTo>
                  <a:pt x="237075" y="29167"/>
                </a:moveTo>
                <a:lnTo>
                  <a:pt x="236948" y="31036"/>
                </a:lnTo>
                <a:lnTo>
                  <a:pt x="227416" y="30909"/>
                </a:lnTo>
                <a:lnTo>
                  <a:pt x="227891" y="29262"/>
                </a:lnTo>
                <a:lnTo>
                  <a:pt x="237075" y="29167"/>
                </a:lnTo>
                <a:close/>
                <a:moveTo>
                  <a:pt x="78698" y="25779"/>
                </a:moveTo>
                <a:lnTo>
                  <a:pt x="79648" y="27647"/>
                </a:lnTo>
                <a:lnTo>
                  <a:pt x="71635" y="31131"/>
                </a:lnTo>
                <a:lnTo>
                  <a:pt x="70844" y="29326"/>
                </a:lnTo>
                <a:lnTo>
                  <a:pt x="78698" y="25779"/>
                </a:lnTo>
                <a:close/>
                <a:moveTo>
                  <a:pt x="243123" y="29104"/>
                </a:moveTo>
                <a:lnTo>
                  <a:pt x="243123" y="29104"/>
                </a:lnTo>
                <a:cubicBezTo>
                  <a:pt x="243060" y="29706"/>
                  <a:pt x="242997" y="30402"/>
                  <a:pt x="242933" y="31131"/>
                </a:cubicBezTo>
                <a:lnTo>
                  <a:pt x="237423" y="31068"/>
                </a:lnTo>
                <a:lnTo>
                  <a:pt x="237518" y="29167"/>
                </a:lnTo>
                <a:lnTo>
                  <a:pt x="243123" y="29104"/>
                </a:lnTo>
                <a:close/>
                <a:moveTo>
                  <a:pt x="18305" y="28756"/>
                </a:moveTo>
                <a:lnTo>
                  <a:pt x="18590" y="30529"/>
                </a:lnTo>
                <a:lnTo>
                  <a:pt x="13523" y="31448"/>
                </a:lnTo>
                <a:lnTo>
                  <a:pt x="13206" y="29642"/>
                </a:lnTo>
                <a:lnTo>
                  <a:pt x="18305" y="28756"/>
                </a:lnTo>
                <a:close/>
                <a:moveTo>
                  <a:pt x="32619" y="26887"/>
                </a:moveTo>
                <a:lnTo>
                  <a:pt x="40125" y="28566"/>
                </a:lnTo>
                <a:lnTo>
                  <a:pt x="33316" y="31543"/>
                </a:lnTo>
                <a:lnTo>
                  <a:pt x="32366" y="28914"/>
                </a:lnTo>
                <a:lnTo>
                  <a:pt x="32619" y="26887"/>
                </a:lnTo>
                <a:close/>
                <a:moveTo>
                  <a:pt x="268522" y="28819"/>
                </a:moveTo>
                <a:lnTo>
                  <a:pt x="268459" y="31543"/>
                </a:lnTo>
                <a:lnTo>
                  <a:pt x="245245" y="31194"/>
                </a:lnTo>
                <a:lnTo>
                  <a:pt x="245435" y="29072"/>
                </a:lnTo>
                <a:lnTo>
                  <a:pt x="268522" y="28819"/>
                </a:lnTo>
                <a:close/>
                <a:moveTo>
                  <a:pt x="62926" y="26697"/>
                </a:moveTo>
                <a:lnTo>
                  <a:pt x="63972" y="29167"/>
                </a:lnTo>
                <a:lnTo>
                  <a:pt x="58271" y="31701"/>
                </a:lnTo>
                <a:lnTo>
                  <a:pt x="57289" y="29357"/>
                </a:lnTo>
                <a:lnTo>
                  <a:pt x="62926" y="26697"/>
                </a:lnTo>
                <a:close/>
                <a:moveTo>
                  <a:pt x="87660" y="26507"/>
                </a:moveTo>
                <a:lnTo>
                  <a:pt x="87913" y="26919"/>
                </a:lnTo>
                <a:lnTo>
                  <a:pt x="88863" y="28407"/>
                </a:lnTo>
                <a:lnTo>
                  <a:pt x="84905" y="30371"/>
                </a:lnTo>
                <a:lnTo>
                  <a:pt x="84810" y="30371"/>
                </a:lnTo>
                <a:cubicBezTo>
                  <a:pt x="84778" y="30402"/>
                  <a:pt x="84746" y="30434"/>
                  <a:pt x="84715" y="30466"/>
                </a:cubicBezTo>
                <a:lnTo>
                  <a:pt x="82213" y="31701"/>
                </a:lnTo>
                <a:lnTo>
                  <a:pt x="81136" y="29547"/>
                </a:lnTo>
                <a:lnTo>
                  <a:pt x="87660" y="26507"/>
                </a:lnTo>
                <a:close/>
                <a:moveTo>
                  <a:pt x="55896" y="27141"/>
                </a:moveTo>
                <a:lnTo>
                  <a:pt x="56719" y="29104"/>
                </a:lnTo>
                <a:lnTo>
                  <a:pt x="51114" y="31764"/>
                </a:lnTo>
                <a:lnTo>
                  <a:pt x="50164" y="29737"/>
                </a:lnTo>
                <a:lnTo>
                  <a:pt x="55896" y="27141"/>
                </a:lnTo>
                <a:close/>
                <a:moveTo>
                  <a:pt x="12509" y="28122"/>
                </a:moveTo>
                <a:lnTo>
                  <a:pt x="12731" y="29516"/>
                </a:lnTo>
                <a:lnTo>
                  <a:pt x="13079" y="31543"/>
                </a:lnTo>
                <a:lnTo>
                  <a:pt x="10799" y="31954"/>
                </a:lnTo>
                <a:lnTo>
                  <a:pt x="10007" y="28597"/>
                </a:lnTo>
                <a:lnTo>
                  <a:pt x="12509" y="28122"/>
                </a:lnTo>
                <a:close/>
                <a:moveTo>
                  <a:pt x="152297" y="21124"/>
                </a:moveTo>
                <a:lnTo>
                  <a:pt x="159105" y="24797"/>
                </a:lnTo>
                <a:lnTo>
                  <a:pt x="155559" y="32049"/>
                </a:lnTo>
                <a:lnTo>
                  <a:pt x="149478" y="29326"/>
                </a:lnTo>
                <a:lnTo>
                  <a:pt x="152297" y="21124"/>
                </a:lnTo>
                <a:close/>
                <a:moveTo>
                  <a:pt x="276851" y="28724"/>
                </a:moveTo>
                <a:lnTo>
                  <a:pt x="276724" y="32049"/>
                </a:lnTo>
                <a:lnTo>
                  <a:pt x="268934" y="31543"/>
                </a:lnTo>
                <a:lnTo>
                  <a:pt x="268997" y="28819"/>
                </a:lnTo>
                <a:lnTo>
                  <a:pt x="276851" y="28724"/>
                </a:lnTo>
                <a:close/>
                <a:moveTo>
                  <a:pt x="9532" y="28724"/>
                </a:moveTo>
                <a:lnTo>
                  <a:pt x="10324" y="32049"/>
                </a:lnTo>
                <a:lnTo>
                  <a:pt x="7917" y="32493"/>
                </a:lnTo>
                <a:cubicBezTo>
                  <a:pt x="7537" y="31321"/>
                  <a:pt x="7126" y="30212"/>
                  <a:pt x="6746" y="29262"/>
                </a:cubicBezTo>
                <a:lnTo>
                  <a:pt x="9532" y="28724"/>
                </a:lnTo>
                <a:close/>
                <a:moveTo>
                  <a:pt x="69672" y="28946"/>
                </a:moveTo>
                <a:lnTo>
                  <a:pt x="70780" y="31479"/>
                </a:lnTo>
                <a:lnTo>
                  <a:pt x="68025" y="32683"/>
                </a:lnTo>
                <a:lnTo>
                  <a:pt x="66885" y="30117"/>
                </a:lnTo>
                <a:lnTo>
                  <a:pt x="69672" y="28946"/>
                </a:lnTo>
                <a:close/>
                <a:moveTo>
                  <a:pt x="28249" y="25937"/>
                </a:moveTo>
                <a:lnTo>
                  <a:pt x="32144" y="26792"/>
                </a:lnTo>
                <a:lnTo>
                  <a:pt x="31891" y="28914"/>
                </a:lnTo>
                <a:cubicBezTo>
                  <a:pt x="31891" y="28946"/>
                  <a:pt x="31891" y="28977"/>
                  <a:pt x="31922" y="29009"/>
                </a:cubicBezTo>
                <a:lnTo>
                  <a:pt x="31891" y="29009"/>
                </a:lnTo>
                <a:lnTo>
                  <a:pt x="32873" y="31701"/>
                </a:lnTo>
                <a:lnTo>
                  <a:pt x="30244" y="32841"/>
                </a:lnTo>
                <a:lnTo>
                  <a:pt x="28629" y="29167"/>
                </a:lnTo>
                <a:lnTo>
                  <a:pt x="28249" y="25937"/>
                </a:lnTo>
                <a:close/>
                <a:moveTo>
                  <a:pt x="79869" y="28059"/>
                </a:moveTo>
                <a:lnTo>
                  <a:pt x="80598" y="29547"/>
                </a:lnTo>
                <a:lnTo>
                  <a:pt x="81801" y="31923"/>
                </a:lnTo>
                <a:lnTo>
                  <a:pt x="78919" y="33379"/>
                </a:lnTo>
                <a:lnTo>
                  <a:pt x="77209" y="29231"/>
                </a:lnTo>
                <a:lnTo>
                  <a:pt x="79869" y="28059"/>
                </a:lnTo>
                <a:close/>
                <a:moveTo>
                  <a:pt x="66473" y="30276"/>
                </a:moveTo>
                <a:lnTo>
                  <a:pt x="67614" y="32873"/>
                </a:lnTo>
                <a:lnTo>
                  <a:pt x="66220" y="33474"/>
                </a:lnTo>
                <a:lnTo>
                  <a:pt x="65143" y="30846"/>
                </a:lnTo>
                <a:lnTo>
                  <a:pt x="66473" y="30276"/>
                </a:lnTo>
                <a:close/>
                <a:moveTo>
                  <a:pt x="89117" y="28819"/>
                </a:moveTo>
                <a:lnTo>
                  <a:pt x="91555" y="32683"/>
                </a:lnTo>
                <a:lnTo>
                  <a:pt x="89560" y="33569"/>
                </a:lnTo>
                <a:lnTo>
                  <a:pt x="87438" y="29642"/>
                </a:lnTo>
                <a:lnTo>
                  <a:pt x="89117" y="28819"/>
                </a:lnTo>
                <a:close/>
                <a:moveTo>
                  <a:pt x="92379" y="27236"/>
                </a:moveTo>
                <a:lnTo>
                  <a:pt x="94311" y="30688"/>
                </a:lnTo>
                <a:lnTo>
                  <a:pt x="92949" y="34108"/>
                </a:lnTo>
                <a:lnTo>
                  <a:pt x="89529" y="28661"/>
                </a:lnTo>
                <a:lnTo>
                  <a:pt x="92379" y="27236"/>
                </a:lnTo>
                <a:close/>
                <a:moveTo>
                  <a:pt x="76798" y="29389"/>
                </a:moveTo>
                <a:lnTo>
                  <a:pt x="78539" y="33569"/>
                </a:lnTo>
                <a:lnTo>
                  <a:pt x="77874" y="33886"/>
                </a:lnTo>
                <a:lnTo>
                  <a:pt x="76354" y="34646"/>
                </a:lnTo>
                <a:lnTo>
                  <a:pt x="74486" y="30402"/>
                </a:lnTo>
                <a:lnTo>
                  <a:pt x="76798" y="29389"/>
                </a:lnTo>
                <a:close/>
                <a:moveTo>
                  <a:pt x="48707" y="27616"/>
                </a:moveTo>
                <a:lnTo>
                  <a:pt x="50702" y="31923"/>
                </a:lnTo>
                <a:lnTo>
                  <a:pt x="44875" y="34678"/>
                </a:lnTo>
                <a:cubicBezTo>
                  <a:pt x="44083" y="32809"/>
                  <a:pt x="43450" y="31194"/>
                  <a:pt x="42975" y="30054"/>
                </a:cubicBezTo>
                <a:lnTo>
                  <a:pt x="48707" y="27616"/>
                </a:lnTo>
                <a:close/>
                <a:moveTo>
                  <a:pt x="87027" y="29864"/>
                </a:moveTo>
                <a:lnTo>
                  <a:pt x="89148" y="33791"/>
                </a:lnTo>
                <a:lnTo>
                  <a:pt x="87058" y="34804"/>
                </a:lnTo>
                <a:lnTo>
                  <a:pt x="85222" y="30751"/>
                </a:lnTo>
                <a:lnTo>
                  <a:pt x="87027" y="29864"/>
                </a:lnTo>
                <a:close/>
                <a:moveTo>
                  <a:pt x="23815" y="29231"/>
                </a:moveTo>
                <a:lnTo>
                  <a:pt x="28249" y="29452"/>
                </a:lnTo>
                <a:lnTo>
                  <a:pt x="29832" y="32999"/>
                </a:lnTo>
                <a:lnTo>
                  <a:pt x="24765" y="35216"/>
                </a:lnTo>
                <a:cubicBezTo>
                  <a:pt x="24449" y="33221"/>
                  <a:pt x="24132" y="31194"/>
                  <a:pt x="23815" y="29231"/>
                </a:cubicBezTo>
                <a:close/>
                <a:moveTo>
                  <a:pt x="175035" y="27362"/>
                </a:moveTo>
                <a:lnTo>
                  <a:pt x="181527" y="30973"/>
                </a:lnTo>
                <a:lnTo>
                  <a:pt x="179310" y="35280"/>
                </a:lnTo>
                <a:lnTo>
                  <a:pt x="172850" y="31701"/>
                </a:lnTo>
                <a:lnTo>
                  <a:pt x="175035" y="27362"/>
                </a:lnTo>
                <a:close/>
                <a:moveTo>
                  <a:pt x="74074" y="30593"/>
                </a:moveTo>
                <a:lnTo>
                  <a:pt x="75942" y="34868"/>
                </a:lnTo>
                <a:lnTo>
                  <a:pt x="73757" y="35945"/>
                </a:lnTo>
                <a:lnTo>
                  <a:pt x="71825" y="31543"/>
                </a:lnTo>
                <a:lnTo>
                  <a:pt x="74074" y="30593"/>
                </a:lnTo>
                <a:close/>
                <a:moveTo>
                  <a:pt x="84810" y="30973"/>
                </a:moveTo>
                <a:lnTo>
                  <a:pt x="86615" y="34963"/>
                </a:lnTo>
                <a:lnTo>
                  <a:pt x="84366" y="36008"/>
                </a:lnTo>
                <a:lnTo>
                  <a:pt x="83480" y="34203"/>
                </a:lnTo>
                <a:lnTo>
                  <a:pt x="82435" y="32144"/>
                </a:lnTo>
                <a:lnTo>
                  <a:pt x="84810" y="30973"/>
                </a:lnTo>
                <a:close/>
                <a:moveTo>
                  <a:pt x="103906" y="18337"/>
                </a:moveTo>
                <a:lnTo>
                  <a:pt x="108942" y="19635"/>
                </a:lnTo>
                <a:lnTo>
                  <a:pt x="109290" y="21662"/>
                </a:lnTo>
                <a:cubicBezTo>
                  <a:pt x="109290" y="21725"/>
                  <a:pt x="109353" y="21789"/>
                  <a:pt x="109417" y="21820"/>
                </a:cubicBezTo>
                <a:lnTo>
                  <a:pt x="115655" y="24575"/>
                </a:lnTo>
                <a:cubicBezTo>
                  <a:pt x="113217" y="30117"/>
                  <a:pt x="111380" y="34551"/>
                  <a:pt x="111158" y="35501"/>
                </a:cubicBezTo>
                <a:cubicBezTo>
                  <a:pt x="111158" y="35596"/>
                  <a:pt x="111127" y="35723"/>
                  <a:pt x="111095" y="35850"/>
                </a:cubicBezTo>
                <a:lnTo>
                  <a:pt x="104540" y="35058"/>
                </a:lnTo>
                <a:lnTo>
                  <a:pt x="104413" y="35058"/>
                </a:lnTo>
                <a:lnTo>
                  <a:pt x="102703" y="36040"/>
                </a:lnTo>
                <a:lnTo>
                  <a:pt x="101974" y="31954"/>
                </a:lnTo>
                <a:cubicBezTo>
                  <a:pt x="102069" y="31099"/>
                  <a:pt x="103653" y="20268"/>
                  <a:pt x="103906" y="18337"/>
                </a:cubicBezTo>
                <a:close/>
                <a:moveTo>
                  <a:pt x="82023" y="32366"/>
                </a:moveTo>
                <a:lnTo>
                  <a:pt x="82941" y="34203"/>
                </a:lnTo>
                <a:lnTo>
                  <a:pt x="79046" y="36103"/>
                </a:lnTo>
                <a:lnTo>
                  <a:pt x="78254" y="34234"/>
                </a:lnTo>
                <a:lnTo>
                  <a:pt x="82023" y="32366"/>
                </a:lnTo>
                <a:close/>
                <a:moveTo>
                  <a:pt x="17956" y="23625"/>
                </a:moveTo>
                <a:lnTo>
                  <a:pt x="20743" y="24259"/>
                </a:lnTo>
                <a:cubicBezTo>
                  <a:pt x="21282" y="27806"/>
                  <a:pt x="21915" y="31954"/>
                  <a:pt x="22580" y="35976"/>
                </a:cubicBezTo>
                <a:lnTo>
                  <a:pt x="19952" y="36388"/>
                </a:lnTo>
                <a:lnTo>
                  <a:pt x="19065" y="30688"/>
                </a:lnTo>
                <a:lnTo>
                  <a:pt x="17956" y="23625"/>
                </a:lnTo>
                <a:close/>
                <a:moveTo>
                  <a:pt x="181971" y="15138"/>
                </a:moveTo>
                <a:lnTo>
                  <a:pt x="201542" y="26697"/>
                </a:lnTo>
                <a:lnTo>
                  <a:pt x="198660" y="36388"/>
                </a:lnTo>
                <a:lnTo>
                  <a:pt x="184536" y="27077"/>
                </a:lnTo>
                <a:cubicBezTo>
                  <a:pt x="182667" y="25019"/>
                  <a:pt x="179754" y="22010"/>
                  <a:pt x="178582" y="20807"/>
                </a:cubicBezTo>
                <a:lnTo>
                  <a:pt x="181971" y="15138"/>
                </a:lnTo>
                <a:close/>
                <a:moveTo>
                  <a:pt x="18653" y="30973"/>
                </a:moveTo>
                <a:lnTo>
                  <a:pt x="19508" y="36420"/>
                </a:lnTo>
                <a:lnTo>
                  <a:pt x="14536" y="37180"/>
                </a:lnTo>
                <a:lnTo>
                  <a:pt x="13618" y="31923"/>
                </a:lnTo>
                <a:lnTo>
                  <a:pt x="18653" y="30973"/>
                </a:lnTo>
                <a:close/>
                <a:moveTo>
                  <a:pt x="133865" y="22929"/>
                </a:moveTo>
                <a:lnTo>
                  <a:pt x="148465" y="29421"/>
                </a:lnTo>
                <a:lnTo>
                  <a:pt x="145709" y="37465"/>
                </a:lnTo>
                <a:lnTo>
                  <a:pt x="130698" y="30814"/>
                </a:lnTo>
                <a:cubicBezTo>
                  <a:pt x="131648" y="28439"/>
                  <a:pt x="132757" y="25652"/>
                  <a:pt x="133865" y="22929"/>
                </a:cubicBezTo>
                <a:close/>
                <a:moveTo>
                  <a:pt x="158567" y="33854"/>
                </a:moveTo>
                <a:lnTo>
                  <a:pt x="160277" y="34614"/>
                </a:lnTo>
                <a:lnTo>
                  <a:pt x="158947" y="37528"/>
                </a:lnTo>
                <a:lnTo>
                  <a:pt x="157079" y="36641"/>
                </a:lnTo>
                <a:lnTo>
                  <a:pt x="158567" y="33854"/>
                </a:lnTo>
                <a:close/>
                <a:moveTo>
                  <a:pt x="83163" y="34614"/>
                </a:moveTo>
                <a:lnTo>
                  <a:pt x="83955" y="36198"/>
                </a:lnTo>
                <a:lnTo>
                  <a:pt x="79806" y="37876"/>
                </a:lnTo>
                <a:lnTo>
                  <a:pt x="79204" y="36515"/>
                </a:lnTo>
                <a:lnTo>
                  <a:pt x="79236" y="36515"/>
                </a:lnTo>
                <a:lnTo>
                  <a:pt x="83163" y="34614"/>
                </a:lnTo>
                <a:close/>
                <a:moveTo>
                  <a:pt x="161671" y="20553"/>
                </a:moveTo>
                <a:lnTo>
                  <a:pt x="174845" y="25779"/>
                </a:lnTo>
                <a:lnTo>
                  <a:pt x="168701" y="37876"/>
                </a:lnTo>
                <a:lnTo>
                  <a:pt x="155970" y="32239"/>
                </a:lnTo>
                <a:lnTo>
                  <a:pt x="161671" y="20553"/>
                </a:lnTo>
                <a:close/>
                <a:moveTo>
                  <a:pt x="13174" y="32018"/>
                </a:moveTo>
                <a:lnTo>
                  <a:pt x="14093" y="37243"/>
                </a:lnTo>
                <a:lnTo>
                  <a:pt x="9627" y="37908"/>
                </a:lnTo>
                <a:cubicBezTo>
                  <a:pt x="9121" y="36135"/>
                  <a:pt x="8582" y="34456"/>
                  <a:pt x="8076" y="32936"/>
                </a:cubicBezTo>
                <a:lnTo>
                  <a:pt x="13174" y="32018"/>
                </a:lnTo>
                <a:close/>
                <a:moveTo>
                  <a:pt x="183744" y="27679"/>
                </a:moveTo>
                <a:lnTo>
                  <a:pt x="185327" y="28724"/>
                </a:lnTo>
                <a:cubicBezTo>
                  <a:pt x="185454" y="28851"/>
                  <a:pt x="185581" y="29009"/>
                  <a:pt x="185676" y="29199"/>
                </a:cubicBezTo>
                <a:cubicBezTo>
                  <a:pt x="185771" y="29452"/>
                  <a:pt x="186626" y="32303"/>
                  <a:pt x="187703" y="36071"/>
                </a:cubicBezTo>
                <a:lnTo>
                  <a:pt x="183617" y="38003"/>
                </a:lnTo>
                <a:lnTo>
                  <a:pt x="181052" y="32873"/>
                </a:lnTo>
                <a:lnTo>
                  <a:pt x="182034" y="31004"/>
                </a:lnTo>
                <a:lnTo>
                  <a:pt x="183744" y="27679"/>
                </a:lnTo>
                <a:close/>
                <a:moveTo>
                  <a:pt x="91809" y="33063"/>
                </a:moveTo>
                <a:lnTo>
                  <a:pt x="94532" y="37401"/>
                </a:lnTo>
                <a:lnTo>
                  <a:pt x="91999" y="38098"/>
                </a:lnTo>
                <a:lnTo>
                  <a:pt x="89782" y="34013"/>
                </a:lnTo>
                <a:lnTo>
                  <a:pt x="91809" y="33063"/>
                </a:lnTo>
                <a:close/>
                <a:moveTo>
                  <a:pt x="70970" y="31923"/>
                </a:moveTo>
                <a:lnTo>
                  <a:pt x="72902" y="36293"/>
                </a:lnTo>
                <a:lnTo>
                  <a:pt x="68120" y="38130"/>
                </a:lnTo>
                <a:lnTo>
                  <a:pt x="66378" y="33886"/>
                </a:lnTo>
                <a:lnTo>
                  <a:pt x="67994" y="33221"/>
                </a:lnTo>
                <a:lnTo>
                  <a:pt x="70970" y="31923"/>
                </a:lnTo>
                <a:close/>
                <a:moveTo>
                  <a:pt x="149320" y="29769"/>
                </a:moveTo>
                <a:lnTo>
                  <a:pt x="155368" y="32461"/>
                </a:lnTo>
                <a:lnTo>
                  <a:pt x="152360" y="38605"/>
                </a:lnTo>
                <a:lnTo>
                  <a:pt x="146564" y="37718"/>
                </a:lnTo>
                <a:lnTo>
                  <a:pt x="149320" y="29769"/>
                </a:lnTo>
                <a:close/>
                <a:moveTo>
                  <a:pt x="64130" y="29579"/>
                </a:moveTo>
                <a:lnTo>
                  <a:pt x="64637" y="30814"/>
                </a:lnTo>
                <a:lnTo>
                  <a:pt x="67012" y="36578"/>
                </a:lnTo>
                <a:lnTo>
                  <a:pt x="61153" y="38731"/>
                </a:lnTo>
                <a:lnTo>
                  <a:pt x="58429" y="32113"/>
                </a:lnTo>
                <a:lnTo>
                  <a:pt x="64130" y="29579"/>
                </a:lnTo>
                <a:close/>
                <a:moveTo>
                  <a:pt x="89370" y="34203"/>
                </a:moveTo>
                <a:lnTo>
                  <a:pt x="91524" y="38161"/>
                </a:lnTo>
                <a:lnTo>
                  <a:pt x="88895" y="38858"/>
                </a:lnTo>
                <a:lnTo>
                  <a:pt x="87248" y="35185"/>
                </a:lnTo>
                <a:lnTo>
                  <a:pt x="89370" y="34203"/>
                </a:lnTo>
                <a:close/>
                <a:moveTo>
                  <a:pt x="56878" y="29547"/>
                </a:moveTo>
                <a:lnTo>
                  <a:pt x="59918" y="36926"/>
                </a:lnTo>
                <a:lnTo>
                  <a:pt x="54503" y="39048"/>
                </a:lnTo>
                <a:lnTo>
                  <a:pt x="51304" y="32176"/>
                </a:lnTo>
                <a:lnTo>
                  <a:pt x="56878" y="29547"/>
                </a:lnTo>
                <a:close/>
                <a:moveTo>
                  <a:pt x="180799" y="33348"/>
                </a:moveTo>
                <a:lnTo>
                  <a:pt x="183237" y="38193"/>
                </a:lnTo>
                <a:lnTo>
                  <a:pt x="181242" y="39143"/>
                </a:lnTo>
                <a:lnTo>
                  <a:pt x="179659" y="35596"/>
                </a:lnTo>
                <a:lnTo>
                  <a:pt x="180799" y="33348"/>
                </a:lnTo>
                <a:close/>
                <a:moveTo>
                  <a:pt x="102925" y="21979"/>
                </a:moveTo>
                <a:cubicBezTo>
                  <a:pt x="102323" y="26064"/>
                  <a:pt x="101499" y="31828"/>
                  <a:pt x="101468" y="31923"/>
                </a:cubicBezTo>
                <a:cubicBezTo>
                  <a:pt x="101468" y="31954"/>
                  <a:pt x="101468" y="31986"/>
                  <a:pt x="101468" y="31986"/>
                </a:cubicBezTo>
                <a:lnTo>
                  <a:pt x="102259" y="36325"/>
                </a:lnTo>
                <a:lnTo>
                  <a:pt x="96781" y="39460"/>
                </a:lnTo>
                <a:lnTo>
                  <a:pt x="95039" y="37401"/>
                </a:lnTo>
                <a:lnTo>
                  <a:pt x="93265" y="34551"/>
                </a:lnTo>
                <a:lnTo>
                  <a:pt x="97161" y="24765"/>
                </a:lnTo>
                <a:lnTo>
                  <a:pt x="97161" y="24734"/>
                </a:lnTo>
                <a:lnTo>
                  <a:pt x="97161" y="24702"/>
                </a:lnTo>
                <a:lnTo>
                  <a:pt x="97161" y="24670"/>
                </a:lnTo>
                <a:lnTo>
                  <a:pt x="96622" y="22327"/>
                </a:lnTo>
                <a:lnTo>
                  <a:pt x="102925" y="21979"/>
                </a:lnTo>
                <a:close/>
                <a:moveTo>
                  <a:pt x="160689" y="34804"/>
                </a:moveTo>
                <a:lnTo>
                  <a:pt x="164679" y="36578"/>
                </a:lnTo>
                <a:lnTo>
                  <a:pt x="163222" y="39555"/>
                </a:lnTo>
                <a:lnTo>
                  <a:pt x="159359" y="37686"/>
                </a:lnTo>
                <a:lnTo>
                  <a:pt x="160689" y="34804"/>
                </a:lnTo>
                <a:close/>
                <a:moveTo>
                  <a:pt x="202429" y="26982"/>
                </a:moveTo>
                <a:lnTo>
                  <a:pt x="220448" y="29516"/>
                </a:lnTo>
                <a:lnTo>
                  <a:pt x="218770" y="39555"/>
                </a:lnTo>
                <a:lnTo>
                  <a:pt x="199610" y="36990"/>
                </a:lnTo>
                <a:lnTo>
                  <a:pt x="199452" y="36895"/>
                </a:lnTo>
                <a:lnTo>
                  <a:pt x="202429" y="26982"/>
                </a:lnTo>
                <a:close/>
                <a:moveTo>
                  <a:pt x="86837" y="35375"/>
                </a:moveTo>
                <a:lnTo>
                  <a:pt x="88483" y="38985"/>
                </a:lnTo>
                <a:lnTo>
                  <a:pt x="86172" y="39586"/>
                </a:lnTo>
                <a:lnTo>
                  <a:pt x="84588" y="36420"/>
                </a:lnTo>
                <a:lnTo>
                  <a:pt x="86837" y="35375"/>
                </a:lnTo>
                <a:close/>
                <a:moveTo>
                  <a:pt x="84145" y="36610"/>
                </a:moveTo>
                <a:lnTo>
                  <a:pt x="85665" y="39618"/>
                </a:lnTo>
                <a:lnTo>
                  <a:pt x="80598" y="39745"/>
                </a:lnTo>
                <a:cubicBezTo>
                  <a:pt x="80598" y="39713"/>
                  <a:pt x="80598" y="39681"/>
                  <a:pt x="80598" y="39681"/>
                </a:cubicBezTo>
                <a:lnTo>
                  <a:pt x="79996" y="38320"/>
                </a:lnTo>
                <a:lnTo>
                  <a:pt x="84145" y="36610"/>
                </a:lnTo>
                <a:close/>
                <a:moveTo>
                  <a:pt x="77811" y="34424"/>
                </a:moveTo>
                <a:lnTo>
                  <a:pt x="80059" y="39745"/>
                </a:lnTo>
                <a:lnTo>
                  <a:pt x="75277" y="39840"/>
                </a:lnTo>
                <a:cubicBezTo>
                  <a:pt x="75182" y="39428"/>
                  <a:pt x="75151" y="39175"/>
                  <a:pt x="75151" y="39143"/>
                </a:cubicBezTo>
                <a:cubicBezTo>
                  <a:pt x="75151" y="39111"/>
                  <a:pt x="75119" y="39080"/>
                  <a:pt x="75119" y="39048"/>
                </a:cubicBezTo>
                <a:lnTo>
                  <a:pt x="73916" y="36356"/>
                </a:lnTo>
                <a:lnTo>
                  <a:pt x="77811" y="34424"/>
                </a:lnTo>
                <a:close/>
                <a:moveTo>
                  <a:pt x="221050" y="31258"/>
                </a:moveTo>
                <a:lnTo>
                  <a:pt x="237170" y="31511"/>
                </a:lnTo>
                <a:lnTo>
                  <a:pt x="242870" y="31606"/>
                </a:lnTo>
                <a:cubicBezTo>
                  <a:pt x="242648" y="33854"/>
                  <a:pt x="242363" y="36673"/>
                  <a:pt x="242047" y="39840"/>
                </a:cubicBezTo>
                <a:lnTo>
                  <a:pt x="219657" y="39808"/>
                </a:lnTo>
                <a:lnTo>
                  <a:pt x="221050" y="31258"/>
                </a:lnTo>
                <a:close/>
                <a:moveTo>
                  <a:pt x="73092" y="36705"/>
                </a:moveTo>
                <a:lnTo>
                  <a:pt x="74264" y="39365"/>
                </a:lnTo>
                <a:lnTo>
                  <a:pt x="74327" y="39871"/>
                </a:lnTo>
                <a:lnTo>
                  <a:pt x="68880" y="39967"/>
                </a:lnTo>
                <a:lnTo>
                  <a:pt x="68310" y="38541"/>
                </a:lnTo>
                <a:lnTo>
                  <a:pt x="73092" y="36705"/>
                </a:lnTo>
                <a:close/>
                <a:moveTo>
                  <a:pt x="116511" y="24987"/>
                </a:moveTo>
                <a:lnTo>
                  <a:pt x="125758" y="29104"/>
                </a:lnTo>
                <a:lnTo>
                  <a:pt x="120247" y="40062"/>
                </a:lnTo>
                <a:lnTo>
                  <a:pt x="111982" y="36135"/>
                </a:lnTo>
                <a:cubicBezTo>
                  <a:pt x="112014" y="35976"/>
                  <a:pt x="112045" y="35818"/>
                  <a:pt x="112077" y="35723"/>
                </a:cubicBezTo>
                <a:cubicBezTo>
                  <a:pt x="112235" y="34836"/>
                  <a:pt x="114040" y="30561"/>
                  <a:pt x="116511" y="24987"/>
                </a:cubicBezTo>
                <a:close/>
                <a:moveTo>
                  <a:pt x="50892" y="32366"/>
                </a:moveTo>
                <a:lnTo>
                  <a:pt x="53267" y="37433"/>
                </a:lnTo>
                <a:lnTo>
                  <a:pt x="47155" y="40093"/>
                </a:lnTo>
                <a:cubicBezTo>
                  <a:pt x="46427" y="38383"/>
                  <a:pt x="45730" y="36673"/>
                  <a:pt x="45065" y="35121"/>
                </a:cubicBezTo>
                <a:lnTo>
                  <a:pt x="50892" y="32366"/>
                </a:lnTo>
                <a:close/>
                <a:moveTo>
                  <a:pt x="67170" y="37021"/>
                </a:moveTo>
                <a:lnTo>
                  <a:pt x="68405" y="39998"/>
                </a:lnTo>
                <a:lnTo>
                  <a:pt x="61945" y="40442"/>
                </a:lnTo>
                <a:lnTo>
                  <a:pt x="61723" y="40157"/>
                </a:lnTo>
                <a:lnTo>
                  <a:pt x="61311" y="39143"/>
                </a:lnTo>
                <a:lnTo>
                  <a:pt x="67170" y="37021"/>
                </a:lnTo>
                <a:close/>
                <a:moveTo>
                  <a:pt x="104888" y="35596"/>
                </a:moveTo>
                <a:lnTo>
                  <a:pt x="111000" y="36293"/>
                </a:lnTo>
                <a:cubicBezTo>
                  <a:pt x="110778" y="37180"/>
                  <a:pt x="110493" y="38478"/>
                  <a:pt x="110113" y="39967"/>
                </a:cubicBezTo>
                <a:lnTo>
                  <a:pt x="107200" y="40853"/>
                </a:lnTo>
                <a:lnTo>
                  <a:pt x="104888" y="35596"/>
                </a:lnTo>
                <a:close/>
                <a:moveTo>
                  <a:pt x="60076" y="37338"/>
                </a:moveTo>
                <a:lnTo>
                  <a:pt x="61311" y="40378"/>
                </a:lnTo>
                <a:cubicBezTo>
                  <a:pt x="61311" y="40378"/>
                  <a:pt x="61343" y="40410"/>
                  <a:pt x="61343" y="40410"/>
                </a:cubicBezTo>
                <a:lnTo>
                  <a:pt x="61375" y="40473"/>
                </a:lnTo>
                <a:lnTo>
                  <a:pt x="55358" y="40885"/>
                </a:lnTo>
                <a:lnTo>
                  <a:pt x="54693" y="39460"/>
                </a:lnTo>
                <a:lnTo>
                  <a:pt x="60076" y="37338"/>
                </a:lnTo>
                <a:close/>
                <a:moveTo>
                  <a:pt x="155812" y="32651"/>
                </a:moveTo>
                <a:lnTo>
                  <a:pt x="158155" y="33696"/>
                </a:lnTo>
                <a:lnTo>
                  <a:pt x="156572" y="36641"/>
                </a:lnTo>
                <a:cubicBezTo>
                  <a:pt x="156540" y="36673"/>
                  <a:pt x="156540" y="36736"/>
                  <a:pt x="156572" y="36800"/>
                </a:cubicBezTo>
                <a:cubicBezTo>
                  <a:pt x="156572" y="36863"/>
                  <a:pt x="156635" y="36926"/>
                  <a:pt x="156699" y="36958"/>
                </a:cubicBezTo>
                <a:lnTo>
                  <a:pt x="158789" y="37940"/>
                </a:lnTo>
                <a:lnTo>
                  <a:pt x="157332" y="41107"/>
                </a:lnTo>
                <a:lnTo>
                  <a:pt x="152803" y="38763"/>
                </a:lnTo>
                <a:lnTo>
                  <a:pt x="155812" y="32651"/>
                </a:lnTo>
                <a:close/>
                <a:moveTo>
                  <a:pt x="186183" y="29262"/>
                </a:moveTo>
                <a:lnTo>
                  <a:pt x="198185" y="37180"/>
                </a:lnTo>
                <a:lnTo>
                  <a:pt x="189698" y="41170"/>
                </a:lnTo>
                <a:cubicBezTo>
                  <a:pt x="188114" y="35691"/>
                  <a:pt x="186531" y="30402"/>
                  <a:pt x="186183" y="29262"/>
                </a:cubicBezTo>
                <a:close/>
                <a:moveTo>
                  <a:pt x="104445" y="35628"/>
                </a:moveTo>
                <a:lnTo>
                  <a:pt x="106756" y="40980"/>
                </a:lnTo>
                <a:lnTo>
                  <a:pt x="105743" y="41265"/>
                </a:lnTo>
                <a:lnTo>
                  <a:pt x="102861" y="36515"/>
                </a:lnTo>
                <a:lnTo>
                  <a:pt x="104445" y="35628"/>
                </a:lnTo>
                <a:close/>
                <a:moveTo>
                  <a:pt x="179405" y="36135"/>
                </a:moveTo>
                <a:lnTo>
                  <a:pt x="180862" y="39333"/>
                </a:lnTo>
                <a:lnTo>
                  <a:pt x="176713" y="41328"/>
                </a:lnTo>
                <a:lnTo>
                  <a:pt x="179405" y="36135"/>
                </a:lnTo>
                <a:close/>
                <a:moveTo>
                  <a:pt x="53426" y="37845"/>
                </a:moveTo>
                <a:lnTo>
                  <a:pt x="54883" y="40917"/>
                </a:lnTo>
                <a:lnTo>
                  <a:pt x="47694" y="41392"/>
                </a:lnTo>
                <a:cubicBezTo>
                  <a:pt x="47567" y="41107"/>
                  <a:pt x="47440" y="40790"/>
                  <a:pt x="47314" y="40505"/>
                </a:cubicBezTo>
                <a:lnTo>
                  <a:pt x="53426" y="37845"/>
                </a:lnTo>
                <a:close/>
                <a:moveTo>
                  <a:pt x="172660" y="32144"/>
                </a:moveTo>
                <a:lnTo>
                  <a:pt x="179120" y="35691"/>
                </a:lnTo>
                <a:lnTo>
                  <a:pt x="176112" y="41518"/>
                </a:lnTo>
                <a:lnTo>
                  <a:pt x="169556" y="38256"/>
                </a:lnTo>
                <a:lnTo>
                  <a:pt x="172660" y="32144"/>
                </a:lnTo>
                <a:close/>
                <a:moveTo>
                  <a:pt x="40885" y="28756"/>
                </a:moveTo>
                <a:lnTo>
                  <a:pt x="41455" y="28882"/>
                </a:lnTo>
                <a:cubicBezTo>
                  <a:pt x="41962" y="30117"/>
                  <a:pt x="44337" y="35818"/>
                  <a:pt x="46744" y="41455"/>
                </a:cubicBezTo>
                <a:lnTo>
                  <a:pt x="42817" y="41708"/>
                </a:lnTo>
                <a:lnTo>
                  <a:pt x="38225" y="29896"/>
                </a:lnTo>
                <a:lnTo>
                  <a:pt x="40885" y="28756"/>
                </a:lnTo>
                <a:close/>
                <a:moveTo>
                  <a:pt x="165091" y="36768"/>
                </a:moveTo>
                <a:lnTo>
                  <a:pt x="168543" y="38288"/>
                </a:lnTo>
                <a:lnTo>
                  <a:pt x="167909" y="41708"/>
                </a:lnTo>
                <a:lnTo>
                  <a:pt x="163666" y="39713"/>
                </a:lnTo>
                <a:lnTo>
                  <a:pt x="165091" y="36768"/>
                </a:lnTo>
                <a:close/>
                <a:moveTo>
                  <a:pt x="199515" y="37908"/>
                </a:moveTo>
                <a:lnTo>
                  <a:pt x="203791" y="38478"/>
                </a:lnTo>
                <a:lnTo>
                  <a:pt x="204994" y="42025"/>
                </a:lnTo>
                <a:lnTo>
                  <a:pt x="201162" y="41740"/>
                </a:lnTo>
                <a:lnTo>
                  <a:pt x="199515" y="37908"/>
                </a:lnTo>
                <a:close/>
                <a:moveTo>
                  <a:pt x="19572" y="36895"/>
                </a:moveTo>
                <a:lnTo>
                  <a:pt x="20268" y="41233"/>
                </a:lnTo>
                <a:lnTo>
                  <a:pt x="15423" y="42057"/>
                </a:lnTo>
                <a:lnTo>
                  <a:pt x="14631" y="37623"/>
                </a:lnTo>
                <a:lnTo>
                  <a:pt x="19572" y="36895"/>
                </a:lnTo>
                <a:close/>
                <a:moveTo>
                  <a:pt x="37813" y="30086"/>
                </a:moveTo>
                <a:lnTo>
                  <a:pt x="42342" y="41772"/>
                </a:lnTo>
                <a:lnTo>
                  <a:pt x="34456" y="42310"/>
                </a:lnTo>
                <a:lnTo>
                  <a:pt x="30466" y="33253"/>
                </a:lnTo>
                <a:lnTo>
                  <a:pt x="37813" y="30086"/>
                </a:lnTo>
                <a:close/>
                <a:moveTo>
                  <a:pt x="82910" y="40125"/>
                </a:moveTo>
                <a:lnTo>
                  <a:pt x="83005" y="42753"/>
                </a:lnTo>
                <a:lnTo>
                  <a:pt x="75784" y="42753"/>
                </a:lnTo>
                <a:cubicBezTo>
                  <a:pt x="75626" y="41740"/>
                  <a:pt x="75467" y="40917"/>
                  <a:pt x="75341" y="40283"/>
                </a:cubicBezTo>
                <a:lnTo>
                  <a:pt x="82910" y="40125"/>
                </a:lnTo>
                <a:close/>
                <a:moveTo>
                  <a:pt x="14188" y="37686"/>
                </a:moveTo>
                <a:lnTo>
                  <a:pt x="14980" y="42152"/>
                </a:lnTo>
                <a:lnTo>
                  <a:pt x="11053" y="42817"/>
                </a:lnTo>
                <a:cubicBezTo>
                  <a:pt x="10641" y="41297"/>
                  <a:pt x="10197" y="39808"/>
                  <a:pt x="9754" y="38351"/>
                </a:cubicBezTo>
                <a:lnTo>
                  <a:pt x="14188" y="37686"/>
                </a:lnTo>
                <a:close/>
                <a:moveTo>
                  <a:pt x="30022" y="33443"/>
                </a:moveTo>
                <a:lnTo>
                  <a:pt x="33949" y="42310"/>
                </a:lnTo>
                <a:lnTo>
                  <a:pt x="26000" y="42880"/>
                </a:lnTo>
                <a:cubicBezTo>
                  <a:pt x="25652" y="40600"/>
                  <a:pt x="25240" y="38161"/>
                  <a:pt x="24860" y="35691"/>
                </a:cubicBezTo>
                <a:lnTo>
                  <a:pt x="30022" y="33443"/>
                </a:lnTo>
                <a:close/>
                <a:moveTo>
                  <a:pt x="187861" y="36515"/>
                </a:moveTo>
                <a:cubicBezTo>
                  <a:pt x="188304" y="38035"/>
                  <a:pt x="188779" y="39713"/>
                  <a:pt x="189286" y="41392"/>
                </a:cubicBezTo>
                <a:lnTo>
                  <a:pt x="186087" y="42880"/>
                </a:lnTo>
                <a:lnTo>
                  <a:pt x="183839" y="38415"/>
                </a:lnTo>
                <a:lnTo>
                  <a:pt x="187861" y="36515"/>
                </a:lnTo>
                <a:close/>
                <a:moveTo>
                  <a:pt x="102449" y="36768"/>
                </a:moveTo>
                <a:lnTo>
                  <a:pt x="105331" y="41487"/>
                </a:lnTo>
                <a:lnTo>
                  <a:pt x="103115" y="42975"/>
                </a:lnTo>
                <a:lnTo>
                  <a:pt x="100043" y="38161"/>
                </a:lnTo>
                <a:lnTo>
                  <a:pt x="102449" y="36768"/>
                </a:lnTo>
                <a:close/>
                <a:moveTo>
                  <a:pt x="204297" y="38541"/>
                </a:moveTo>
                <a:lnTo>
                  <a:pt x="218548" y="40473"/>
                </a:lnTo>
                <a:lnTo>
                  <a:pt x="217757" y="42975"/>
                </a:lnTo>
                <a:lnTo>
                  <a:pt x="205469" y="42057"/>
                </a:lnTo>
                <a:lnTo>
                  <a:pt x="204297" y="38541"/>
                </a:lnTo>
                <a:close/>
                <a:moveTo>
                  <a:pt x="159169" y="38130"/>
                </a:moveTo>
                <a:lnTo>
                  <a:pt x="163032" y="39967"/>
                </a:lnTo>
                <a:lnTo>
                  <a:pt x="161449" y="43228"/>
                </a:lnTo>
                <a:lnTo>
                  <a:pt x="157712" y="41297"/>
                </a:lnTo>
                <a:lnTo>
                  <a:pt x="159169" y="38130"/>
                </a:lnTo>
                <a:close/>
                <a:moveTo>
                  <a:pt x="126170" y="29294"/>
                </a:moveTo>
                <a:lnTo>
                  <a:pt x="130128" y="31036"/>
                </a:lnTo>
                <a:cubicBezTo>
                  <a:pt x="128893" y="34139"/>
                  <a:pt x="128006" y="36546"/>
                  <a:pt x="127911" y="37211"/>
                </a:cubicBezTo>
                <a:cubicBezTo>
                  <a:pt x="127595" y="39143"/>
                  <a:pt x="127595" y="42437"/>
                  <a:pt x="127626" y="43577"/>
                </a:cubicBezTo>
                <a:lnTo>
                  <a:pt x="120659" y="40252"/>
                </a:lnTo>
                <a:lnTo>
                  <a:pt x="126170" y="29294"/>
                </a:lnTo>
                <a:close/>
                <a:moveTo>
                  <a:pt x="169430" y="38700"/>
                </a:moveTo>
                <a:lnTo>
                  <a:pt x="175700" y="41803"/>
                </a:lnTo>
                <a:lnTo>
                  <a:pt x="172185" y="43735"/>
                </a:lnTo>
                <a:lnTo>
                  <a:pt x="168765" y="42120"/>
                </a:lnTo>
                <a:lnTo>
                  <a:pt x="169430" y="38700"/>
                </a:lnTo>
                <a:close/>
                <a:moveTo>
                  <a:pt x="183396" y="38636"/>
                </a:moveTo>
                <a:lnTo>
                  <a:pt x="185676" y="43102"/>
                </a:lnTo>
                <a:lnTo>
                  <a:pt x="183459" y="44115"/>
                </a:lnTo>
                <a:lnTo>
                  <a:pt x="181432" y="39586"/>
                </a:lnTo>
                <a:lnTo>
                  <a:pt x="183396" y="38636"/>
                </a:lnTo>
                <a:close/>
                <a:moveTo>
                  <a:pt x="219562" y="40252"/>
                </a:moveTo>
                <a:lnTo>
                  <a:pt x="236758" y="40283"/>
                </a:lnTo>
                <a:lnTo>
                  <a:pt x="236473" y="44337"/>
                </a:lnTo>
                <a:lnTo>
                  <a:pt x="218675" y="43038"/>
                </a:lnTo>
                <a:lnTo>
                  <a:pt x="219562" y="40252"/>
                </a:lnTo>
                <a:close/>
                <a:moveTo>
                  <a:pt x="99663" y="38351"/>
                </a:moveTo>
                <a:lnTo>
                  <a:pt x="102766" y="43228"/>
                </a:lnTo>
                <a:lnTo>
                  <a:pt x="100961" y="44432"/>
                </a:lnTo>
                <a:lnTo>
                  <a:pt x="97097" y="39808"/>
                </a:lnTo>
                <a:lnTo>
                  <a:pt x="99663" y="38351"/>
                </a:lnTo>
                <a:close/>
                <a:moveTo>
                  <a:pt x="130540" y="31226"/>
                </a:moveTo>
                <a:lnTo>
                  <a:pt x="145551" y="37908"/>
                </a:lnTo>
                <a:lnTo>
                  <a:pt x="143271" y="44495"/>
                </a:lnTo>
                <a:lnTo>
                  <a:pt x="128070" y="43703"/>
                </a:lnTo>
                <a:cubicBezTo>
                  <a:pt x="128070" y="42785"/>
                  <a:pt x="128070" y="39238"/>
                  <a:pt x="128355" y="37275"/>
                </a:cubicBezTo>
                <a:cubicBezTo>
                  <a:pt x="128481" y="36641"/>
                  <a:pt x="129337" y="34298"/>
                  <a:pt x="130540" y="31226"/>
                </a:cubicBezTo>
                <a:close/>
                <a:moveTo>
                  <a:pt x="94786" y="37813"/>
                </a:moveTo>
                <a:lnTo>
                  <a:pt x="100613" y="44749"/>
                </a:lnTo>
                <a:lnTo>
                  <a:pt x="88578" y="45065"/>
                </a:lnTo>
                <a:lnTo>
                  <a:pt x="86393" y="39998"/>
                </a:lnTo>
                <a:lnTo>
                  <a:pt x="94786" y="37813"/>
                </a:lnTo>
                <a:close/>
                <a:moveTo>
                  <a:pt x="244485" y="40283"/>
                </a:moveTo>
                <a:lnTo>
                  <a:pt x="252022" y="40315"/>
                </a:lnTo>
                <a:lnTo>
                  <a:pt x="252909" y="43545"/>
                </a:lnTo>
                <a:lnTo>
                  <a:pt x="246195" y="45160"/>
                </a:lnTo>
                <a:lnTo>
                  <a:pt x="244485" y="40283"/>
                </a:lnTo>
                <a:close/>
                <a:moveTo>
                  <a:pt x="85918" y="40062"/>
                </a:moveTo>
                <a:lnTo>
                  <a:pt x="88040" y="45097"/>
                </a:lnTo>
                <a:lnTo>
                  <a:pt x="83575" y="45192"/>
                </a:lnTo>
                <a:lnTo>
                  <a:pt x="83385" y="40125"/>
                </a:lnTo>
                <a:lnTo>
                  <a:pt x="85918" y="40062"/>
                </a:lnTo>
                <a:close/>
                <a:moveTo>
                  <a:pt x="83036" y="43197"/>
                </a:moveTo>
                <a:lnTo>
                  <a:pt x="83100" y="45224"/>
                </a:lnTo>
                <a:lnTo>
                  <a:pt x="76259" y="45414"/>
                </a:lnTo>
                <a:cubicBezTo>
                  <a:pt x="76101" y="44622"/>
                  <a:pt x="75974" y="43893"/>
                  <a:pt x="75847" y="43197"/>
                </a:cubicBezTo>
                <a:close/>
                <a:moveTo>
                  <a:pt x="74422" y="40315"/>
                </a:moveTo>
                <a:cubicBezTo>
                  <a:pt x="74612" y="41392"/>
                  <a:pt x="74929" y="43197"/>
                  <a:pt x="75309" y="45445"/>
                </a:cubicBezTo>
                <a:cubicBezTo>
                  <a:pt x="72301" y="45509"/>
                  <a:pt x="69165" y="45604"/>
                  <a:pt x="66062" y="45699"/>
                </a:cubicBezTo>
                <a:lnTo>
                  <a:pt x="62293" y="40885"/>
                </a:lnTo>
                <a:lnTo>
                  <a:pt x="68754" y="40442"/>
                </a:lnTo>
                <a:lnTo>
                  <a:pt x="74422" y="40315"/>
                </a:lnTo>
                <a:close/>
                <a:moveTo>
                  <a:pt x="168670" y="42563"/>
                </a:moveTo>
                <a:lnTo>
                  <a:pt x="171678" y="44020"/>
                </a:lnTo>
                <a:lnTo>
                  <a:pt x="168004" y="45984"/>
                </a:lnTo>
                <a:lnTo>
                  <a:pt x="168670" y="42563"/>
                </a:lnTo>
                <a:close/>
                <a:moveTo>
                  <a:pt x="111855" y="36610"/>
                </a:moveTo>
                <a:lnTo>
                  <a:pt x="119962" y="40473"/>
                </a:lnTo>
                <a:lnTo>
                  <a:pt x="114705" y="46079"/>
                </a:lnTo>
                <a:lnTo>
                  <a:pt x="110525" y="42247"/>
                </a:lnTo>
                <a:cubicBezTo>
                  <a:pt x="111063" y="39903"/>
                  <a:pt x="111570" y="37876"/>
                  <a:pt x="111855" y="36610"/>
                </a:cubicBezTo>
                <a:close/>
                <a:moveTo>
                  <a:pt x="163444" y="40157"/>
                </a:moveTo>
                <a:lnTo>
                  <a:pt x="167814" y="42215"/>
                </a:lnTo>
                <a:lnTo>
                  <a:pt x="167054" y="46142"/>
                </a:lnTo>
                <a:lnTo>
                  <a:pt x="161829" y="43450"/>
                </a:lnTo>
                <a:lnTo>
                  <a:pt x="163444" y="40157"/>
                </a:lnTo>
                <a:close/>
                <a:moveTo>
                  <a:pt x="61755" y="40948"/>
                </a:moveTo>
                <a:lnTo>
                  <a:pt x="65492" y="45730"/>
                </a:lnTo>
                <a:cubicBezTo>
                  <a:pt x="59950" y="45889"/>
                  <a:pt x="54534" y="46079"/>
                  <a:pt x="49752" y="46237"/>
                </a:cubicBezTo>
                <a:cubicBezTo>
                  <a:pt x="49155" y="44853"/>
                  <a:pt x="48526" y="43375"/>
                  <a:pt x="47897" y="41866"/>
                </a:cubicBezTo>
                <a:lnTo>
                  <a:pt x="47897" y="41866"/>
                </a:lnTo>
                <a:lnTo>
                  <a:pt x="61755" y="40948"/>
                </a:lnTo>
                <a:close/>
                <a:moveTo>
                  <a:pt x="146438" y="38161"/>
                </a:moveTo>
                <a:lnTo>
                  <a:pt x="152423" y="39080"/>
                </a:lnTo>
                <a:lnTo>
                  <a:pt x="154260" y="40030"/>
                </a:lnTo>
                <a:lnTo>
                  <a:pt x="151283" y="46269"/>
                </a:lnTo>
                <a:lnTo>
                  <a:pt x="144791" y="42943"/>
                </a:lnTo>
                <a:lnTo>
                  <a:pt x="146438" y="38161"/>
                </a:lnTo>
                <a:close/>
                <a:moveTo>
                  <a:pt x="154672" y="40252"/>
                </a:moveTo>
                <a:lnTo>
                  <a:pt x="157300" y="41613"/>
                </a:lnTo>
                <a:lnTo>
                  <a:pt x="159074" y="42532"/>
                </a:lnTo>
                <a:lnTo>
                  <a:pt x="157269" y="46300"/>
                </a:lnTo>
                <a:lnTo>
                  <a:pt x="152708" y="44463"/>
                </a:lnTo>
                <a:lnTo>
                  <a:pt x="154672" y="40252"/>
                </a:lnTo>
                <a:close/>
                <a:moveTo>
                  <a:pt x="181020" y="39745"/>
                </a:moveTo>
                <a:lnTo>
                  <a:pt x="183047" y="44305"/>
                </a:lnTo>
                <a:lnTo>
                  <a:pt x="178360" y="46522"/>
                </a:lnTo>
                <a:lnTo>
                  <a:pt x="176492" y="41930"/>
                </a:lnTo>
                <a:lnTo>
                  <a:pt x="181020" y="39745"/>
                </a:lnTo>
                <a:close/>
                <a:moveTo>
                  <a:pt x="46934" y="41930"/>
                </a:moveTo>
                <a:cubicBezTo>
                  <a:pt x="47567" y="43387"/>
                  <a:pt x="48200" y="44875"/>
                  <a:pt x="48802" y="46269"/>
                </a:cubicBezTo>
                <a:cubicBezTo>
                  <a:pt x="43292" y="46459"/>
                  <a:pt x="38826" y="46649"/>
                  <a:pt x="36419" y="46775"/>
                </a:cubicBezTo>
                <a:lnTo>
                  <a:pt x="34678" y="42753"/>
                </a:lnTo>
                <a:lnTo>
                  <a:pt x="46934" y="41930"/>
                </a:lnTo>
                <a:close/>
                <a:moveTo>
                  <a:pt x="189413" y="41835"/>
                </a:moveTo>
                <a:lnTo>
                  <a:pt x="191186" y="47915"/>
                </a:lnTo>
                <a:lnTo>
                  <a:pt x="191186" y="47915"/>
                </a:lnTo>
                <a:lnTo>
                  <a:pt x="177759" y="47314"/>
                </a:lnTo>
                <a:lnTo>
                  <a:pt x="178170" y="47155"/>
                </a:lnTo>
                <a:cubicBezTo>
                  <a:pt x="178202" y="47187"/>
                  <a:pt x="178234" y="47219"/>
                  <a:pt x="178297" y="47219"/>
                </a:cubicBezTo>
                <a:cubicBezTo>
                  <a:pt x="178424" y="47219"/>
                  <a:pt x="178550" y="47092"/>
                  <a:pt x="178519" y="46965"/>
                </a:cubicBezTo>
                <a:lnTo>
                  <a:pt x="189413" y="41835"/>
                </a:lnTo>
                <a:close/>
                <a:moveTo>
                  <a:pt x="34171" y="42785"/>
                </a:moveTo>
                <a:lnTo>
                  <a:pt x="35944" y="46807"/>
                </a:lnTo>
                <a:lnTo>
                  <a:pt x="35596" y="46807"/>
                </a:lnTo>
                <a:cubicBezTo>
                  <a:pt x="33759" y="46965"/>
                  <a:pt x="30656" y="47440"/>
                  <a:pt x="26887" y="48105"/>
                </a:cubicBezTo>
                <a:cubicBezTo>
                  <a:pt x="26634" y="46680"/>
                  <a:pt x="26349" y="45065"/>
                  <a:pt x="26064" y="43323"/>
                </a:cubicBezTo>
                <a:lnTo>
                  <a:pt x="34171" y="42785"/>
                </a:lnTo>
                <a:close/>
                <a:moveTo>
                  <a:pt x="198248" y="37655"/>
                </a:moveTo>
                <a:lnTo>
                  <a:pt x="195113" y="48105"/>
                </a:lnTo>
                <a:lnTo>
                  <a:pt x="191661" y="47947"/>
                </a:lnTo>
                <a:cubicBezTo>
                  <a:pt x="191091" y="45984"/>
                  <a:pt x="190458" y="43798"/>
                  <a:pt x="189824" y="41613"/>
                </a:cubicBezTo>
                <a:lnTo>
                  <a:pt x="198248" y="37655"/>
                </a:lnTo>
                <a:close/>
                <a:moveTo>
                  <a:pt x="176080" y="42120"/>
                </a:moveTo>
                <a:lnTo>
                  <a:pt x="177949" y="46744"/>
                </a:lnTo>
                <a:lnTo>
                  <a:pt x="174497" y="48359"/>
                </a:lnTo>
                <a:lnTo>
                  <a:pt x="172470" y="44115"/>
                </a:lnTo>
                <a:lnTo>
                  <a:pt x="176080" y="42120"/>
                </a:lnTo>
                <a:close/>
                <a:moveTo>
                  <a:pt x="199072" y="38035"/>
                </a:moveTo>
                <a:lnTo>
                  <a:pt x="200814" y="42025"/>
                </a:lnTo>
                <a:cubicBezTo>
                  <a:pt x="200814" y="42057"/>
                  <a:pt x="200814" y="42057"/>
                  <a:pt x="200845" y="42088"/>
                </a:cubicBezTo>
                <a:cubicBezTo>
                  <a:pt x="202334" y="44020"/>
                  <a:pt x="203537" y="46205"/>
                  <a:pt x="204424" y="48485"/>
                </a:cubicBezTo>
                <a:lnTo>
                  <a:pt x="196063" y="48105"/>
                </a:lnTo>
                <a:lnTo>
                  <a:pt x="199072" y="38035"/>
                </a:lnTo>
                <a:close/>
                <a:moveTo>
                  <a:pt x="201510" y="42215"/>
                </a:moveTo>
                <a:lnTo>
                  <a:pt x="205152" y="42468"/>
                </a:lnTo>
                <a:lnTo>
                  <a:pt x="207211" y="48644"/>
                </a:lnTo>
                <a:lnTo>
                  <a:pt x="204931" y="48549"/>
                </a:lnTo>
                <a:cubicBezTo>
                  <a:pt x="204076" y="46300"/>
                  <a:pt x="202935" y="44147"/>
                  <a:pt x="201510" y="42215"/>
                </a:cubicBezTo>
                <a:close/>
                <a:moveTo>
                  <a:pt x="22612" y="36420"/>
                </a:moveTo>
                <a:cubicBezTo>
                  <a:pt x="23340" y="40885"/>
                  <a:pt x="24037" y="45224"/>
                  <a:pt x="24639" y="48517"/>
                </a:cubicBezTo>
                <a:cubicBezTo>
                  <a:pt x="23752" y="48675"/>
                  <a:pt x="22865" y="48865"/>
                  <a:pt x="21947" y="49024"/>
                </a:cubicBezTo>
                <a:lnTo>
                  <a:pt x="20015" y="36800"/>
                </a:lnTo>
                <a:lnTo>
                  <a:pt x="22612" y="36420"/>
                </a:lnTo>
                <a:close/>
                <a:moveTo>
                  <a:pt x="205627" y="42500"/>
                </a:moveTo>
                <a:lnTo>
                  <a:pt x="217598" y="43387"/>
                </a:lnTo>
                <a:lnTo>
                  <a:pt x="215825" y="49055"/>
                </a:lnTo>
                <a:lnTo>
                  <a:pt x="207686" y="48644"/>
                </a:lnTo>
                <a:lnTo>
                  <a:pt x="205627" y="42500"/>
                </a:lnTo>
                <a:close/>
                <a:moveTo>
                  <a:pt x="152487" y="44875"/>
                </a:moveTo>
                <a:lnTo>
                  <a:pt x="157047" y="46712"/>
                </a:lnTo>
                <a:lnTo>
                  <a:pt x="155717" y="49531"/>
                </a:lnTo>
                <a:lnTo>
                  <a:pt x="151157" y="47694"/>
                </a:lnTo>
                <a:lnTo>
                  <a:pt x="152487" y="44875"/>
                </a:lnTo>
                <a:close/>
                <a:moveTo>
                  <a:pt x="120406" y="40663"/>
                </a:moveTo>
                <a:lnTo>
                  <a:pt x="122338" y="41582"/>
                </a:lnTo>
                <a:lnTo>
                  <a:pt x="122433" y="49594"/>
                </a:lnTo>
                <a:lnTo>
                  <a:pt x="117144" y="44147"/>
                </a:lnTo>
                <a:lnTo>
                  <a:pt x="120406" y="40663"/>
                </a:lnTo>
                <a:close/>
                <a:moveTo>
                  <a:pt x="218548" y="43513"/>
                </a:moveTo>
                <a:lnTo>
                  <a:pt x="236441" y="44812"/>
                </a:lnTo>
                <a:lnTo>
                  <a:pt x="236093" y="49942"/>
                </a:lnTo>
                <a:lnTo>
                  <a:pt x="216775" y="49055"/>
                </a:lnTo>
                <a:lnTo>
                  <a:pt x="218548" y="43513"/>
                </a:lnTo>
                <a:close/>
                <a:moveTo>
                  <a:pt x="20332" y="41677"/>
                </a:moveTo>
                <a:lnTo>
                  <a:pt x="21535" y="49150"/>
                </a:lnTo>
                <a:cubicBezTo>
                  <a:pt x="20015" y="49436"/>
                  <a:pt x="18463" y="49752"/>
                  <a:pt x="16880" y="50069"/>
                </a:cubicBezTo>
                <a:lnTo>
                  <a:pt x="15518" y="42500"/>
                </a:lnTo>
                <a:lnTo>
                  <a:pt x="20332" y="41677"/>
                </a:lnTo>
                <a:close/>
                <a:moveTo>
                  <a:pt x="242015" y="40283"/>
                </a:moveTo>
                <a:cubicBezTo>
                  <a:pt x="241698" y="43323"/>
                  <a:pt x="241350" y="46680"/>
                  <a:pt x="241002" y="50164"/>
                </a:cubicBezTo>
                <a:lnTo>
                  <a:pt x="236568" y="49942"/>
                </a:lnTo>
                <a:lnTo>
                  <a:pt x="237233" y="40283"/>
                </a:lnTo>
                <a:close/>
                <a:moveTo>
                  <a:pt x="244105" y="42057"/>
                </a:moveTo>
                <a:lnTo>
                  <a:pt x="247082" y="50417"/>
                </a:lnTo>
                <a:lnTo>
                  <a:pt x="243282" y="50259"/>
                </a:lnTo>
                <a:cubicBezTo>
                  <a:pt x="243567" y="47409"/>
                  <a:pt x="243852" y="44622"/>
                  <a:pt x="244105" y="42057"/>
                </a:cubicBezTo>
                <a:close/>
                <a:moveTo>
                  <a:pt x="109987" y="40505"/>
                </a:moveTo>
                <a:cubicBezTo>
                  <a:pt x="109227" y="43640"/>
                  <a:pt x="108277" y="47567"/>
                  <a:pt x="107517" y="50639"/>
                </a:cubicBezTo>
                <a:lnTo>
                  <a:pt x="101468" y="45097"/>
                </a:lnTo>
                <a:cubicBezTo>
                  <a:pt x="101436" y="45065"/>
                  <a:pt x="101404" y="45034"/>
                  <a:pt x="101373" y="45002"/>
                </a:cubicBezTo>
                <a:lnTo>
                  <a:pt x="101214" y="44812"/>
                </a:lnTo>
                <a:lnTo>
                  <a:pt x="105743" y="41772"/>
                </a:lnTo>
                <a:lnTo>
                  <a:pt x="109987" y="40505"/>
                </a:lnTo>
                <a:close/>
                <a:moveTo>
                  <a:pt x="253068" y="43957"/>
                </a:moveTo>
                <a:lnTo>
                  <a:pt x="254936" y="50766"/>
                </a:lnTo>
                <a:lnTo>
                  <a:pt x="248096" y="50481"/>
                </a:lnTo>
                <a:lnTo>
                  <a:pt x="246354" y="45604"/>
                </a:lnTo>
                <a:lnTo>
                  <a:pt x="253068" y="43957"/>
                </a:lnTo>
                <a:close/>
                <a:moveTo>
                  <a:pt x="15043" y="42595"/>
                </a:moveTo>
                <a:lnTo>
                  <a:pt x="16405" y="50164"/>
                </a:lnTo>
                <a:lnTo>
                  <a:pt x="13238" y="50797"/>
                </a:lnTo>
                <a:cubicBezTo>
                  <a:pt x="12604" y="48390"/>
                  <a:pt x="11908" y="45825"/>
                  <a:pt x="11179" y="43260"/>
                </a:cubicBezTo>
                <a:lnTo>
                  <a:pt x="15043" y="42595"/>
                </a:lnTo>
                <a:close/>
                <a:moveTo>
                  <a:pt x="137602" y="44654"/>
                </a:moveTo>
                <a:lnTo>
                  <a:pt x="143208" y="44939"/>
                </a:lnTo>
                <a:lnTo>
                  <a:pt x="143841" y="50639"/>
                </a:lnTo>
                <a:lnTo>
                  <a:pt x="138172" y="50829"/>
                </a:lnTo>
                <a:lnTo>
                  <a:pt x="137602" y="44654"/>
                </a:lnTo>
                <a:close/>
                <a:moveTo>
                  <a:pt x="134340" y="44463"/>
                </a:moveTo>
                <a:lnTo>
                  <a:pt x="137159" y="44622"/>
                </a:lnTo>
                <a:lnTo>
                  <a:pt x="137697" y="50829"/>
                </a:lnTo>
                <a:lnTo>
                  <a:pt x="134562" y="50924"/>
                </a:lnTo>
                <a:lnTo>
                  <a:pt x="134340" y="44463"/>
                </a:lnTo>
                <a:close/>
                <a:moveTo>
                  <a:pt x="252529" y="40347"/>
                </a:moveTo>
                <a:lnTo>
                  <a:pt x="257945" y="40568"/>
                </a:lnTo>
                <a:lnTo>
                  <a:pt x="260383" y="51019"/>
                </a:lnTo>
                <a:lnTo>
                  <a:pt x="255443" y="50797"/>
                </a:lnTo>
                <a:lnTo>
                  <a:pt x="252529" y="40347"/>
                </a:lnTo>
                <a:close/>
                <a:moveTo>
                  <a:pt x="131205" y="44305"/>
                </a:moveTo>
                <a:lnTo>
                  <a:pt x="133865" y="44432"/>
                </a:lnTo>
                <a:lnTo>
                  <a:pt x="134087" y="50924"/>
                </a:lnTo>
                <a:lnTo>
                  <a:pt x="131458" y="51051"/>
                </a:lnTo>
                <a:lnTo>
                  <a:pt x="131205" y="44305"/>
                </a:lnTo>
                <a:close/>
                <a:moveTo>
                  <a:pt x="128101" y="44178"/>
                </a:moveTo>
                <a:lnTo>
                  <a:pt x="130762" y="44305"/>
                </a:lnTo>
                <a:lnTo>
                  <a:pt x="130983" y="51082"/>
                </a:lnTo>
                <a:lnTo>
                  <a:pt x="128481" y="51146"/>
                </a:lnTo>
                <a:lnTo>
                  <a:pt x="128101" y="44178"/>
                </a:lnTo>
                <a:close/>
                <a:moveTo>
                  <a:pt x="258420" y="40568"/>
                </a:moveTo>
                <a:lnTo>
                  <a:pt x="262948" y="40790"/>
                </a:lnTo>
                <a:lnTo>
                  <a:pt x="265514" y="51241"/>
                </a:lnTo>
                <a:lnTo>
                  <a:pt x="260858" y="51051"/>
                </a:lnTo>
                <a:lnTo>
                  <a:pt x="258420" y="40568"/>
                </a:lnTo>
                <a:close/>
                <a:moveTo>
                  <a:pt x="263423" y="40822"/>
                </a:moveTo>
                <a:lnTo>
                  <a:pt x="266749" y="40948"/>
                </a:lnTo>
                <a:lnTo>
                  <a:pt x="269757" y="51431"/>
                </a:lnTo>
                <a:lnTo>
                  <a:pt x="265989" y="51272"/>
                </a:lnTo>
                <a:lnTo>
                  <a:pt x="263423" y="40822"/>
                </a:lnTo>
                <a:close/>
                <a:moveTo>
                  <a:pt x="267255" y="40980"/>
                </a:moveTo>
                <a:lnTo>
                  <a:pt x="269662" y="41075"/>
                </a:lnTo>
                <a:lnTo>
                  <a:pt x="272861" y="51589"/>
                </a:lnTo>
                <a:lnTo>
                  <a:pt x="270232" y="51462"/>
                </a:lnTo>
                <a:lnTo>
                  <a:pt x="267255" y="40980"/>
                </a:lnTo>
                <a:close/>
                <a:moveTo>
                  <a:pt x="150903" y="48105"/>
                </a:moveTo>
                <a:lnTo>
                  <a:pt x="155527" y="49942"/>
                </a:lnTo>
                <a:lnTo>
                  <a:pt x="154608" y="51779"/>
                </a:lnTo>
                <a:lnTo>
                  <a:pt x="150016" y="49974"/>
                </a:lnTo>
                <a:lnTo>
                  <a:pt x="150903" y="48105"/>
                </a:lnTo>
                <a:close/>
                <a:moveTo>
                  <a:pt x="172090" y="44337"/>
                </a:moveTo>
                <a:lnTo>
                  <a:pt x="174085" y="48549"/>
                </a:lnTo>
                <a:lnTo>
                  <a:pt x="166864" y="51969"/>
                </a:lnTo>
                <a:lnTo>
                  <a:pt x="166864" y="51969"/>
                </a:lnTo>
                <a:lnTo>
                  <a:pt x="167909" y="46617"/>
                </a:lnTo>
                <a:lnTo>
                  <a:pt x="172090" y="44337"/>
                </a:lnTo>
                <a:close/>
                <a:moveTo>
                  <a:pt x="110367" y="42753"/>
                </a:moveTo>
                <a:lnTo>
                  <a:pt x="114389" y="46395"/>
                </a:lnTo>
                <a:lnTo>
                  <a:pt x="109100" y="52064"/>
                </a:lnTo>
                <a:lnTo>
                  <a:pt x="108277" y="51304"/>
                </a:lnTo>
                <a:cubicBezTo>
                  <a:pt x="108878" y="48802"/>
                  <a:pt x="109670" y="45635"/>
                  <a:pt x="110367" y="42753"/>
                </a:cubicBezTo>
                <a:close/>
                <a:moveTo>
                  <a:pt x="159422" y="42722"/>
                </a:moveTo>
                <a:lnTo>
                  <a:pt x="161417" y="43735"/>
                </a:lnTo>
                <a:lnTo>
                  <a:pt x="166896" y="46585"/>
                </a:lnTo>
                <a:lnTo>
                  <a:pt x="154672" y="52729"/>
                </a:lnTo>
                <a:lnTo>
                  <a:pt x="154672" y="52729"/>
                </a:lnTo>
                <a:lnTo>
                  <a:pt x="159422" y="42722"/>
                </a:lnTo>
                <a:close/>
                <a:moveTo>
                  <a:pt x="144633" y="43387"/>
                </a:moveTo>
                <a:lnTo>
                  <a:pt x="151093" y="46680"/>
                </a:lnTo>
                <a:lnTo>
                  <a:pt x="148085" y="53014"/>
                </a:lnTo>
                <a:lnTo>
                  <a:pt x="144791" y="50861"/>
                </a:lnTo>
                <a:lnTo>
                  <a:pt x="144158" y="44812"/>
                </a:lnTo>
                <a:lnTo>
                  <a:pt x="144633" y="43387"/>
                </a:lnTo>
                <a:close/>
                <a:moveTo>
                  <a:pt x="116827" y="44463"/>
                </a:moveTo>
                <a:lnTo>
                  <a:pt x="122433" y="50259"/>
                </a:lnTo>
                <a:lnTo>
                  <a:pt x="122464" y="53141"/>
                </a:lnTo>
                <a:lnTo>
                  <a:pt x="115054" y="46364"/>
                </a:lnTo>
                <a:lnTo>
                  <a:pt x="116827" y="44463"/>
                </a:lnTo>
                <a:close/>
                <a:moveTo>
                  <a:pt x="192358" y="50259"/>
                </a:moveTo>
                <a:lnTo>
                  <a:pt x="194448" y="50354"/>
                </a:lnTo>
                <a:lnTo>
                  <a:pt x="193403" y="53869"/>
                </a:lnTo>
                <a:cubicBezTo>
                  <a:pt x="193150" y="53046"/>
                  <a:pt x="192801" y="51779"/>
                  <a:pt x="192358" y="50259"/>
                </a:cubicBezTo>
                <a:close/>
                <a:moveTo>
                  <a:pt x="187829" y="50069"/>
                </a:moveTo>
                <a:lnTo>
                  <a:pt x="191851" y="50259"/>
                </a:lnTo>
                <a:cubicBezTo>
                  <a:pt x="192231" y="51526"/>
                  <a:pt x="192548" y="52634"/>
                  <a:pt x="192801" y="53457"/>
                </a:cubicBezTo>
                <a:lnTo>
                  <a:pt x="192801" y="53489"/>
                </a:lnTo>
                <a:lnTo>
                  <a:pt x="189349" y="54629"/>
                </a:lnTo>
                <a:lnTo>
                  <a:pt x="187829" y="50069"/>
                </a:lnTo>
                <a:close/>
                <a:moveTo>
                  <a:pt x="149858" y="50417"/>
                </a:moveTo>
                <a:lnTo>
                  <a:pt x="154450" y="52191"/>
                </a:lnTo>
                <a:lnTo>
                  <a:pt x="154038" y="53077"/>
                </a:lnTo>
                <a:lnTo>
                  <a:pt x="150745" y="54724"/>
                </a:lnTo>
                <a:lnTo>
                  <a:pt x="148496" y="53299"/>
                </a:lnTo>
                <a:lnTo>
                  <a:pt x="149858" y="50417"/>
                </a:lnTo>
                <a:close/>
                <a:moveTo>
                  <a:pt x="183396" y="49879"/>
                </a:moveTo>
                <a:lnTo>
                  <a:pt x="187354" y="50069"/>
                </a:lnTo>
                <a:lnTo>
                  <a:pt x="188906" y="54819"/>
                </a:lnTo>
                <a:lnTo>
                  <a:pt x="185327" y="55991"/>
                </a:lnTo>
                <a:lnTo>
                  <a:pt x="183396" y="49879"/>
                </a:lnTo>
                <a:close/>
                <a:moveTo>
                  <a:pt x="176935" y="49879"/>
                </a:moveTo>
                <a:lnTo>
                  <a:pt x="178487" y="54534"/>
                </a:lnTo>
                <a:lnTo>
                  <a:pt x="174022" y="56656"/>
                </a:lnTo>
                <a:lnTo>
                  <a:pt x="171710" y="52571"/>
                </a:lnTo>
                <a:cubicBezTo>
                  <a:pt x="174085" y="51399"/>
                  <a:pt x="175922" y="50417"/>
                  <a:pt x="176935" y="49879"/>
                </a:cubicBezTo>
                <a:close/>
                <a:moveTo>
                  <a:pt x="199230" y="50576"/>
                </a:moveTo>
                <a:lnTo>
                  <a:pt x="205247" y="50829"/>
                </a:lnTo>
                <a:cubicBezTo>
                  <a:pt x="205627" y="52222"/>
                  <a:pt x="205944" y="53679"/>
                  <a:pt x="206102" y="55104"/>
                </a:cubicBezTo>
                <a:cubicBezTo>
                  <a:pt x="206102" y="55326"/>
                  <a:pt x="206134" y="55548"/>
                  <a:pt x="206166" y="55738"/>
                </a:cubicBezTo>
                <a:lnTo>
                  <a:pt x="201289" y="57289"/>
                </a:lnTo>
                <a:lnTo>
                  <a:pt x="199230" y="50576"/>
                </a:lnTo>
                <a:close/>
                <a:moveTo>
                  <a:pt x="144886" y="51431"/>
                </a:moveTo>
                <a:lnTo>
                  <a:pt x="150238" y="54978"/>
                </a:lnTo>
                <a:lnTo>
                  <a:pt x="145488" y="57353"/>
                </a:lnTo>
                <a:lnTo>
                  <a:pt x="144886" y="51431"/>
                </a:lnTo>
                <a:close/>
                <a:moveTo>
                  <a:pt x="177790" y="49626"/>
                </a:moveTo>
                <a:lnTo>
                  <a:pt x="182889" y="49847"/>
                </a:lnTo>
                <a:lnTo>
                  <a:pt x="184884" y="56149"/>
                </a:lnTo>
                <a:lnTo>
                  <a:pt x="180545" y="57606"/>
                </a:lnTo>
                <a:lnTo>
                  <a:pt x="177790" y="49626"/>
                </a:lnTo>
                <a:close/>
                <a:moveTo>
                  <a:pt x="143873" y="51082"/>
                </a:moveTo>
                <a:lnTo>
                  <a:pt x="144569" y="57638"/>
                </a:lnTo>
                <a:lnTo>
                  <a:pt x="138837" y="58113"/>
                </a:lnTo>
                <a:lnTo>
                  <a:pt x="138204" y="51272"/>
                </a:lnTo>
                <a:lnTo>
                  <a:pt x="143873" y="51082"/>
                </a:lnTo>
                <a:close/>
                <a:moveTo>
                  <a:pt x="137729" y="51304"/>
                </a:moveTo>
                <a:lnTo>
                  <a:pt x="138394" y="58144"/>
                </a:lnTo>
                <a:lnTo>
                  <a:pt x="134847" y="58461"/>
                </a:lnTo>
                <a:lnTo>
                  <a:pt x="134562" y="51431"/>
                </a:lnTo>
                <a:lnTo>
                  <a:pt x="137729" y="51304"/>
                </a:lnTo>
                <a:close/>
                <a:moveTo>
                  <a:pt x="216395" y="51367"/>
                </a:moveTo>
                <a:lnTo>
                  <a:pt x="237170" y="52286"/>
                </a:lnTo>
                <a:lnTo>
                  <a:pt x="219340" y="58493"/>
                </a:lnTo>
                <a:lnTo>
                  <a:pt x="216395" y="51367"/>
                </a:lnTo>
                <a:close/>
                <a:moveTo>
                  <a:pt x="122813" y="41803"/>
                </a:moveTo>
                <a:lnTo>
                  <a:pt x="127658" y="44083"/>
                </a:lnTo>
                <a:lnTo>
                  <a:pt x="128481" y="58683"/>
                </a:lnTo>
                <a:lnTo>
                  <a:pt x="128481" y="58683"/>
                </a:lnTo>
                <a:lnTo>
                  <a:pt x="122939" y="53584"/>
                </a:lnTo>
                <a:lnTo>
                  <a:pt x="122908" y="50164"/>
                </a:lnTo>
                <a:lnTo>
                  <a:pt x="122813" y="41803"/>
                </a:lnTo>
                <a:close/>
                <a:moveTo>
                  <a:pt x="134119" y="51399"/>
                </a:moveTo>
                <a:lnTo>
                  <a:pt x="134372" y="58493"/>
                </a:lnTo>
                <a:lnTo>
                  <a:pt x="131712" y="58714"/>
                </a:lnTo>
                <a:lnTo>
                  <a:pt x="131458" y="51494"/>
                </a:lnTo>
                <a:lnTo>
                  <a:pt x="134119" y="51399"/>
                </a:lnTo>
                <a:close/>
                <a:moveTo>
                  <a:pt x="91112" y="47314"/>
                </a:moveTo>
                <a:lnTo>
                  <a:pt x="91397" y="58968"/>
                </a:lnTo>
                <a:lnTo>
                  <a:pt x="91397" y="58968"/>
                </a:lnTo>
                <a:lnTo>
                  <a:pt x="78634" y="58809"/>
                </a:lnTo>
                <a:cubicBezTo>
                  <a:pt x="77971" y="55116"/>
                  <a:pt x="77277" y="51138"/>
                  <a:pt x="76676" y="47725"/>
                </a:cubicBezTo>
                <a:lnTo>
                  <a:pt x="76676" y="47725"/>
                </a:lnTo>
                <a:cubicBezTo>
                  <a:pt x="82026" y="47567"/>
                  <a:pt x="87060" y="47440"/>
                  <a:pt x="91112" y="47314"/>
                </a:cubicBezTo>
                <a:close/>
                <a:moveTo>
                  <a:pt x="130983" y="51526"/>
                </a:moveTo>
                <a:lnTo>
                  <a:pt x="131268" y="58778"/>
                </a:lnTo>
                <a:lnTo>
                  <a:pt x="128956" y="58968"/>
                </a:lnTo>
                <a:lnTo>
                  <a:pt x="128513" y="51621"/>
                </a:lnTo>
                <a:lnTo>
                  <a:pt x="130983" y="51526"/>
                </a:lnTo>
                <a:close/>
                <a:moveTo>
                  <a:pt x="100296" y="47029"/>
                </a:moveTo>
                <a:lnTo>
                  <a:pt x="106883" y="53172"/>
                </a:lnTo>
                <a:lnTo>
                  <a:pt x="106313" y="55484"/>
                </a:lnTo>
                <a:cubicBezTo>
                  <a:pt x="106313" y="55516"/>
                  <a:pt x="106313" y="55548"/>
                  <a:pt x="106313" y="55579"/>
                </a:cubicBezTo>
                <a:lnTo>
                  <a:pt x="106060" y="59126"/>
                </a:lnTo>
                <a:lnTo>
                  <a:pt x="91872" y="58936"/>
                </a:lnTo>
                <a:lnTo>
                  <a:pt x="91587" y="47282"/>
                </a:lnTo>
                <a:lnTo>
                  <a:pt x="100296" y="47029"/>
                </a:lnTo>
                <a:close/>
                <a:moveTo>
                  <a:pt x="195398" y="50386"/>
                </a:moveTo>
                <a:lnTo>
                  <a:pt x="198755" y="50544"/>
                </a:lnTo>
                <a:lnTo>
                  <a:pt x="200845" y="57416"/>
                </a:lnTo>
                <a:lnTo>
                  <a:pt x="195303" y="59158"/>
                </a:lnTo>
                <a:lnTo>
                  <a:pt x="193973" y="55073"/>
                </a:lnTo>
                <a:lnTo>
                  <a:pt x="195398" y="50386"/>
                </a:lnTo>
                <a:close/>
                <a:moveTo>
                  <a:pt x="75721" y="47757"/>
                </a:moveTo>
                <a:cubicBezTo>
                  <a:pt x="76323" y="51146"/>
                  <a:pt x="77051" y="55136"/>
                  <a:pt x="77716" y="58841"/>
                </a:cubicBezTo>
                <a:lnTo>
                  <a:pt x="68120" y="59190"/>
                </a:lnTo>
                <a:lnTo>
                  <a:pt x="67012" y="48010"/>
                </a:lnTo>
                <a:lnTo>
                  <a:pt x="75721" y="47757"/>
                </a:lnTo>
                <a:close/>
                <a:moveTo>
                  <a:pt x="114737" y="46712"/>
                </a:moveTo>
                <a:lnTo>
                  <a:pt x="122338" y="53711"/>
                </a:lnTo>
                <a:lnTo>
                  <a:pt x="117017" y="59348"/>
                </a:lnTo>
                <a:lnTo>
                  <a:pt x="109448" y="52381"/>
                </a:lnTo>
                <a:lnTo>
                  <a:pt x="114737" y="46712"/>
                </a:lnTo>
                <a:close/>
                <a:moveTo>
                  <a:pt x="206229" y="56244"/>
                </a:moveTo>
                <a:cubicBezTo>
                  <a:pt x="206292" y="56909"/>
                  <a:pt x="206324" y="57543"/>
                  <a:pt x="206387" y="58176"/>
                </a:cubicBezTo>
                <a:lnTo>
                  <a:pt x="206419" y="58176"/>
                </a:lnTo>
                <a:lnTo>
                  <a:pt x="201985" y="59570"/>
                </a:lnTo>
                <a:lnTo>
                  <a:pt x="201447" y="57733"/>
                </a:lnTo>
                <a:lnTo>
                  <a:pt x="206229" y="56244"/>
                </a:lnTo>
                <a:close/>
                <a:moveTo>
                  <a:pt x="66537" y="47979"/>
                </a:moveTo>
                <a:lnTo>
                  <a:pt x="66537" y="48010"/>
                </a:lnTo>
                <a:lnTo>
                  <a:pt x="67677" y="59190"/>
                </a:lnTo>
                <a:lnTo>
                  <a:pt x="54851" y="59665"/>
                </a:lnTo>
                <a:cubicBezTo>
                  <a:pt x="54122" y="56624"/>
                  <a:pt x="53426" y="54218"/>
                  <a:pt x="52919" y="53267"/>
                </a:cubicBezTo>
                <a:cubicBezTo>
                  <a:pt x="52539" y="52507"/>
                  <a:pt x="51747" y="50734"/>
                  <a:pt x="50734" y="48485"/>
                </a:cubicBezTo>
                <a:cubicBezTo>
                  <a:pt x="55548" y="48327"/>
                  <a:pt x="61026" y="48137"/>
                  <a:pt x="66537" y="47979"/>
                </a:cubicBezTo>
                <a:close/>
                <a:moveTo>
                  <a:pt x="178677" y="54946"/>
                </a:moveTo>
                <a:lnTo>
                  <a:pt x="179690" y="57923"/>
                </a:lnTo>
                <a:lnTo>
                  <a:pt x="175890" y="59950"/>
                </a:lnTo>
                <a:lnTo>
                  <a:pt x="174243" y="57036"/>
                </a:lnTo>
                <a:lnTo>
                  <a:pt x="178677" y="54946"/>
                </a:lnTo>
                <a:close/>
                <a:moveTo>
                  <a:pt x="185042" y="56561"/>
                </a:moveTo>
                <a:lnTo>
                  <a:pt x="185771" y="58841"/>
                </a:lnTo>
                <a:lnTo>
                  <a:pt x="181369" y="60013"/>
                </a:lnTo>
                <a:lnTo>
                  <a:pt x="180672" y="58018"/>
                </a:lnTo>
                <a:lnTo>
                  <a:pt x="185042" y="56561"/>
                </a:lnTo>
                <a:close/>
                <a:moveTo>
                  <a:pt x="49752" y="48517"/>
                </a:moveTo>
                <a:cubicBezTo>
                  <a:pt x="50829" y="50956"/>
                  <a:pt x="51684" y="52856"/>
                  <a:pt x="52127" y="53711"/>
                </a:cubicBezTo>
                <a:cubicBezTo>
                  <a:pt x="52571" y="54534"/>
                  <a:pt x="53236" y="56846"/>
                  <a:pt x="53932" y="59728"/>
                </a:cubicBezTo>
                <a:lnTo>
                  <a:pt x="40948" y="60235"/>
                </a:lnTo>
                <a:lnTo>
                  <a:pt x="40726" y="56244"/>
                </a:lnTo>
                <a:cubicBezTo>
                  <a:pt x="40726" y="56213"/>
                  <a:pt x="40726" y="56181"/>
                  <a:pt x="40726" y="56149"/>
                </a:cubicBezTo>
                <a:lnTo>
                  <a:pt x="37433" y="48992"/>
                </a:lnTo>
                <a:cubicBezTo>
                  <a:pt x="40093" y="48865"/>
                  <a:pt x="44495" y="48675"/>
                  <a:pt x="49752" y="48517"/>
                </a:cubicBezTo>
                <a:close/>
                <a:moveTo>
                  <a:pt x="171298" y="52761"/>
                </a:moveTo>
                <a:lnTo>
                  <a:pt x="173610" y="56846"/>
                </a:lnTo>
                <a:lnTo>
                  <a:pt x="166294" y="60361"/>
                </a:lnTo>
                <a:lnTo>
                  <a:pt x="166073" y="55453"/>
                </a:lnTo>
                <a:cubicBezTo>
                  <a:pt x="166136" y="55389"/>
                  <a:pt x="166199" y="55326"/>
                  <a:pt x="166231" y="55263"/>
                </a:cubicBezTo>
                <a:cubicBezTo>
                  <a:pt x="168068" y="54376"/>
                  <a:pt x="169778" y="53521"/>
                  <a:pt x="171298" y="52761"/>
                </a:cubicBezTo>
                <a:close/>
                <a:moveTo>
                  <a:pt x="189033" y="55231"/>
                </a:moveTo>
                <a:lnTo>
                  <a:pt x="190394" y="59316"/>
                </a:lnTo>
                <a:lnTo>
                  <a:pt x="186721" y="60361"/>
                </a:lnTo>
                <a:lnTo>
                  <a:pt x="185454" y="56434"/>
                </a:lnTo>
                <a:lnTo>
                  <a:pt x="189033" y="55231"/>
                </a:lnTo>
                <a:close/>
                <a:moveTo>
                  <a:pt x="192928" y="53901"/>
                </a:moveTo>
                <a:cubicBezTo>
                  <a:pt x="193023" y="54218"/>
                  <a:pt x="193086" y="54471"/>
                  <a:pt x="193150" y="54693"/>
                </a:cubicBezTo>
                <a:lnTo>
                  <a:pt x="193055" y="54978"/>
                </a:lnTo>
                <a:cubicBezTo>
                  <a:pt x="193023" y="55041"/>
                  <a:pt x="193023" y="55136"/>
                  <a:pt x="193055" y="55231"/>
                </a:cubicBezTo>
                <a:lnTo>
                  <a:pt x="194448" y="59443"/>
                </a:lnTo>
                <a:lnTo>
                  <a:pt x="191250" y="60425"/>
                </a:lnTo>
                <a:lnTo>
                  <a:pt x="189476" y="55041"/>
                </a:lnTo>
                <a:lnTo>
                  <a:pt x="192928" y="53901"/>
                </a:lnTo>
                <a:close/>
                <a:moveTo>
                  <a:pt x="256076" y="53109"/>
                </a:moveTo>
                <a:lnTo>
                  <a:pt x="277231" y="54059"/>
                </a:lnTo>
                <a:cubicBezTo>
                  <a:pt x="271151" y="56181"/>
                  <a:pt x="264722" y="58398"/>
                  <a:pt x="258166" y="60646"/>
                </a:cubicBezTo>
                <a:lnTo>
                  <a:pt x="256076" y="53109"/>
                </a:lnTo>
                <a:close/>
                <a:moveTo>
                  <a:pt x="215951" y="51557"/>
                </a:moveTo>
                <a:lnTo>
                  <a:pt x="218897" y="58651"/>
                </a:lnTo>
                <a:lnTo>
                  <a:pt x="213070" y="60678"/>
                </a:lnTo>
                <a:lnTo>
                  <a:pt x="215951" y="51557"/>
                </a:lnTo>
                <a:close/>
                <a:moveTo>
                  <a:pt x="122686" y="53996"/>
                </a:moveTo>
                <a:lnTo>
                  <a:pt x="124143" y="55326"/>
                </a:lnTo>
                <a:lnTo>
                  <a:pt x="118632" y="60868"/>
                </a:lnTo>
                <a:lnTo>
                  <a:pt x="117302" y="59633"/>
                </a:lnTo>
                <a:lnTo>
                  <a:pt x="122686" y="53996"/>
                </a:lnTo>
                <a:close/>
                <a:moveTo>
                  <a:pt x="208478" y="50987"/>
                </a:moveTo>
                <a:lnTo>
                  <a:pt x="215096" y="51304"/>
                </a:lnTo>
                <a:lnTo>
                  <a:pt x="211961" y="61058"/>
                </a:lnTo>
                <a:lnTo>
                  <a:pt x="211866" y="61090"/>
                </a:lnTo>
                <a:lnTo>
                  <a:pt x="208478" y="50987"/>
                </a:lnTo>
                <a:close/>
                <a:moveTo>
                  <a:pt x="166864" y="47124"/>
                </a:moveTo>
                <a:lnTo>
                  <a:pt x="165724" y="52951"/>
                </a:lnTo>
                <a:cubicBezTo>
                  <a:pt x="159675" y="55864"/>
                  <a:pt x="152107" y="59253"/>
                  <a:pt x="145868" y="61248"/>
                </a:cubicBezTo>
                <a:lnTo>
                  <a:pt x="145519" y="57859"/>
                </a:lnTo>
                <a:lnTo>
                  <a:pt x="166864" y="47124"/>
                </a:lnTo>
                <a:close/>
                <a:moveTo>
                  <a:pt x="36926" y="49024"/>
                </a:moveTo>
                <a:lnTo>
                  <a:pt x="40283" y="56308"/>
                </a:lnTo>
                <a:lnTo>
                  <a:pt x="40473" y="60266"/>
                </a:lnTo>
                <a:lnTo>
                  <a:pt x="36419" y="60425"/>
                </a:lnTo>
                <a:lnTo>
                  <a:pt x="36388" y="60425"/>
                </a:lnTo>
                <a:lnTo>
                  <a:pt x="32366" y="61375"/>
                </a:lnTo>
                <a:cubicBezTo>
                  <a:pt x="30307" y="59095"/>
                  <a:pt x="28787" y="56371"/>
                  <a:pt x="27932" y="53426"/>
                </a:cubicBezTo>
                <a:cubicBezTo>
                  <a:pt x="27774" y="52856"/>
                  <a:pt x="27552" y="51779"/>
                  <a:pt x="27299" y="50354"/>
                </a:cubicBezTo>
                <a:cubicBezTo>
                  <a:pt x="31004" y="49689"/>
                  <a:pt x="34013" y="49245"/>
                  <a:pt x="35754" y="49119"/>
                </a:cubicBezTo>
                <a:cubicBezTo>
                  <a:pt x="36071" y="49087"/>
                  <a:pt x="36451" y="49055"/>
                  <a:pt x="36926" y="49024"/>
                </a:cubicBezTo>
                <a:close/>
                <a:moveTo>
                  <a:pt x="107643" y="53869"/>
                </a:moveTo>
                <a:lnTo>
                  <a:pt x="114357" y="60013"/>
                </a:lnTo>
                <a:lnTo>
                  <a:pt x="112900" y="61850"/>
                </a:lnTo>
                <a:lnTo>
                  <a:pt x="110778" y="59728"/>
                </a:lnTo>
                <a:cubicBezTo>
                  <a:pt x="110747" y="59696"/>
                  <a:pt x="110683" y="59665"/>
                  <a:pt x="110652" y="59665"/>
                </a:cubicBezTo>
                <a:lnTo>
                  <a:pt x="106946" y="59190"/>
                </a:lnTo>
                <a:lnTo>
                  <a:pt x="107200" y="55674"/>
                </a:lnTo>
                <a:cubicBezTo>
                  <a:pt x="107232" y="55516"/>
                  <a:pt x="107422" y="54851"/>
                  <a:pt x="107643" y="53869"/>
                </a:cubicBezTo>
                <a:close/>
                <a:moveTo>
                  <a:pt x="248919" y="52792"/>
                </a:moveTo>
                <a:lnTo>
                  <a:pt x="255601" y="53109"/>
                </a:lnTo>
                <a:lnTo>
                  <a:pt x="257723" y="60773"/>
                </a:lnTo>
                <a:lnTo>
                  <a:pt x="252371" y="62610"/>
                </a:lnTo>
                <a:lnTo>
                  <a:pt x="251642" y="60488"/>
                </a:lnTo>
                <a:lnTo>
                  <a:pt x="248919" y="52792"/>
                </a:lnTo>
                <a:close/>
                <a:moveTo>
                  <a:pt x="124459" y="55611"/>
                </a:moveTo>
                <a:lnTo>
                  <a:pt x="128101" y="58936"/>
                </a:lnTo>
                <a:cubicBezTo>
                  <a:pt x="127975" y="58928"/>
                  <a:pt x="127836" y="58923"/>
                  <a:pt x="127689" y="58923"/>
                </a:cubicBezTo>
                <a:cubicBezTo>
                  <a:pt x="126659" y="58923"/>
                  <a:pt x="125231" y="59166"/>
                  <a:pt x="124871" y="60330"/>
                </a:cubicBezTo>
                <a:cubicBezTo>
                  <a:pt x="124650" y="61121"/>
                  <a:pt x="124459" y="61945"/>
                  <a:pt x="124333" y="62768"/>
                </a:cubicBezTo>
                <a:cubicBezTo>
                  <a:pt x="122718" y="62515"/>
                  <a:pt x="121103" y="62166"/>
                  <a:pt x="119551" y="61723"/>
                </a:cubicBezTo>
                <a:lnTo>
                  <a:pt x="118981" y="61185"/>
                </a:lnTo>
                <a:lnTo>
                  <a:pt x="124459" y="55611"/>
                </a:lnTo>
                <a:close/>
                <a:moveTo>
                  <a:pt x="205691" y="50892"/>
                </a:moveTo>
                <a:lnTo>
                  <a:pt x="208002" y="50987"/>
                </a:lnTo>
                <a:lnTo>
                  <a:pt x="211454" y="61248"/>
                </a:lnTo>
                <a:lnTo>
                  <a:pt x="207084" y="62768"/>
                </a:lnTo>
                <a:cubicBezTo>
                  <a:pt x="207052" y="60615"/>
                  <a:pt x="206862" y="58176"/>
                  <a:pt x="206546" y="55073"/>
                </a:cubicBezTo>
                <a:cubicBezTo>
                  <a:pt x="206387" y="53647"/>
                  <a:pt x="206102" y="52254"/>
                  <a:pt x="205691" y="50892"/>
                </a:cubicBezTo>
                <a:close/>
                <a:moveTo>
                  <a:pt x="144664" y="58113"/>
                </a:moveTo>
                <a:lnTo>
                  <a:pt x="144981" y="61533"/>
                </a:lnTo>
                <a:cubicBezTo>
                  <a:pt x="143429" y="62040"/>
                  <a:pt x="141814" y="62420"/>
                  <a:pt x="140199" y="62705"/>
                </a:cubicBezTo>
                <a:cubicBezTo>
                  <a:pt x="139787" y="62800"/>
                  <a:pt x="139407" y="62831"/>
                  <a:pt x="138996" y="62895"/>
                </a:cubicBezTo>
                <a:lnTo>
                  <a:pt x="138901" y="58588"/>
                </a:lnTo>
                <a:lnTo>
                  <a:pt x="144664" y="58113"/>
                </a:lnTo>
                <a:close/>
                <a:moveTo>
                  <a:pt x="127702" y="59355"/>
                </a:moveTo>
                <a:cubicBezTo>
                  <a:pt x="128053" y="59355"/>
                  <a:pt x="128358" y="59384"/>
                  <a:pt x="128545" y="59411"/>
                </a:cubicBezTo>
                <a:lnTo>
                  <a:pt x="128766" y="63243"/>
                </a:lnTo>
                <a:cubicBezTo>
                  <a:pt x="127310" y="63148"/>
                  <a:pt x="125980" y="63021"/>
                  <a:pt x="124808" y="62831"/>
                </a:cubicBezTo>
                <a:cubicBezTo>
                  <a:pt x="124903" y="62040"/>
                  <a:pt x="125093" y="61248"/>
                  <a:pt x="125315" y="60456"/>
                </a:cubicBezTo>
                <a:cubicBezTo>
                  <a:pt x="125610" y="59546"/>
                  <a:pt x="126806" y="59355"/>
                  <a:pt x="127702" y="59355"/>
                </a:cubicBezTo>
                <a:close/>
                <a:moveTo>
                  <a:pt x="238373" y="52317"/>
                </a:moveTo>
                <a:lnTo>
                  <a:pt x="240748" y="52444"/>
                </a:lnTo>
                <a:cubicBezTo>
                  <a:pt x="240527" y="54756"/>
                  <a:pt x="240305" y="57131"/>
                  <a:pt x="240052" y="59506"/>
                </a:cubicBezTo>
                <a:lnTo>
                  <a:pt x="228429" y="63338"/>
                </a:lnTo>
                <a:lnTo>
                  <a:pt x="226212" y="56561"/>
                </a:lnTo>
                <a:lnTo>
                  <a:pt x="238373" y="52317"/>
                </a:lnTo>
                <a:close/>
                <a:moveTo>
                  <a:pt x="138394" y="58619"/>
                </a:moveTo>
                <a:lnTo>
                  <a:pt x="138489" y="62926"/>
                </a:lnTo>
                <a:cubicBezTo>
                  <a:pt x="136353" y="63213"/>
                  <a:pt x="134201" y="63361"/>
                  <a:pt x="132045" y="63361"/>
                </a:cubicBezTo>
                <a:cubicBezTo>
                  <a:pt x="131101" y="63361"/>
                  <a:pt x="130155" y="63333"/>
                  <a:pt x="129210" y="63275"/>
                </a:cubicBezTo>
                <a:lnTo>
                  <a:pt x="128988" y="59411"/>
                </a:lnTo>
                <a:lnTo>
                  <a:pt x="138394" y="58619"/>
                </a:lnTo>
                <a:close/>
                <a:moveTo>
                  <a:pt x="190553" y="59728"/>
                </a:moveTo>
                <a:lnTo>
                  <a:pt x="191376" y="62198"/>
                </a:lnTo>
                <a:lnTo>
                  <a:pt x="187703" y="63433"/>
                </a:lnTo>
                <a:lnTo>
                  <a:pt x="186848" y="60805"/>
                </a:lnTo>
                <a:lnTo>
                  <a:pt x="190553" y="59728"/>
                </a:lnTo>
                <a:close/>
                <a:moveTo>
                  <a:pt x="165598" y="55579"/>
                </a:moveTo>
                <a:lnTo>
                  <a:pt x="165819" y="60551"/>
                </a:lnTo>
                <a:lnTo>
                  <a:pt x="155590" y="63813"/>
                </a:lnTo>
                <a:lnTo>
                  <a:pt x="154608" y="60456"/>
                </a:lnTo>
                <a:cubicBezTo>
                  <a:pt x="158377" y="58936"/>
                  <a:pt x="162177" y="57194"/>
                  <a:pt x="165598" y="55579"/>
                </a:cubicBezTo>
                <a:close/>
                <a:moveTo>
                  <a:pt x="206419" y="58651"/>
                </a:moveTo>
                <a:cubicBezTo>
                  <a:pt x="206577" y="60235"/>
                  <a:pt x="206641" y="61596"/>
                  <a:pt x="206641" y="62895"/>
                </a:cubicBezTo>
                <a:lnTo>
                  <a:pt x="203347" y="64035"/>
                </a:lnTo>
                <a:lnTo>
                  <a:pt x="202112" y="59981"/>
                </a:lnTo>
                <a:lnTo>
                  <a:pt x="206419" y="58651"/>
                </a:lnTo>
                <a:close/>
                <a:moveTo>
                  <a:pt x="106915" y="59633"/>
                </a:moveTo>
                <a:lnTo>
                  <a:pt x="110525" y="60108"/>
                </a:lnTo>
                <a:lnTo>
                  <a:pt x="112615" y="62230"/>
                </a:lnTo>
                <a:lnTo>
                  <a:pt x="110968" y="64542"/>
                </a:lnTo>
                <a:lnTo>
                  <a:pt x="106598" y="64162"/>
                </a:lnTo>
                <a:lnTo>
                  <a:pt x="106915" y="59633"/>
                </a:lnTo>
                <a:close/>
                <a:moveTo>
                  <a:pt x="173832" y="57258"/>
                </a:moveTo>
                <a:lnTo>
                  <a:pt x="175478" y="60171"/>
                </a:lnTo>
                <a:lnTo>
                  <a:pt x="166484" y="64922"/>
                </a:lnTo>
                <a:lnTo>
                  <a:pt x="166326" y="60868"/>
                </a:lnTo>
                <a:lnTo>
                  <a:pt x="173832" y="57258"/>
                </a:lnTo>
                <a:close/>
                <a:moveTo>
                  <a:pt x="185897" y="59253"/>
                </a:moveTo>
                <a:lnTo>
                  <a:pt x="187259" y="63560"/>
                </a:lnTo>
                <a:lnTo>
                  <a:pt x="183047" y="64953"/>
                </a:lnTo>
                <a:lnTo>
                  <a:pt x="181527" y="60456"/>
                </a:lnTo>
                <a:lnTo>
                  <a:pt x="185897" y="59253"/>
                </a:lnTo>
                <a:close/>
                <a:moveTo>
                  <a:pt x="225801" y="56719"/>
                </a:moveTo>
                <a:lnTo>
                  <a:pt x="227986" y="63465"/>
                </a:lnTo>
                <a:lnTo>
                  <a:pt x="222222" y="65397"/>
                </a:lnTo>
                <a:lnTo>
                  <a:pt x="219530" y="58905"/>
                </a:lnTo>
                <a:lnTo>
                  <a:pt x="225801" y="56719"/>
                </a:lnTo>
                <a:close/>
                <a:moveTo>
                  <a:pt x="201004" y="57859"/>
                </a:moveTo>
                <a:lnTo>
                  <a:pt x="201605" y="59918"/>
                </a:lnTo>
                <a:lnTo>
                  <a:pt x="202935" y="64225"/>
                </a:lnTo>
                <a:lnTo>
                  <a:pt x="197552" y="66062"/>
                </a:lnTo>
                <a:lnTo>
                  <a:pt x="195462" y="59601"/>
                </a:lnTo>
                <a:lnTo>
                  <a:pt x="201004" y="57859"/>
                </a:lnTo>
                <a:close/>
                <a:moveTo>
                  <a:pt x="154165" y="60646"/>
                </a:moveTo>
                <a:lnTo>
                  <a:pt x="155559" y="65270"/>
                </a:lnTo>
                <a:lnTo>
                  <a:pt x="152170" y="66188"/>
                </a:lnTo>
                <a:lnTo>
                  <a:pt x="150713" y="61976"/>
                </a:lnTo>
                <a:cubicBezTo>
                  <a:pt x="151853" y="61565"/>
                  <a:pt x="153025" y="61121"/>
                  <a:pt x="154165" y="60646"/>
                </a:cubicBezTo>
                <a:close/>
                <a:moveTo>
                  <a:pt x="243060" y="52539"/>
                </a:moveTo>
                <a:lnTo>
                  <a:pt x="247906" y="52761"/>
                </a:lnTo>
                <a:lnTo>
                  <a:pt x="250756" y="60805"/>
                </a:lnTo>
                <a:lnTo>
                  <a:pt x="251484" y="62926"/>
                </a:lnTo>
                <a:lnTo>
                  <a:pt x="241667" y="66283"/>
                </a:lnTo>
                <a:cubicBezTo>
                  <a:pt x="242110" y="61818"/>
                  <a:pt x="242585" y="57099"/>
                  <a:pt x="243060" y="52539"/>
                </a:cubicBezTo>
                <a:close/>
                <a:moveTo>
                  <a:pt x="175605" y="60615"/>
                </a:moveTo>
                <a:lnTo>
                  <a:pt x="176048" y="64700"/>
                </a:lnTo>
                <a:lnTo>
                  <a:pt x="171076" y="66537"/>
                </a:lnTo>
                <a:lnTo>
                  <a:pt x="170063" y="63528"/>
                </a:lnTo>
                <a:lnTo>
                  <a:pt x="175605" y="60615"/>
                </a:lnTo>
                <a:close/>
                <a:moveTo>
                  <a:pt x="114674" y="60330"/>
                </a:moveTo>
                <a:lnTo>
                  <a:pt x="117081" y="62546"/>
                </a:lnTo>
                <a:lnTo>
                  <a:pt x="116226" y="66568"/>
                </a:lnTo>
                <a:lnTo>
                  <a:pt x="111412" y="64700"/>
                </a:lnTo>
                <a:lnTo>
                  <a:pt x="113090" y="62293"/>
                </a:lnTo>
                <a:lnTo>
                  <a:pt x="114674" y="60330"/>
                </a:lnTo>
                <a:close/>
                <a:moveTo>
                  <a:pt x="219087" y="59063"/>
                </a:moveTo>
                <a:lnTo>
                  <a:pt x="221779" y="65523"/>
                </a:lnTo>
                <a:lnTo>
                  <a:pt x="217915" y="66790"/>
                </a:lnTo>
                <a:lnTo>
                  <a:pt x="215666" y="60266"/>
                </a:lnTo>
                <a:lnTo>
                  <a:pt x="219087" y="59063"/>
                </a:lnTo>
                <a:close/>
                <a:moveTo>
                  <a:pt x="40473" y="60710"/>
                </a:moveTo>
                <a:lnTo>
                  <a:pt x="40758" y="66853"/>
                </a:lnTo>
                <a:cubicBezTo>
                  <a:pt x="39016" y="66062"/>
                  <a:pt x="37465" y="65333"/>
                  <a:pt x="36388" y="64732"/>
                </a:cubicBezTo>
                <a:cubicBezTo>
                  <a:pt x="35026" y="63940"/>
                  <a:pt x="33791" y="62926"/>
                  <a:pt x="32714" y="61755"/>
                </a:cubicBezTo>
                <a:lnTo>
                  <a:pt x="36451" y="60868"/>
                </a:lnTo>
                <a:lnTo>
                  <a:pt x="40473" y="60710"/>
                </a:lnTo>
                <a:close/>
                <a:moveTo>
                  <a:pt x="179849" y="58366"/>
                </a:moveTo>
                <a:lnTo>
                  <a:pt x="182192" y="65238"/>
                </a:lnTo>
                <a:lnTo>
                  <a:pt x="176777" y="67043"/>
                </a:lnTo>
                <a:lnTo>
                  <a:pt x="176017" y="60361"/>
                </a:lnTo>
                <a:lnTo>
                  <a:pt x="179849" y="58366"/>
                </a:lnTo>
                <a:close/>
                <a:moveTo>
                  <a:pt x="263328" y="61280"/>
                </a:moveTo>
                <a:lnTo>
                  <a:pt x="264880" y="65777"/>
                </a:lnTo>
                <a:lnTo>
                  <a:pt x="260066" y="67392"/>
                </a:lnTo>
                <a:lnTo>
                  <a:pt x="258800" y="62831"/>
                </a:lnTo>
                <a:lnTo>
                  <a:pt x="263328" y="61280"/>
                </a:lnTo>
                <a:close/>
                <a:moveTo>
                  <a:pt x="194575" y="59886"/>
                </a:moveTo>
                <a:lnTo>
                  <a:pt x="196697" y="66378"/>
                </a:lnTo>
                <a:lnTo>
                  <a:pt x="193561" y="67487"/>
                </a:lnTo>
                <a:lnTo>
                  <a:pt x="191408" y="60900"/>
                </a:lnTo>
                <a:lnTo>
                  <a:pt x="194575" y="59886"/>
                </a:lnTo>
                <a:close/>
                <a:moveTo>
                  <a:pt x="150270" y="62135"/>
                </a:moveTo>
                <a:lnTo>
                  <a:pt x="151727" y="66283"/>
                </a:lnTo>
                <a:lnTo>
                  <a:pt x="146311" y="67772"/>
                </a:lnTo>
                <a:lnTo>
                  <a:pt x="146311" y="67772"/>
                </a:lnTo>
                <a:lnTo>
                  <a:pt x="146374" y="67297"/>
                </a:lnTo>
                <a:cubicBezTo>
                  <a:pt x="146501" y="66030"/>
                  <a:pt x="146438" y="64763"/>
                  <a:pt x="146184" y="63528"/>
                </a:cubicBezTo>
                <a:cubicBezTo>
                  <a:pt x="147515" y="63148"/>
                  <a:pt x="148876" y="62641"/>
                  <a:pt x="150270" y="62135"/>
                </a:cubicBezTo>
                <a:close/>
                <a:moveTo>
                  <a:pt x="165819" y="61026"/>
                </a:moveTo>
                <a:lnTo>
                  <a:pt x="166009" y="65112"/>
                </a:lnTo>
                <a:lnTo>
                  <a:pt x="156794" y="67803"/>
                </a:lnTo>
                <a:lnTo>
                  <a:pt x="155717" y="64225"/>
                </a:lnTo>
                <a:lnTo>
                  <a:pt x="165819" y="61026"/>
                </a:lnTo>
                <a:close/>
                <a:moveTo>
                  <a:pt x="166041" y="65587"/>
                </a:moveTo>
                <a:lnTo>
                  <a:pt x="166168" y="68595"/>
                </a:lnTo>
                <a:lnTo>
                  <a:pt x="162272" y="68469"/>
                </a:lnTo>
                <a:lnTo>
                  <a:pt x="162557" y="66695"/>
                </a:lnTo>
                <a:cubicBezTo>
                  <a:pt x="162557" y="66663"/>
                  <a:pt x="162557" y="66632"/>
                  <a:pt x="162557" y="66600"/>
                </a:cubicBezTo>
                <a:lnTo>
                  <a:pt x="166041" y="65587"/>
                </a:lnTo>
                <a:close/>
                <a:moveTo>
                  <a:pt x="176080" y="65175"/>
                </a:moveTo>
                <a:lnTo>
                  <a:pt x="176302" y="67202"/>
                </a:lnTo>
                <a:lnTo>
                  <a:pt x="171805" y="68690"/>
                </a:lnTo>
                <a:lnTo>
                  <a:pt x="171235" y="66980"/>
                </a:lnTo>
                <a:lnTo>
                  <a:pt x="176080" y="65175"/>
                </a:lnTo>
                <a:close/>
                <a:moveTo>
                  <a:pt x="272069" y="58271"/>
                </a:moveTo>
                <a:cubicBezTo>
                  <a:pt x="272734" y="60076"/>
                  <a:pt x="274444" y="64542"/>
                  <a:pt x="275521" y="67550"/>
                </a:cubicBezTo>
                <a:lnTo>
                  <a:pt x="272386" y="68690"/>
                </a:lnTo>
                <a:lnTo>
                  <a:pt x="271562" y="67012"/>
                </a:lnTo>
                <a:lnTo>
                  <a:pt x="268997" y="59348"/>
                </a:lnTo>
                <a:lnTo>
                  <a:pt x="272069" y="58271"/>
                </a:lnTo>
                <a:close/>
                <a:moveTo>
                  <a:pt x="117461" y="62895"/>
                </a:moveTo>
                <a:lnTo>
                  <a:pt x="118157" y="63528"/>
                </a:lnTo>
                <a:cubicBezTo>
                  <a:pt x="118284" y="63655"/>
                  <a:pt x="118411" y="63718"/>
                  <a:pt x="118569" y="63782"/>
                </a:cubicBezTo>
                <a:cubicBezTo>
                  <a:pt x="119867" y="64193"/>
                  <a:pt x="121198" y="64542"/>
                  <a:pt x="122559" y="64795"/>
                </a:cubicBezTo>
                <a:lnTo>
                  <a:pt x="121673" y="68722"/>
                </a:lnTo>
                <a:lnTo>
                  <a:pt x="116669" y="66727"/>
                </a:lnTo>
                <a:lnTo>
                  <a:pt x="117461" y="62895"/>
                </a:lnTo>
                <a:close/>
                <a:moveTo>
                  <a:pt x="155685" y="65682"/>
                </a:moveTo>
                <a:lnTo>
                  <a:pt x="156350" y="67930"/>
                </a:lnTo>
                <a:lnTo>
                  <a:pt x="153120" y="68880"/>
                </a:lnTo>
                <a:lnTo>
                  <a:pt x="152328" y="66600"/>
                </a:lnTo>
                <a:lnTo>
                  <a:pt x="155685" y="65682"/>
                </a:lnTo>
                <a:close/>
                <a:moveTo>
                  <a:pt x="191503" y="62641"/>
                </a:moveTo>
                <a:lnTo>
                  <a:pt x="193150" y="67613"/>
                </a:lnTo>
                <a:lnTo>
                  <a:pt x="189444" y="68912"/>
                </a:lnTo>
                <a:lnTo>
                  <a:pt x="187829" y="63845"/>
                </a:lnTo>
                <a:lnTo>
                  <a:pt x="191503" y="62641"/>
                </a:lnTo>
                <a:close/>
                <a:moveTo>
                  <a:pt x="228112" y="63940"/>
                </a:moveTo>
                <a:lnTo>
                  <a:pt x="229189" y="67297"/>
                </a:lnTo>
                <a:lnTo>
                  <a:pt x="223774" y="69134"/>
                </a:lnTo>
                <a:lnTo>
                  <a:pt x="222380" y="65808"/>
                </a:lnTo>
                <a:lnTo>
                  <a:pt x="228112" y="63940"/>
                </a:lnTo>
                <a:close/>
                <a:moveTo>
                  <a:pt x="280113" y="55516"/>
                </a:moveTo>
                <a:cubicBezTo>
                  <a:pt x="281063" y="58651"/>
                  <a:pt x="283375" y="65967"/>
                  <a:pt x="283945" y="67740"/>
                </a:cubicBezTo>
                <a:lnTo>
                  <a:pt x="281760" y="69672"/>
                </a:lnTo>
                <a:lnTo>
                  <a:pt x="279606" y="66948"/>
                </a:lnTo>
                <a:lnTo>
                  <a:pt x="275648" y="57068"/>
                </a:lnTo>
                <a:lnTo>
                  <a:pt x="280113" y="55516"/>
                </a:lnTo>
                <a:close/>
                <a:moveTo>
                  <a:pt x="240020" y="59981"/>
                </a:moveTo>
                <a:lnTo>
                  <a:pt x="240020" y="59981"/>
                </a:lnTo>
                <a:cubicBezTo>
                  <a:pt x="239798" y="62388"/>
                  <a:pt x="239545" y="64795"/>
                  <a:pt x="239292" y="67107"/>
                </a:cubicBezTo>
                <a:lnTo>
                  <a:pt x="230583" y="70084"/>
                </a:lnTo>
                <a:lnTo>
                  <a:pt x="229727" y="67360"/>
                </a:lnTo>
                <a:lnTo>
                  <a:pt x="228556" y="63782"/>
                </a:lnTo>
                <a:lnTo>
                  <a:pt x="240020" y="59981"/>
                </a:lnTo>
                <a:close/>
                <a:moveTo>
                  <a:pt x="258356" y="62990"/>
                </a:moveTo>
                <a:lnTo>
                  <a:pt x="259623" y="67582"/>
                </a:lnTo>
                <a:lnTo>
                  <a:pt x="255063" y="70369"/>
                </a:lnTo>
                <a:lnTo>
                  <a:pt x="253131" y="64795"/>
                </a:lnTo>
                <a:lnTo>
                  <a:pt x="258356" y="62990"/>
                </a:lnTo>
                <a:close/>
                <a:moveTo>
                  <a:pt x="169651" y="63750"/>
                </a:moveTo>
                <a:lnTo>
                  <a:pt x="171393" y="68817"/>
                </a:lnTo>
                <a:lnTo>
                  <a:pt x="166674" y="70400"/>
                </a:lnTo>
                <a:lnTo>
                  <a:pt x="166484" y="65428"/>
                </a:lnTo>
                <a:lnTo>
                  <a:pt x="169651" y="63750"/>
                </a:lnTo>
                <a:close/>
                <a:moveTo>
                  <a:pt x="187386" y="64003"/>
                </a:moveTo>
                <a:lnTo>
                  <a:pt x="189001" y="69070"/>
                </a:lnTo>
                <a:lnTo>
                  <a:pt x="184916" y="70464"/>
                </a:lnTo>
                <a:lnTo>
                  <a:pt x="183174" y="65397"/>
                </a:lnTo>
                <a:lnTo>
                  <a:pt x="187386" y="64003"/>
                </a:lnTo>
                <a:close/>
                <a:moveTo>
                  <a:pt x="268554" y="59475"/>
                </a:moveTo>
                <a:lnTo>
                  <a:pt x="271151" y="67170"/>
                </a:lnTo>
                <a:lnTo>
                  <a:pt x="271942" y="68849"/>
                </a:lnTo>
                <a:lnTo>
                  <a:pt x="267097" y="70622"/>
                </a:lnTo>
                <a:lnTo>
                  <a:pt x="265387" y="65840"/>
                </a:lnTo>
                <a:lnTo>
                  <a:pt x="263772" y="61153"/>
                </a:lnTo>
                <a:lnTo>
                  <a:pt x="268554" y="59475"/>
                </a:lnTo>
                <a:close/>
                <a:moveTo>
                  <a:pt x="151885" y="66727"/>
                </a:moveTo>
                <a:lnTo>
                  <a:pt x="152677" y="69007"/>
                </a:lnTo>
                <a:lnTo>
                  <a:pt x="151727" y="69260"/>
                </a:lnTo>
                <a:lnTo>
                  <a:pt x="145773" y="71002"/>
                </a:lnTo>
                <a:cubicBezTo>
                  <a:pt x="145963" y="69830"/>
                  <a:pt x="146121" y="68912"/>
                  <a:pt x="146216" y="68278"/>
                </a:cubicBezTo>
                <a:lnTo>
                  <a:pt x="151885" y="66727"/>
                </a:lnTo>
                <a:close/>
                <a:moveTo>
                  <a:pt x="78729" y="59221"/>
                </a:moveTo>
                <a:lnTo>
                  <a:pt x="91429" y="59380"/>
                </a:lnTo>
                <a:lnTo>
                  <a:pt x="91745" y="71287"/>
                </a:lnTo>
                <a:lnTo>
                  <a:pt x="80915" y="71160"/>
                </a:lnTo>
                <a:cubicBezTo>
                  <a:pt x="80851" y="70780"/>
                  <a:pt x="80820" y="70527"/>
                  <a:pt x="80788" y="70432"/>
                </a:cubicBezTo>
                <a:cubicBezTo>
                  <a:pt x="80629" y="69894"/>
                  <a:pt x="79743" y="65017"/>
                  <a:pt x="78729" y="59253"/>
                </a:cubicBezTo>
                <a:lnTo>
                  <a:pt x="78729" y="59221"/>
                </a:lnTo>
                <a:close/>
                <a:moveTo>
                  <a:pt x="275679" y="67962"/>
                </a:moveTo>
                <a:cubicBezTo>
                  <a:pt x="275996" y="68754"/>
                  <a:pt x="276218" y="69450"/>
                  <a:pt x="276344" y="69894"/>
                </a:cubicBezTo>
                <a:lnTo>
                  <a:pt x="273684" y="71382"/>
                </a:lnTo>
                <a:lnTo>
                  <a:pt x="272576" y="69102"/>
                </a:lnTo>
                <a:lnTo>
                  <a:pt x="275679" y="67962"/>
                </a:lnTo>
                <a:close/>
                <a:moveTo>
                  <a:pt x="91872" y="59411"/>
                </a:moveTo>
                <a:lnTo>
                  <a:pt x="105996" y="59601"/>
                </a:lnTo>
                <a:lnTo>
                  <a:pt x="105141" y="71477"/>
                </a:lnTo>
                <a:lnTo>
                  <a:pt x="92157" y="71319"/>
                </a:lnTo>
                <a:lnTo>
                  <a:pt x="91872" y="59411"/>
                </a:lnTo>
                <a:close/>
                <a:moveTo>
                  <a:pt x="106535" y="64605"/>
                </a:moveTo>
                <a:lnTo>
                  <a:pt x="110810" y="64985"/>
                </a:lnTo>
                <a:lnTo>
                  <a:pt x="110398" y="71540"/>
                </a:lnTo>
                <a:lnTo>
                  <a:pt x="106028" y="71509"/>
                </a:lnTo>
                <a:lnTo>
                  <a:pt x="106535" y="64605"/>
                </a:lnTo>
                <a:close/>
                <a:moveTo>
                  <a:pt x="111285" y="65112"/>
                </a:moveTo>
                <a:lnTo>
                  <a:pt x="116131" y="67012"/>
                </a:lnTo>
                <a:lnTo>
                  <a:pt x="115149" y="71604"/>
                </a:lnTo>
                <a:lnTo>
                  <a:pt x="110842" y="71540"/>
                </a:lnTo>
                <a:lnTo>
                  <a:pt x="111285" y="65112"/>
                </a:lnTo>
                <a:close/>
                <a:moveTo>
                  <a:pt x="116574" y="67170"/>
                </a:moveTo>
                <a:lnTo>
                  <a:pt x="121578" y="69165"/>
                </a:lnTo>
                <a:lnTo>
                  <a:pt x="121198" y="71667"/>
                </a:lnTo>
                <a:lnTo>
                  <a:pt x="115624" y="71604"/>
                </a:lnTo>
                <a:lnTo>
                  <a:pt x="116574" y="67170"/>
                </a:lnTo>
                <a:close/>
                <a:moveTo>
                  <a:pt x="162082" y="66727"/>
                </a:moveTo>
                <a:lnTo>
                  <a:pt x="161322" y="71699"/>
                </a:lnTo>
                <a:lnTo>
                  <a:pt x="156509" y="71255"/>
                </a:lnTo>
                <a:lnTo>
                  <a:pt x="156857" y="68247"/>
                </a:lnTo>
                <a:lnTo>
                  <a:pt x="162082" y="66727"/>
                </a:lnTo>
                <a:close/>
                <a:moveTo>
                  <a:pt x="206641" y="63370"/>
                </a:moveTo>
                <a:cubicBezTo>
                  <a:pt x="206641" y="66188"/>
                  <a:pt x="206292" y="68975"/>
                  <a:pt x="205691" y="71699"/>
                </a:cubicBezTo>
                <a:lnTo>
                  <a:pt x="203474" y="64478"/>
                </a:lnTo>
                <a:lnTo>
                  <a:pt x="206641" y="63370"/>
                </a:lnTo>
                <a:close/>
                <a:moveTo>
                  <a:pt x="215223" y="60393"/>
                </a:moveTo>
                <a:lnTo>
                  <a:pt x="217567" y="67138"/>
                </a:lnTo>
                <a:cubicBezTo>
                  <a:pt x="217567" y="67233"/>
                  <a:pt x="217662" y="67297"/>
                  <a:pt x="217757" y="67297"/>
                </a:cubicBezTo>
                <a:lnTo>
                  <a:pt x="217820" y="67297"/>
                </a:lnTo>
                <a:lnTo>
                  <a:pt x="221937" y="65967"/>
                </a:lnTo>
                <a:lnTo>
                  <a:pt x="223330" y="69292"/>
                </a:lnTo>
                <a:lnTo>
                  <a:pt x="215508" y="71889"/>
                </a:lnTo>
                <a:lnTo>
                  <a:pt x="212404" y="62705"/>
                </a:lnTo>
                <a:lnTo>
                  <a:pt x="212880" y="61216"/>
                </a:lnTo>
                <a:lnTo>
                  <a:pt x="215223" y="60393"/>
                </a:lnTo>
                <a:close/>
                <a:moveTo>
                  <a:pt x="229316" y="67740"/>
                </a:moveTo>
                <a:lnTo>
                  <a:pt x="230107" y="70242"/>
                </a:lnTo>
                <a:lnTo>
                  <a:pt x="224945" y="72015"/>
                </a:lnTo>
                <a:lnTo>
                  <a:pt x="223932" y="69577"/>
                </a:lnTo>
                <a:lnTo>
                  <a:pt x="229316" y="67740"/>
                </a:lnTo>
                <a:close/>
                <a:moveTo>
                  <a:pt x="265038" y="66220"/>
                </a:moveTo>
                <a:lnTo>
                  <a:pt x="266654" y="70812"/>
                </a:lnTo>
                <a:lnTo>
                  <a:pt x="263170" y="72079"/>
                </a:lnTo>
                <a:lnTo>
                  <a:pt x="260256" y="67803"/>
                </a:lnTo>
                <a:lnTo>
                  <a:pt x="265038" y="66220"/>
                </a:lnTo>
                <a:close/>
                <a:moveTo>
                  <a:pt x="162209" y="68912"/>
                </a:moveTo>
                <a:lnTo>
                  <a:pt x="166168" y="69070"/>
                </a:lnTo>
                <a:lnTo>
                  <a:pt x="166294" y="72142"/>
                </a:lnTo>
                <a:lnTo>
                  <a:pt x="161734" y="71730"/>
                </a:lnTo>
                <a:lnTo>
                  <a:pt x="162209" y="68912"/>
                </a:lnTo>
                <a:close/>
                <a:moveTo>
                  <a:pt x="203062" y="64637"/>
                </a:moveTo>
                <a:lnTo>
                  <a:pt x="204709" y="70084"/>
                </a:lnTo>
                <a:lnTo>
                  <a:pt x="199642" y="72395"/>
                </a:lnTo>
                <a:lnTo>
                  <a:pt x="197710" y="66505"/>
                </a:lnTo>
                <a:lnTo>
                  <a:pt x="203062" y="64637"/>
                </a:lnTo>
                <a:close/>
                <a:moveTo>
                  <a:pt x="275204" y="57194"/>
                </a:moveTo>
                <a:lnTo>
                  <a:pt x="279163" y="67170"/>
                </a:lnTo>
                <a:cubicBezTo>
                  <a:pt x="279163" y="67170"/>
                  <a:pt x="279163" y="67202"/>
                  <a:pt x="279195" y="67233"/>
                </a:cubicBezTo>
                <a:lnTo>
                  <a:pt x="281380" y="69957"/>
                </a:lnTo>
                <a:lnTo>
                  <a:pt x="278466" y="72522"/>
                </a:lnTo>
                <a:cubicBezTo>
                  <a:pt x="277548" y="71224"/>
                  <a:pt x="276946" y="70305"/>
                  <a:pt x="276851" y="69925"/>
                </a:cubicBezTo>
                <a:cubicBezTo>
                  <a:pt x="276313" y="68120"/>
                  <a:pt x="273462" y="60615"/>
                  <a:pt x="272481" y="58144"/>
                </a:cubicBezTo>
                <a:lnTo>
                  <a:pt x="275204" y="57194"/>
                </a:lnTo>
                <a:close/>
                <a:moveTo>
                  <a:pt x="123003" y="64890"/>
                </a:moveTo>
                <a:cubicBezTo>
                  <a:pt x="126011" y="65428"/>
                  <a:pt x="129052" y="65682"/>
                  <a:pt x="132092" y="65682"/>
                </a:cubicBezTo>
                <a:lnTo>
                  <a:pt x="131173" y="72807"/>
                </a:lnTo>
                <a:lnTo>
                  <a:pt x="121673" y="71730"/>
                </a:lnTo>
                <a:lnTo>
                  <a:pt x="122053" y="69070"/>
                </a:lnTo>
                <a:lnTo>
                  <a:pt x="123003" y="64890"/>
                </a:lnTo>
                <a:close/>
                <a:moveTo>
                  <a:pt x="252244" y="65112"/>
                </a:moveTo>
                <a:lnTo>
                  <a:pt x="254208" y="70780"/>
                </a:lnTo>
                <a:lnTo>
                  <a:pt x="247430" y="72997"/>
                </a:lnTo>
                <a:lnTo>
                  <a:pt x="246639" y="67012"/>
                </a:lnTo>
                <a:lnTo>
                  <a:pt x="252244" y="65112"/>
                </a:lnTo>
                <a:close/>
                <a:moveTo>
                  <a:pt x="182319" y="65682"/>
                </a:moveTo>
                <a:lnTo>
                  <a:pt x="184061" y="70780"/>
                </a:lnTo>
                <a:lnTo>
                  <a:pt x="177442" y="73092"/>
                </a:lnTo>
                <a:lnTo>
                  <a:pt x="176808" y="67518"/>
                </a:lnTo>
                <a:lnTo>
                  <a:pt x="182319" y="65682"/>
                </a:lnTo>
                <a:close/>
                <a:moveTo>
                  <a:pt x="77811" y="59221"/>
                </a:moveTo>
                <a:cubicBezTo>
                  <a:pt x="78856" y="65080"/>
                  <a:pt x="79774" y="70084"/>
                  <a:pt x="79901" y="70654"/>
                </a:cubicBezTo>
                <a:cubicBezTo>
                  <a:pt x="79933" y="70812"/>
                  <a:pt x="80028" y="71319"/>
                  <a:pt x="80154" y="72142"/>
                </a:cubicBezTo>
                <a:lnTo>
                  <a:pt x="69545" y="73251"/>
                </a:lnTo>
                <a:lnTo>
                  <a:pt x="68184" y="59601"/>
                </a:lnTo>
                <a:lnTo>
                  <a:pt x="77811" y="59221"/>
                </a:lnTo>
                <a:close/>
                <a:moveTo>
                  <a:pt x="139756" y="65080"/>
                </a:moveTo>
                <a:cubicBezTo>
                  <a:pt x="139882" y="66093"/>
                  <a:pt x="140072" y="67360"/>
                  <a:pt x="140167" y="67740"/>
                </a:cubicBezTo>
                <a:cubicBezTo>
                  <a:pt x="140231" y="68120"/>
                  <a:pt x="139566" y="71509"/>
                  <a:pt x="139059" y="73662"/>
                </a:cubicBezTo>
                <a:lnTo>
                  <a:pt x="137412" y="73504"/>
                </a:lnTo>
                <a:lnTo>
                  <a:pt x="131680" y="72839"/>
                </a:lnTo>
                <a:lnTo>
                  <a:pt x="132567" y="65682"/>
                </a:lnTo>
                <a:cubicBezTo>
                  <a:pt x="134942" y="65650"/>
                  <a:pt x="137349" y="65428"/>
                  <a:pt x="139724" y="65080"/>
                </a:cubicBezTo>
                <a:close/>
                <a:moveTo>
                  <a:pt x="145329" y="63813"/>
                </a:moveTo>
                <a:cubicBezTo>
                  <a:pt x="145551" y="64922"/>
                  <a:pt x="145583" y="66030"/>
                  <a:pt x="145488" y="67138"/>
                </a:cubicBezTo>
                <a:cubicBezTo>
                  <a:pt x="145424" y="67550"/>
                  <a:pt x="144949" y="70242"/>
                  <a:pt x="144253" y="74264"/>
                </a:cubicBezTo>
                <a:lnTo>
                  <a:pt x="139471" y="73726"/>
                </a:lnTo>
                <a:cubicBezTo>
                  <a:pt x="139787" y="72395"/>
                  <a:pt x="140706" y="68247"/>
                  <a:pt x="140579" y="67645"/>
                </a:cubicBezTo>
                <a:cubicBezTo>
                  <a:pt x="140516" y="67297"/>
                  <a:pt x="140326" y="66030"/>
                  <a:pt x="140167" y="65017"/>
                </a:cubicBezTo>
                <a:lnTo>
                  <a:pt x="140547" y="64953"/>
                </a:lnTo>
                <a:cubicBezTo>
                  <a:pt x="142162" y="64668"/>
                  <a:pt x="143746" y="64288"/>
                  <a:pt x="145329" y="63813"/>
                </a:cubicBezTo>
                <a:close/>
                <a:moveTo>
                  <a:pt x="239007" y="69640"/>
                </a:moveTo>
                <a:lnTo>
                  <a:pt x="239007" y="69640"/>
                </a:lnTo>
                <a:cubicBezTo>
                  <a:pt x="238911" y="70464"/>
                  <a:pt x="238816" y="71287"/>
                  <a:pt x="238753" y="72110"/>
                </a:cubicBezTo>
                <a:lnTo>
                  <a:pt x="231976" y="74327"/>
                </a:lnTo>
                <a:lnTo>
                  <a:pt x="231311" y="72269"/>
                </a:lnTo>
                <a:lnTo>
                  <a:pt x="239007" y="69640"/>
                </a:lnTo>
                <a:close/>
                <a:moveTo>
                  <a:pt x="176397" y="67645"/>
                </a:moveTo>
                <a:lnTo>
                  <a:pt x="176967" y="73251"/>
                </a:lnTo>
                <a:lnTo>
                  <a:pt x="173768" y="74391"/>
                </a:lnTo>
                <a:lnTo>
                  <a:pt x="171963" y="69134"/>
                </a:lnTo>
                <a:lnTo>
                  <a:pt x="176397" y="67645"/>
                </a:lnTo>
                <a:close/>
                <a:moveTo>
                  <a:pt x="67740" y="59633"/>
                </a:moveTo>
                <a:lnTo>
                  <a:pt x="69102" y="73346"/>
                </a:lnTo>
                <a:lnTo>
                  <a:pt x="58081" y="74486"/>
                </a:lnTo>
                <a:cubicBezTo>
                  <a:pt x="57258" y="70305"/>
                  <a:pt x="56054" y="64637"/>
                  <a:pt x="54978" y="60140"/>
                </a:cubicBezTo>
                <a:lnTo>
                  <a:pt x="67740" y="59633"/>
                </a:lnTo>
                <a:close/>
                <a:moveTo>
                  <a:pt x="259813" y="67993"/>
                </a:moveTo>
                <a:lnTo>
                  <a:pt x="262727" y="72237"/>
                </a:lnTo>
                <a:lnTo>
                  <a:pt x="256488" y="74517"/>
                </a:lnTo>
                <a:lnTo>
                  <a:pt x="255189" y="70812"/>
                </a:lnTo>
                <a:lnTo>
                  <a:pt x="259813" y="67993"/>
                </a:lnTo>
                <a:close/>
                <a:moveTo>
                  <a:pt x="276503" y="70337"/>
                </a:moveTo>
                <a:cubicBezTo>
                  <a:pt x="277009" y="71192"/>
                  <a:pt x="277548" y="72015"/>
                  <a:pt x="278118" y="72807"/>
                </a:cubicBezTo>
                <a:lnTo>
                  <a:pt x="276154" y="74549"/>
                </a:lnTo>
                <a:lnTo>
                  <a:pt x="273969" y="71762"/>
                </a:lnTo>
                <a:lnTo>
                  <a:pt x="276503" y="70337"/>
                </a:lnTo>
                <a:close/>
                <a:moveTo>
                  <a:pt x="223489" y="69704"/>
                </a:moveTo>
                <a:lnTo>
                  <a:pt x="224502" y="72142"/>
                </a:lnTo>
                <a:lnTo>
                  <a:pt x="216490" y="74834"/>
                </a:lnTo>
                <a:lnTo>
                  <a:pt x="215666" y="72332"/>
                </a:lnTo>
                <a:lnTo>
                  <a:pt x="223489" y="69704"/>
                </a:lnTo>
                <a:close/>
                <a:moveTo>
                  <a:pt x="151537" y="69799"/>
                </a:moveTo>
                <a:lnTo>
                  <a:pt x="150903" y="75024"/>
                </a:lnTo>
                <a:lnTo>
                  <a:pt x="145171" y="74391"/>
                </a:lnTo>
                <a:cubicBezTo>
                  <a:pt x="145361" y="73314"/>
                  <a:pt x="145519" y="72364"/>
                  <a:pt x="145678" y="71509"/>
                </a:cubicBezTo>
                <a:lnTo>
                  <a:pt x="151537" y="69799"/>
                </a:lnTo>
                <a:close/>
                <a:moveTo>
                  <a:pt x="246195" y="67170"/>
                </a:moveTo>
                <a:lnTo>
                  <a:pt x="246987" y="73124"/>
                </a:lnTo>
                <a:lnTo>
                  <a:pt x="240717" y="75182"/>
                </a:lnTo>
                <a:cubicBezTo>
                  <a:pt x="240938" y="73187"/>
                  <a:pt x="241160" y="71034"/>
                  <a:pt x="241382" y="68817"/>
                </a:cubicBezTo>
                <a:lnTo>
                  <a:pt x="246195" y="67170"/>
                </a:lnTo>
                <a:close/>
                <a:moveTo>
                  <a:pt x="156350" y="68405"/>
                </a:moveTo>
                <a:lnTo>
                  <a:pt x="155559" y="75562"/>
                </a:lnTo>
                <a:lnTo>
                  <a:pt x="151378" y="75087"/>
                </a:lnTo>
                <a:lnTo>
                  <a:pt x="152012" y="69672"/>
                </a:lnTo>
                <a:lnTo>
                  <a:pt x="156350" y="68405"/>
                </a:lnTo>
                <a:close/>
                <a:moveTo>
                  <a:pt x="106028" y="71952"/>
                </a:moveTo>
                <a:lnTo>
                  <a:pt x="110367" y="72015"/>
                </a:lnTo>
                <a:lnTo>
                  <a:pt x="110113" y="75816"/>
                </a:lnTo>
                <a:lnTo>
                  <a:pt x="105806" y="75087"/>
                </a:lnTo>
                <a:lnTo>
                  <a:pt x="106028" y="71952"/>
                </a:lnTo>
                <a:close/>
                <a:moveTo>
                  <a:pt x="272132" y="69260"/>
                </a:moveTo>
                <a:lnTo>
                  <a:pt x="273304" y="71604"/>
                </a:lnTo>
                <a:lnTo>
                  <a:pt x="265735" y="75847"/>
                </a:lnTo>
                <a:lnTo>
                  <a:pt x="263423" y="72459"/>
                </a:lnTo>
                <a:lnTo>
                  <a:pt x="272132" y="69260"/>
                </a:lnTo>
                <a:close/>
                <a:moveTo>
                  <a:pt x="156445" y="71730"/>
                </a:moveTo>
                <a:lnTo>
                  <a:pt x="161227" y="72142"/>
                </a:lnTo>
                <a:lnTo>
                  <a:pt x="160626" y="76132"/>
                </a:lnTo>
                <a:lnTo>
                  <a:pt x="156002" y="75594"/>
                </a:lnTo>
                <a:lnTo>
                  <a:pt x="156445" y="71730"/>
                </a:lnTo>
                <a:close/>
                <a:moveTo>
                  <a:pt x="230836" y="72395"/>
                </a:moveTo>
                <a:lnTo>
                  <a:pt x="231533" y="74486"/>
                </a:lnTo>
                <a:lnTo>
                  <a:pt x="226434" y="76196"/>
                </a:lnTo>
                <a:lnTo>
                  <a:pt x="225801" y="74169"/>
                </a:lnTo>
                <a:lnTo>
                  <a:pt x="230836" y="72395"/>
                </a:lnTo>
                <a:close/>
                <a:moveTo>
                  <a:pt x="110810" y="72015"/>
                </a:moveTo>
                <a:lnTo>
                  <a:pt x="115054" y="72047"/>
                </a:lnTo>
                <a:lnTo>
                  <a:pt x="114135" y="76481"/>
                </a:lnTo>
                <a:lnTo>
                  <a:pt x="110557" y="75879"/>
                </a:lnTo>
                <a:lnTo>
                  <a:pt x="110810" y="72015"/>
                </a:lnTo>
                <a:close/>
                <a:moveTo>
                  <a:pt x="161702" y="72174"/>
                </a:moveTo>
                <a:lnTo>
                  <a:pt x="166326" y="72585"/>
                </a:lnTo>
                <a:lnTo>
                  <a:pt x="166516" y="76766"/>
                </a:lnTo>
                <a:lnTo>
                  <a:pt x="161069" y="76164"/>
                </a:lnTo>
                <a:lnTo>
                  <a:pt x="161702" y="72174"/>
                </a:lnTo>
                <a:close/>
                <a:moveTo>
                  <a:pt x="171551" y="69292"/>
                </a:moveTo>
                <a:lnTo>
                  <a:pt x="173325" y="74517"/>
                </a:lnTo>
                <a:lnTo>
                  <a:pt x="171425" y="75182"/>
                </a:lnTo>
                <a:lnTo>
                  <a:pt x="166959" y="76766"/>
                </a:lnTo>
                <a:lnTo>
                  <a:pt x="166706" y="70875"/>
                </a:lnTo>
                <a:lnTo>
                  <a:pt x="171551" y="69292"/>
                </a:lnTo>
                <a:close/>
                <a:moveTo>
                  <a:pt x="180165" y="72617"/>
                </a:moveTo>
                <a:lnTo>
                  <a:pt x="181432" y="76544"/>
                </a:lnTo>
                <a:lnTo>
                  <a:pt x="178835" y="77367"/>
                </a:lnTo>
                <a:lnTo>
                  <a:pt x="177537" y="73536"/>
                </a:lnTo>
                <a:lnTo>
                  <a:pt x="180165" y="72617"/>
                </a:lnTo>
                <a:close/>
                <a:moveTo>
                  <a:pt x="115529" y="72047"/>
                </a:moveTo>
                <a:lnTo>
                  <a:pt x="121134" y="72142"/>
                </a:lnTo>
                <a:lnTo>
                  <a:pt x="120343" y="77526"/>
                </a:lnTo>
                <a:lnTo>
                  <a:pt x="117524" y="77051"/>
                </a:lnTo>
                <a:lnTo>
                  <a:pt x="114579" y="76544"/>
                </a:lnTo>
                <a:lnTo>
                  <a:pt x="115529" y="72047"/>
                </a:lnTo>
                <a:close/>
                <a:moveTo>
                  <a:pt x="254366" y="71224"/>
                </a:moveTo>
                <a:lnTo>
                  <a:pt x="255633" y="74834"/>
                </a:lnTo>
                <a:lnTo>
                  <a:pt x="248032" y="77589"/>
                </a:lnTo>
                <a:lnTo>
                  <a:pt x="247494" y="73441"/>
                </a:lnTo>
                <a:lnTo>
                  <a:pt x="254366" y="71224"/>
                </a:lnTo>
                <a:close/>
                <a:moveTo>
                  <a:pt x="54059" y="60171"/>
                </a:moveTo>
                <a:cubicBezTo>
                  <a:pt x="55421" y="65808"/>
                  <a:pt x="57004" y="73536"/>
                  <a:pt x="57796" y="77621"/>
                </a:cubicBezTo>
                <a:cubicBezTo>
                  <a:pt x="55136" y="74802"/>
                  <a:pt x="53236" y="72839"/>
                  <a:pt x="52919" y="72522"/>
                </a:cubicBezTo>
                <a:cubicBezTo>
                  <a:pt x="52191" y="71794"/>
                  <a:pt x="49910" y="70749"/>
                  <a:pt x="44875" y="68595"/>
                </a:cubicBezTo>
                <a:cubicBezTo>
                  <a:pt x="43672" y="68088"/>
                  <a:pt x="42437" y="67550"/>
                  <a:pt x="41265" y="67012"/>
                </a:cubicBezTo>
                <a:lnTo>
                  <a:pt x="40980" y="60678"/>
                </a:lnTo>
                <a:lnTo>
                  <a:pt x="54059" y="60171"/>
                </a:lnTo>
                <a:close/>
                <a:moveTo>
                  <a:pt x="238690" y="72585"/>
                </a:moveTo>
                <a:lnTo>
                  <a:pt x="238690" y="72585"/>
                </a:lnTo>
                <a:cubicBezTo>
                  <a:pt x="238563" y="73757"/>
                  <a:pt x="238436" y="74897"/>
                  <a:pt x="238341" y="75974"/>
                </a:cubicBezTo>
                <a:lnTo>
                  <a:pt x="233084" y="77684"/>
                </a:lnTo>
                <a:lnTo>
                  <a:pt x="232103" y="74771"/>
                </a:lnTo>
                <a:lnTo>
                  <a:pt x="238690" y="72585"/>
                </a:lnTo>
                <a:close/>
                <a:moveTo>
                  <a:pt x="212183" y="63433"/>
                </a:moveTo>
                <a:lnTo>
                  <a:pt x="216078" y="74992"/>
                </a:lnTo>
                <a:lnTo>
                  <a:pt x="207591" y="77842"/>
                </a:lnTo>
                <a:lnTo>
                  <a:pt x="212183" y="63433"/>
                </a:lnTo>
                <a:close/>
                <a:moveTo>
                  <a:pt x="278688" y="73536"/>
                </a:moveTo>
                <a:cubicBezTo>
                  <a:pt x="279321" y="74454"/>
                  <a:pt x="280050" y="75436"/>
                  <a:pt x="280873" y="76512"/>
                </a:cubicBezTo>
                <a:lnTo>
                  <a:pt x="278910" y="78096"/>
                </a:lnTo>
                <a:lnTo>
                  <a:pt x="276693" y="75277"/>
                </a:lnTo>
                <a:lnTo>
                  <a:pt x="278688" y="73536"/>
                </a:lnTo>
                <a:close/>
                <a:moveTo>
                  <a:pt x="184219" y="71224"/>
                </a:moveTo>
                <a:lnTo>
                  <a:pt x="186183" y="76987"/>
                </a:lnTo>
                <a:lnTo>
                  <a:pt x="182446" y="78128"/>
                </a:lnTo>
                <a:lnTo>
                  <a:pt x="180577" y="72490"/>
                </a:lnTo>
                <a:lnTo>
                  <a:pt x="184219" y="71224"/>
                </a:lnTo>
                <a:close/>
                <a:moveTo>
                  <a:pt x="145108" y="74834"/>
                </a:moveTo>
                <a:lnTo>
                  <a:pt x="155527" y="76006"/>
                </a:lnTo>
                <a:lnTo>
                  <a:pt x="155210" y="78571"/>
                </a:lnTo>
                <a:lnTo>
                  <a:pt x="144759" y="76892"/>
                </a:lnTo>
                <a:cubicBezTo>
                  <a:pt x="144854" y="76164"/>
                  <a:pt x="144981" y="75499"/>
                  <a:pt x="145108" y="74834"/>
                </a:cubicBezTo>
                <a:close/>
                <a:moveTo>
                  <a:pt x="225325" y="74264"/>
                </a:moveTo>
                <a:lnTo>
                  <a:pt x="225991" y="76291"/>
                </a:lnTo>
                <a:lnTo>
                  <a:pt x="217883" y="78983"/>
                </a:lnTo>
                <a:lnTo>
                  <a:pt x="217250" y="77019"/>
                </a:lnTo>
                <a:lnTo>
                  <a:pt x="225325" y="74264"/>
                </a:lnTo>
                <a:close/>
                <a:moveTo>
                  <a:pt x="211581" y="61660"/>
                </a:moveTo>
                <a:lnTo>
                  <a:pt x="211676" y="61976"/>
                </a:lnTo>
                <a:lnTo>
                  <a:pt x="206514" y="78254"/>
                </a:lnTo>
                <a:lnTo>
                  <a:pt x="204107" y="79046"/>
                </a:lnTo>
                <a:cubicBezTo>
                  <a:pt x="205089" y="75784"/>
                  <a:pt x="205786" y="73314"/>
                  <a:pt x="206039" y="72269"/>
                </a:cubicBezTo>
                <a:cubicBezTo>
                  <a:pt x="206736" y="69292"/>
                  <a:pt x="207116" y="66283"/>
                  <a:pt x="207116" y="63211"/>
                </a:cubicBezTo>
                <a:lnTo>
                  <a:pt x="211581" y="61660"/>
                </a:lnTo>
                <a:close/>
                <a:moveTo>
                  <a:pt x="231691" y="74929"/>
                </a:moveTo>
                <a:lnTo>
                  <a:pt x="232641" y="77874"/>
                </a:lnTo>
                <a:lnTo>
                  <a:pt x="227511" y="79553"/>
                </a:lnTo>
                <a:lnTo>
                  <a:pt x="226592" y="76639"/>
                </a:lnTo>
                <a:lnTo>
                  <a:pt x="231691" y="74929"/>
                </a:lnTo>
                <a:close/>
                <a:moveTo>
                  <a:pt x="131585" y="73314"/>
                </a:moveTo>
                <a:lnTo>
                  <a:pt x="137095" y="73916"/>
                </a:lnTo>
                <a:lnTo>
                  <a:pt x="136209" y="79711"/>
                </a:lnTo>
                <a:lnTo>
                  <a:pt x="130857" y="78856"/>
                </a:lnTo>
                <a:lnTo>
                  <a:pt x="131585" y="73314"/>
                </a:lnTo>
                <a:close/>
                <a:moveTo>
                  <a:pt x="204836" y="70527"/>
                </a:moveTo>
                <a:lnTo>
                  <a:pt x="205469" y="72585"/>
                </a:lnTo>
                <a:cubicBezTo>
                  <a:pt x="205152" y="73852"/>
                  <a:pt x="204487" y="76196"/>
                  <a:pt x="203537" y="79236"/>
                </a:cubicBezTo>
                <a:lnTo>
                  <a:pt x="202017" y="79743"/>
                </a:lnTo>
                <a:lnTo>
                  <a:pt x="199769" y="72839"/>
                </a:lnTo>
                <a:lnTo>
                  <a:pt x="204836" y="70527"/>
                </a:lnTo>
                <a:close/>
                <a:moveTo>
                  <a:pt x="114484" y="77019"/>
                </a:moveTo>
                <a:lnTo>
                  <a:pt x="117239" y="77462"/>
                </a:lnTo>
                <a:lnTo>
                  <a:pt x="116891" y="79838"/>
                </a:lnTo>
                <a:lnTo>
                  <a:pt x="113945" y="79521"/>
                </a:lnTo>
                <a:lnTo>
                  <a:pt x="114484" y="77019"/>
                </a:lnTo>
                <a:close/>
                <a:moveTo>
                  <a:pt x="262980" y="72617"/>
                </a:moveTo>
                <a:lnTo>
                  <a:pt x="265355" y="76101"/>
                </a:lnTo>
                <a:lnTo>
                  <a:pt x="260827" y="78666"/>
                </a:lnTo>
                <a:lnTo>
                  <a:pt x="258420" y="80028"/>
                </a:lnTo>
                <a:lnTo>
                  <a:pt x="256646" y="74961"/>
                </a:lnTo>
                <a:lnTo>
                  <a:pt x="262980" y="72617"/>
                </a:lnTo>
                <a:close/>
                <a:moveTo>
                  <a:pt x="117682" y="77557"/>
                </a:moveTo>
                <a:lnTo>
                  <a:pt x="120279" y="77969"/>
                </a:lnTo>
                <a:lnTo>
                  <a:pt x="119962" y="80218"/>
                </a:lnTo>
                <a:lnTo>
                  <a:pt x="117334" y="79901"/>
                </a:lnTo>
                <a:lnTo>
                  <a:pt x="117682" y="77557"/>
                </a:lnTo>
                <a:close/>
                <a:moveTo>
                  <a:pt x="247050" y="73599"/>
                </a:moveTo>
                <a:lnTo>
                  <a:pt x="247589" y="77747"/>
                </a:lnTo>
                <a:lnTo>
                  <a:pt x="240178" y="80503"/>
                </a:lnTo>
                <a:cubicBezTo>
                  <a:pt x="240337" y="79014"/>
                  <a:pt x="240527" y="77399"/>
                  <a:pt x="240685" y="75689"/>
                </a:cubicBezTo>
                <a:lnTo>
                  <a:pt x="247050" y="73599"/>
                </a:lnTo>
                <a:close/>
                <a:moveTo>
                  <a:pt x="281158" y="76892"/>
                </a:moveTo>
                <a:cubicBezTo>
                  <a:pt x="281633" y="77494"/>
                  <a:pt x="282140" y="78159"/>
                  <a:pt x="282678" y="78824"/>
                </a:cubicBezTo>
                <a:lnTo>
                  <a:pt x="280778" y="80534"/>
                </a:lnTo>
                <a:lnTo>
                  <a:pt x="279195" y="78476"/>
                </a:lnTo>
                <a:lnTo>
                  <a:pt x="281158" y="76892"/>
                </a:lnTo>
                <a:close/>
                <a:moveTo>
                  <a:pt x="273557" y="72015"/>
                </a:moveTo>
                <a:lnTo>
                  <a:pt x="275774" y="74866"/>
                </a:lnTo>
                <a:lnTo>
                  <a:pt x="269060" y="80756"/>
                </a:lnTo>
                <a:lnTo>
                  <a:pt x="265989" y="76259"/>
                </a:lnTo>
                <a:lnTo>
                  <a:pt x="273557" y="72015"/>
                </a:lnTo>
                <a:close/>
                <a:moveTo>
                  <a:pt x="137570" y="73947"/>
                </a:moveTo>
                <a:lnTo>
                  <a:pt x="144221" y="74707"/>
                </a:lnTo>
                <a:cubicBezTo>
                  <a:pt x="143904" y="76544"/>
                  <a:pt x="143556" y="78603"/>
                  <a:pt x="143176" y="80851"/>
                </a:cubicBezTo>
                <a:lnTo>
                  <a:pt x="136652" y="79774"/>
                </a:lnTo>
                <a:lnTo>
                  <a:pt x="137570" y="73947"/>
                </a:lnTo>
                <a:close/>
                <a:moveTo>
                  <a:pt x="196823" y="66790"/>
                </a:moveTo>
                <a:lnTo>
                  <a:pt x="201162" y="80028"/>
                </a:lnTo>
                <a:lnTo>
                  <a:pt x="198058" y="81073"/>
                </a:lnTo>
                <a:lnTo>
                  <a:pt x="193688" y="67898"/>
                </a:lnTo>
                <a:lnTo>
                  <a:pt x="196823" y="66790"/>
                </a:lnTo>
                <a:close/>
                <a:moveTo>
                  <a:pt x="186341" y="77399"/>
                </a:moveTo>
                <a:lnTo>
                  <a:pt x="187228" y="80028"/>
                </a:lnTo>
                <a:lnTo>
                  <a:pt x="183459" y="81263"/>
                </a:lnTo>
                <a:lnTo>
                  <a:pt x="182572" y="78571"/>
                </a:lnTo>
                <a:lnTo>
                  <a:pt x="186341" y="77399"/>
                </a:lnTo>
                <a:close/>
                <a:moveTo>
                  <a:pt x="101658" y="71889"/>
                </a:moveTo>
                <a:lnTo>
                  <a:pt x="105141" y="71952"/>
                </a:lnTo>
                <a:lnTo>
                  <a:pt x="104413" y="81769"/>
                </a:lnTo>
                <a:lnTo>
                  <a:pt x="100803" y="81928"/>
                </a:lnTo>
                <a:lnTo>
                  <a:pt x="100803" y="81928"/>
                </a:lnTo>
                <a:lnTo>
                  <a:pt x="101658" y="71889"/>
                </a:lnTo>
                <a:close/>
                <a:moveTo>
                  <a:pt x="105775" y="75562"/>
                </a:moveTo>
                <a:lnTo>
                  <a:pt x="110082" y="76259"/>
                </a:lnTo>
                <a:lnTo>
                  <a:pt x="109702" y="82244"/>
                </a:lnTo>
                <a:cubicBezTo>
                  <a:pt x="108372" y="82054"/>
                  <a:pt x="107137" y="81896"/>
                  <a:pt x="105933" y="81706"/>
                </a:cubicBezTo>
                <a:lnTo>
                  <a:pt x="105300" y="81706"/>
                </a:lnTo>
                <a:lnTo>
                  <a:pt x="105775" y="75562"/>
                </a:lnTo>
                <a:close/>
                <a:moveTo>
                  <a:pt x="92220" y="71730"/>
                </a:moveTo>
                <a:lnTo>
                  <a:pt x="101214" y="71857"/>
                </a:lnTo>
                <a:lnTo>
                  <a:pt x="100328" y="81928"/>
                </a:lnTo>
                <a:lnTo>
                  <a:pt x="92474" y="82308"/>
                </a:lnTo>
                <a:lnTo>
                  <a:pt x="92220" y="71730"/>
                </a:lnTo>
                <a:close/>
                <a:moveTo>
                  <a:pt x="226117" y="76766"/>
                </a:moveTo>
                <a:lnTo>
                  <a:pt x="227036" y="79679"/>
                </a:lnTo>
                <a:lnTo>
                  <a:pt x="219023" y="82308"/>
                </a:lnTo>
                <a:lnTo>
                  <a:pt x="218042" y="79394"/>
                </a:lnTo>
                <a:lnTo>
                  <a:pt x="226117" y="76766"/>
                </a:lnTo>
                <a:close/>
                <a:moveTo>
                  <a:pt x="80186" y="72617"/>
                </a:moveTo>
                <a:cubicBezTo>
                  <a:pt x="80503" y="74707"/>
                  <a:pt x="80978" y="78286"/>
                  <a:pt x="81516" y="82371"/>
                </a:cubicBezTo>
                <a:lnTo>
                  <a:pt x="60140" y="80091"/>
                </a:lnTo>
                <a:lnTo>
                  <a:pt x="58968" y="78856"/>
                </a:lnTo>
                <a:cubicBezTo>
                  <a:pt x="58778" y="77906"/>
                  <a:pt x="58524" y="76544"/>
                  <a:pt x="58176" y="74961"/>
                </a:cubicBezTo>
                <a:lnTo>
                  <a:pt x="69260" y="73789"/>
                </a:lnTo>
                <a:lnTo>
                  <a:pt x="69324" y="73789"/>
                </a:lnTo>
                <a:cubicBezTo>
                  <a:pt x="69355" y="73757"/>
                  <a:pt x="69387" y="73757"/>
                  <a:pt x="69419" y="73757"/>
                </a:cubicBezTo>
                <a:lnTo>
                  <a:pt x="80186" y="72617"/>
                </a:lnTo>
                <a:close/>
                <a:moveTo>
                  <a:pt x="86837" y="71730"/>
                </a:moveTo>
                <a:lnTo>
                  <a:pt x="91714" y="71794"/>
                </a:lnTo>
                <a:lnTo>
                  <a:pt x="91999" y="82339"/>
                </a:lnTo>
                <a:lnTo>
                  <a:pt x="88420" y="82498"/>
                </a:lnTo>
                <a:lnTo>
                  <a:pt x="86837" y="71730"/>
                </a:lnTo>
                <a:close/>
                <a:moveTo>
                  <a:pt x="193276" y="68057"/>
                </a:moveTo>
                <a:lnTo>
                  <a:pt x="197615" y="81231"/>
                </a:lnTo>
                <a:lnTo>
                  <a:pt x="193751" y="82498"/>
                </a:lnTo>
                <a:lnTo>
                  <a:pt x="189571" y="69355"/>
                </a:lnTo>
                <a:lnTo>
                  <a:pt x="193276" y="68057"/>
                </a:lnTo>
                <a:close/>
                <a:moveTo>
                  <a:pt x="238310" y="76481"/>
                </a:moveTo>
                <a:lnTo>
                  <a:pt x="238310" y="76481"/>
                </a:lnTo>
                <a:cubicBezTo>
                  <a:pt x="238120" y="78223"/>
                  <a:pt x="237961" y="79869"/>
                  <a:pt x="237803" y="81358"/>
                </a:cubicBezTo>
                <a:lnTo>
                  <a:pt x="234668" y="82498"/>
                </a:lnTo>
                <a:lnTo>
                  <a:pt x="233243" y="78128"/>
                </a:lnTo>
                <a:lnTo>
                  <a:pt x="238310" y="76481"/>
                </a:lnTo>
                <a:close/>
                <a:moveTo>
                  <a:pt x="80978" y="71604"/>
                </a:moveTo>
                <a:lnTo>
                  <a:pt x="86425" y="71667"/>
                </a:lnTo>
                <a:lnTo>
                  <a:pt x="88008" y="82466"/>
                </a:lnTo>
                <a:lnTo>
                  <a:pt x="84113" y="82624"/>
                </a:lnTo>
                <a:lnTo>
                  <a:pt x="82466" y="82466"/>
                </a:lnTo>
                <a:cubicBezTo>
                  <a:pt x="81865" y="77779"/>
                  <a:pt x="81295" y="73599"/>
                  <a:pt x="80978" y="71604"/>
                </a:cubicBezTo>
                <a:close/>
                <a:moveTo>
                  <a:pt x="110557" y="76322"/>
                </a:moveTo>
                <a:lnTo>
                  <a:pt x="114040" y="76924"/>
                </a:lnTo>
                <a:lnTo>
                  <a:pt x="112805" y="82688"/>
                </a:lnTo>
                <a:lnTo>
                  <a:pt x="110145" y="82308"/>
                </a:lnTo>
                <a:lnTo>
                  <a:pt x="110557" y="76322"/>
                </a:lnTo>
                <a:close/>
                <a:moveTo>
                  <a:pt x="144664" y="77336"/>
                </a:moveTo>
                <a:lnTo>
                  <a:pt x="155178" y="79014"/>
                </a:lnTo>
                <a:lnTo>
                  <a:pt x="154735" y="82815"/>
                </a:lnTo>
                <a:lnTo>
                  <a:pt x="144031" y="81009"/>
                </a:lnTo>
                <a:cubicBezTo>
                  <a:pt x="144253" y="79743"/>
                  <a:pt x="144474" y="78508"/>
                  <a:pt x="144664" y="77336"/>
                </a:cubicBezTo>
                <a:close/>
                <a:moveTo>
                  <a:pt x="113850" y="79964"/>
                </a:moveTo>
                <a:lnTo>
                  <a:pt x="116827" y="80313"/>
                </a:lnTo>
                <a:lnTo>
                  <a:pt x="116384" y="83195"/>
                </a:lnTo>
                <a:lnTo>
                  <a:pt x="113249" y="82751"/>
                </a:lnTo>
                <a:lnTo>
                  <a:pt x="113850" y="79964"/>
                </a:lnTo>
                <a:close/>
                <a:moveTo>
                  <a:pt x="155970" y="76069"/>
                </a:moveTo>
                <a:lnTo>
                  <a:pt x="160562" y="76576"/>
                </a:lnTo>
                <a:lnTo>
                  <a:pt x="159454" y="83575"/>
                </a:lnTo>
                <a:lnTo>
                  <a:pt x="155210" y="82878"/>
                </a:lnTo>
                <a:lnTo>
                  <a:pt x="155970" y="76069"/>
                </a:lnTo>
                <a:close/>
                <a:moveTo>
                  <a:pt x="117271" y="80376"/>
                </a:moveTo>
                <a:lnTo>
                  <a:pt x="119867" y="80693"/>
                </a:lnTo>
                <a:lnTo>
                  <a:pt x="119456" y="83638"/>
                </a:lnTo>
                <a:lnTo>
                  <a:pt x="116859" y="83258"/>
                </a:lnTo>
                <a:lnTo>
                  <a:pt x="117271" y="80376"/>
                </a:lnTo>
                <a:close/>
                <a:moveTo>
                  <a:pt x="255823" y="75277"/>
                </a:moveTo>
                <a:lnTo>
                  <a:pt x="257565" y="80439"/>
                </a:lnTo>
                <a:lnTo>
                  <a:pt x="249742" y="83733"/>
                </a:lnTo>
                <a:lnTo>
                  <a:pt x="248159" y="78064"/>
                </a:lnTo>
                <a:lnTo>
                  <a:pt x="255823" y="75277"/>
                </a:lnTo>
                <a:close/>
                <a:moveTo>
                  <a:pt x="265609" y="76481"/>
                </a:moveTo>
                <a:lnTo>
                  <a:pt x="268712" y="81041"/>
                </a:lnTo>
                <a:lnTo>
                  <a:pt x="268174" y="81516"/>
                </a:lnTo>
                <a:lnTo>
                  <a:pt x="263360" y="83828"/>
                </a:lnTo>
                <a:lnTo>
                  <a:pt x="261175" y="78983"/>
                </a:lnTo>
                <a:lnTo>
                  <a:pt x="265609" y="76481"/>
                </a:lnTo>
                <a:close/>
                <a:moveTo>
                  <a:pt x="189128" y="69482"/>
                </a:moveTo>
                <a:lnTo>
                  <a:pt x="193308" y="82656"/>
                </a:lnTo>
                <a:lnTo>
                  <a:pt x="189539" y="83923"/>
                </a:lnTo>
                <a:lnTo>
                  <a:pt x="185106" y="70907"/>
                </a:lnTo>
                <a:lnTo>
                  <a:pt x="189128" y="69482"/>
                </a:lnTo>
                <a:close/>
                <a:moveTo>
                  <a:pt x="161006" y="76639"/>
                </a:moveTo>
                <a:lnTo>
                  <a:pt x="162874" y="76829"/>
                </a:lnTo>
                <a:lnTo>
                  <a:pt x="162874" y="84145"/>
                </a:lnTo>
                <a:lnTo>
                  <a:pt x="162811" y="84145"/>
                </a:lnTo>
                <a:lnTo>
                  <a:pt x="159897" y="83670"/>
                </a:lnTo>
                <a:lnTo>
                  <a:pt x="161006" y="76639"/>
                </a:lnTo>
                <a:close/>
                <a:moveTo>
                  <a:pt x="276344" y="75562"/>
                </a:moveTo>
                <a:lnTo>
                  <a:pt x="278530" y="78381"/>
                </a:lnTo>
                <a:lnTo>
                  <a:pt x="271404" y="84176"/>
                </a:lnTo>
                <a:lnTo>
                  <a:pt x="269567" y="81516"/>
                </a:lnTo>
                <a:lnTo>
                  <a:pt x="276344" y="75562"/>
                </a:lnTo>
                <a:close/>
                <a:moveTo>
                  <a:pt x="136557" y="80281"/>
                </a:moveTo>
                <a:lnTo>
                  <a:pt x="143049" y="81358"/>
                </a:lnTo>
                <a:cubicBezTo>
                  <a:pt x="142891" y="82276"/>
                  <a:pt x="142733" y="83258"/>
                  <a:pt x="142543" y="84240"/>
                </a:cubicBezTo>
                <a:lnTo>
                  <a:pt x="136050" y="83480"/>
                </a:lnTo>
                <a:lnTo>
                  <a:pt x="136557" y="80281"/>
                </a:lnTo>
                <a:close/>
                <a:moveTo>
                  <a:pt x="163317" y="76892"/>
                </a:moveTo>
                <a:lnTo>
                  <a:pt x="166484" y="77241"/>
                </a:lnTo>
                <a:lnTo>
                  <a:pt x="165566" y="84271"/>
                </a:lnTo>
                <a:cubicBezTo>
                  <a:pt x="165154" y="84271"/>
                  <a:pt x="164109" y="84271"/>
                  <a:pt x="163317" y="84208"/>
                </a:cubicBezTo>
                <a:lnTo>
                  <a:pt x="163317" y="76892"/>
                </a:lnTo>
                <a:close/>
                <a:moveTo>
                  <a:pt x="232768" y="78286"/>
                </a:moveTo>
                <a:lnTo>
                  <a:pt x="234224" y="82688"/>
                </a:lnTo>
                <a:lnTo>
                  <a:pt x="229094" y="84556"/>
                </a:lnTo>
                <a:lnTo>
                  <a:pt x="227637" y="79996"/>
                </a:lnTo>
                <a:lnTo>
                  <a:pt x="232768" y="78286"/>
                </a:lnTo>
                <a:close/>
                <a:moveTo>
                  <a:pt x="121609" y="72174"/>
                </a:moveTo>
                <a:lnTo>
                  <a:pt x="131110" y="73251"/>
                </a:lnTo>
                <a:lnTo>
                  <a:pt x="129590" y="85063"/>
                </a:lnTo>
                <a:lnTo>
                  <a:pt x="119899" y="83701"/>
                </a:lnTo>
                <a:lnTo>
                  <a:pt x="120374" y="80503"/>
                </a:lnTo>
                <a:lnTo>
                  <a:pt x="121609" y="72174"/>
                </a:lnTo>
                <a:close/>
                <a:moveTo>
                  <a:pt x="216775" y="77209"/>
                </a:moveTo>
                <a:lnTo>
                  <a:pt x="217503" y="79363"/>
                </a:lnTo>
                <a:lnTo>
                  <a:pt x="218548" y="82466"/>
                </a:lnTo>
                <a:lnTo>
                  <a:pt x="209839" y="85316"/>
                </a:lnTo>
                <a:lnTo>
                  <a:pt x="207971" y="80186"/>
                </a:lnTo>
                <a:lnTo>
                  <a:pt x="216775" y="77209"/>
                </a:lnTo>
                <a:close/>
                <a:moveTo>
                  <a:pt x="260795" y="79204"/>
                </a:moveTo>
                <a:lnTo>
                  <a:pt x="262948" y="84018"/>
                </a:lnTo>
                <a:lnTo>
                  <a:pt x="260225" y="85348"/>
                </a:lnTo>
                <a:lnTo>
                  <a:pt x="258546" y="80471"/>
                </a:lnTo>
                <a:lnTo>
                  <a:pt x="260795" y="79204"/>
                </a:lnTo>
                <a:close/>
                <a:moveTo>
                  <a:pt x="149383" y="82403"/>
                </a:moveTo>
                <a:lnTo>
                  <a:pt x="154672" y="83290"/>
                </a:lnTo>
                <a:lnTo>
                  <a:pt x="154450" y="85443"/>
                </a:lnTo>
                <a:lnTo>
                  <a:pt x="149130" y="84651"/>
                </a:lnTo>
                <a:lnTo>
                  <a:pt x="149383" y="82403"/>
                </a:lnTo>
                <a:close/>
                <a:moveTo>
                  <a:pt x="187386" y="80471"/>
                </a:moveTo>
                <a:lnTo>
                  <a:pt x="188653" y="84208"/>
                </a:lnTo>
                <a:lnTo>
                  <a:pt x="184852" y="85475"/>
                </a:lnTo>
                <a:lnTo>
                  <a:pt x="183617" y="81706"/>
                </a:lnTo>
                <a:lnTo>
                  <a:pt x="187386" y="80471"/>
                </a:lnTo>
                <a:close/>
                <a:moveTo>
                  <a:pt x="130793" y="79299"/>
                </a:moveTo>
                <a:lnTo>
                  <a:pt x="136114" y="80186"/>
                </a:lnTo>
                <a:lnTo>
                  <a:pt x="135227" y="85855"/>
                </a:lnTo>
                <a:lnTo>
                  <a:pt x="130033" y="85126"/>
                </a:lnTo>
                <a:lnTo>
                  <a:pt x="130793" y="79299"/>
                </a:lnTo>
                <a:close/>
                <a:moveTo>
                  <a:pt x="205627" y="80978"/>
                </a:moveTo>
                <a:lnTo>
                  <a:pt x="204044" y="85950"/>
                </a:lnTo>
                <a:lnTo>
                  <a:pt x="202967" y="82656"/>
                </a:lnTo>
                <a:lnTo>
                  <a:pt x="203252" y="81769"/>
                </a:lnTo>
                <a:lnTo>
                  <a:pt x="205627" y="80978"/>
                </a:lnTo>
                <a:close/>
                <a:moveTo>
                  <a:pt x="181559" y="76987"/>
                </a:moveTo>
                <a:lnTo>
                  <a:pt x="184377" y="85633"/>
                </a:lnTo>
                <a:lnTo>
                  <a:pt x="181939" y="86425"/>
                </a:lnTo>
                <a:lnTo>
                  <a:pt x="178994" y="77811"/>
                </a:lnTo>
                <a:lnTo>
                  <a:pt x="181559" y="76987"/>
                </a:lnTo>
                <a:close/>
                <a:moveTo>
                  <a:pt x="135987" y="83955"/>
                </a:moveTo>
                <a:lnTo>
                  <a:pt x="142479" y="84715"/>
                </a:lnTo>
                <a:cubicBezTo>
                  <a:pt x="142353" y="85411"/>
                  <a:pt x="142226" y="86108"/>
                  <a:pt x="142099" y="86805"/>
                </a:cubicBezTo>
                <a:lnTo>
                  <a:pt x="135670" y="85918"/>
                </a:lnTo>
                <a:lnTo>
                  <a:pt x="135987" y="83955"/>
                </a:lnTo>
                <a:close/>
                <a:moveTo>
                  <a:pt x="207559" y="80313"/>
                </a:moveTo>
                <a:lnTo>
                  <a:pt x="209396" y="85475"/>
                </a:lnTo>
                <a:lnTo>
                  <a:pt x="204677" y="86995"/>
                </a:lnTo>
                <a:lnTo>
                  <a:pt x="206736" y="80598"/>
                </a:lnTo>
                <a:lnTo>
                  <a:pt x="207559" y="80313"/>
                </a:lnTo>
                <a:close/>
                <a:moveTo>
                  <a:pt x="278815" y="78761"/>
                </a:moveTo>
                <a:lnTo>
                  <a:pt x="280430" y="80851"/>
                </a:lnTo>
                <a:lnTo>
                  <a:pt x="273399" y="87121"/>
                </a:lnTo>
                <a:lnTo>
                  <a:pt x="271657" y="84556"/>
                </a:lnTo>
                <a:lnTo>
                  <a:pt x="278815" y="78761"/>
                </a:lnTo>
                <a:close/>
                <a:moveTo>
                  <a:pt x="227194" y="80123"/>
                </a:moveTo>
                <a:lnTo>
                  <a:pt x="228651" y="84715"/>
                </a:lnTo>
                <a:lnTo>
                  <a:pt x="220797" y="87597"/>
                </a:lnTo>
                <a:lnTo>
                  <a:pt x="219150" y="82751"/>
                </a:lnTo>
                <a:lnTo>
                  <a:pt x="227194" y="80123"/>
                </a:lnTo>
                <a:close/>
                <a:moveTo>
                  <a:pt x="143968" y="81484"/>
                </a:moveTo>
                <a:lnTo>
                  <a:pt x="148940" y="82308"/>
                </a:lnTo>
                <a:lnTo>
                  <a:pt x="148655" y="84778"/>
                </a:lnTo>
                <a:lnTo>
                  <a:pt x="148686" y="84778"/>
                </a:lnTo>
                <a:lnTo>
                  <a:pt x="148338" y="87660"/>
                </a:lnTo>
                <a:lnTo>
                  <a:pt x="143049" y="86931"/>
                </a:lnTo>
                <a:cubicBezTo>
                  <a:pt x="143366" y="85031"/>
                  <a:pt x="143683" y="83226"/>
                  <a:pt x="143968" y="81484"/>
                </a:cubicBezTo>
                <a:close/>
                <a:moveTo>
                  <a:pt x="237740" y="81896"/>
                </a:moveTo>
                <a:lnTo>
                  <a:pt x="237740" y="81896"/>
                </a:lnTo>
                <a:cubicBezTo>
                  <a:pt x="237518" y="83891"/>
                  <a:pt x="237360" y="85760"/>
                  <a:pt x="237233" y="87502"/>
                </a:cubicBezTo>
                <a:lnTo>
                  <a:pt x="237265" y="87502"/>
                </a:lnTo>
                <a:lnTo>
                  <a:pt x="236410" y="87787"/>
                </a:lnTo>
                <a:lnTo>
                  <a:pt x="234826" y="82941"/>
                </a:lnTo>
                <a:lnTo>
                  <a:pt x="237740" y="81896"/>
                </a:lnTo>
                <a:close/>
                <a:moveTo>
                  <a:pt x="247716" y="78223"/>
                </a:moveTo>
                <a:lnTo>
                  <a:pt x="249331" y="83891"/>
                </a:lnTo>
                <a:lnTo>
                  <a:pt x="239513" y="88040"/>
                </a:lnTo>
                <a:cubicBezTo>
                  <a:pt x="239640" y="86171"/>
                  <a:pt x="239798" y="84176"/>
                  <a:pt x="240020" y="82023"/>
                </a:cubicBezTo>
                <a:cubicBezTo>
                  <a:pt x="240052" y="81706"/>
                  <a:pt x="240115" y="81358"/>
                  <a:pt x="240147" y="81009"/>
                </a:cubicBezTo>
                <a:lnTo>
                  <a:pt x="247716" y="78223"/>
                </a:lnTo>
                <a:close/>
                <a:moveTo>
                  <a:pt x="177093" y="73694"/>
                </a:moveTo>
                <a:lnTo>
                  <a:pt x="178487" y="77716"/>
                </a:lnTo>
                <a:lnTo>
                  <a:pt x="181527" y="86551"/>
                </a:lnTo>
                <a:cubicBezTo>
                  <a:pt x="179469" y="87216"/>
                  <a:pt x="177632" y="87818"/>
                  <a:pt x="176048" y="88293"/>
                </a:cubicBezTo>
                <a:lnTo>
                  <a:pt x="171773" y="75562"/>
                </a:lnTo>
                <a:lnTo>
                  <a:pt x="177093" y="73694"/>
                </a:lnTo>
                <a:close/>
                <a:moveTo>
                  <a:pt x="149098" y="85095"/>
                </a:moveTo>
                <a:lnTo>
                  <a:pt x="154387" y="85886"/>
                </a:lnTo>
                <a:lnTo>
                  <a:pt x="154102" y="88452"/>
                </a:lnTo>
                <a:lnTo>
                  <a:pt x="148781" y="87723"/>
                </a:lnTo>
                <a:lnTo>
                  <a:pt x="149098" y="85095"/>
                </a:lnTo>
                <a:close/>
                <a:moveTo>
                  <a:pt x="104255" y="84050"/>
                </a:moveTo>
                <a:lnTo>
                  <a:pt x="103970" y="88008"/>
                </a:lnTo>
                <a:lnTo>
                  <a:pt x="92632" y="88642"/>
                </a:lnTo>
                <a:lnTo>
                  <a:pt x="92537" y="84556"/>
                </a:lnTo>
                <a:lnTo>
                  <a:pt x="104255" y="84050"/>
                </a:lnTo>
                <a:close/>
                <a:moveTo>
                  <a:pt x="201859" y="82213"/>
                </a:moveTo>
                <a:lnTo>
                  <a:pt x="202270" y="83416"/>
                </a:lnTo>
                <a:cubicBezTo>
                  <a:pt x="201732" y="85095"/>
                  <a:pt x="201162" y="86900"/>
                  <a:pt x="200592" y="88737"/>
                </a:cubicBezTo>
                <a:lnTo>
                  <a:pt x="198755" y="83258"/>
                </a:lnTo>
                <a:lnTo>
                  <a:pt x="201859" y="82213"/>
                </a:lnTo>
                <a:close/>
                <a:moveTo>
                  <a:pt x="92062" y="84620"/>
                </a:moveTo>
                <a:lnTo>
                  <a:pt x="92157" y="88705"/>
                </a:lnTo>
                <a:lnTo>
                  <a:pt x="89402" y="88863"/>
                </a:lnTo>
                <a:lnTo>
                  <a:pt x="88768" y="84746"/>
                </a:lnTo>
                <a:lnTo>
                  <a:pt x="92062" y="84620"/>
                </a:lnTo>
                <a:close/>
                <a:moveTo>
                  <a:pt x="155147" y="83353"/>
                </a:moveTo>
                <a:lnTo>
                  <a:pt x="159390" y="84050"/>
                </a:lnTo>
                <a:lnTo>
                  <a:pt x="158630" y="89022"/>
                </a:lnTo>
                <a:lnTo>
                  <a:pt x="154577" y="88483"/>
                </a:lnTo>
                <a:lnTo>
                  <a:pt x="154862" y="85728"/>
                </a:lnTo>
                <a:lnTo>
                  <a:pt x="155147" y="83353"/>
                </a:lnTo>
                <a:close/>
                <a:moveTo>
                  <a:pt x="159834" y="84113"/>
                </a:moveTo>
                <a:lnTo>
                  <a:pt x="162747" y="84588"/>
                </a:lnTo>
                <a:lnTo>
                  <a:pt x="162874" y="84588"/>
                </a:lnTo>
                <a:lnTo>
                  <a:pt x="162874" y="89592"/>
                </a:lnTo>
                <a:lnTo>
                  <a:pt x="159074" y="89085"/>
                </a:lnTo>
                <a:lnTo>
                  <a:pt x="159834" y="84113"/>
                </a:lnTo>
                <a:close/>
                <a:moveTo>
                  <a:pt x="257723" y="80851"/>
                </a:moveTo>
                <a:lnTo>
                  <a:pt x="259401" y="85728"/>
                </a:lnTo>
                <a:lnTo>
                  <a:pt x="251421" y="89592"/>
                </a:lnTo>
                <a:lnTo>
                  <a:pt x="249869" y="84176"/>
                </a:lnTo>
                <a:lnTo>
                  <a:pt x="257723" y="80851"/>
                </a:lnTo>
                <a:close/>
                <a:moveTo>
                  <a:pt x="234383" y="83131"/>
                </a:moveTo>
                <a:lnTo>
                  <a:pt x="235966" y="87945"/>
                </a:lnTo>
                <a:lnTo>
                  <a:pt x="230741" y="89750"/>
                </a:lnTo>
                <a:lnTo>
                  <a:pt x="229221" y="85000"/>
                </a:lnTo>
                <a:lnTo>
                  <a:pt x="234383" y="83131"/>
                </a:lnTo>
                <a:close/>
                <a:moveTo>
                  <a:pt x="163317" y="84683"/>
                </a:moveTo>
                <a:cubicBezTo>
                  <a:pt x="164077" y="84746"/>
                  <a:pt x="165059" y="84746"/>
                  <a:pt x="165503" y="84746"/>
                </a:cubicBezTo>
                <a:lnTo>
                  <a:pt x="164869" y="89813"/>
                </a:lnTo>
                <a:cubicBezTo>
                  <a:pt x="164394" y="89750"/>
                  <a:pt x="163856" y="89687"/>
                  <a:pt x="163317" y="89623"/>
                </a:cubicBezTo>
                <a:lnTo>
                  <a:pt x="163317" y="84683"/>
                </a:lnTo>
                <a:close/>
                <a:moveTo>
                  <a:pt x="189508" y="86330"/>
                </a:moveTo>
                <a:lnTo>
                  <a:pt x="190363" y="88863"/>
                </a:lnTo>
                <a:lnTo>
                  <a:pt x="186373" y="90162"/>
                </a:lnTo>
                <a:lnTo>
                  <a:pt x="185549" y="87628"/>
                </a:lnTo>
                <a:lnTo>
                  <a:pt x="189508" y="86330"/>
                </a:lnTo>
                <a:close/>
                <a:moveTo>
                  <a:pt x="171330" y="75689"/>
                </a:moveTo>
                <a:lnTo>
                  <a:pt x="175605" y="88452"/>
                </a:lnTo>
                <a:cubicBezTo>
                  <a:pt x="172026" y="89560"/>
                  <a:pt x="169778" y="90225"/>
                  <a:pt x="169240" y="90288"/>
                </a:cubicBezTo>
                <a:cubicBezTo>
                  <a:pt x="168796" y="90288"/>
                  <a:pt x="167403" y="90130"/>
                  <a:pt x="165313" y="89877"/>
                </a:cubicBezTo>
                <a:lnTo>
                  <a:pt x="166959" y="77209"/>
                </a:lnTo>
                <a:lnTo>
                  <a:pt x="171330" y="75689"/>
                </a:lnTo>
                <a:close/>
                <a:moveTo>
                  <a:pt x="105743" y="83986"/>
                </a:moveTo>
                <a:cubicBezTo>
                  <a:pt x="106756" y="84145"/>
                  <a:pt x="112014" y="84905"/>
                  <a:pt x="119076" y="85886"/>
                </a:cubicBezTo>
                <a:lnTo>
                  <a:pt x="118284" y="90320"/>
                </a:lnTo>
                <a:lnTo>
                  <a:pt x="104856" y="88072"/>
                </a:lnTo>
                <a:lnTo>
                  <a:pt x="105141" y="84018"/>
                </a:lnTo>
                <a:lnTo>
                  <a:pt x="105743" y="83986"/>
                </a:lnTo>
                <a:close/>
                <a:moveTo>
                  <a:pt x="228777" y="85158"/>
                </a:moveTo>
                <a:lnTo>
                  <a:pt x="229474" y="87311"/>
                </a:lnTo>
                <a:lnTo>
                  <a:pt x="221779" y="90320"/>
                </a:lnTo>
                <a:cubicBezTo>
                  <a:pt x="221747" y="90320"/>
                  <a:pt x="221715" y="90352"/>
                  <a:pt x="221715" y="90352"/>
                </a:cubicBezTo>
                <a:lnTo>
                  <a:pt x="220923" y="88008"/>
                </a:lnTo>
                <a:lnTo>
                  <a:pt x="228777" y="85158"/>
                </a:lnTo>
                <a:close/>
                <a:moveTo>
                  <a:pt x="269219" y="81801"/>
                </a:moveTo>
                <a:lnTo>
                  <a:pt x="273019" y="87375"/>
                </a:lnTo>
                <a:lnTo>
                  <a:pt x="266400" y="90573"/>
                </a:lnTo>
                <a:lnTo>
                  <a:pt x="263740" y="84683"/>
                </a:lnTo>
                <a:lnTo>
                  <a:pt x="268649" y="82308"/>
                </a:lnTo>
                <a:cubicBezTo>
                  <a:pt x="268680" y="82276"/>
                  <a:pt x="268712" y="82244"/>
                  <a:pt x="268744" y="82213"/>
                </a:cubicBezTo>
                <a:lnTo>
                  <a:pt x="269219" y="81801"/>
                </a:lnTo>
                <a:close/>
                <a:moveTo>
                  <a:pt x="218738" y="82878"/>
                </a:moveTo>
                <a:lnTo>
                  <a:pt x="220385" y="87755"/>
                </a:lnTo>
                <a:lnTo>
                  <a:pt x="211866" y="90858"/>
                </a:lnTo>
                <a:lnTo>
                  <a:pt x="210029" y="85760"/>
                </a:lnTo>
                <a:lnTo>
                  <a:pt x="218738" y="82878"/>
                </a:lnTo>
                <a:close/>
                <a:moveTo>
                  <a:pt x="119519" y="85950"/>
                </a:moveTo>
                <a:lnTo>
                  <a:pt x="125251" y="86741"/>
                </a:lnTo>
                <a:lnTo>
                  <a:pt x="124301" y="91302"/>
                </a:lnTo>
                <a:lnTo>
                  <a:pt x="118759" y="90383"/>
                </a:lnTo>
                <a:lnTo>
                  <a:pt x="119519" y="85950"/>
                </a:lnTo>
                <a:close/>
                <a:moveTo>
                  <a:pt x="185106" y="87787"/>
                </a:moveTo>
                <a:lnTo>
                  <a:pt x="185929" y="90288"/>
                </a:lnTo>
                <a:lnTo>
                  <a:pt x="182034" y="91587"/>
                </a:lnTo>
                <a:lnTo>
                  <a:pt x="182224" y="88705"/>
                </a:lnTo>
                <a:lnTo>
                  <a:pt x="185106" y="87787"/>
                </a:lnTo>
                <a:close/>
                <a:moveTo>
                  <a:pt x="125726" y="86836"/>
                </a:moveTo>
                <a:lnTo>
                  <a:pt x="129305" y="87343"/>
                </a:lnTo>
                <a:lnTo>
                  <a:pt x="128671" y="92062"/>
                </a:lnTo>
                <a:lnTo>
                  <a:pt x="124745" y="91397"/>
                </a:lnTo>
                <a:lnTo>
                  <a:pt x="125726" y="86836"/>
                </a:lnTo>
                <a:close/>
                <a:moveTo>
                  <a:pt x="263328" y="84873"/>
                </a:moveTo>
                <a:lnTo>
                  <a:pt x="265989" y="90763"/>
                </a:lnTo>
                <a:lnTo>
                  <a:pt x="262663" y="92379"/>
                </a:lnTo>
                <a:lnTo>
                  <a:pt x="260510" y="86203"/>
                </a:lnTo>
                <a:lnTo>
                  <a:pt x="263328" y="84873"/>
                </a:lnTo>
                <a:close/>
                <a:moveTo>
                  <a:pt x="229632" y="87755"/>
                </a:moveTo>
                <a:lnTo>
                  <a:pt x="230298" y="89908"/>
                </a:lnTo>
                <a:lnTo>
                  <a:pt x="222475" y="92600"/>
                </a:lnTo>
                <a:lnTo>
                  <a:pt x="221842" y="90763"/>
                </a:lnTo>
                <a:lnTo>
                  <a:pt x="221937" y="90763"/>
                </a:lnTo>
                <a:lnTo>
                  <a:pt x="229632" y="87755"/>
                </a:lnTo>
                <a:close/>
                <a:moveTo>
                  <a:pt x="202492" y="84176"/>
                </a:moveTo>
                <a:lnTo>
                  <a:pt x="203569" y="87438"/>
                </a:lnTo>
                <a:lnTo>
                  <a:pt x="201890" y="92727"/>
                </a:lnTo>
                <a:lnTo>
                  <a:pt x="200814" y="89497"/>
                </a:lnTo>
                <a:cubicBezTo>
                  <a:pt x="201415" y="87628"/>
                  <a:pt x="201985" y="85855"/>
                  <a:pt x="202492" y="84176"/>
                </a:cubicBezTo>
                <a:close/>
                <a:moveTo>
                  <a:pt x="209586" y="85886"/>
                </a:moveTo>
                <a:lnTo>
                  <a:pt x="211423" y="91017"/>
                </a:lnTo>
                <a:lnTo>
                  <a:pt x="206451" y="92854"/>
                </a:lnTo>
                <a:cubicBezTo>
                  <a:pt x="205501" y="90130"/>
                  <a:pt x="204867" y="88262"/>
                  <a:pt x="204582" y="87533"/>
                </a:cubicBezTo>
                <a:lnTo>
                  <a:pt x="209586" y="85886"/>
                </a:lnTo>
                <a:close/>
                <a:moveTo>
                  <a:pt x="129748" y="87407"/>
                </a:moveTo>
                <a:lnTo>
                  <a:pt x="134879" y="88135"/>
                </a:lnTo>
                <a:lnTo>
                  <a:pt x="134119" y="92949"/>
                </a:lnTo>
                <a:lnTo>
                  <a:pt x="129147" y="92125"/>
                </a:lnTo>
                <a:lnTo>
                  <a:pt x="129748" y="87407"/>
                </a:lnTo>
                <a:close/>
                <a:moveTo>
                  <a:pt x="103906" y="88483"/>
                </a:moveTo>
                <a:lnTo>
                  <a:pt x="103558" y="93012"/>
                </a:lnTo>
                <a:lnTo>
                  <a:pt x="92727" y="93202"/>
                </a:lnTo>
                <a:lnTo>
                  <a:pt x="92600" y="89117"/>
                </a:lnTo>
                <a:lnTo>
                  <a:pt x="103906" y="88483"/>
                </a:lnTo>
                <a:close/>
                <a:moveTo>
                  <a:pt x="92157" y="89180"/>
                </a:moveTo>
                <a:lnTo>
                  <a:pt x="92284" y="93234"/>
                </a:lnTo>
                <a:lnTo>
                  <a:pt x="90035" y="93265"/>
                </a:lnTo>
                <a:lnTo>
                  <a:pt x="89465" y="89307"/>
                </a:lnTo>
                <a:lnTo>
                  <a:pt x="92157" y="89180"/>
                </a:lnTo>
                <a:close/>
                <a:moveTo>
                  <a:pt x="181749" y="88863"/>
                </a:moveTo>
                <a:lnTo>
                  <a:pt x="181590" y="91745"/>
                </a:lnTo>
                <a:lnTo>
                  <a:pt x="175478" y="93740"/>
                </a:lnTo>
                <a:lnTo>
                  <a:pt x="175478" y="93740"/>
                </a:lnTo>
                <a:lnTo>
                  <a:pt x="176080" y="90668"/>
                </a:lnTo>
                <a:cubicBezTo>
                  <a:pt x="177727" y="90162"/>
                  <a:pt x="179659" y="89560"/>
                  <a:pt x="181749" y="88863"/>
                </a:cubicBezTo>
                <a:close/>
                <a:moveTo>
                  <a:pt x="194005" y="84841"/>
                </a:moveTo>
                <a:lnTo>
                  <a:pt x="196412" y="92727"/>
                </a:lnTo>
                <a:lnTo>
                  <a:pt x="192548" y="93867"/>
                </a:lnTo>
                <a:lnTo>
                  <a:pt x="190870" y="88927"/>
                </a:lnTo>
                <a:lnTo>
                  <a:pt x="189919" y="86203"/>
                </a:lnTo>
                <a:lnTo>
                  <a:pt x="194005" y="84841"/>
                </a:lnTo>
                <a:close/>
                <a:moveTo>
                  <a:pt x="135322" y="88167"/>
                </a:moveTo>
                <a:lnTo>
                  <a:pt x="141719" y="89053"/>
                </a:lnTo>
                <a:cubicBezTo>
                  <a:pt x="141434" y="90700"/>
                  <a:pt x="141149" y="92379"/>
                  <a:pt x="140864" y="94057"/>
                </a:cubicBezTo>
                <a:lnTo>
                  <a:pt x="134562" y="93012"/>
                </a:lnTo>
                <a:lnTo>
                  <a:pt x="135322" y="88167"/>
                </a:lnTo>
                <a:close/>
                <a:moveTo>
                  <a:pt x="25050" y="50797"/>
                </a:moveTo>
                <a:cubicBezTo>
                  <a:pt x="25335" y="52286"/>
                  <a:pt x="25557" y="53426"/>
                  <a:pt x="25715" y="54027"/>
                </a:cubicBezTo>
                <a:cubicBezTo>
                  <a:pt x="27077" y="59000"/>
                  <a:pt x="31099" y="64352"/>
                  <a:pt x="35279" y="66727"/>
                </a:cubicBezTo>
                <a:cubicBezTo>
                  <a:pt x="37275" y="67835"/>
                  <a:pt x="40663" y="69292"/>
                  <a:pt x="43957" y="70717"/>
                </a:cubicBezTo>
                <a:cubicBezTo>
                  <a:pt x="46807" y="71952"/>
                  <a:pt x="50734" y="73599"/>
                  <a:pt x="51272" y="74137"/>
                </a:cubicBezTo>
                <a:cubicBezTo>
                  <a:pt x="51684" y="74517"/>
                  <a:pt x="54598" y="77589"/>
                  <a:pt x="58398" y="81611"/>
                </a:cubicBezTo>
                <a:lnTo>
                  <a:pt x="57448" y="94184"/>
                </a:lnTo>
                <a:lnTo>
                  <a:pt x="52602" y="83955"/>
                </a:lnTo>
                <a:cubicBezTo>
                  <a:pt x="52507" y="83733"/>
                  <a:pt x="52317" y="83543"/>
                  <a:pt x="52096" y="83448"/>
                </a:cubicBezTo>
                <a:cubicBezTo>
                  <a:pt x="36008" y="75024"/>
                  <a:pt x="18241" y="65143"/>
                  <a:pt x="17006" y="63401"/>
                </a:cubicBezTo>
                <a:cubicBezTo>
                  <a:pt x="16468" y="62546"/>
                  <a:pt x="15201" y="57923"/>
                  <a:pt x="13871" y="53046"/>
                </a:cubicBezTo>
                <a:cubicBezTo>
                  <a:pt x="17766" y="52254"/>
                  <a:pt x="21630" y="51462"/>
                  <a:pt x="25050" y="50797"/>
                </a:cubicBezTo>
                <a:close/>
                <a:moveTo>
                  <a:pt x="104825" y="88547"/>
                </a:moveTo>
                <a:lnTo>
                  <a:pt x="118221" y="90763"/>
                </a:lnTo>
                <a:lnTo>
                  <a:pt x="117461" y="95102"/>
                </a:lnTo>
                <a:lnTo>
                  <a:pt x="104508" y="93075"/>
                </a:lnTo>
                <a:lnTo>
                  <a:pt x="104825" y="88547"/>
                </a:lnTo>
                <a:close/>
                <a:moveTo>
                  <a:pt x="190489" y="89307"/>
                </a:moveTo>
                <a:lnTo>
                  <a:pt x="192073" y="93994"/>
                </a:lnTo>
                <a:lnTo>
                  <a:pt x="188019" y="95229"/>
                </a:lnTo>
                <a:lnTo>
                  <a:pt x="186531" y="90605"/>
                </a:lnTo>
                <a:lnTo>
                  <a:pt x="190489" y="89307"/>
                </a:lnTo>
                <a:close/>
                <a:moveTo>
                  <a:pt x="186056" y="90732"/>
                </a:moveTo>
                <a:lnTo>
                  <a:pt x="187544" y="95260"/>
                </a:lnTo>
                <a:lnTo>
                  <a:pt x="181844" y="95039"/>
                </a:lnTo>
                <a:lnTo>
                  <a:pt x="182002" y="92062"/>
                </a:lnTo>
                <a:lnTo>
                  <a:pt x="186056" y="90732"/>
                </a:lnTo>
                <a:close/>
                <a:moveTo>
                  <a:pt x="249457" y="84335"/>
                </a:moveTo>
                <a:lnTo>
                  <a:pt x="251009" y="89782"/>
                </a:lnTo>
                <a:lnTo>
                  <a:pt x="239323" y="95419"/>
                </a:lnTo>
                <a:cubicBezTo>
                  <a:pt x="239292" y="93455"/>
                  <a:pt x="239323" y="91143"/>
                  <a:pt x="239482" y="88547"/>
                </a:cubicBezTo>
                <a:lnTo>
                  <a:pt x="239513" y="88547"/>
                </a:lnTo>
                <a:lnTo>
                  <a:pt x="249457" y="84335"/>
                </a:lnTo>
                <a:close/>
                <a:moveTo>
                  <a:pt x="220512" y="88198"/>
                </a:moveTo>
                <a:lnTo>
                  <a:pt x="222064" y="92727"/>
                </a:lnTo>
                <a:lnTo>
                  <a:pt x="213576" y="95672"/>
                </a:lnTo>
                <a:lnTo>
                  <a:pt x="212024" y="91302"/>
                </a:lnTo>
                <a:lnTo>
                  <a:pt x="220512" y="88198"/>
                </a:lnTo>
                <a:close/>
                <a:moveTo>
                  <a:pt x="118664" y="90827"/>
                </a:moveTo>
                <a:lnTo>
                  <a:pt x="123129" y="91587"/>
                </a:lnTo>
                <a:lnTo>
                  <a:pt x="122496" y="95894"/>
                </a:lnTo>
                <a:lnTo>
                  <a:pt x="117904" y="95165"/>
                </a:lnTo>
                <a:lnTo>
                  <a:pt x="118664" y="90827"/>
                </a:lnTo>
                <a:close/>
                <a:moveTo>
                  <a:pt x="230456" y="90320"/>
                </a:moveTo>
                <a:lnTo>
                  <a:pt x="231406" y="93392"/>
                </a:lnTo>
                <a:lnTo>
                  <a:pt x="223584" y="95894"/>
                </a:lnTo>
                <a:lnTo>
                  <a:pt x="222634" y="93012"/>
                </a:lnTo>
                <a:lnTo>
                  <a:pt x="230456" y="90320"/>
                </a:lnTo>
                <a:close/>
                <a:moveTo>
                  <a:pt x="198312" y="83416"/>
                </a:moveTo>
                <a:lnTo>
                  <a:pt x="200339" y="89497"/>
                </a:lnTo>
                <a:cubicBezTo>
                  <a:pt x="199610" y="91808"/>
                  <a:pt x="198850" y="94184"/>
                  <a:pt x="198090" y="96559"/>
                </a:cubicBezTo>
                <a:lnTo>
                  <a:pt x="194416" y="84715"/>
                </a:lnTo>
                <a:lnTo>
                  <a:pt x="198312" y="83416"/>
                </a:lnTo>
                <a:close/>
                <a:moveTo>
                  <a:pt x="259686" y="86615"/>
                </a:moveTo>
                <a:lnTo>
                  <a:pt x="261840" y="92790"/>
                </a:lnTo>
                <a:lnTo>
                  <a:pt x="253859" y="96654"/>
                </a:lnTo>
                <a:lnTo>
                  <a:pt x="251706" y="90478"/>
                </a:lnTo>
                <a:lnTo>
                  <a:pt x="259686" y="86615"/>
                </a:lnTo>
                <a:close/>
                <a:moveTo>
                  <a:pt x="123604" y="91650"/>
                </a:moveTo>
                <a:lnTo>
                  <a:pt x="128608" y="92505"/>
                </a:lnTo>
                <a:lnTo>
                  <a:pt x="128101" y="96780"/>
                </a:lnTo>
                <a:lnTo>
                  <a:pt x="122939" y="95989"/>
                </a:lnTo>
                <a:lnTo>
                  <a:pt x="123604" y="91650"/>
                </a:lnTo>
                <a:close/>
                <a:moveTo>
                  <a:pt x="175605" y="90827"/>
                </a:moveTo>
                <a:lnTo>
                  <a:pt x="174972" y="93899"/>
                </a:lnTo>
                <a:lnTo>
                  <a:pt x="170000" y="95514"/>
                </a:lnTo>
                <a:cubicBezTo>
                  <a:pt x="169905" y="95545"/>
                  <a:pt x="169841" y="95640"/>
                  <a:pt x="169841" y="95735"/>
                </a:cubicBezTo>
                <a:lnTo>
                  <a:pt x="169841" y="96875"/>
                </a:lnTo>
                <a:lnTo>
                  <a:pt x="164521" y="96210"/>
                </a:lnTo>
                <a:lnTo>
                  <a:pt x="165028" y="92157"/>
                </a:lnTo>
                <a:cubicBezTo>
                  <a:pt x="167276" y="92410"/>
                  <a:pt x="168765" y="92569"/>
                  <a:pt x="169240" y="92569"/>
                </a:cubicBezTo>
                <a:cubicBezTo>
                  <a:pt x="169715" y="92569"/>
                  <a:pt x="172026" y="91935"/>
                  <a:pt x="175605" y="90827"/>
                </a:cubicBezTo>
                <a:close/>
                <a:moveTo>
                  <a:pt x="129083" y="92600"/>
                </a:moveTo>
                <a:lnTo>
                  <a:pt x="131712" y="93012"/>
                </a:lnTo>
                <a:lnTo>
                  <a:pt x="131047" y="97256"/>
                </a:lnTo>
                <a:lnTo>
                  <a:pt x="128513" y="96875"/>
                </a:lnTo>
                <a:lnTo>
                  <a:pt x="129083" y="92600"/>
                </a:lnTo>
                <a:close/>
                <a:moveTo>
                  <a:pt x="174877" y="94405"/>
                </a:moveTo>
                <a:lnTo>
                  <a:pt x="174243" y="97414"/>
                </a:lnTo>
                <a:lnTo>
                  <a:pt x="170285" y="96939"/>
                </a:lnTo>
                <a:lnTo>
                  <a:pt x="170285" y="95894"/>
                </a:lnTo>
                <a:lnTo>
                  <a:pt x="174877" y="94405"/>
                </a:lnTo>
                <a:close/>
                <a:moveTo>
                  <a:pt x="211581" y="91460"/>
                </a:moveTo>
                <a:lnTo>
                  <a:pt x="213165" y="95799"/>
                </a:lnTo>
                <a:lnTo>
                  <a:pt x="208066" y="97572"/>
                </a:lnTo>
                <a:cubicBezTo>
                  <a:pt x="207496" y="95989"/>
                  <a:pt x="207021" y="94564"/>
                  <a:pt x="206577" y="93297"/>
                </a:cubicBezTo>
                <a:lnTo>
                  <a:pt x="211581" y="91460"/>
                </a:lnTo>
                <a:close/>
                <a:moveTo>
                  <a:pt x="132187" y="93075"/>
                </a:moveTo>
                <a:lnTo>
                  <a:pt x="134055" y="93392"/>
                </a:lnTo>
                <a:lnTo>
                  <a:pt x="133390" y="97604"/>
                </a:lnTo>
                <a:lnTo>
                  <a:pt x="131490" y="97319"/>
                </a:lnTo>
                <a:lnTo>
                  <a:pt x="132187" y="93075"/>
                </a:lnTo>
                <a:close/>
                <a:moveTo>
                  <a:pt x="88357" y="84746"/>
                </a:moveTo>
                <a:lnTo>
                  <a:pt x="89624" y="93487"/>
                </a:lnTo>
                <a:cubicBezTo>
                  <a:pt x="89655" y="93614"/>
                  <a:pt x="89750" y="93677"/>
                  <a:pt x="89877" y="93677"/>
                </a:cubicBezTo>
                <a:lnTo>
                  <a:pt x="92315" y="93645"/>
                </a:lnTo>
                <a:lnTo>
                  <a:pt x="92410" y="97636"/>
                </a:lnTo>
                <a:lnTo>
                  <a:pt x="84461" y="97446"/>
                </a:lnTo>
                <a:cubicBezTo>
                  <a:pt x="83986" y="93930"/>
                  <a:pt x="83353" y="89275"/>
                  <a:pt x="82783" y="84810"/>
                </a:cubicBezTo>
                <a:lnTo>
                  <a:pt x="82783" y="84810"/>
                </a:lnTo>
                <a:lnTo>
                  <a:pt x="83955" y="84936"/>
                </a:lnTo>
                <a:lnTo>
                  <a:pt x="84113" y="84936"/>
                </a:lnTo>
                <a:lnTo>
                  <a:pt x="88357" y="84746"/>
                </a:lnTo>
                <a:close/>
                <a:moveTo>
                  <a:pt x="103526" y="93455"/>
                </a:moveTo>
                <a:lnTo>
                  <a:pt x="103241" y="97382"/>
                </a:lnTo>
                <a:lnTo>
                  <a:pt x="92822" y="97667"/>
                </a:lnTo>
                <a:lnTo>
                  <a:pt x="92727" y="93645"/>
                </a:lnTo>
                <a:lnTo>
                  <a:pt x="103526" y="93455"/>
                </a:lnTo>
                <a:close/>
                <a:moveTo>
                  <a:pt x="142638" y="89180"/>
                </a:moveTo>
                <a:lnTo>
                  <a:pt x="145614" y="89560"/>
                </a:lnTo>
                <a:lnTo>
                  <a:pt x="144221" y="97731"/>
                </a:lnTo>
                <a:lnTo>
                  <a:pt x="141244" y="97351"/>
                </a:lnTo>
                <a:cubicBezTo>
                  <a:pt x="141719" y="94595"/>
                  <a:pt x="142194" y="91840"/>
                  <a:pt x="142638" y="89180"/>
                </a:cubicBezTo>
                <a:close/>
                <a:moveTo>
                  <a:pt x="237201" y="88008"/>
                </a:moveTo>
                <a:cubicBezTo>
                  <a:pt x="237011" y="91270"/>
                  <a:pt x="236980" y="94089"/>
                  <a:pt x="237043" y="96400"/>
                </a:cubicBezTo>
                <a:lnTo>
                  <a:pt x="233274" y="97731"/>
                </a:lnTo>
                <a:lnTo>
                  <a:pt x="231913" y="93455"/>
                </a:lnTo>
                <a:lnTo>
                  <a:pt x="230868" y="90193"/>
                </a:lnTo>
                <a:lnTo>
                  <a:pt x="237201" y="88008"/>
                </a:lnTo>
                <a:close/>
                <a:moveTo>
                  <a:pt x="146058" y="89655"/>
                </a:moveTo>
                <a:lnTo>
                  <a:pt x="148053" y="89908"/>
                </a:lnTo>
                <a:lnTo>
                  <a:pt x="146723" y="98142"/>
                </a:lnTo>
                <a:lnTo>
                  <a:pt x="144696" y="97857"/>
                </a:lnTo>
                <a:lnTo>
                  <a:pt x="146058" y="89655"/>
                </a:lnTo>
                <a:close/>
                <a:moveTo>
                  <a:pt x="181559" y="92220"/>
                </a:moveTo>
                <a:lnTo>
                  <a:pt x="181147" y="98301"/>
                </a:lnTo>
                <a:lnTo>
                  <a:pt x="174687" y="97509"/>
                </a:lnTo>
                <a:lnTo>
                  <a:pt x="175352" y="94247"/>
                </a:lnTo>
                <a:lnTo>
                  <a:pt x="181559" y="92220"/>
                </a:lnTo>
                <a:close/>
                <a:moveTo>
                  <a:pt x="148496" y="89972"/>
                </a:moveTo>
                <a:lnTo>
                  <a:pt x="150238" y="90225"/>
                </a:lnTo>
                <a:lnTo>
                  <a:pt x="148908" y="98396"/>
                </a:lnTo>
                <a:lnTo>
                  <a:pt x="147198" y="98174"/>
                </a:lnTo>
                <a:lnTo>
                  <a:pt x="148496" y="89972"/>
                </a:lnTo>
                <a:close/>
                <a:moveTo>
                  <a:pt x="273272" y="87755"/>
                </a:moveTo>
                <a:lnTo>
                  <a:pt x="276946" y="92822"/>
                </a:lnTo>
                <a:lnTo>
                  <a:pt x="266052" y="98396"/>
                </a:lnTo>
                <a:lnTo>
                  <a:pt x="263582" y="95039"/>
                </a:lnTo>
                <a:lnTo>
                  <a:pt x="262822" y="92822"/>
                </a:lnTo>
                <a:lnTo>
                  <a:pt x="273272" y="87755"/>
                </a:lnTo>
                <a:close/>
                <a:moveTo>
                  <a:pt x="134499" y="93455"/>
                </a:moveTo>
                <a:lnTo>
                  <a:pt x="140801" y="94532"/>
                </a:lnTo>
                <a:cubicBezTo>
                  <a:pt x="140547" y="95894"/>
                  <a:pt x="140326" y="97287"/>
                  <a:pt x="140072" y="98681"/>
                </a:cubicBezTo>
                <a:lnTo>
                  <a:pt x="133834" y="97699"/>
                </a:lnTo>
                <a:lnTo>
                  <a:pt x="134499" y="93455"/>
                </a:lnTo>
                <a:close/>
                <a:moveTo>
                  <a:pt x="104476" y="93519"/>
                </a:moveTo>
                <a:lnTo>
                  <a:pt x="117397" y="95577"/>
                </a:lnTo>
                <a:lnTo>
                  <a:pt x="116827" y="98744"/>
                </a:lnTo>
                <a:lnTo>
                  <a:pt x="108150" y="97256"/>
                </a:lnTo>
                <a:lnTo>
                  <a:pt x="108118" y="97256"/>
                </a:lnTo>
                <a:lnTo>
                  <a:pt x="104191" y="97351"/>
                </a:lnTo>
                <a:lnTo>
                  <a:pt x="104476" y="93519"/>
                </a:lnTo>
                <a:close/>
                <a:moveTo>
                  <a:pt x="150681" y="90288"/>
                </a:moveTo>
                <a:lnTo>
                  <a:pt x="153817" y="90700"/>
                </a:lnTo>
                <a:lnTo>
                  <a:pt x="152487" y="98934"/>
                </a:lnTo>
                <a:lnTo>
                  <a:pt x="149351" y="98491"/>
                </a:lnTo>
                <a:lnTo>
                  <a:pt x="150681" y="90288"/>
                </a:lnTo>
                <a:close/>
                <a:moveTo>
                  <a:pt x="261967" y="93234"/>
                </a:moveTo>
                <a:lnTo>
                  <a:pt x="262663" y="95229"/>
                </a:lnTo>
                <a:lnTo>
                  <a:pt x="254683" y="99029"/>
                </a:lnTo>
                <a:lnTo>
                  <a:pt x="253986" y="97097"/>
                </a:lnTo>
                <a:lnTo>
                  <a:pt x="261967" y="93234"/>
                </a:lnTo>
                <a:close/>
                <a:moveTo>
                  <a:pt x="154292" y="90763"/>
                </a:moveTo>
                <a:cubicBezTo>
                  <a:pt x="155654" y="90953"/>
                  <a:pt x="156952" y="91112"/>
                  <a:pt x="158187" y="91270"/>
                </a:cubicBezTo>
                <a:lnTo>
                  <a:pt x="156857" y="99536"/>
                </a:lnTo>
                <a:lnTo>
                  <a:pt x="152962" y="98966"/>
                </a:lnTo>
                <a:lnTo>
                  <a:pt x="154292" y="90763"/>
                </a:lnTo>
                <a:close/>
                <a:moveTo>
                  <a:pt x="158630" y="91365"/>
                </a:moveTo>
                <a:cubicBezTo>
                  <a:pt x="159770" y="91492"/>
                  <a:pt x="160816" y="91650"/>
                  <a:pt x="161829" y="91745"/>
                </a:cubicBezTo>
                <a:lnTo>
                  <a:pt x="160626" y="100074"/>
                </a:lnTo>
                <a:lnTo>
                  <a:pt x="157300" y="99599"/>
                </a:lnTo>
                <a:lnTo>
                  <a:pt x="158630" y="91365"/>
                </a:lnTo>
                <a:close/>
                <a:moveTo>
                  <a:pt x="277231" y="93202"/>
                </a:moveTo>
                <a:lnTo>
                  <a:pt x="279511" y="96432"/>
                </a:lnTo>
                <a:lnTo>
                  <a:pt x="274381" y="100074"/>
                </a:lnTo>
                <a:lnTo>
                  <a:pt x="271594" y="96084"/>
                </a:lnTo>
                <a:lnTo>
                  <a:pt x="277231" y="93202"/>
                </a:lnTo>
                <a:close/>
                <a:moveTo>
                  <a:pt x="251262" y="90637"/>
                </a:moveTo>
                <a:lnTo>
                  <a:pt x="252688" y="94754"/>
                </a:lnTo>
                <a:lnTo>
                  <a:pt x="239545" y="100359"/>
                </a:lnTo>
                <a:cubicBezTo>
                  <a:pt x="239450" y="99282"/>
                  <a:pt x="239387" y="97952"/>
                  <a:pt x="239355" y="96432"/>
                </a:cubicBezTo>
                <a:lnTo>
                  <a:pt x="251262" y="90637"/>
                </a:lnTo>
                <a:close/>
                <a:moveTo>
                  <a:pt x="162272" y="91840"/>
                </a:moveTo>
                <a:lnTo>
                  <a:pt x="164553" y="92093"/>
                </a:lnTo>
                <a:lnTo>
                  <a:pt x="163476" y="100486"/>
                </a:lnTo>
                <a:lnTo>
                  <a:pt x="161101" y="100137"/>
                </a:lnTo>
                <a:lnTo>
                  <a:pt x="162272" y="91840"/>
                </a:lnTo>
                <a:close/>
                <a:moveTo>
                  <a:pt x="117809" y="95640"/>
                </a:moveTo>
                <a:lnTo>
                  <a:pt x="128006" y="97256"/>
                </a:lnTo>
                <a:lnTo>
                  <a:pt x="127595" y="100549"/>
                </a:lnTo>
                <a:lnTo>
                  <a:pt x="117271" y="98807"/>
                </a:lnTo>
                <a:lnTo>
                  <a:pt x="117809" y="95640"/>
                </a:lnTo>
                <a:close/>
                <a:moveTo>
                  <a:pt x="231564" y="93835"/>
                </a:moveTo>
                <a:lnTo>
                  <a:pt x="232831" y="97889"/>
                </a:lnTo>
                <a:lnTo>
                  <a:pt x="225167" y="100612"/>
                </a:lnTo>
                <a:lnTo>
                  <a:pt x="224249" y="97857"/>
                </a:lnTo>
                <a:lnTo>
                  <a:pt x="223742" y="96337"/>
                </a:lnTo>
                <a:lnTo>
                  <a:pt x="231564" y="93835"/>
                </a:lnTo>
                <a:close/>
                <a:moveTo>
                  <a:pt x="200592" y="90225"/>
                </a:moveTo>
                <a:lnTo>
                  <a:pt x="201669" y="93487"/>
                </a:lnTo>
                <a:lnTo>
                  <a:pt x="199357" y="100676"/>
                </a:lnTo>
                <a:lnTo>
                  <a:pt x="198343" y="97351"/>
                </a:lnTo>
                <a:cubicBezTo>
                  <a:pt x="199103" y="94944"/>
                  <a:pt x="199864" y="92537"/>
                  <a:pt x="200592" y="90225"/>
                </a:cubicBezTo>
                <a:close/>
                <a:moveTo>
                  <a:pt x="222190" y="93170"/>
                </a:moveTo>
                <a:lnTo>
                  <a:pt x="223742" y="97794"/>
                </a:lnTo>
                <a:lnTo>
                  <a:pt x="215413" y="100739"/>
                </a:lnTo>
                <a:lnTo>
                  <a:pt x="213735" y="96084"/>
                </a:lnTo>
                <a:lnTo>
                  <a:pt x="222190" y="93170"/>
                </a:lnTo>
                <a:close/>
                <a:moveTo>
                  <a:pt x="164426" y="96685"/>
                </a:moveTo>
                <a:lnTo>
                  <a:pt x="169810" y="97351"/>
                </a:lnTo>
                <a:lnTo>
                  <a:pt x="169113" y="101246"/>
                </a:lnTo>
                <a:lnTo>
                  <a:pt x="163919" y="100549"/>
                </a:lnTo>
                <a:lnTo>
                  <a:pt x="164426" y="96685"/>
                </a:lnTo>
                <a:close/>
                <a:moveTo>
                  <a:pt x="128481" y="97319"/>
                </a:moveTo>
                <a:lnTo>
                  <a:pt x="133295" y="98079"/>
                </a:lnTo>
                <a:lnTo>
                  <a:pt x="132788" y="101436"/>
                </a:lnTo>
                <a:lnTo>
                  <a:pt x="128038" y="100612"/>
                </a:lnTo>
                <a:lnTo>
                  <a:pt x="128481" y="97319"/>
                </a:lnTo>
                <a:close/>
                <a:moveTo>
                  <a:pt x="170253" y="97414"/>
                </a:moveTo>
                <a:lnTo>
                  <a:pt x="174148" y="97889"/>
                </a:lnTo>
                <a:lnTo>
                  <a:pt x="173357" y="101848"/>
                </a:lnTo>
                <a:lnTo>
                  <a:pt x="169556" y="101309"/>
                </a:lnTo>
                <a:lnTo>
                  <a:pt x="170253" y="97414"/>
                </a:lnTo>
                <a:close/>
                <a:moveTo>
                  <a:pt x="62610" y="82624"/>
                </a:moveTo>
                <a:lnTo>
                  <a:pt x="81865" y="84683"/>
                </a:lnTo>
                <a:cubicBezTo>
                  <a:pt x="82623" y="90592"/>
                  <a:pt x="83476" y="97194"/>
                  <a:pt x="84109" y="102163"/>
                </a:cubicBezTo>
                <a:lnTo>
                  <a:pt x="84109" y="102163"/>
                </a:lnTo>
                <a:cubicBezTo>
                  <a:pt x="82732" y="102100"/>
                  <a:pt x="81638" y="102038"/>
                  <a:pt x="81073" y="102038"/>
                </a:cubicBezTo>
                <a:cubicBezTo>
                  <a:pt x="79141" y="100011"/>
                  <a:pt x="69989" y="90383"/>
                  <a:pt x="62610" y="82624"/>
                </a:cubicBezTo>
                <a:close/>
                <a:moveTo>
                  <a:pt x="108087" y="97731"/>
                </a:moveTo>
                <a:lnTo>
                  <a:pt x="116732" y="99187"/>
                </a:lnTo>
                <a:lnTo>
                  <a:pt x="116131" y="102544"/>
                </a:lnTo>
                <a:lnTo>
                  <a:pt x="112964" y="102069"/>
                </a:lnTo>
                <a:lnTo>
                  <a:pt x="112900" y="102069"/>
                </a:lnTo>
                <a:lnTo>
                  <a:pt x="110082" y="102354"/>
                </a:lnTo>
                <a:lnTo>
                  <a:pt x="104603" y="97826"/>
                </a:lnTo>
                <a:lnTo>
                  <a:pt x="108087" y="97731"/>
                </a:lnTo>
                <a:close/>
                <a:moveTo>
                  <a:pt x="133770" y="98142"/>
                </a:moveTo>
                <a:lnTo>
                  <a:pt x="140009" y="99124"/>
                </a:lnTo>
                <a:cubicBezTo>
                  <a:pt x="139787" y="100264"/>
                  <a:pt x="139597" y="101404"/>
                  <a:pt x="139407" y="102544"/>
                </a:cubicBezTo>
                <a:lnTo>
                  <a:pt x="133232" y="101499"/>
                </a:lnTo>
                <a:lnTo>
                  <a:pt x="133770" y="98142"/>
                </a:lnTo>
                <a:close/>
                <a:moveTo>
                  <a:pt x="262885" y="95640"/>
                </a:moveTo>
                <a:lnTo>
                  <a:pt x="265197" y="98776"/>
                </a:lnTo>
                <a:lnTo>
                  <a:pt x="255949" y="102734"/>
                </a:lnTo>
                <a:lnTo>
                  <a:pt x="254809" y="99472"/>
                </a:lnTo>
                <a:lnTo>
                  <a:pt x="262885" y="95640"/>
                </a:lnTo>
                <a:close/>
                <a:moveTo>
                  <a:pt x="174623" y="97952"/>
                </a:moveTo>
                <a:lnTo>
                  <a:pt x="181147" y="98744"/>
                </a:lnTo>
                <a:lnTo>
                  <a:pt x="180862" y="102893"/>
                </a:lnTo>
                <a:lnTo>
                  <a:pt x="173800" y="101911"/>
                </a:lnTo>
                <a:lnTo>
                  <a:pt x="174623" y="97952"/>
                </a:lnTo>
                <a:close/>
                <a:moveTo>
                  <a:pt x="271182" y="96274"/>
                </a:moveTo>
                <a:lnTo>
                  <a:pt x="274001" y="100359"/>
                </a:lnTo>
                <a:lnTo>
                  <a:pt x="269694" y="103399"/>
                </a:lnTo>
                <a:lnTo>
                  <a:pt x="266305" y="98776"/>
                </a:lnTo>
                <a:lnTo>
                  <a:pt x="271182" y="96274"/>
                </a:lnTo>
                <a:close/>
                <a:moveTo>
                  <a:pt x="252846" y="95197"/>
                </a:moveTo>
                <a:lnTo>
                  <a:pt x="253416" y="96844"/>
                </a:lnTo>
                <a:lnTo>
                  <a:pt x="239862" y="103431"/>
                </a:lnTo>
                <a:cubicBezTo>
                  <a:pt x="239798" y="102861"/>
                  <a:pt x="239672" y="102006"/>
                  <a:pt x="239577" y="100834"/>
                </a:cubicBezTo>
                <a:lnTo>
                  <a:pt x="252846" y="95197"/>
                </a:lnTo>
                <a:close/>
                <a:moveTo>
                  <a:pt x="196570" y="93139"/>
                </a:moveTo>
                <a:lnTo>
                  <a:pt x="197837" y="97351"/>
                </a:lnTo>
                <a:cubicBezTo>
                  <a:pt x="197172" y="99441"/>
                  <a:pt x="196507" y="101531"/>
                  <a:pt x="195842" y="103589"/>
                </a:cubicBezTo>
                <a:lnTo>
                  <a:pt x="195683" y="103083"/>
                </a:lnTo>
                <a:lnTo>
                  <a:pt x="192675" y="94310"/>
                </a:lnTo>
                <a:lnTo>
                  <a:pt x="196570" y="93139"/>
                </a:lnTo>
                <a:close/>
                <a:moveTo>
                  <a:pt x="181812" y="95482"/>
                </a:moveTo>
                <a:lnTo>
                  <a:pt x="186563" y="95672"/>
                </a:lnTo>
                <a:lnTo>
                  <a:pt x="186024" y="103621"/>
                </a:lnTo>
                <a:lnTo>
                  <a:pt x="181337" y="102956"/>
                </a:lnTo>
                <a:lnTo>
                  <a:pt x="181812" y="95482"/>
                </a:lnTo>
                <a:close/>
                <a:moveTo>
                  <a:pt x="223869" y="98237"/>
                </a:moveTo>
                <a:lnTo>
                  <a:pt x="224724" y="100771"/>
                </a:lnTo>
                <a:lnTo>
                  <a:pt x="216458" y="103684"/>
                </a:lnTo>
                <a:lnTo>
                  <a:pt x="215571" y="101182"/>
                </a:lnTo>
                <a:lnTo>
                  <a:pt x="223869" y="98237"/>
                </a:lnTo>
                <a:close/>
                <a:moveTo>
                  <a:pt x="103210" y="97857"/>
                </a:moveTo>
                <a:lnTo>
                  <a:pt x="103115" y="103748"/>
                </a:lnTo>
                <a:cubicBezTo>
                  <a:pt x="98998" y="103019"/>
                  <a:pt x="90352" y="102481"/>
                  <a:pt x="85031" y="102228"/>
                </a:cubicBezTo>
                <a:lnTo>
                  <a:pt x="84493" y="97921"/>
                </a:lnTo>
                <a:lnTo>
                  <a:pt x="92600" y="98111"/>
                </a:lnTo>
                <a:lnTo>
                  <a:pt x="103210" y="97857"/>
                </a:lnTo>
                <a:close/>
                <a:moveTo>
                  <a:pt x="117207" y="99251"/>
                </a:moveTo>
                <a:lnTo>
                  <a:pt x="127531" y="100992"/>
                </a:lnTo>
                <a:lnTo>
                  <a:pt x="127120" y="104191"/>
                </a:lnTo>
                <a:lnTo>
                  <a:pt x="116606" y="102608"/>
                </a:lnTo>
                <a:lnTo>
                  <a:pt x="117207" y="99251"/>
                </a:lnTo>
                <a:close/>
                <a:moveTo>
                  <a:pt x="187038" y="95672"/>
                </a:moveTo>
                <a:lnTo>
                  <a:pt x="187703" y="95704"/>
                </a:lnTo>
                <a:lnTo>
                  <a:pt x="190489" y="104254"/>
                </a:lnTo>
                <a:lnTo>
                  <a:pt x="186499" y="103684"/>
                </a:lnTo>
                <a:lnTo>
                  <a:pt x="187038" y="95672"/>
                </a:lnTo>
                <a:close/>
                <a:moveTo>
                  <a:pt x="192231" y="94437"/>
                </a:moveTo>
                <a:lnTo>
                  <a:pt x="195145" y="102988"/>
                </a:lnTo>
                <a:lnTo>
                  <a:pt x="190996" y="104254"/>
                </a:lnTo>
                <a:lnTo>
                  <a:pt x="188178" y="95640"/>
                </a:lnTo>
                <a:lnTo>
                  <a:pt x="192231" y="94437"/>
                </a:lnTo>
                <a:close/>
                <a:moveTo>
                  <a:pt x="279796" y="96780"/>
                </a:moveTo>
                <a:lnTo>
                  <a:pt x="282583" y="100676"/>
                </a:lnTo>
                <a:cubicBezTo>
                  <a:pt x="280968" y="101911"/>
                  <a:pt x="279226" y="103178"/>
                  <a:pt x="277421" y="104508"/>
                </a:cubicBezTo>
                <a:lnTo>
                  <a:pt x="274603" y="100454"/>
                </a:lnTo>
                <a:lnTo>
                  <a:pt x="279796" y="96780"/>
                </a:lnTo>
                <a:close/>
                <a:moveTo>
                  <a:pt x="127975" y="101087"/>
                </a:moveTo>
                <a:lnTo>
                  <a:pt x="132725" y="101879"/>
                </a:lnTo>
                <a:lnTo>
                  <a:pt x="132250" y="104951"/>
                </a:lnTo>
                <a:lnTo>
                  <a:pt x="127595" y="104254"/>
                </a:lnTo>
                <a:lnTo>
                  <a:pt x="127975" y="101087"/>
                </a:lnTo>
                <a:close/>
                <a:moveTo>
                  <a:pt x="213291" y="96274"/>
                </a:moveTo>
                <a:lnTo>
                  <a:pt x="216046" y="103843"/>
                </a:lnTo>
                <a:lnTo>
                  <a:pt x="210884" y="105648"/>
                </a:lnTo>
                <a:cubicBezTo>
                  <a:pt x="209907" y="102872"/>
                  <a:pt x="209023" y="100317"/>
                  <a:pt x="208234" y="98012"/>
                </a:cubicBezTo>
                <a:lnTo>
                  <a:pt x="208234" y="98012"/>
                </a:lnTo>
                <a:lnTo>
                  <a:pt x="213291" y="96274"/>
                </a:lnTo>
                <a:close/>
                <a:moveTo>
                  <a:pt x="237075" y="97351"/>
                </a:moveTo>
                <a:cubicBezTo>
                  <a:pt x="237138" y="98934"/>
                  <a:pt x="237233" y="100232"/>
                  <a:pt x="237328" y="101309"/>
                </a:cubicBezTo>
                <a:lnTo>
                  <a:pt x="226909" y="105743"/>
                </a:lnTo>
                <a:lnTo>
                  <a:pt x="226624" y="104888"/>
                </a:lnTo>
                <a:lnTo>
                  <a:pt x="225484" y="101467"/>
                </a:lnTo>
                <a:lnTo>
                  <a:pt x="237075" y="97351"/>
                </a:lnTo>
                <a:close/>
                <a:moveTo>
                  <a:pt x="253574" y="97287"/>
                </a:moveTo>
                <a:lnTo>
                  <a:pt x="254239" y="99219"/>
                </a:lnTo>
                <a:lnTo>
                  <a:pt x="240527" y="105743"/>
                </a:lnTo>
                <a:lnTo>
                  <a:pt x="239988" y="104128"/>
                </a:lnTo>
                <a:cubicBezTo>
                  <a:pt x="239988" y="104096"/>
                  <a:pt x="239988" y="104001"/>
                  <a:pt x="239925" y="103906"/>
                </a:cubicBezTo>
                <a:lnTo>
                  <a:pt x="253574" y="97287"/>
                </a:lnTo>
                <a:close/>
                <a:moveTo>
                  <a:pt x="133168" y="101943"/>
                </a:moveTo>
                <a:lnTo>
                  <a:pt x="139344" y="102988"/>
                </a:lnTo>
                <a:cubicBezTo>
                  <a:pt x="139154" y="104001"/>
                  <a:pt x="138996" y="104951"/>
                  <a:pt x="138806" y="105933"/>
                </a:cubicBezTo>
                <a:lnTo>
                  <a:pt x="132693" y="105014"/>
                </a:lnTo>
                <a:lnTo>
                  <a:pt x="133168" y="101943"/>
                </a:lnTo>
                <a:close/>
                <a:moveTo>
                  <a:pt x="173737" y="102354"/>
                </a:moveTo>
                <a:lnTo>
                  <a:pt x="180862" y="103368"/>
                </a:lnTo>
                <a:lnTo>
                  <a:pt x="180672" y="106123"/>
                </a:lnTo>
                <a:lnTo>
                  <a:pt x="173135" y="105236"/>
                </a:lnTo>
                <a:lnTo>
                  <a:pt x="173737" y="102354"/>
                </a:lnTo>
                <a:close/>
                <a:moveTo>
                  <a:pt x="141149" y="97794"/>
                </a:moveTo>
                <a:lnTo>
                  <a:pt x="144158" y="98206"/>
                </a:lnTo>
                <a:lnTo>
                  <a:pt x="142764" y="106503"/>
                </a:lnTo>
                <a:lnTo>
                  <a:pt x="139724" y="106059"/>
                </a:lnTo>
                <a:cubicBezTo>
                  <a:pt x="140199" y="103431"/>
                  <a:pt x="140674" y="100612"/>
                  <a:pt x="141149" y="97794"/>
                </a:cubicBezTo>
                <a:close/>
                <a:moveTo>
                  <a:pt x="181305" y="103399"/>
                </a:moveTo>
                <a:lnTo>
                  <a:pt x="185992" y="104064"/>
                </a:lnTo>
                <a:lnTo>
                  <a:pt x="185834" y="106693"/>
                </a:lnTo>
                <a:lnTo>
                  <a:pt x="181115" y="106186"/>
                </a:lnTo>
                <a:lnTo>
                  <a:pt x="181305" y="103399"/>
                </a:lnTo>
                <a:close/>
                <a:moveTo>
                  <a:pt x="112932" y="102513"/>
                </a:moveTo>
                <a:lnTo>
                  <a:pt x="116067" y="102988"/>
                </a:lnTo>
                <a:lnTo>
                  <a:pt x="115434" y="106756"/>
                </a:lnTo>
                <a:lnTo>
                  <a:pt x="110588" y="102766"/>
                </a:lnTo>
                <a:lnTo>
                  <a:pt x="112932" y="102513"/>
                </a:lnTo>
                <a:close/>
                <a:moveTo>
                  <a:pt x="144601" y="98269"/>
                </a:moveTo>
                <a:lnTo>
                  <a:pt x="146660" y="98554"/>
                </a:lnTo>
                <a:lnTo>
                  <a:pt x="145298" y="106915"/>
                </a:lnTo>
                <a:lnTo>
                  <a:pt x="143208" y="106598"/>
                </a:lnTo>
                <a:lnTo>
                  <a:pt x="144601" y="98269"/>
                </a:lnTo>
                <a:close/>
                <a:moveTo>
                  <a:pt x="204107" y="88895"/>
                </a:moveTo>
                <a:cubicBezTo>
                  <a:pt x="204994" y="91523"/>
                  <a:pt x="207211" y="97826"/>
                  <a:pt x="209998" y="105933"/>
                </a:cubicBezTo>
                <a:lnTo>
                  <a:pt x="206641" y="107136"/>
                </a:lnTo>
                <a:lnTo>
                  <a:pt x="202397" y="94215"/>
                </a:lnTo>
                <a:lnTo>
                  <a:pt x="204107" y="88895"/>
                </a:lnTo>
                <a:close/>
                <a:moveTo>
                  <a:pt x="147103" y="98617"/>
                </a:moveTo>
                <a:lnTo>
                  <a:pt x="148845" y="98871"/>
                </a:lnTo>
                <a:lnTo>
                  <a:pt x="147483" y="107263"/>
                </a:lnTo>
                <a:lnTo>
                  <a:pt x="145741" y="107010"/>
                </a:lnTo>
                <a:lnTo>
                  <a:pt x="147103" y="98617"/>
                </a:lnTo>
                <a:close/>
                <a:moveTo>
                  <a:pt x="186468" y="104159"/>
                </a:moveTo>
                <a:lnTo>
                  <a:pt x="190648" y="104729"/>
                </a:lnTo>
                <a:lnTo>
                  <a:pt x="191535" y="107390"/>
                </a:lnTo>
                <a:lnTo>
                  <a:pt x="191535" y="107390"/>
                </a:lnTo>
                <a:lnTo>
                  <a:pt x="186278" y="106756"/>
                </a:lnTo>
                <a:lnTo>
                  <a:pt x="186468" y="104159"/>
                </a:lnTo>
                <a:close/>
                <a:moveTo>
                  <a:pt x="198090" y="98079"/>
                </a:moveTo>
                <a:lnTo>
                  <a:pt x="199135" y="101436"/>
                </a:lnTo>
                <a:lnTo>
                  <a:pt x="197203" y="107516"/>
                </a:lnTo>
                <a:lnTo>
                  <a:pt x="196095" y="104286"/>
                </a:lnTo>
                <a:cubicBezTo>
                  <a:pt x="196728" y="102259"/>
                  <a:pt x="197425" y="100169"/>
                  <a:pt x="198090" y="98079"/>
                </a:cubicBezTo>
                <a:close/>
                <a:moveTo>
                  <a:pt x="274254" y="100707"/>
                </a:moveTo>
                <a:lnTo>
                  <a:pt x="277041" y="104761"/>
                </a:lnTo>
                <a:cubicBezTo>
                  <a:pt x="275679" y="105743"/>
                  <a:pt x="274286" y="106756"/>
                  <a:pt x="272892" y="107738"/>
                </a:cubicBezTo>
                <a:lnTo>
                  <a:pt x="269979" y="103748"/>
                </a:lnTo>
                <a:lnTo>
                  <a:pt x="274254" y="100707"/>
                </a:lnTo>
                <a:close/>
                <a:moveTo>
                  <a:pt x="149288" y="98934"/>
                </a:moveTo>
                <a:lnTo>
                  <a:pt x="152392" y="99346"/>
                </a:lnTo>
                <a:lnTo>
                  <a:pt x="151062" y="107801"/>
                </a:lnTo>
                <a:lnTo>
                  <a:pt x="147958" y="107326"/>
                </a:lnTo>
                <a:lnTo>
                  <a:pt x="149288" y="98934"/>
                </a:lnTo>
                <a:close/>
                <a:moveTo>
                  <a:pt x="152835" y="99409"/>
                </a:moveTo>
                <a:lnTo>
                  <a:pt x="156762" y="99979"/>
                </a:lnTo>
                <a:lnTo>
                  <a:pt x="155432" y="108435"/>
                </a:lnTo>
                <a:lnTo>
                  <a:pt x="151473" y="107833"/>
                </a:lnTo>
                <a:lnTo>
                  <a:pt x="152835" y="99409"/>
                </a:lnTo>
                <a:close/>
                <a:moveTo>
                  <a:pt x="237360" y="101784"/>
                </a:moveTo>
                <a:cubicBezTo>
                  <a:pt x="237518" y="103114"/>
                  <a:pt x="237645" y="104001"/>
                  <a:pt x="237708" y="104381"/>
                </a:cubicBezTo>
                <a:lnTo>
                  <a:pt x="227827" y="108466"/>
                </a:lnTo>
                <a:lnTo>
                  <a:pt x="227036" y="106154"/>
                </a:lnTo>
                <a:lnTo>
                  <a:pt x="237360" y="101784"/>
                </a:lnTo>
                <a:close/>
                <a:moveTo>
                  <a:pt x="254398" y="99662"/>
                </a:moveTo>
                <a:lnTo>
                  <a:pt x="255538" y="102893"/>
                </a:lnTo>
                <a:lnTo>
                  <a:pt x="241603" y="108815"/>
                </a:lnTo>
                <a:lnTo>
                  <a:pt x="240685" y="106186"/>
                </a:lnTo>
                <a:lnTo>
                  <a:pt x="254398" y="99662"/>
                </a:lnTo>
                <a:close/>
                <a:moveTo>
                  <a:pt x="157237" y="100042"/>
                </a:moveTo>
                <a:lnTo>
                  <a:pt x="160594" y="100517"/>
                </a:lnTo>
                <a:lnTo>
                  <a:pt x="159359" y="109036"/>
                </a:lnTo>
                <a:lnTo>
                  <a:pt x="155907" y="108530"/>
                </a:lnTo>
                <a:lnTo>
                  <a:pt x="157237" y="100042"/>
                </a:lnTo>
                <a:close/>
                <a:moveTo>
                  <a:pt x="127500" y="104729"/>
                </a:moveTo>
                <a:lnTo>
                  <a:pt x="133295" y="105584"/>
                </a:lnTo>
                <a:lnTo>
                  <a:pt x="132693" y="109068"/>
                </a:lnTo>
                <a:lnTo>
                  <a:pt x="127088" y="107991"/>
                </a:lnTo>
                <a:lnTo>
                  <a:pt x="127500" y="104729"/>
                </a:lnTo>
                <a:close/>
                <a:moveTo>
                  <a:pt x="161037" y="100581"/>
                </a:moveTo>
                <a:lnTo>
                  <a:pt x="163444" y="100897"/>
                </a:lnTo>
                <a:lnTo>
                  <a:pt x="162304" y="109480"/>
                </a:lnTo>
                <a:lnTo>
                  <a:pt x="159802" y="109100"/>
                </a:lnTo>
                <a:lnTo>
                  <a:pt x="161037" y="100581"/>
                </a:lnTo>
                <a:close/>
                <a:moveTo>
                  <a:pt x="225009" y="101594"/>
                </a:moveTo>
                <a:lnTo>
                  <a:pt x="226086" y="104793"/>
                </a:lnTo>
                <a:lnTo>
                  <a:pt x="212278" y="109543"/>
                </a:lnTo>
                <a:cubicBezTo>
                  <a:pt x="212246" y="109543"/>
                  <a:pt x="212246" y="109543"/>
                  <a:pt x="212214" y="109575"/>
                </a:cubicBezTo>
                <a:lnTo>
                  <a:pt x="212214" y="109543"/>
                </a:lnTo>
                <a:cubicBezTo>
                  <a:pt x="211866" y="108530"/>
                  <a:pt x="211518" y="107485"/>
                  <a:pt x="211169" y="106503"/>
                </a:cubicBezTo>
                <a:lnTo>
                  <a:pt x="225009" y="101594"/>
                </a:lnTo>
                <a:close/>
                <a:moveTo>
                  <a:pt x="255664" y="103336"/>
                </a:moveTo>
                <a:lnTo>
                  <a:pt x="257058" y="107326"/>
                </a:lnTo>
                <a:lnTo>
                  <a:pt x="251136" y="109796"/>
                </a:lnTo>
                <a:lnTo>
                  <a:pt x="249806" y="105964"/>
                </a:lnTo>
                <a:cubicBezTo>
                  <a:pt x="249774" y="105933"/>
                  <a:pt x="249742" y="105901"/>
                  <a:pt x="249711" y="105869"/>
                </a:cubicBezTo>
                <a:lnTo>
                  <a:pt x="255664" y="103336"/>
                </a:lnTo>
                <a:close/>
                <a:moveTo>
                  <a:pt x="133770" y="105648"/>
                </a:moveTo>
                <a:lnTo>
                  <a:pt x="138742" y="106408"/>
                </a:lnTo>
                <a:cubicBezTo>
                  <a:pt x="138521" y="107675"/>
                  <a:pt x="138331" y="108910"/>
                  <a:pt x="138109" y="110113"/>
                </a:cubicBezTo>
                <a:lnTo>
                  <a:pt x="133137" y="109131"/>
                </a:lnTo>
                <a:lnTo>
                  <a:pt x="133770" y="105648"/>
                </a:lnTo>
                <a:close/>
                <a:moveTo>
                  <a:pt x="202144" y="94975"/>
                </a:moveTo>
                <a:lnTo>
                  <a:pt x="206197" y="107295"/>
                </a:lnTo>
                <a:lnTo>
                  <a:pt x="198090" y="110145"/>
                </a:lnTo>
                <a:lnTo>
                  <a:pt x="197678" y="108973"/>
                </a:lnTo>
                <a:lnTo>
                  <a:pt x="202144" y="94975"/>
                </a:lnTo>
                <a:close/>
                <a:moveTo>
                  <a:pt x="163856" y="100992"/>
                </a:moveTo>
                <a:lnTo>
                  <a:pt x="169018" y="101721"/>
                </a:lnTo>
                <a:lnTo>
                  <a:pt x="167466" y="110176"/>
                </a:lnTo>
                <a:lnTo>
                  <a:pt x="162747" y="109575"/>
                </a:lnTo>
                <a:lnTo>
                  <a:pt x="163856" y="100992"/>
                </a:lnTo>
                <a:close/>
                <a:moveTo>
                  <a:pt x="197457" y="109701"/>
                </a:moveTo>
                <a:lnTo>
                  <a:pt x="197647" y="110303"/>
                </a:lnTo>
                <a:lnTo>
                  <a:pt x="197203" y="110461"/>
                </a:lnTo>
                <a:lnTo>
                  <a:pt x="197457" y="109701"/>
                </a:lnTo>
                <a:close/>
                <a:moveTo>
                  <a:pt x="237803" y="104856"/>
                </a:moveTo>
                <a:lnTo>
                  <a:pt x="238436" y="106693"/>
                </a:lnTo>
                <a:lnTo>
                  <a:pt x="228524" y="110651"/>
                </a:lnTo>
                <a:lnTo>
                  <a:pt x="227954" y="108910"/>
                </a:lnTo>
                <a:lnTo>
                  <a:pt x="237803" y="104856"/>
                </a:lnTo>
                <a:close/>
                <a:moveTo>
                  <a:pt x="169461" y="101753"/>
                </a:moveTo>
                <a:lnTo>
                  <a:pt x="173262" y="102291"/>
                </a:lnTo>
                <a:lnTo>
                  <a:pt x="171551" y="110715"/>
                </a:lnTo>
                <a:lnTo>
                  <a:pt x="167941" y="110240"/>
                </a:lnTo>
                <a:lnTo>
                  <a:pt x="169461" y="101753"/>
                </a:lnTo>
                <a:close/>
                <a:moveTo>
                  <a:pt x="116511" y="103051"/>
                </a:moveTo>
                <a:lnTo>
                  <a:pt x="127056" y="104634"/>
                </a:lnTo>
                <a:lnTo>
                  <a:pt x="126201" y="111348"/>
                </a:lnTo>
                <a:lnTo>
                  <a:pt x="117714" y="108656"/>
                </a:lnTo>
                <a:lnTo>
                  <a:pt x="115814" y="107073"/>
                </a:lnTo>
                <a:lnTo>
                  <a:pt x="116511" y="103051"/>
                </a:lnTo>
                <a:close/>
                <a:moveTo>
                  <a:pt x="60551" y="83828"/>
                </a:moveTo>
                <a:cubicBezTo>
                  <a:pt x="68785" y="92505"/>
                  <a:pt x="79521" y="103779"/>
                  <a:pt x="79711" y="103969"/>
                </a:cubicBezTo>
                <a:cubicBezTo>
                  <a:pt x="79901" y="104191"/>
                  <a:pt x="80186" y="104318"/>
                  <a:pt x="80503" y="104318"/>
                </a:cubicBezTo>
                <a:cubicBezTo>
                  <a:pt x="80534" y="104318"/>
                  <a:pt x="81991" y="104381"/>
                  <a:pt x="84145" y="104476"/>
                </a:cubicBezTo>
                <a:lnTo>
                  <a:pt x="83385" y="111380"/>
                </a:lnTo>
                <a:cubicBezTo>
                  <a:pt x="77051" y="109701"/>
                  <a:pt x="70559" y="108561"/>
                  <a:pt x="64035" y="107991"/>
                </a:cubicBezTo>
                <a:lnTo>
                  <a:pt x="59443" y="98332"/>
                </a:lnTo>
                <a:lnTo>
                  <a:pt x="60551" y="83828"/>
                </a:lnTo>
                <a:close/>
                <a:moveTo>
                  <a:pt x="195303" y="103399"/>
                </a:moveTo>
                <a:lnTo>
                  <a:pt x="195588" y="104286"/>
                </a:lnTo>
                <a:cubicBezTo>
                  <a:pt x="194796" y="106788"/>
                  <a:pt x="194005" y="109163"/>
                  <a:pt x="193308" y="111380"/>
                </a:cubicBezTo>
                <a:lnTo>
                  <a:pt x="191123" y="104698"/>
                </a:lnTo>
                <a:lnTo>
                  <a:pt x="195303" y="103399"/>
                </a:lnTo>
                <a:close/>
                <a:moveTo>
                  <a:pt x="195842" y="105014"/>
                </a:moveTo>
                <a:lnTo>
                  <a:pt x="196950" y="108276"/>
                </a:lnTo>
                <a:lnTo>
                  <a:pt x="196127" y="110841"/>
                </a:lnTo>
                <a:lnTo>
                  <a:pt x="193688" y="111697"/>
                </a:lnTo>
                <a:cubicBezTo>
                  <a:pt x="194353" y="109638"/>
                  <a:pt x="195082" y="107358"/>
                  <a:pt x="195842" y="105014"/>
                </a:cubicBezTo>
                <a:close/>
                <a:moveTo>
                  <a:pt x="173040" y="105711"/>
                </a:moveTo>
                <a:lnTo>
                  <a:pt x="180640" y="106566"/>
                </a:lnTo>
                <a:lnTo>
                  <a:pt x="180324" y="111855"/>
                </a:lnTo>
                <a:lnTo>
                  <a:pt x="172026" y="110778"/>
                </a:lnTo>
                <a:lnTo>
                  <a:pt x="173040" y="105711"/>
                </a:lnTo>
                <a:close/>
                <a:moveTo>
                  <a:pt x="181115" y="106630"/>
                </a:moveTo>
                <a:lnTo>
                  <a:pt x="185802" y="107168"/>
                </a:lnTo>
                <a:lnTo>
                  <a:pt x="185422" y="112520"/>
                </a:lnTo>
                <a:lnTo>
                  <a:pt x="180767" y="111918"/>
                </a:lnTo>
                <a:lnTo>
                  <a:pt x="181115" y="106630"/>
                </a:lnTo>
                <a:close/>
                <a:moveTo>
                  <a:pt x="186246" y="107231"/>
                </a:moveTo>
                <a:lnTo>
                  <a:pt x="191693" y="107865"/>
                </a:lnTo>
                <a:lnTo>
                  <a:pt x="193023" y="111950"/>
                </a:lnTo>
                <a:lnTo>
                  <a:pt x="189761" y="113090"/>
                </a:lnTo>
                <a:lnTo>
                  <a:pt x="185897" y="112583"/>
                </a:lnTo>
                <a:lnTo>
                  <a:pt x="186246" y="107231"/>
                </a:lnTo>
                <a:close/>
                <a:moveTo>
                  <a:pt x="249331" y="106028"/>
                </a:moveTo>
                <a:cubicBezTo>
                  <a:pt x="249331" y="106059"/>
                  <a:pt x="249331" y="106091"/>
                  <a:pt x="249331" y="106123"/>
                </a:cubicBezTo>
                <a:lnTo>
                  <a:pt x="250692" y="109955"/>
                </a:lnTo>
                <a:lnTo>
                  <a:pt x="243060" y="113122"/>
                </a:lnTo>
                <a:lnTo>
                  <a:pt x="241730" y="109258"/>
                </a:lnTo>
                <a:lnTo>
                  <a:pt x="249331" y="106028"/>
                </a:lnTo>
                <a:close/>
                <a:moveTo>
                  <a:pt x="277548" y="105489"/>
                </a:moveTo>
                <a:lnTo>
                  <a:pt x="280810" y="110176"/>
                </a:lnTo>
                <a:lnTo>
                  <a:pt x="276756" y="113533"/>
                </a:lnTo>
                <a:lnTo>
                  <a:pt x="273399" y="108498"/>
                </a:lnTo>
                <a:cubicBezTo>
                  <a:pt x="274793" y="107485"/>
                  <a:pt x="276154" y="106503"/>
                  <a:pt x="277548" y="105489"/>
                </a:cubicBezTo>
                <a:close/>
                <a:moveTo>
                  <a:pt x="162716" y="110018"/>
                </a:moveTo>
                <a:lnTo>
                  <a:pt x="171456" y="111158"/>
                </a:lnTo>
                <a:lnTo>
                  <a:pt x="170918" y="113882"/>
                </a:lnTo>
                <a:lnTo>
                  <a:pt x="162399" y="112425"/>
                </a:lnTo>
                <a:lnTo>
                  <a:pt x="162716" y="110018"/>
                </a:lnTo>
                <a:close/>
                <a:moveTo>
                  <a:pt x="127025" y="108435"/>
                </a:moveTo>
                <a:lnTo>
                  <a:pt x="132630" y="109511"/>
                </a:lnTo>
                <a:lnTo>
                  <a:pt x="131838" y="113913"/>
                </a:lnTo>
                <a:cubicBezTo>
                  <a:pt x="129780" y="112963"/>
                  <a:pt x="127848" y="112077"/>
                  <a:pt x="126645" y="111475"/>
                </a:cubicBezTo>
                <a:lnTo>
                  <a:pt x="127025" y="108435"/>
                </a:lnTo>
                <a:close/>
                <a:moveTo>
                  <a:pt x="238563" y="107105"/>
                </a:moveTo>
                <a:lnTo>
                  <a:pt x="239482" y="109733"/>
                </a:lnTo>
                <a:lnTo>
                  <a:pt x="229632" y="113913"/>
                </a:lnTo>
                <a:lnTo>
                  <a:pt x="228682" y="111063"/>
                </a:lnTo>
                <a:lnTo>
                  <a:pt x="238563" y="107105"/>
                </a:lnTo>
                <a:close/>
                <a:moveTo>
                  <a:pt x="226244" y="105236"/>
                </a:moveTo>
                <a:lnTo>
                  <a:pt x="227384" y="108625"/>
                </a:lnTo>
                <a:lnTo>
                  <a:pt x="213830" y="114198"/>
                </a:lnTo>
                <a:cubicBezTo>
                  <a:pt x="213323" y="112773"/>
                  <a:pt x="212848" y="111348"/>
                  <a:pt x="212373" y="109986"/>
                </a:cubicBezTo>
                <a:lnTo>
                  <a:pt x="212404" y="109986"/>
                </a:lnTo>
                <a:lnTo>
                  <a:pt x="226244" y="105236"/>
                </a:lnTo>
                <a:close/>
                <a:moveTo>
                  <a:pt x="171900" y="111190"/>
                </a:moveTo>
                <a:lnTo>
                  <a:pt x="180260" y="112298"/>
                </a:lnTo>
                <a:lnTo>
                  <a:pt x="180070" y="115402"/>
                </a:lnTo>
                <a:lnTo>
                  <a:pt x="171361" y="113945"/>
                </a:lnTo>
                <a:lnTo>
                  <a:pt x="171900" y="111190"/>
                </a:lnTo>
                <a:close/>
                <a:moveTo>
                  <a:pt x="210283" y="106820"/>
                </a:moveTo>
                <a:lnTo>
                  <a:pt x="211834" y="111222"/>
                </a:lnTo>
                <a:lnTo>
                  <a:pt x="199832" y="115402"/>
                </a:lnTo>
                <a:lnTo>
                  <a:pt x="198375" y="111031"/>
                </a:lnTo>
                <a:lnTo>
                  <a:pt x="210283" y="106820"/>
                </a:lnTo>
                <a:close/>
                <a:moveTo>
                  <a:pt x="133073" y="109575"/>
                </a:moveTo>
                <a:lnTo>
                  <a:pt x="138046" y="110525"/>
                </a:lnTo>
                <a:cubicBezTo>
                  <a:pt x="137697" y="112552"/>
                  <a:pt x="137380" y="114452"/>
                  <a:pt x="137095" y="116162"/>
                </a:cubicBezTo>
                <a:cubicBezTo>
                  <a:pt x="135544" y="115560"/>
                  <a:pt x="133897" y="114832"/>
                  <a:pt x="132282" y="114103"/>
                </a:cubicBezTo>
                <a:lnTo>
                  <a:pt x="132282" y="114072"/>
                </a:lnTo>
                <a:lnTo>
                  <a:pt x="133073" y="109575"/>
                </a:lnTo>
                <a:close/>
                <a:moveTo>
                  <a:pt x="227511" y="109068"/>
                </a:moveTo>
                <a:lnTo>
                  <a:pt x="228112" y="110778"/>
                </a:lnTo>
                <a:lnTo>
                  <a:pt x="214526" y="116194"/>
                </a:lnTo>
                <a:cubicBezTo>
                  <a:pt x="214336" y="115687"/>
                  <a:pt x="214146" y="115148"/>
                  <a:pt x="213988" y="114642"/>
                </a:cubicBezTo>
                <a:lnTo>
                  <a:pt x="227511" y="109068"/>
                </a:lnTo>
                <a:close/>
                <a:moveTo>
                  <a:pt x="265450" y="99156"/>
                </a:moveTo>
                <a:lnTo>
                  <a:pt x="272132" y="108276"/>
                </a:lnTo>
                <a:cubicBezTo>
                  <a:pt x="267730" y="111380"/>
                  <a:pt x="263518" y="114293"/>
                  <a:pt x="260636" y="116194"/>
                </a:cubicBezTo>
                <a:lnTo>
                  <a:pt x="257628" y="107580"/>
                </a:lnTo>
                <a:lnTo>
                  <a:pt x="257691" y="107580"/>
                </a:lnTo>
                <a:cubicBezTo>
                  <a:pt x="257786" y="107548"/>
                  <a:pt x="257850" y="107390"/>
                  <a:pt x="257818" y="107295"/>
                </a:cubicBezTo>
                <a:cubicBezTo>
                  <a:pt x="257772" y="107202"/>
                  <a:pt x="257691" y="107143"/>
                  <a:pt x="257602" y="107143"/>
                </a:cubicBezTo>
                <a:cubicBezTo>
                  <a:pt x="257569" y="107143"/>
                  <a:pt x="257535" y="107151"/>
                  <a:pt x="257501" y="107168"/>
                </a:cubicBezTo>
                <a:lnTo>
                  <a:pt x="256108" y="103178"/>
                </a:lnTo>
                <a:lnTo>
                  <a:pt x="265450" y="99156"/>
                </a:lnTo>
                <a:close/>
                <a:moveTo>
                  <a:pt x="155812" y="108973"/>
                </a:moveTo>
                <a:lnTo>
                  <a:pt x="159264" y="109480"/>
                </a:lnTo>
                <a:lnTo>
                  <a:pt x="158250" y="116605"/>
                </a:lnTo>
                <a:lnTo>
                  <a:pt x="154735" y="115718"/>
                </a:lnTo>
                <a:lnTo>
                  <a:pt x="155812" y="108973"/>
                </a:lnTo>
                <a:close/>
                <a:moveTo>
                  <a:pt x="162304" y="112868"/>
                </a:moveTo>
                <a:lnTo>
                  <a:pt x="170855" y="114325"/>
                </a:lnTo>
                <a:lnTo>
                  <a:pt x="170316" y="116890"/>
                </a:lnTo>
                <a:lnTo>
                  <a:pt x="162051" y="115243"/>
                </a:lnTo>
                <a:lnTo>
                  <a:pt x="162304" y="112868"/>
                </a:lnTo>
                <a:close/>
                <a:moveTo>
                  <a:pt x="159707" y="109543"/>
                </a:moveTo>
                <a:lnTo>
                  <a:pt x="162241" y="109955"/>
                </a:lnTo>
                <a:lnTo>
                  <a:pt x="161259" y="117397"/>
                </a:lnTo>
                <a:lnTo>
                  <a:pt x="158725" y="116732"/>
                </a:lnTo>
                <a:lnTo>
                  <a:pt x="159707" y="109543"/>
                </a:lnTo>
                <a:close/>
                <a:moveTo>
                  <a:pt x="139661" y="106503"/>
                </a:moveTo>
                <a:lnTo>
                  <a:pt x="142701" y="106946"/>
                </a:lnTo>
                <a:lnTo>
                  <a:pt x="140896" y="117650"/>
                </a:lnTo>
                <a:cubicBezTo>
                  <a:pt x="140167" y="117397"/>
                  <a:pt x="139122" y="117017"/>
                  <a:pt x="137951" y="116510"/>
                </a:cubicBezTo>
                <a:cubicBezTo>
                  <a:pt x="138426" y="113692"/>
                  <a:pt x="139027" y="110240"/>
                  <a:pt x="139661" y="106535"/>
                </a:cubicBezTo>
                <a:lnTo>
                  <a:pt x="139661" y="106503"/>
                </a:lnTo>
                <a:close/>
                <a:moveTo>
                  <a:pt x="281063" y="110556"/>
                </a:moveTo>
                <a:lnTo>
                  <a:pt x="283723" y="114388"/>
                </a:lnTo>
                <a:lnTo>
                  <a:pt x="279575" y="117840"/>
                </a:lnTo>
                <a:lnTo>
                  <a:pt x="277009" y="113913"/>
                </a:lnTo>
                <a:lnTo>
                  <a:pt x="281063" y="110556"/>
                </a:lnTo>
                <a:close/>
                <a:moveTo>
                  <a:pt x="239640" y="110176"/>
                </a:moveTo>
                <a:lnTo>
                  <a:pt x="240938" y="114008"/>
                </a:lnTo>
                <a:lnTo>
                  <a:pt x="231058" y="118125"/>
                </a:lnTo>
                <a:lnTo>
                  <a:pt x="229791" y="114357"/>
                </a:lnTo>
                <a:lnTo>
                  <a:pt x="239640" y="110176"/>
                </a:lnTo>
                <a:close/>
                <a:moveTo>
                  <a:pt x="143144" y="107010"/>
                </a:moveTo>
                <a:lnTo>
                  <a:pt x="145266" y="107326"/>
                </a:lnTo>
                <a:lnTo>
                  <a:pt x="143524" y="118189"/>
                </a:lnTo>
                <a:cubicBezTo>
                  <a:pt x="142701" y="118062"/>
                  <a:pt x="142131" y="117967"/>
                  <a:pt x="141909" y="117935"/>
                </a:cubicBezTo>
                <a:cubicBezTo>
                  <a:pt x="141719" y="117904"/>
                  <a:pt x="141529" y="117872"/>
                  <a:pt x="141339" y="117809"/>
                </a:cubicBezTo>
                <a:lnTo>
                  <a:pt x="143144" y="107010"/>
                </a:lnTo>
                <a:close/>
                <a:moveTo>
                  <a:pt x="145709" y="107421"/>
                </a:moveTo>
                <a:lnTo>
                  <a:pt x="147451" y="107675"/>
                </a:lnTo>
                <a:lnTo>
                  <a:pt x="145709" y="118600"/>
                </a:lnTo>
                <a:lnTo>
                  <a:pt x="143999" y="118252"/>
                </a:lnTo>
                <a:lnTo>
                  <a:pt x="145709" y="107421"/>
                </a:lnTo>
                <a:close/>
                <a:moveTo>
                  <a:pt x="171266" y="114388"/>
                </a:moveTo>
                <a:lnTo>
                  <a:pt x="180039" y="115877"/>
                </a:lnTo>
                <a:lnTo>
                  <a:pt x="179849" y="118759"/>
                </a:lnTo>
                <a:lnTo>
                  <a:pt x="170760" y="116954"/>
                </a:lnTo>
                <a:lnTo>
                  <a:pt x="171266" y="114388"/>
                </a:lnTo>
                <a:close/>
                <a:moveTo>
                  <a:pt x="147895" y="107738"/>
                </a:moveTo>
                <a:lnTo>
                  <a:pt x="150998" y="108213"/>
                </a:lnTo>
                <a:lnTo>
                  <a:pt x="149193" y="119297"/>
                </a:lnTo>
                <a:lnTo>
                  <a:pt x="146121" y="118727"/>
                </a:lnTo>
                <a:lnTo>
                  <a:pt x="147895" y="107738"/>
                </a:lnTo>
                <a:close/>
                <a:moveTo>
                  <a:pt x="211993" y="111665"/>
                </a:moveTo>
                <a:cubicBezTo>
                  <a:pt x="212309" y="112615"/>
                  <a:pt x="212658" y="113565"/>
                  <a:pt x="212975" y="114547"/>
                </a:cubicBezTo>
                <a:lnTo>
                  <a:pt x="201162" y="119424"/>
                </a:lnTo>
                <a:lnTo>
                  <a:pt x="199990" y="115845"/>
                </a:lnTo>
                <a:lnTo>
                  <a:pt x="211993" y="111665"/>
                </a:lnTo>
                <a:close/>
                <a:moveTo>
                  <a:pt x="257216" y="107770"/>
                </a:moveTo>
                <a:lnTo>
                  <a:pt x="260225" y="116479"/>
                </a:lnTo>
                <a:cubicBezTo>
                  <a:pt x="259148" y="117239"/>
                  <a:pt x="258040" y="117904"/>
                  <a:pt x="256900" y="118537"/>
                </a:cubicBezTo>
                <a:cubicBezTo>
                  <a:pt x="256836" y="118537"/>
                  <a:pt x="255949" y="118885"/>
                  <a:pt x="254461" y="119455"/>
                </a:cubicBezTo>
                <a:lnTo>
                  <a:pt x="251262" y="110240"/>
                </a:lnTo>
                <a:lnTo>
                  <a:pt x="257216" y="107770"/>
                </a:lnTo>
                <a:close/>
                <a:moveTo>
                  <a:pt x="228239" y="111222"/>
                </a:moveTo>
                <a:lnTo>
                  <a:pt x="229221" y="114103"/>
                </a:lnTo>
                <a:lnTo>
                  <a:pt x="221303" y="117460"/>
                </a:lnTo>
                <a:lnTo>
                  <a:pt x="215698" y="119709"/>
                </a:lnTo>
                <a:cubicBezTo>
                  <a:pt x="215381" y="118664"/>
                  <a:pt x="215033" y="117650"/>
                  <a:pt x="214685" y="116637"/>
                </a:cubicBezTo>
                <a:lnTo>
                  <a:pt x="214653" y="116637"/>
                </a:lnTo>
                <a:lnTo>
                  <a:pt x="228239" y="111222"/>
                </a:lnTo>
                <a:close/>
                <a:moveTo>
                  <a:pt x="151473" y="108276"/>
                </a:moveTo>
                <a:lnTo>
                  <a:pt x="155432" y="108878"/>
                </a:lnTo>
                <a:lnTo>
                  <a:pt x="153627" y="120184"/>
                </a:lnTo>
                <a:cubicBezTo>
                  <a:pt x="152233" y="119899"/>
                  <a:pt x="150903" y="119645"/>
                  <a:pt x="149668" y="119392"/>
                </a:cubicBezTo>
                <a:lnTo>
                  <a:pt x="151473" y="108276"/>
                </a:lnTo>
                <a:close/>
                <a:moveTo>
                  <a:pt x="213133" y="114990"/>
                </a:moveTo>
                <a:cubicBezTo>
                  <a:pt x="213323" y="115497"/>
                  <a:pt x="213481" y="116004"/>
                  <a:pt x="213671" y="116542"/>
                </a:cubicBezTo>
                <a:lnTo>
                  <a:pt x="201795" y="121292"/>
                </a:lnTo>
                <a:lnTo>
                  <a:pt x="201320" y="119867"/>
                </a:lnTo>
                <a:lnTo>
                  <a:pt x="213133" y="114990"/>
                </a:lnTo>
                <a:close/>
                <a:moveTo>
                  <a:pt x="180735" y="112393"/>
                </a:moveTo>
                <a:lnTo>
                  <a:pt x="189286" y="113502"/>
                </a:lnTo>
                <a:lnTo>
                  <a:pt x="180165" y="121387"/>
                </a:lnTo>
                <a:lnTo>
                  <a:pt x="180735" y="112393"/>
                </a:lnTo>
                <a:close/>
                <a:moveTo>
                  <a:pt x="229347" y="114547"/>
                </a:moveTo>
                <a:lnTo>
                  <a:pt x="230614" y="118315"/>
                </a:lnTo>
                <a:lnTo>
                  <a:pt x="222919" y="121514"/>
                </a:lnTo>
                <a:lnTo>
                  <a:pt x="221684" y="117809"/>
                </a:lnTo>
                <a:lnTo>
                  <a:pt x="229347" y="114547"/>
                </a:lnTo>
                <a:close/>
                <a:moveTo>
                  <a:pt x="154703" y="116130"/>
                </a:moveTo>
                <a:lnTo>
                  <a:pt x="161259" y="117809"/>
                </a:lnTo>
                <a:lnTo>
                  <a:pt x="160752" y="121704"/>
                </a:lnTo>
                <a:cubicBezTo>
                  <a:pt x="158504" y="121229"/>
                  <a:pt x="156224" y="120754"/>
                  <a:pt x="154038" y="120279"/>
                </a:cubicBezTo>
                <a:lnTo>
                  <a:pt x="154703" y="116130"/>
                </a:lnTo>
                <a:close/>
                <a:moveTo>
                  <a:pt x="250851" y="110398"/>
                </a:moveTo>
                <a:lnTo>
                  <a:pt x="254049" y="119582"/>
                </a:lnTo>
                <a:lnTo>
                  <a:pt x="246290" y="122496"/>
                </a:lnTo>
                <a:lnTo>
                  <a:pt x="243218" y="113565"/>
                </a:lnTo>
                <a:lnTo>
                  <a:pt x="250851" y="110398"/>
                </a:lnTo>
                <a:close/>
                <a:moveTo>
                  <a:pt x="197932" y="111158"/>
                </a:moveTo>
                <a:lnTo>
                  <a:pt x="200750" y="119582"/>
                </a:lnTo>
                <a:lnTo>
                  <a:pt x="193340" y="122622"/>
                </a:lnTo>
                <a:lnTo>
                  <a:pt x="196855" y="111570"/>
                </a:lnTo>
                <a:lnTo>
                  <a:pt x="197932" y="111158"/>
                </a:lnTo>
                <a:close/>
                <a:moveTo>
                  <a:pt x="85063" y="104508"/>
                </a:moveTo>
                <a:cubicBezTo>
                  <a:pt x="90542" y="104793"/>
                  <a:pt x="99409" y="105331"/>
                  <a:pt x="103083" y="106091"/>
                </a:cubicBezTo>
                <a:lnTo>
                  <a:pt x="102766" y="122939"/>
                </a:lnTo>
                <a:lnTo>
                  <a:pt x="94691" y="115022"/>
                </a:lnTo>
                <a:cubicBezTo>
                  <a:pt x="94564" y="114895"/>
                  <a:pt x="94437" y="114800"/>
                  <a:pt x="94311" y="114768"/>
                </a:cubicBezTo>
                <a:cubicBezTo>
                  <a:pt x="94216" y="114737"/>
                  <a:pt x="90289" y="113217"/>
                  <a:pt x="84271" y="111602"/>
                </a:cubicBezTo>
                <a:lnTo>
                  <a:pt x="85063" y="104508"/>
                </a:lnTo>
                <a:close/>
                <a:moveTo>
                  <a:pt x="104160" y="98617"/>
                </a:moveTo>
                <a:lnTo>
                  <a:pt x="117239" y="109416"/>
                </a:lnTo>
                <a:cubicBezTo>
                  <a:pt x="117271" y="109448"/>
                  <a:pt x="117334" y="109480"/>
                  <a:pt x="117366" y="109480"/>
                </a:cubicBezTo>
                <a:lnTo>
                  <a:pt x="126265" y="112298"/>
                </a:lnTo>
                <a:cubicBezTo>
                  <a:pt x="126835" y="112552"/>
                  <a:pt x="132503" y="115243"/>
                  <a:pt x="136937" y="117080"/>
                </a:cubicBezTo>
                <a:cubicBezTo>
                  <a:pt x="136430" y="119867"/>
                  <a:pt x="136082" y="122052"/>
                  <a:pt x="135860" y="123351"/>
                </a:cubicBezTo>
                <a:cubicBezTo>
                  <a:pt x="134974" y="122907"/>
                  <a:pt x="134182" y="122274"/>
                  <a:pt x="133549" y="121514"/>
                </a:cubicBezTo>
                <a:cubicBezTo>
                  <a:pt x="129083" y="115687"/>
                  <a:pt x="124966" y="114388"/>
                  <a:pt x="120976" y="113122"/>
                </a:cubicBezTo>
                <a:cubicBezTo>
                  <a:pt x="120026" y="112805"/>
                  <a:pt x="119012" y="112488"/>
                  <a:pt x="118031" y="112140"/>
                </a:cubicBezTo>
                <a:cubicBezTo>
                  <a:pt x="115782" y="111253"/>
                  <a:pt x="113724" y="109701"/>
                  <a:pt x="111729" y="108213"/>
                </a:cubicBezTo>
                <a:cubicBezTo>
                  <a:pt x="109417" y="106471"/>
                  <a:pt x="107041" y="104666"/>
                  <a:pt x="104318" y="103969"/>
                </a:cubicBezTo>
                <a:lnTo>
                  <a:pt x="104065" y="103906"/>
                </a:lnTo>
                <a:lnTo>
                  <a:pt x="104160" y="98617"/>
                </a:lnTo>
                <a:close/>
                <a:moveTo>
                  <a:pt x="162019" y="115655"/>
                </a:moveTo>
                <a:lnTo>
                  <a:pt x="170253" y="117302"/>
                </a:lnTo>
                <a:lnTo>
                  <a:pt x="169018" y="123446"/>
                </a:lnTo>
                <a:lnTo>
                  <a:pt x="161227" y="121799"/>
                </a:lnTo>
                <a:lnTo>
                  <a:pt x="162019" y="115655"/>
                </a:lnTo>
                <a:close/>
                <a:moveTo>
                  <a:pt x="221240" y="117999"/>
                </a:moveTo>
                <a:lnTo>
                  <a:pt x="222507" y="121704"/>
                </a:lnTo>
                <a:lnTo>
                  <a:pt x="217187" y="123921"/>
                </a:lnTo>
                <a:cubicBezTo>
                  <a:pt x="216743" y="122654"/>
                  <a:pt x="216300" y="121387"/>
                  <a:pt x="215888" y="120152"/>
                </a:cubicBezTo>
                <a:lnTo>
                  <a:pt x="221240" y="117999"/>
                </a:lnTo>
                <a:close/>
                <a:moveTo>
                  <a:pt x="195778" y="111950"/>
                </a:moveTo>
                <a:lnTo>
                  <a:pt x="192200" y="123097"/>
                </a:lnTo>
                <a:lnTo>
                  <a:pt x="189634" y="124174"/>
                </a:lnTo>
                <a:lnTo>
                  <a:pt x="189888" y="123287"/>
                </a:lnTo>
                <a:cubicBezTo>
                  <a:pt x="189951" y="123129"/>
                  <a:pt x="191376" y="118854"/>
                  <a:pt x="193340" y="112805"/>
                </a:cubicBezTo>
                <a:lnTo>
                  <a:pt x="195778" y="111950"/>
                </a:lnTo>
                <a:close/>
                <a:moveTo>
                  <a:pt x="272639" y="109005"/>
                </a:moveTo>
                <a:lnTo>
                  <a:pt x="276028" y="114135"/>
                </a:lnTo>
                <a:lnTo>
                  <a:pt x="263297" y="124712"/>
                </a:lnTo>
                <a:lnTo>
                  <a:pt x="260922" y="117112"/>
                </a:lnTo>
                <a:cubicBezTo>
                  <a:pt x="263867" y="115148"/>
                  <a:pt x="268174" y="112172"/>
                  <a:pt x="272639" y="109005"/>
                </a:cubicBezTo>
                <a:close/>
                <a:moveTo>
                  <a:pt x="213798" y="116954"/>
                </a:moveTo>
                <a:cubicBezTo>
                  <a:pt x="214146" y="117967"/>
                  <a:pt x="214495" y="119012"/>
                  <a:pt x="214875" y="120057"/>
                </a:cubicBezTo>
                <a:lnTo>
                  <a:pt x="202935" y="124839"/>
                </a:lnTo>
                <a:lnTo>
                  <a:pt x="201922" y="121704"/>
                </a:lnTo>
                <a:lnTo>
                  <a:pt x="213798" y="116954"/>
                </a:lnTo>
                <a:close/>
                <a:moveTo>
                  <a:pt x="200877" y="120025"/>
                </a:moveTo>
                <a:lnTo>
                  <a:pt x="201352" y="121451"/>
                </a:lnTo>
                <a:lnTo>
                  <a:pt x="192611" y="124934"/>
                </a:lnTo>
                <a:lnTo>
                  <a:pt x="193150" y="123192"/>
                </a:lnTo>
                <a:lnTo>
                  <a:pt x="200877" y="120025"/>
                </a:lnTo>
                <a:close/>
                <a:moveTo>
                  <a:pt x="170728" y="117397"/>
                </a:moveTo>
                <a:lnTo>
                  <a:pt x="179880" y="119202"/>
                </a:lnTo>
                <a:lnTo>
                  <a:pt x="179722" y="121767"/>
                </a:lnTo>
                <a:lnTo>
                  <a:pt x="175985" y="124997"/>
                </a:lnTo>
                <a:lnTo>
                  <a:pt x="169398" y="123572"/>
                </a:lnTo>
                <a:lnTo>
                  <a:pt x="170728" y="117397"/>
                </a:lnTo>
                <a:close/>
                <a:moveTo>
                  <a:pt x="192041" y="123667"/>
                </a:moveTo>
                <a:lnTo>
                  <a:pt x="191503" y="125378"/>
                </a:lnTo>
                <a:lnTo>
                  <a:pt x="188938" y="126391"/>
                </a:lnTo>
                <a:lnTo>
                  <a:pt x="189444" y="124744"/>
                </a:lnTo>
                <a:lnTo>
                  <a:pt x="192041" y="123667"/>
                </a:lnTo>
                <a:close/>
                <a:moveTo>
                  <a:pt x="241097" y="114452"/>
                </a:moveTo>
                <a:lnTo>
                  <a:pt x="244137" y="123351"/>
                </a:lnTo>
                <a:lnTo>
                  <a:pt x="234098" y="127151"/>
                </a:lnTo>
                <a:lnTo>
                  <a:pt x="231216" y="118569"/>
                </a:lnTo>
                <a:lnTo>
                  <a:pt x="241097" y="114452"/>
                </a:lnTo>
                <a:close/>
                <a:moveTo>
                  <a:pt x="260510" y="117365"/>
                </a:moveTo>
                <a:lnTo>
                  <a:pt x="262885" y="124966"/>
                </a:lnTo>
                <a:lnTo>
                  <a:pt x="257216" y="127309"/>
                </a:lnTo>
                <a:lnTo>
                  <a:pt x="254778" y="120310"/>
                </a:lnTo>
                <a:cubicBezTo>
                  <a:pt x="256234" y="119740"/>
                  <a:pt x="257121" y="119424"/>
                  <a:pt x="257185" y="119392"/>
                </a:cubicBezTo>
                <a:cubicBezTo>
                  <a:pt x="258325" y="118790"/>
                  <a:pt x="259465" y="118125"/>
                  <a:pt x="260510" y="117365"/>
                </a:cubicBezTo>
                <a:close/>
                <a:moveTo>
                  <a:pt x="192833" y="112963"/>
                </a:moveTo>
                <a:cubicBezTo>
                  <a:pt x="190933" y="118822"/>
                  <a:pt x="189571" y="122971"/>
                  <a:pt x="189539" y="123097"/>
                </a:cubicBezTo>
                <a:lnTo>
                  <a:pt x="189128" y="124332"/>
                </a:lnTo>
                <a:lnTo>
                  <a:pt x="179722" y="128228"/>
                </a:lnTo>
                <a:cubicBezTo>
                  <a:pt x="178899" y="127183"/>
                  <a:pt x="177949" y="126233"/>
                  <a:pt x="176935" y="125409"/>
                </a:cubicBezTo>
                <a:lnTo>
                  <a:pt x="179944" y="122812"/>
                </a:lnTo>
                <a:cubicBezTo>
                  <a:pt x="180039" y="122781"/>
                  <a:pt x="180102" y="122717"/>
                  <a:pt x="180134" y="122622"/>
                </a:cubicBezTo>
                <a:lnTo>
                  <a:pt x="190204" y="113882"/>
                </a:lnTo>
                <a:lnTo>
                  <a:pt x="192833" y="112963"/>
                </a:lnTo>
                <a:close/>
                <a:moveTo>
                  <a:pt x="215096" y="120437"/>
                </a:moveTo>
                <a:cubicBezTo>
                  <a:pt x="215508" y="121672"/>
                  <a:pt x="215951" y="122939"/>
                  <a:pt x="216395" y="124206"/>
                </a:cubicBezTo>
                <a:lnTo>
                  <a:pt x="204456" y="129178"/>
                </a:lnTo>
                <a:lnTo>
                  <a:pt x="203157" y="125219"/>
                </a:lnTo>
                <a:lnTo>
                  <a:pt x="215096" y="120437"/>
                </a:lnTo>
                <a:close/>
                <a:moveTo>
                  <a:pt x="276281" y="114515"/>
                </a:moveTo>
                <a:lnTo>
                  <a:pt x="278878" y="118410"/>
                </a:lnTo>
                <a:lnTo>
                  <a:pt x="265007" y="129399"/>
                </a:lnTo>
                <a:lnTo>
                  <a:pt x="263423" y="125187"/>
                </a:lnTo>
                <a:lnTo>
                  <a:pt x="276281" y="114515"/>
                </a:lnTo>
                <a:close/>
                <a:moveTo>
                  <a:pt x="201510" y="121894"/>
                </a:moveTo>
                <a:lnTo>
                  <a:pt x="202524" y="124997"/>
                </a:lnTo>
                <a:lnTo>
                  <a:pt x="191123" y="129589"/>
                </a:lnTo>
                <a:lnTo>
                  <a:pt x="192421" y="125504"/>
                </a:lnTo>
                <a:lnTo>
                  <a:pt x="201510" y="121894"/>
                </a:lnTo>
                <a:close/>
                <a:moveTo>
                  <a:pt x="188969" y="124902"/>
                </a:moveTo>
                <a:lnTo>
                  <a:pt x="188368" y="126644"/>
                </a:lnTo>
                <a:lnTo>
                  <a:pt x="180799" y="129653"/>
                </a:lnTo>
                <a:cubicBezTo>
                  <a:pt x="180514" y="129304"/>
                  <a:pt x="180260" y="128956"/>
                  <a:pt x="179975" y="128639"/>
                </a:cubicBezTo>
                <a:lnTo>
                  <a:pt x="188969" y="124902"/>
                </a:lnTo>
                <a:close/>
                <a:moveTo>
                  <a:pt x="137760" y="117492"/>
                </a:moveTo>
                <a:cubicBezTo>
                  <a:pt x="139629" y="118252"/>
                  <a:pt x="141149" y="118790"/>
                  <a:pt x="141814" y="118854"/>
                </a:cubicBezTo>
                <a:cubicBezTo>
                  <a:pt x="142923" y="118949"/>
                  <a:pt x="152075" y="120849"/>
                  <a:pt x="160594" y="122654"/>
                </a:cubicBezTo>
                <a:lnTo>
                  <a:pt x="159675" y="129938"/>
                </a:lnTo>
                <a:cubicBezTo>
                  <a:pt x="155337" y="128608"/>
                  <a:pt x="151188" y="127689"/>
                  <a:pt x="147388" y="126834"/>
                </a:cubicBezTo>
                <a:cubicBezTo>
                  <a:pt x="143049" y="125884"/>
                  <a:pt x="139312" y="125061"/>
                  <a:pt x="136684" y="123826"/>
                </a:cubicBezTo>
                <a:cubicBezTo>
                  <a:pt x="136874" y="122622"/>
                  <a:pt x="137285" y="120374"/>
                  <a:pt x="137760" y="117492"/>
                </a:cubicBezTo>
                <a:close/>
                <a:moveTo>
                  <a:pt x="230773" y="118759"/>
                </a:moveTo>
                <a:lnTo>
                  <a:pt x="233654" y="127309"/>
                </a:lnTo>
                <a:lnTo>
                  <a:pt x="225896" y="130286"/>
                </a:lnTo>
                <a:lnTo>
                  <a:pt x="223077" y="121989"/>
                </a:lnTo>
                <a:lnTo>
                  <a:pt x="230773" y="118759"/>
                </a:lnTo>
                <a:close/>
                <a:moveTo>
                  <a:pt x="254334" y="120469"/>
                </a:moveTo>
                <a:lnTo>
                  <a:pt x="256773" y="127468"/>
                </a:lnTo>
                <a:lnTo>
                  <a:pt x="249077" y="130603"/>
                </a:lnTo>
                <a:lnTo>
                  <a:pt x="246607" y="123382"/>
                </a:lnTo>
                <a:lnTo>
                  <a:pt x="254334" y="120469"/>
                </a:lnTo>
                <a:close/>
                <a:moveTo>
                  <a:pt x="191313" y="125948"/>
                </a:moveTo>
                <a:lnTo>
                  <a:pt x="190014" y="130064"/>
                </a:lnTo>
                <a:lnTo>
                  <a:pt x="187418" y="131078"/>
                </a:lnTo>
                <a:lnTo>
                  <a:pt x="188748" y="126961"/>
                </a:lnTo>
                <a:lnTo>
                  <a:pt x="191313" y="125948"/>
                </a:lnTo>
                <a:close/>
                <a:moveTo>
                  <a:pt x="263043" y="125409"/>
                </a:moveTo>
                <a:lnTo>
                  <a:pt x="264627" y="129684"/>
                </a:lnTo>
                <a:lnTo>
                  <a:pt x="264500" y="129811"/>
                </a:lnTo>
                <a:lnTo>
                  <a:pt x="258863" y="132091"/>
                </a:lnTo>
                <a:lnTo>
                  <a:pt x="257375" y="127721"/>
                </a:lnTo>
                <a:lnTo>
                  <a:pt x="263043" y="125409"/>
                </a:lnTo>
                <a:close/>
                <a:moveTo>
                  <a:pt x="222697" y="122084"/>
                </a:moveTo>
                <a:lnTo>
                  <a:pt x="225515" y="130413"/>
                </a:lnTo>
                <a:lnTo>
                  <a:pt x="220195" y="132440"/>
                </a:lnTo>
                <a:cubicBezTo>
                  <a:pt x="219213" y="129748"/>
                  <a:pt x="218263" y="127024"/>
                  <a:pt x="217345" y="124332"/>
                </a:cubicBezTo>
                <a:lnTo>
                  <a:pt x="217377" y="124301"/>
                </a:lnTo>
                <a:lnTo>
                  <a:pt x="222697" y="122084"/>
                </a:lnTo>
                <a:close/>
                <a:moveTo>
                  <a:pt x="188241" y="127151"/>
                </a:moveTo>
                <a:lnTo>
                  <a:pt x="186943" y="131268"/>
                </a:lnTo>
                <a:lnTo>
                  <a:pt x="183269" y="132725"/>
                </a:lnTo>
                <a:cubicBezTo>
                  <a:pt x="182541" y="131743"/>
                  <a:pt x="181844" y="130825"/>
                  <a:pt x="181179" y="129969"/>
                </a:cubicBezTo>
                <a:lnTo>
                  <a:pt x="188241" y="127151"/>
                </a:lnTo>
                <a:close/>
                <a:moveTo>
                  <a:pt x="279100" y="118790"/>
                </a:moveTo>
                <a:lnTo>
                  <a:pt x="281918" y="123034"/>
                </a:lnTo>
                <a:lnTo>
                  <a:pt x="266242" y="132788"/>
                </a:lnTo>
                <a:lnTo>
                  <a:pt x="265165" y="129843"/>
                </a:lnTo>
                <a:lnTo>
                  <a:pt x="279100" y="118790"/>
                </a:lnTo>
                <a:close/>
                <a:moveTo>
                  <a:pt x="256931" y="127911"/>
                </a:moveTo>
                <a:lnTo>
                  <a:pt x="258451" y="132250"/>
                </a:lnTo>
                <a:lnTo>
                  <a:pt x="250724" y="135385"/>
                </a:lnTo>
                <a:lnTo>
                  <a:pt x="249236" y="131046"/>
                </a:lnTo>
                <a:lnTo>
                  <a:pt x="256931" y="127911"/>
                </a:lnTo>
                <a:close/>
                <a:moveTo>
                  <a:pt x="244454" y="124206"/>
                </a:moveTo>
                <a:lnTo>
                  <a:pt x="246955" y="131458"/>
                </a:lnTo>
                <a:lnTo>
                  <a:pt x="236885" y="135480"/>
                </a:lnTo>
                <a:lnTo>
                  <a:pt x="234383" y="128038"/>
                </a:lnTo>
                <a:lnTo>
                  <a:pt x="244454" y="124206"/>
                </a:lnTo>
                <a:close/>
                <a:moveTo>
                  <a:pt x="202682" y="125441"/>
                </a:moveTo>
                <a:lnTo>
                  <a:pt x="203981" y="129399"/>
                </a:lnTo>
                <a:lnTo>
                  <a:pt x="189223" y="135543"/>
                </a:lnTo>
                <a:lnTo>
                  <a:pt x="190996" y="130128"/>
                </a:lnTo>
                <a:lnTo>
                  <a:pt x="202682" y="125441"/>
                </a:lnTo>
                <a:close/>
                <a:moveTo>
                  <a:pt x="186753" y="131838"/>
                </a:moveTo>
                <a:lnTo>
                  <a:pt x="185486" y="135828"/>
                </a:lnTo>
                <a:cubicBezTo>
                  <a:pt x="184821" y="134878"/>
                  <a:pt x="184187" y="133960"/>
                  <a:pt x="183554" y="133105"/>
                </a:cubicBezTo>
                <a:lnTo>
                  <a:pt x="186753" y="131838"/>
                </a:lnTo>
                <a:close/>
                <a:moveTo>
                  <a:pt x="103970" y="106313"/>
                </a:moveTo>
                <a:cubicBezTo>
                  <a:pt x="106155" y="106946"/>
                  <a:pt x="108182" y="108466"/>
                  <a:pt x="110303" y="110081"/>
                </a:cubicBezTo>
                <a:cubicBezTo>
                  <a:pt x="112457" y="111697"/>
                  <a:pt x="114610" y="113343"/>
                  <a:pt x="117207" y="114293"/>
                </a:cubicBezTo>
                <a:cubicBezTo>
                  <a:pt x="118252" y="114705"/>
                  <a:pt x="119266" y="115022"/>
                  <a:pt x="120247" y="115338"/>
                </a:cubicBezTo>
                <a:cubicBezTo>
                  <a:pt x="124238" y="116605"/>
                  <a:pt x="127690" y="117714"/>
                  <a:pt x="131712" y="122939"/>
                </a:cubicBezTo>
                <a:cubicBezTo>
                  <a:pt x="132535" y="123984"/>
                  <a:pt x="133580" y="124807"/>
                  <a:pt x="134752" y="125409"/>
                </a:cubicBezTo>
                <a:lnTo>
                  <a:pt x="133739" y="130001"/>
                </a:lnTo>
                <a:lnTo>
                  <a:pt x="114959" y="127246"/>
                </a:lnTo>
                <a:cubicBezTo>
                  <a:pt x="114895" y="127246"/>
                  <a:pt x="114832" y="127246"/>
                  <a:pt x="114769" y="127278"/>
                </a:cubicBezTo>
                <a:cubicBezTo>
                  <a:pt x="114737" y="127341"/>
                  <a:pt x="114705" y="127373"/>
                  <a:pt x="114674" y="127436"/>
                </a:cubicBezTo>
                <a:lnTo>
                  <a:pt x="113502" y="136177"/>
                </a:lnTo>
                <a:lnTo>
                  <a:pt x="107485" y="135575"/>
                </a:lnTo>
                <a:lnTo>
                  <a:pt x="104286" y="124617"/>
                </a:lnTo>
                <a:cubicBezTo>
                  <a:pt x="104223" y="124427"/>
                  <a:pt x="104128" y="124269"/>
                  <a:pt x="103970" y="124111"/>
                </a:cubicBezTo>
                <a:lnTo>
                  <a:pt x="103653" y="123794"/>
                </a:lnTo>
                <a:lnTo>
                  <a:pt x="103970" y="106313"/>
                </a:lnTo>
                <a:close/>
                <a:moveTo>
                  <a:pt x="216521" y="124649"/>
                </a:moveTo>
                <a:cubicBezTo>
                  <a:pt x="217472" y="127341"/>
                  <a:pt x="218422" y="130064"/>
                  <a:pt x="219340" y="132756"/>
                </a:cubicBezTo>
                <a:cubicBezTo>
                  <a:pt x="215065" y="134403"/>
                  <a:pt x="210916" y="136018"/>
                  <a:pt x="207211" y="137475"/>
                </a:cubicBezTo>
                <a:lnTo>
                  <a:pt x="204614" y="129621"/>
                </a:lnTo>
                <a:lnTo>
                  <a:pt x="216521" y="124649"/>
                </a:lnTo>
                <a:close/>
                <a:moveTo>
                  <a:pt x="115085" y="127721"/>
                </a:moveTo>
                <a:lnTo>
                  <a:pt x="133644" y="130445"/>
                </a:lnTo>
                <a:lnTo>
                  <a:pt x="131997" y="138077"/>
                </a:lnTo>
                <a:lnTo>
                  <a:pt x="113945" y="136240"/>
                </a:lnTo>
                <a:lnTo>
                  <a:pt x="115085" y="127721"/>
                </a:lnTo>
                <a:close/>
                <a:moveTo>
                  <a:pt x="264785" y="130128"/>
                </a:moveTo>
                <a:lnTo>
                  <a:pt x="267002" y="136145"/>
                </a:lnTo>
                <a:cubicBezTo>
                  <a:pt x="267002" y="136145"/>
                  <a:pt x="267034" y="136177"/>
                  <a:pt x="267034" y="136177"/>
                </a:cubicBezTo>
                <a:lnTo>
                  <a:pt x="261112" y="138520"/>
                </a:lnTo>
                <a:lnTo>
                  <a:pt x="259021" y="132503"/>
                </a:lnTo>
                <a:lnTo>
                  <a:pt x="264690" y="130191"/>
                </a:lnTo>
                <a:lnTo>
                  <a:pt x="264753" y="130160"/>
                </a:lnTo>
                <a:lnTo>
                  <a:pt x="264785" y="130128"/>
                </a:lnTo>
                <a:close/>
                <a:moveTo>
                  <a:pt x="189856" y="130603"/>
                </a:moveTo>
                <a:lnTo>
                  <a:pt x="187291" y="138552"/>
                </a:lnTo>
                <a:cubicBezTo>
                  <a:pt x="186784" y="137792"/>
                  <a:pt x="186278" y="137032"/>
                  <a:pt x="185771" y="136303"/>
                </a:cubicBezTo>
                <a:lnTo>
                  <a:pt x="187323" y="131616"/>
                </a:lnTo>
                <a:lnTo>
                  <a:pt x="189856" y="130603"/>
                </a:lnTo>
                <a:close/>
                <a:moveTo>
                  <a:pt x="234003" y="128133"/>
                </a:moveTo>
                <a:lnTo>
                  <a:pt x="236505" y="135607"/>
                </a:lnTo>
                <a:lnTo>
                  <a:pt x="228777" y="138678"/>
                </a:lnTo>
                <a:lnTo>
                  <a:pt x="226212" y="131110"/>
                </a:lnTo>
                <a:cubicBezTo>
                  <a:pt x="228841" y="130096"/>
                  <a:pt x="231469" y="129114"/>
                  <a:pt x="234003" y="128133"/>
                </a:cubicBezTo>
                <a:close/>
                <a:moveTo>
                  <a:pt x="247082" y="131901"/>
                </a:moveTo>
                <a:lnTo>
                  <a:pt x="248602" y="136272"/>
                </a:lnTo>
                <a:lnTo>
                  <a:pt x="238531" y="140325"/>
                </a:lnTo>
                <a:lnTo>
                  <a:pt x="237043" y="135923"/>
                </a:lnTo>
                <a:lnTo>
                  <a:pt x="247082" y="131901"/>
                </a:lnTo>
                <a:close/>
                <a:moveTo>
                  <a:pt x="225801" y="131268"/>
                </a:moveTo>
                <a:lnTo>
                  <a:pt x="228302" y="138900"/>
                </a:lnTo>
                <a:lnTo>
                  <a:pt x="223109" y="140990"/>
                </a:lnTo>
                <a:cubicBezTo>
                  <a:pt x="222222" y="138457"/>
                  <a:pt x="221335" y="135923"/>
                  <a:pt x="220448" y="133326"/>
                </a:cubicBezTo>
                <a:lnTo>
                  <a:pt x="225801" y="131268"/>
                </a:lnTo>
                <a:close/>
                <a:moveTo>
                  <a:pt x="258578" y="132661"/>
                </a:moveTo>
                <a:lnTo>
                  <a:pt x="260668" y="138678"/>
                </a:lnTo>
                <a:lnTo>
                  <a:pt x="252878" y="141719"/>
                </a:lnTo>
                <a:lnTo>
                  <a:pt x="250851" y="135828"/>
                </a:lnTo>
                <a:lnTo>
                  <a:pt x="258578" y="132661"/>
                </a:lnTo>
                <a:close/>
                <a:moveTo>
                  <a:pt x="280715" y="131300"/>
                </a:moveTo>
                <a:lnTo>
                  <a:pt x="284230" y="140610"/>
                </a:lnTo>
                <a:lnTo>
                  <a:pt x="280493" y="141909"/>
                </a:lnTo>
                <a:lnTo>
                  <a:pt x="277389" y="132598"/>
                </a:lnTo>
                <a:lnTo>
                  <a:pt x="280715" y="131300"/>
                </a:lnTo>
                <a:close/>
                <a:moveTo>
                  <a:pt x="161069" y="122749"/>
                </a:moveTo>
                <a:cubicBezTo>
                  <a:pt x="168448" y="124301"/>
                  <a:pt x="175320" y="125789"/>
                  <a:pt x="175985" y="125916"/>
                </a:cubicBezTo>
                <a:cubicBezTo>
                  <a:pt x="177315" y="126549"/>
                  <a:pt x="181020" y="131110"/>
                  <a:pt x="185074" y="136968"/>
                </a:cubicBezTo>
                <a:lnTo>
                  <a:pt x="183016" y="143460"/>
                </a:lnTo>
                <a:cubicBezTo>
                  <a:pt x="181369" y="141845"/>
                  <a:pt x="179659" y="140357"/>
                  <a:pt x="177822" y="138995"/>
                </a:cubicBezTo>
                <a:cubicBezTo>
                  <a:pt x="172026" y="134656"/>
                  <a:pt x="165946" y="131965"/>
                  <a:pt x="160119" y="130096"/>
                </a:cubicBezTo>
                <a:lnTo>
                  <a:pt x="161069" y="122749"/>
                </a:lnTo>
                <a:close/>
                <a:moveTo>
                  <a:pt x="236663" y="136050"/>
                </a:moveTo>
                <a:lnTo>
                  <a:pt x="238088" y="140484"/>
                </a:lnTo>
                <a:lnTo>
                  <a:pt x="230393" y="143650"/>
                </a:lnTo>
                <a:lnTo>
                  <a:pt x="228872" y="139185"/>
                </a:lnTo>
                <a:lnTo>
                  <a:pt x="236663" y="136050"/>
                </a:lnTo>
                <a:close/>
                <a:moveTo>
                  <a:pt x="204107" y="129843"/>
                </a:moveTo>
                <a:lnTo>
                  <a:pt x="206736" y="137665"/>
                </a:lnTo>
                <a:cubicBezTo>
                  <a:pt x="203664" y="138868"/>
                  <a:pt x="200940" y="139977"/>
                  <a:pt x="198723" y="140832"/>
                </a:cubicBezTo>
                <a:lnTo>
                  <a:pt x="198628" y="140832"/>
                </a:lnTo>
                <a:cubicBezTo>
                  <a:pt x="198565" y="140864"/>
                  <a:pt x="198502" y="140895"/>
                  <a:pt x="198502" y="140959"/>
                </a:cubicBezTo>
                <a:cubicBezTo>
                  <a:pt x="195905" y="142004"/>
                  <a:pt x="194036" y="142795"/>
                  <a:pt x="193276" y="143175"/>
                </a:cubicBezTo>
                <a:cubicBezTo>
                  <a:pt x="192516" y="143555"/>
                  <a:pt x="191756" y="144030"/>
                  <a:pt x="191028" y="144474"/>
                </a:cubicBezTo>
                <a:cubicBezTo>
                  <a:pt x="190046" y="142795"/>
                  <a:pt x="189001" y="141149"/>
                  <a:pt x="187956" y="139565"/>
                </a:cubicBezTo>
                <a:lnTo>
                  <a:pt x="187924" y="139565"/>
                </a:lnTo>
                <a:lnTo>
                  <a:pt x="189033" y="136113"/>
                </a:lnTo>
                <a:lnTo>
                  <a:pt x="204107" y="129843"/>
                </a:lnTo>
                <a:close/>
                <a:moveTo>
                  <a:pt x="185391" y="137443"/>
                </a:moveTo>
                <a:cubicBezTo>
                  <a:pt x="185897" y="138172"/>
                  <a:pt x="186404" y="138932"/>
                  <a:pt x="186911" y="139724"/>
                </a:cubicBezTo>
                <a:lnTo>
                  <a:pt x="185042" y="145582"/>
                </a:lnTo>
                <a:cubicBezTo>
                  <a:pt x="184504" y="144981"/>
                  <a:pt x="183966" y="144379"/>
                  <a:pt x="183364" y="143809"/>
                </a:cubicBezTo>
                <a:lnTo>
                  <a:pt x="185391" y="137443"/>
                </a:lnTo>
                <a:close/>
                <a:moveTo>
                  <a:pt x="228461" y="139343"/>
                </a:moveTo>
                <a:lnTo>
                  <a:pt x="229949" y="143809"/>
                </a:lnTo>
                <a:lnTo>
                  <a:pt x="224755" y="145899"/>
                </a:lnTo>
                <a:lnTo>
                  <a:pt x="223235" y="141434"/>
                </a:lnTo>
                <a:lnTo>
                  <a:pt x="228461" y="139343"/>
                </a:lnTo>
                <a:close/>
                <a:moveTo>
                  <a:pt x="276946" y="132756"/>
                </a:moveTo>
                <a:lnTo>
                  <a:pt x="280050" y="142035"/>
                </a:lnTo>
                <a:lnTo>
                  <a:pt x="264215" y="147387"/>
                </a:lnTo>
                <a:lnTo>
                  <a:pt x="261238" y="138900"/>
                </a:lnTo>
                <a:lnTo>
                  <a:pt x="276946" y="132756"/>
                </a:lnTo>
                <a:close/>
                <a:moveTo>
                  <a:pt x="187576" y="140705"/>
                </a:moveTo>
                <a:cubicBezTo>
                  <a:pt x="188494" y="142099"/>
                  <a:pt x="189381" y="143524"/>
                  <a:pt x="190268" y="144949"/>
                </a:cubicBezTo>
                <a:cubicBezTo>
                  <a:pt x="189064" y="145741"/>
                  <a:pt x="187924" y="146627"/>
                  <a:pt x="186848" y="147577"/>
                </a:cubicBezTo>
                <a:cubicBezTo>
                  <a:pt x="186499" y="147197"/>
                  <a:pt x="186119" y="146754"/>
                  <a:pt x="185771" y="146374"/>
                </a:cubicBezTo>
                <a:lnTo>
                  <a:pt x="187576" y="140705"/>
                </a:lnTo>
                <a:close/>
                <a:moveTo>
                  <a:pt x="238278" y="140895"/>
                </a:moveTo>
                <a:lnTo>
                  <a:pt x="239672" y="145012"/>
                </a:lnTo>
                <a:lnTo>
                  <a:pt x="231913" y="147926"/>
                </a:lnTo>
                <a:lnTo>
                  <a:pt x="230583" y="144030"/>
                </a:lnTo>
                <a:lnTo>
                  <a:pt x="238278" y="140895"/>
                </a:lnTo>
                <a:close/>
                <a:moveTo>
                  <a:pt x="260827" y="139090"/>
                </a:moveTo>
                <a:lnTo>
                  <a:pt x="263772" y="147577"/>
                </a:lnTo>
                <a:lnTo>
                  <a:pt x="260700" y="148622"/>
                </a:lnTo>
                <a:lnTo>
                  <a:pt x="257881" y="140262"/>
                </a:lnTo>
                <a:lnTo>
                  <a:pt x="260827" y="139090"/>
                </a:lnTo>
                <a:close/>
                <a:moveTo>
                  <a:pt x="248792" y="136652"/>
                </a:moveTo>
                <a:lnTo>
                  <a:pt x="251547" y="144696"/>
                </a:lnTo>
                <a:lnTo>
                  <a:pt x="241413" y="148717"/>
                </a:lnTo>
                <a:lnTo>
                  <a:pt x="238721" y="140737"/>
                </a:lnTo>
                <a:lnTo>
                  <a:pt x="248792" y="136652"/>
                </a:lnTo>
                <a:close/>
                <a:moveTo>
                  <a:pt x="136874" y="126391"/>
                </a:moveTo>
                <a:cubicBezTo>
                  <a:pt x="139597" y="127468"/>
                  <a:pt x="143018" y="128228"/>
                  <a:pt x="146913" y="129083"/>
                </a:cubicBezTo>
                <a:cubicBezTo>
                  <a:pt x="150681" y="129906"/>
                  <a:pt x="154830" y="130825"/>
                  <a:pt x="159137" y="132186"/>
                </a:cubicBezTo>
                <a:lnTo>
                  <a:pt x="155622" y="149129"/>
                </a:lnTo>
                <a:lnTo>
                  <a:pt x="132725" y="145519"/>
                </a:lnTo>
                <a:lnTo>
                  <a:pt x="133929" y="140009"/>
                </a:lnTo>
                <a:lnTo>
                  <a:pt x="141434" y="141275"/>
                </a:lnTo>
                <a:lnTo>
                  <a:pt x="141497" y="141275"/>
                </a:lnTo>
                <a:cubicBezTo>
                  <a:pt x="141507" y="141276"/>
                  <a:pt x="141516" y="141277"/>
                  <a:pt x="141524" y="141277"/>
                </a:cubicBezTo>
                <a:cubicBezTo>
                  <a:pt x="141784" y="141277"/>
                  <a:pt x="141805" y="140831"/>
                  <a:pt x="141529" y="140800"/>
                </a:cubicBezTo>
                <a:lnTo>
                  <a:pt x="134024" y="139565"/>
                </a:lnTo>
                <a:lnTo>
                  <a:pt x="136874" y="126391"/>
                </a:lnTo>
                <a:close/>
                <a:moveTo>
                  <a:pt x="207021" y="138520"/>
                </a:moveTo>
                <a:lnTo>
                  <a:pt x="209554" y="146057"/>
                </a:lnTo>
                <a:lnTo>
                  <a:pt x="201384" y="149319"/>
                </a:lnTo>
                <a:lnTo>
                  <a:pt x="199103" y="141687"/>
                </a:lnTo>
                <a:cubicBezTo>
                  <a:pt x="201320" y="140769"/>
                  <a:pt x="204012" y="139692"/>
                  <a:pt x="207021" y="138520"/>
                </a:cubicBezTo>
                <a:close/>
                <a:moveTo>
                  <a:pt x="184947" y="148939"/>
                </a:moveTo>
                <a:lnTo>
                  <a:pt x="185201" y="149224"/>
                </a:lnTo>
                <a:cubicBezTo>
                  <a:pt x="185016" y="149440"/>
                  <a:pt x="184861" y="149626"/>
                  <a:pt x="184677" y="149840"/>
                </a:cubicBezTo>
                <a:lnTo>
                  <a:pt x="184677" y="149840"/>
                </a:lnTo>
                <a:lnTo>
                  <a:pt x="184947" y="148939"/>
                </a:lnTo>
                <a:close/>
                <a:moveTo>
                  <a:pt x="257501" y="140389"/>
                </a:moveTo>
                <a:lnTo>
                  <a:pt x="260320" y="148717"/>
                </a:lnTo>
                <a:lnTo>
                  <a:pt x="255886" y="150238"/>
                </a:lnTo>
                <a:lnTo>
                  <a:pt x="253099" y="142130"/>
                </a:lnTo>
                <a:lnTo>
                  <a:pt x="257501" y="140389"/>
                </a:lnTo>
                <a:close/>
                <a:moveTo>
                  <a:pt x="219593" y="133675"/>
                </a:moveTo>
                <a:cubicBezTo>
                  <a:pt x="221050" y="137950"/>
                  <a:pt x="222507" y="142194"/>
                  <a:pt x="223932" y="146247"/>
                </a:cubicBezTo>
                <a:lnTo>
                  <a:pt x="211708" y="151219"/>
                </a:lnTo>
                <a:lnTo>
                  <a:pt x="207464" y="138393"/>
                </a:lnTo>
                <a:cubicBezTo>
                  <a:pt x="211138" y="136937"/>
                  <a:pt x="215286" y="135322"/>
                  <a:pt x="219593" y="133675"/>
                </a:cubicBezTo>
                <a:close/>
                <a:moveTo>
                  <a:pt x="198660" y="141877"/>
                </a:moveTo>
                <a:lnTo>
                  <a:pt x="200940" y="149446"/>
                </a:lnTo>
                <a:cubicBezTo>
                  <a:pt x="200940" y="149478"/>
                  <a:pt x="200972" y="149478"/>
                  <a:pt x="200972" y="149478"/>
                </a:cubicBezTo>
                <a:lnTo>
                  <a:pt x="195145" y="151789"/>
                </a:lnTo>
                <a:cubicBezTo>
                  <a:pt x="194068" y="149699"/>
                  <a:pt x="192833" y="147482"/>
                  <a:pt x="191503" y="145266"/>
                </a:cubicBezTo>
                <a:cubicBezTo>
                  <a:pt x="192200" y="144822"/>
                  <a:pt x="192928" y="144411"/>
                  <a:pt x="193688" y="143999"/>
                </a:cubicBezTo>
                <a:cubicBezTo>
                  <a:pt x="194448" y="143619"/>
                  <a:pt x="196190" y="142890"/>
                  <a:pt x="198660" y="141877"/>
                </a:cubicBezTo>
                <a:close/>
                <a:moveTo>
                  <a:pt x="239830" y="145424"/>
                </a:moveTo>
                <a:lnTo>
                  <a:pt x="240970" y="148876"/>
                </a:lnTo>
                <a:lnTo>
                  <a:pt x="233274" y="151948"/>
                </a:lnTo>
                <a:lnTo>
                  <a:pt x="232008" y="148401"/>
                </a:lnTo>
                <a:lnTo>
                  <a:pt x="239830" y="145424"/>
                </a:lnTo>
                <a:close/>
                <a:moveTo>
                  <a:pt x="269219" y="146659"/>
                </a:moveTo>
                <a:lnTo>
                  <a:pt x="270454" y="150491"/>
                </a:lnTo>
                <a:lnTo>
                  <a:pt x="265767" y="152169"/>
                </a:lnTo>
                <a:lnTo>
                  <a:pt x="264563" y="148242"/>
                </a:lnTo>
                <a:lnTo>
                  <a:pt x="269219" y="146659"/>
                </a:lnTo>
                <a:close/>
                <a:moveTo>
                  <a:pt x="107612" y="136050"/>
                </a:moveTo>
                <a:lnTo>
                  <a:pt x="131902" y="138520"/>
                </a:lnTo>
                <a:lnTo>
                  <a:pt x="128766" y="152929"/>
                </a:lnTo>
                <a:lnTo>
                  <a:pt x="111507" y="149509"/>
                </a:lnTo>
                <a:lnTo>
                  <a:pt x="107612" y="136050"/>
                </a:lnTo>
                <a:close/>
                <a:moveTo>
                  <a:pt x="251706" y="145107"/>
                </a:moveTo>
                <a:lnTo>
                  <a:pt x="253796" y="151251"/>
                </a:lnTo>
                <a:lnTo>
                  <a:pt x="248824" y="153214"/>
                </a:lnTo>
                <a:cubicBezTo>
                  <a:pt x="248824" y="153183"/>
                  <a:pt x="248824" y="153183"/>
                  <a:pt x="248824" y="153183"/>
                </a:cubicBezTo>
                <a:lnTo>
                  <a:pt x="246639" y="147134"/>
                </a:lnTo>
                <a:lnTo>
                  <a:pt x="251706" y="145107"/>
                </a:lnTo>
                <a:close/>
                <a:moveTo>
                  <a:pt x="230107" y="144252"/>
                </a:moveTo>
                <a:lnTo>
                  <a:pt x="232768" y="152169"/>
                </a:lnTo>
                <a:lnTo>
                  <a:pt x="227637" y="154196"/>
                </a:lnTo>
                <a:lnTo>
                  <a:pt x="224914" y="146342"/>
                </a:lnTo>
                <a:lnTo>
                  <a:pt x="230107" y="144252"/>
                </a:lnTo>
                <a:close/>
                <a:moveTo>
                  <a:pt x="246132" y="147356"/>
                </a:moveTo>
                <a:lnTo>
                  <a:pt x="248317" y="153373"/>
                </a:lnTo>
                <a:lnTo>
                  <a:pt x="248349" y="153404"/>
                </a:lnTo>
                <a:lnTo>
                  <a:pt x="243535" y="155305"/>
                </a:lnTo>
                <a:lnTo>
                  <a:pt x="241508" y="149193"/>
                </a:lnTo>
                <a:lnTo>
                  <a:pt x="246132" y="147356"/>
                </a:lnTo>
                <a:close/>
                <a:moveTo>
                  <a:pt x="273177" y="145361"/>
                </a:moveTo>
                <a:lnTo>
                  <a:pt x="276281" y="154260"/>
                </a:lnTo>
                <a:lnTo>
                  <a:pt x="272576" y="155653"/>
                </a:lnTo>
                <a:lnTo>
                  <a:pt x="269599" y="146564"/>
                </a:lnTo>
                <a:lnTo>
                  <a:pt x="273177" y="145361"/>
                </a:lnTo>
                <a:close/>
                <a:moveTo>
                  <a:pt x="260541" y="149636"/>
                </a:moveTo>
                <a:lnTo>
                  <a:pt x="262315" y="154830"/>
                </a:lnTo>
                <a:lnTo>
                  <a:pt x="256456" y="156825"/>
                </a:lnTo>
                <a:lnTo>
                  <a:pt x="256044" y="151188"/>
                </a:lnTo>
                <a:lnTo>
                  <a:pt x="260541" y="149636"/>
                </a:lnTo>
                <a:close/>
                <a:moveTo>
                  <a:pt x="276408" y="154671"/>
                </a:moveTo>
                <a:lnTo>
                  <a:pt x="276819" y="155780"/>
                </a:lnTo>
                <a:lnTo>
                  <a:pt x="273082" y="157205"/>
                </a:lnTo>
                <a:lnTo>
                  <a:pt x="272702" y="156096"/>
                </a:lnTo>
                <a:lnTo>
                  <a:pt x="276408" y="154671"/>
                </a:lnTo>
                <a:close/>
                <a:moveTo>
                  <a:pt x="270549" y="150966"/>
                </a:moveTo>
                <a:lnTo>
                  <a:pt x="272132" y="155811"/>
                </a:lnTo>
                <a:lnTo>
                  <a:pt x="267445" y="157616"/>
                </a:lnTo>
                <a:lnTo>
                  <a:pt x="265862" y="152644"/>
                </a:lnTo>
                <a:lnTo>
                  <a:pt x="270549" y="150966"/>
                </a:lnTo>
                <a:close/>
                <a:moveTo>
                  <a:pt x="132630" y="145962"/>
                </a:moveTo>
                <a:lnTo>
                  <a:pt x="155527" y="149573"/>
                </a:lnTo>
                <a:lnTo>
                  <a:pt x="153975" y="157046"/>
                </a:lnTo>
                <a:lnTo>
                  <a:pt x="153785" y="157870"/>
                </a:lnTo>
                <a:lnTo>
                  <a:pt x="131047" y="153373"/>
                </a:lnTo>
                <a:lnTo>
                  <a:pt x="132630" y="145962"/>
                </a:lnTo>
                <a:close/>
                <a:moveTo>
                  <a:pt x="241065" y="149351"/>
                </a:moveTo>
                <a:lnTo>
                  <a:pt x="243123" y="155463"/>
                </a:lnTo>
                <a:lnTo>
                  <a:pt x="235396" y="158503"/>
                </a:lnTo>
                <a:lnTo>
                  <a:pt x="233338" y="152423"/>
                </a:lnTo>
                <a:lnTo>
                  <a:pt x="241065" y="149351"/>
                </a:lnTo>
                <a:close/>
                <a:moveTo>
                  <a:pt x="264120" y="148401"/>
                </a:moveTo>
                <a:lnTo>
                  <a:pt x="267065" y="157743"/>
                </a:lnTo>
                <a:lnTo>
                  <a:pt x="264215" y="158852"/>
                </a:lnTo>
                <a:lnTo>
                  <a:pt x="261048" y="149446"/>
                </a:lnTo>
                <a:lnTo>
                  <a:pt x="264120" y="148401"/>
                </a:lnTo>
                <a:close/>
                <a:moveTo>
                  <a:pt x="272291" y="156255"/>
                </a:moveTo>
                <a:lnTo>
                  <a:pt x="272639" y="157363"/>
                </a:lnTo>
                <a:lnTo>
                  <a:pt x="267920" y="159168"/>
                </a:lnTo>
                <a:lnTo>
                  <a:pt x="267572" y="158060"/>
                </a:lnTo>
                <a:lnTo>
                  <a:pt x="272291" y="156255"/>
                </a:lnTo>
                <a:close/>
                <a:moveTo>
                  <a:pt x="232926" y="152613"/>
                </a:moveTo>
                <a:lnTo>
                  <a:pt x="234985" y="158662"/>
                </a:lnTo>
                <a:lnTo>
                  <a:pt x="229854" y="160688"/>
                </a:lnTo>
                <a:cubicBezTo>
                  <a:pt x="229189" y="158788"/>
                  <a:pt x="228524" y="156761"/>
                  <a:pt x="227796" y="154640"/>
                </a:cubicBezTo>
                <a:lnTo>
                  <a:pt x="232926" y="152613"/>
                </a:lnTo>
                <a:close/>
                <a:moveTo>
                  <a:pt x="63180" y="0"/>
                </a:moveTo>
                <a:lnTo>
                  <a:pt x="64542" y="2724"/>
                </a:lnTo>
                <a:lnTo>
                  <a:pt x="60108" y="4909"/>
                </a:lnTo>
                <a:lnTo>
                  <a:pt x="57954" y="32"/>
                </a:lnTo>
                <a:lnTo>
                  <a:pt x="56941" y="32"/>
                </a:lnTo>
                <a:lnTo>
                  <a:pt x="57131" y="444"/>
                </a:lnTo>
                <a:lnTo>
                  <a:pt x="49847" y="3009"/>
                </a:lnTo>
                <a:lnTo>
                  <a:pt x="48675" y="32"/>
                </a:lnTo>
                <a:lnTo>
                  <a:pt x="48200" y="32"/>
                </a:lnTo>
                <a:lnTo>
                  <a:pt x="43007" y="1805"/>
                </a:lnTo>
                <a:lnTo>
                  <a:pt x="42215" y="32"/>
                </a:lnTo>
                <a:lnTo>
                  <a:pt x="41740" y="32"/>
                </a:lnTo>
                <a:lnTo>
                  <a:pt x="43988" y="5067"/>
                </a:lnTo>
                <a:lnTo>
                  <a:pt x="39428" y="6651"/>
                </a:lnTo>
                <a:lnTo>
                  <a:pt x="36356" y="32"/>
                </a:lnTo>
                <a:lnTo>
                  <a:pt x="35849" y="32"/>
                </a:lnTo>
                <a:lnTo>
                  <a:pt x="37180" y="2851"/>
                </a:lnTo>
                <a:lnTo>
                  <a:pt x="32619" y="4814"/>
                </a:lnTo>
                <a:lnTo>
                  <a:pt x="30656" y="32"/>
                </a:lnTo>
                <a:lnTo>
                  <a:pt x="29674" y="32"/>
                </a:lnTo>
                <a:lnTo>
                  <a:pt x="33253" y="8804"/>
                </a:lnTo>
                <a:lnTo>
                  <a:pt x="21503" y="12921"/>
                </a:lnTo>
                <a:lnTo>
                  <a:pt x="26792" y="32"/>
                </a:lnTo>
                <a:lnTo>
                  <a:pt x="26285" y="32"/>
                </a:lnTo>
                <a:lnTo>
                  <a:pt x="22327" y="9691"/>
                </a:lnTo>
                <a:lnTo>
                  <a:pt x="17576" y="32"/>
                </a:lnTo>
                <a:lnTo>
                  <a:pt x="17070" y="32"/>
                </a:lnTo>
                <a:lnTo>
                  <a:pt x="22073" y="10261"/>
                </a:lnTo>
                <a:lnTo>
                  <a:pt x="21060" y="12763"/>
                </a:lnTo>
                <a:lnTo>
                  <a:pt x="14631" y="32"/>
                </a:lnTo>
                <a:lnTo>
                  <a:pt x="12066" y="32"/>
                </a:lnTo>
                <a:lnTo>
                  <a:pt x="15011" y="5891"/>
                </a:lnTo>
                <a:lnTo>
                  <a:pt x="5922" y="8583"/>
                </a:lnTo>
                <a:lnTo>
                  <a:pt x="2280" y="412"/>
                </a:lnTo>
                <a:lnTo>
                  <a:pt x="2122" y="32"/>
                </a:lnTo>
                <a:lnTo>
                  <a:pt x="1615" y="32"/>
                </a:lnTo>
                <a:lnTo>
                  <a:pt x="1774" y="380"/>
                </a:lnTo>
                <a:lnTo>
                  <a:pt x="32" y="1235"/>
                </a:lnTo>
                <a:lnTo>
                  <a:pt x="32" y="1742"/>
                </a:lnTo>
                <a:lnTo>
                  <a:pt x="1964" y="824"/>
                </a:lnTo>
                <a:lnTo>
                  <a:pt x="3642" y="4592"/>
                </a:lnTo>
                <a:lnTo>
                  <a:pt x="95" y="6936"/>
                </a:lnTo>
                <a:lnTo>
                  <a:pt x="32" y="6809"/>
                </a:lnTo>
                <a:lnTo>
                  <a:pt x="32" y="7664"/>
                </a:lnTo>
                <a:lnTo>
                  <a:pt x="2059" y="10894"/>
                </a:lnTo>
                <a:lnTo>
                  <a:pt x="32" y="12130"/>
                </a:lnTo>
                <a:lnTo>
                  <a:pt x="32" y="12668"/>
                </a:lnTo>
                <a:lnTo>
                  <a:pt x="2312" y="11274"/>
                </a:lnTo>
                <a:lnTo>
                  <a:pt x="4244" y="14346"/>
                </a:lnTo>
                <a:lnTo>
                  <a:pt x="697" y="16215"/>
                </a:lnTo>
                <a:lnTo>
                  <a:pt x="63" y="15075"/>
                </a:lnTo>
                <a:lnTo>
                  <a:pt x="63" y="15993"/>
                </a:lnTo>
                <a:lnTo>
                  <a:pt x="253" y="16437"/>
                </a:lnTo>
                <a:lnTo>
                  <a:pt x="32" y="16532"/>
                </a:lnTo>
                <a:lnTo>
                  <a:pt x="32" y="17070"/>
                </a:lnTo>
                <a:lnTo>
                  <a:pt x="475" y="16817"/>
                </a:lnTo>
                <a:lnTo>
                  <a:pt x="2059" y="19698"/>
                </a:lnTo>
                <a:lnTo>
                  <a:pt x="1552" y="19888"/>
                </a:lnTo>
                <a:lnTo>
                  <a:pt x="792" y="19793"/>
                </a:lnTo>
                <a:lnTo>
                  <a:pt x="0" y="18812"/>
                </a:lnTo>
                <a:lnTo>
                  <a:pt x="0" y="22517"/>
                </a:lnTo>
                <a:lnTo>
                  <a:pt x="32" y="22549"/>
                </a:lnTo>
                <a:lnTo>
                  <a:pt x="0" y="22580"/>
                </a:lnTo>
                <a:lnTo>
                  <a:pt x="0" y="23182"/>
                </a:lnTo>
                <a:lnTo>
                  <a:pt x="317" y="22929"/>
                </a:lnTo>
                <a:cubicBezTo>
                  <a:pt x="1583" y="24512"/>
                  <a:pt x="2692" y="26222"/>
                  <a:pt x="3674" y="27996"/>
                </a:cubicBezTo>
                <a:cubicBezTo>
                  <a:pt x="4307" y="29326"/>
                  <a:pt x="4845" y="30656"/>
                  <a:pt x="5320" y="32049"/>
                </a:cubicBezTo>
                <a:lnTo>
                  <a:pt x="3864" y="32049"/>
                </a:lnTo>
                <a:lnTo>
                  <a:pt x="2312" y="27457"/>
                </a:lnTo>
                <a:cubicBezTo>
                  <a:pt x="2280" y="27426"/>
                  <a:pt x="2280" y="27394"/>
                  <a:pt x="2280" y="27362"/>
                </a:cubicBezTo>
                <a:lnTo>
                  <a:pt x="32" y="24449"/>
                </a:lnTo>
                <a:lnTo>
                  <a:pt x="32" y="25209"/>
                </a:lnTo>
                <a:lnTo>
                  <a:pt x="1869" y="27616"/>
                </a:lnTo>
                <a:lnTo>
                  <a:pt x="3452" y="32334"/>
                </a:lnTo>
                <a:cubicBezTo>
                  <a:pt x="3484" y="32429"/>
                  <a:pt x="3579" y="32493"/>
                  <a:pt x="3674" y="32493"/>
                </a:cubicBezTo>
                <a:lnTo>
                  <a:pt x="5479" y="32493"/>
                </a:lnTo>
                <a:cubicBezTo>
                  <a:pt x="5669" y="33031"/>
                  <a:pt x="5859" y="33601"/>
                  <a:pt x="6049" y="34171"/>
                </a:cubicBezTo>
                <a:lnTo>
                  <a:pt x="32" y="34836"/>
                </a:lnTo>
                <a:lnTo>
                  <a:pt x="32" y="35280"/>
                </a:lnTo>
                <a:lnTo>
                  <a:pt x="6207" y="34614"/>
                </a:lnTo>
                <a:cubicBezTo>
                  <a:pt x="6587" y="35755"/>
                  <a:pt x="6967" y="36990"/>
                  <a:pt x="7347" y="38256"/>
                </a:cubicBezTo>
                <a:lnTo>
                  <a:pt x="32" y="39333"/>
                </a:lnTo>
                <a:lnTo>
                  <a:pt x="32" y="39808"/>
                </a:lnTo>
                <a:lnTo>
                  <a:pt x="7474" y="38700"/>
                </a:lnTo>
                <a:cubicBezTo>
                  <a:pt x="8677" y="42722"/>
                  <a:pt x="9912" y="47219"/>
                  <a:pt x="11021" y="51272"/>
                </a:cubicBezTo>
                <a:cubicBezTo>
                  <a:pt x="7189" y="52064"/>
                  <a:pt x="3389" y="52887"/>
                  <a:pt x="32" y="53647"/>
                </a:cubicBezTo>
                <a:lnTo>
                  <a:pt x="32" y="55991"/>
                </a:lnTo>
                <a:cubicBezTo>
                  <a:pt x="3547" y="55231"/>
                  <a:pt x="7569" y="54376"/>
                  <a:pt x="11623" y="53521"/>
                </a:cubicBezTo>
                <a:cubicBezTo>
                  <a:pt x="13333" y="59823"/>
                  <a:pt x="14378" y="63465"/>
                  <a:pt x="15011" y="64605"/>
                </a:cubicBezTo>
                <a:cubicBezTo>
                  <a:pt x="16626" y="67328"/>
                  <a:pt x="42278" y="80914"/>
                  <a:pt x="50702" y="85316"/>
                </a:cubicBezTo>
                <a:lnTo>
                  <a:pt x="61406" y="107865"/>
                </a:lnTo>
                <a:lnTo>
                  <a:pt x="60171" y="107801"/>
                </a:lnTo>
                <a:cubicBezTo>
                  <a:pt x="60138" y="107796"/>
                  <a:pt x="60104" y="107793"/>
                  <a:pt x="60070" y="107793"/>
                </a:cubicBezTo>
                <a:cubicBezTo>
                  <a:pt x="59914" y="107793"/>
                  <a:pt x="59758" y="107850"/>
                  <a:pt x="59601" y="107928"/>
                </a:cubicBezTo>
                <a:cubicBezTo>
                  <a:pt x="47757" y="114230"/>
                  <a:pt x="29611" y="123762"/>
                  <a:pt x="28217" y="124237"/>
                </a:cubicBezTo>
                <a:cubicBezTo>
                  <a:pt x="28164" y="124251"/>
                  <a:pt x="28099" y="124257"/>
                  <a:pt x="28023" y="124257"/>
                </a:cubicBezTo>
                <a:cubicBezTo>
                  <a:pt x="26825" y="124257"/>
                  <a:pt x="22853" y="122650"/>
                  <a:pt x="19160" y="120595"/>
                </a:cubicBezTo>
                <a:cubicBezTo>
                  <a:pt x="18981" y="120496"/>
                  <a:pt x="18793" y="120450"/>
                  <a:pt x="18610" y="120450"/>
                </a:cubicBezTo>
                <a:cubicBezTo>
                  <a:pt x="17979" y="120450"/>
                  <a:pt x="17401" y="120985"/>
                  <a:pt x="17450" y="121672"/>
                </a:cubicBezTo>
                <a:lnTo>
                  <a:pt x="32" y="130825"/>
                </a:lnTo>
                <a:lnTo>
                  <a:pt x="32" y="131870"/>
                </a:lnTo>
                <a:lnTo>
                  <a:pt x="17893" y="122496"/>
                </a:lnTo>
                <a:cubicBezTo>
                  <a:pt x="17956" y="122527"/>
                  <a:pt x="18020" y="122559"/>
                  <a:pt x="18051" y="122591"/>
                </a:cubicBezTo>
                <a:cubicBezTo>
                  <a:pt x="20320" y="123838"/>
                  <a:pt x="25456" y="126507"/>
                  <a:pt x="28120" y="126507"/>
                </a:cubicBezTo>
                <a:cubicBezTo>
                  <a:pt x="28432" y="126507"/>
                  <a:pt x="28710" y="126471"/>
                  <a:pt x="28946" y="126391"/>
                </a:cubicBezTo>
                <a:cubicBezTo>
                  <a:pt x="30941" y="125726"/>
                  <a:pt x="56339" y="112267"/>
                  <a:pt x="60425" y="110081"/>
                </a:cubicBezTo>
                <a:cubicBezTo>
                  <a:pt x="76513" y="110778"/>
                  <a:pt x="91334" y="116130"/>
                  <a:pt x="93265" y="116827"/>
                </a:cubicBezTo>
                <a:lnTo>
                  <a:pt x="102164" y="125568"/>
                </a:lnTo>
                <a:lnTo>
                  <a:pt x="109258" y="149984"/>
                </a:lnTo>
                <a:lnTo>
                  <a:pt x="107485" y="158471"/>
                </a:lnTo>
                <a:lnTo>
                  <a:pt x="109828" y="158471"/>
                </a:lnTo>
                <a:lnTo>
                  <a:pt x="110145" y="156888"/>
                </a:lnTo>
                <a:lnTo>
                  <a:pt x="116099" y="158408"/>
                </a:lnTo>
                <a:lnTo>
                  <a:pt x="117872" y="158408"/>
                </a:lnTo>
                <a:lnTo>
                  <a:pt x="110240" y="156445"/>
                </a:lnTo>
                <a:lnTo>
                  <a:pt x="111507" y="150459"/>
                </a:lnTo>
                <a:lnTo>
                  <a:pt x="128576" y="153848"/>
                </a:lnTo>
                <a:lnTo>
                  <a:pt x="127563" y="158503"/>
                </a:lnTo>
                <a:cubicBezTo>
                  <a:pt x="128355" y="158535"/>
                  <a:pt x="129115" y="158566"/>
                  <a:pt x="129907" y="158598"/>
                </a:cubicBezTo>
                <a:lnTo>
                  <a:pt x="130857" y="154260"/>
                </a:lnTo>
                <a:lnTo>
                  <a:pt x="153563" y="158757"/>
                </a:lnTo>
                <a:lnTo>
                  <a:pt x="153215" y="160245"/>
                </a:lnTo>
                <a:lnTo>
                  <a:pt x="154133" y="160277"/>
                </a:lnTo>
                <a:lnTo>
                  <a:pt x="154482" y="158915"/>
                </a:lnTo>
                <a:lnTo>
                  <a:pt x="158440" y="159517"/>
                </a:lnTo>
                <a:lnTo>
                  <a:pt x="158345" y="160530"/>
                </a:lnTo>
                <a:lnTo>
                  <a:pt x="158820" y="160530"/>
                </a:lnTo>
                <a:lnTo>
                  <a:pt x="158884" y="159580"/>
                </a:lnTo>
                <a:lnTo>
                  <a:pt x="167244" y="160878"/>
                </a:lnTo>
                <a:cubicBezTo>
                  <a:pt x="169430" y="160973"/>
                  <a:pt x="171615" y="161037"/>
                  <a:pt x="173832" y="161100"/>
                </a:cubicBezTo>
                <a:lnTo>
                  <a:pt x="174655" y="161100"/>
                </a:lnTo>
                <a:lnTo>
                  <a:pt x="154703" y="158028"/>
                </a:lnTo>
                <a:lnTo>
                  <a:pt x="154893" y="157236"/>
                </a:lnTo>
                <a:lnTo>
                  <a:pt x="160024" y="132440"/>
                </a:lnTo>
                <a:cubicBezTo>
                  <a:pt x="165471" y="134245"/>
                  <a:pt x="171108" y="136810"/>
                  <a:pt x="176460" y="140800"/>
                </a:cubicBezTo>
                <a:cubicBezTo>
                  <a:pt x="178519" y="142352"/>
                  <a:pt x="180450" y="144062"/>
                  <a:pt x="182224" y="145899"/>
                </a:cubicBezTo>
                <a:lnTo>
                  <a:pt x="177379" y="161163"/>
                </a:lnTo>
                <a:lnTo>
                  <a:pt x="177854" y="161163"/>
                </a:lnTo>
                <a:lnTo>
                  <a:pt x="182604" y="146247"/>
                </a:lnTo>
                <a:cubicBezTo>
                  <a:pt x="183174" y="146849"/>
                  <a:pt x="183744" y="147451"/>
                  <a:pt x="184282" y="148084"/>
                </a:cubicBezTo>
                <a:lnTo>
                  <a:pt x="182541" y="153594"/>
                </a:lnTo>
                <a:lnTo>
                  <a:pt x="180102" y="161195"/>
                </a:lnTo>
                <a:lnTo>
                  <a:pt x="181052" y="161195"/>
                </a:lnTo>
                <a:lnTo>
                  <a:pt x="183396" y="153848"/>
                </a:lnTo>
                <a:cubicBezTo>
                  <a:pt x="183934" y="152359"/>
                  <a:pt x="184757" y="151029"/>
                  <a:pt x="185834" y="149889"/>
                </a:cubicBezTo>
                <a:cubicBezTo>
                  <a:pt x="188558" y="153309"/>
                  <a:pt x="190996" y="156951"/>
                  <a:pt x="193055" y="160815"/>
                </a:cubicBezTo>
                <a:cubicBezTo>
                  <a:pt x="193878" y="160720"/>
                  <a:pt x="194701" y="160657"/>
                  <a:pt x="195525" y="160593"/>
                </a:cubicBezTo>
                <a:cubicBezTo>
                  <a:pt x="193245" y="156223"/>
                  <a:pt x="190553" y="152074"/>
                  <a:pt x="187449" y="148242"/>
                </a:cubicBezTo>
                <a:cubicBezTo>
                  <a:pt x="188494" y="147324"/>
                  <a:pt x="189603" y="146469"/>
                  <a:pt x="190775" y="145709"/>
                </a:cubicBezTo>
                <a:cubicBezTo>
                  <a:pt x="193276" y="149921"/>
                  <a:pt x="195557" y="154165"/>
                  <a:pt x="196982" y="157806"/>
                </a:cubicBezTo>
                <a:cubicBezTo>
                  <a:pt x="197330" y="158693"/>
                  <a:pt x="197678" y="159580"/>
                  <a:pt x="197995" y="160435"/>
                </a:cubicBezTo>
                <a:lnTo>
                  <a:pt x="198977" y="160403"/>
                </a:lnTo>
                <a:cubicBezTo>
                  <a:pt x="198597" y="159453"/>
                  <a:pt x="198217" y="158471"/>
                  <a:pt x="197805" y="157458"/>
                </a:cubicBezTo>
                <a:cubicBezTo>
                  <a:pt x="197172" y="155811"/>
                  <a:pt x="196348" y="154038"/>
                  <a:pt x="195398" y="152169"/>
                </a:cubicBezTo>
                <a:lnTo>
                  <a:pt x="209713" y="146469"/>
                </a:lnTo>
                <a:lnTo>
                  <a:pt x="211359" y="151568"/>
                </a:lnTo>
                <a:lnTo>
                  <a:pt x="214431" y="160752"/>
                </a:lnTo>
                <a:lnTo>
                  <a:pt x="214906" y="160752"/>
                </a:lnTo>
                <a:lnTo>
                  <a:pt x="211866" y="151631"/>
                </a:lnTo>
                <a:lnTo>
                  <a:pt x="224090" y="146659"/>
                </a:lnTo>
                <a:cubicBezTo>
                  <a:pt x="225864" y="151821"/>
                  <a:pt x="227511" y="156666"/>
                  <a:pt x="228936" y="160847"/>
                </a:cubicBezTo>
                <a:lnTo>
                  <a:pt x="230583" y="160847"/>
                </a:lnTo>
                <a:lnTo>
                  <a:pt x="235111" y="159105"/>
                </a:lnTo>
                <a:lnTo>
                  <a:pt x="235713" y="160815"/>
                </a:lnTo>
                <a:lnTo>
                  <a:pt x="236188" y="160815"/>
                </a:lnTo>
                <a:lnTo>
                  <a:pt x="235555" y="158947"/>
                </a:lnTo>
                <a:lnTo>
                  <a:pt x="237518" y="158155"/>
                </a:lnTo>
                <a:lnTo>
                  <a:pt x="238436" y="160752"/>
                </a:lnTo>
                <a:lnTo>
                  <a:pt x="238911" y="160720"/>
                </a:lnTo>
                <a:lnTo>
                  <a:pt x="237961" y="157965"/>
                </a:lnTo>
                <a:lnTo>
                  <a:pt x="241287" y="156666"/>
                </a:lnTo>
                <a:lnTo>
                  <a:pt x="242395" y="160435"/>
                </a:lnTo>
                <a:lnTo>
                  <a:pt x="242870" y="160372"/>
                </a:lnTo>
                <a:lnTo>
                  <a:pt x="241698" y="156508"/>
                </a:lnTo>
                <a:lnTo>
                  <a:pt x="243282" y="155906"/>
                </a:lnTo>
                <a:lnTo>
                  <a:pt x="244644" y="160213"/>
                </a:lnTo>
                <a:lnTo>
                  <a:pt x="245119" y="160150"/>
                </a:lnTo>
                <a:lnTo>
                  <a:pt x="243694" y="155716"/>
                </a:lnTo>
                <a:lnTo>
                  <a:pt x="253764" y="151758"/>
                </a:lnTo>
                <a:lnTo>
                  <a:pt x="254176" y="157648"/>
                </a:lnTo>
                <a:lnTo>
                  <a:pt x="247335" y="160023"/>
                </a:lnTo>
                <a:cubicBezTo>
                  <a:pt x="247874" y="159992"/>
                  <a:pt x="248444" y="159960"/>
                  <a:pt x="248982" y="159928"/>
                </a:cubicBezTo>
                <a:lnTo>
                  <a:pt x="254208" y="158123"/>
                </a:lnTo>
                <a:lnTo>
                  <a:pt x="254303" y="159770"/>
                </a:lnTo>
                <a:lnTo>
                  <a:pt x="256615" y="159738"/>
                </a:lnTo>
                <a:lnTo>
                  <a:pt x="256456" y="157331"/>
                </a:lnTo>
                <a:lnTo>
                  <a:pt x="262442" y="155241"/>
                </a:lnTo>
                <a:lnTo>
                  <a:pt x="263740" y="159042"/>
                </a:lnTo>
                <a:lnTo>
                  <a:pt x="262062" y="159675"/>
                </a:lnTo>
                <a:lnTo>
                  <a:pt x="263423" y="159675"/>
                </a:lnTo>
                <a:lnTo>
                  <a:pt x="263867" y="159485"/>
                </a:lnTo>
                <a:lnTo>
                  <a:pt x="263930" y="159643"/>
                </a:lnTo>
                <a:lnTo>
                  <a:pt x="264405" y="159643"/>
                </a:lnTo>
                <a:lnTo>
                  <a:pt x="264310" y="159327"/>
                </a:lnTo>
                <a:lnTo>
                  <a:pt x="267129" y="158250"/>
                </a:lnTo>
                <a:lnTo>
                  <a:pt x="267477" y="159358"/>
                </a:lnTo>
                <a:lnTo>
                  <a:pt x="266875" y="159580"/>
                </a:lnTo>
                <a:lnTo>
                  <a:pt x="266875" y="159580"/>
                </a:lnTo>
                <a:lnTo>
                  <a:pt x="268300" y="159517"/>
                </a:lnTo>
                <a:lnTo>
                  <a:pt x="272766" y="157838"/>
                </a:lnTo>
                <a:lnTo>
                  <a:pt x="273272" y="159295"/>
                </a:lnTo>
                <a:lnTo>
                  <a:pt x="273747" y="159295"/>
                </a:lnTo>
                <a:lnTo>
                  <a:pt x="273209" y="157648"/>
                </a:lnTo>
                <a:lnTo>
                  <a:pt x="276946" y="156223"/>
                </a:lnTo>
                <a:lnTo>
                  <a:pt x="277928" y="159168"/>
                </a:lnTo>
                <a:lnTo>
                  <a:pt x="278403" y="159168"/>
                </a:lnTo>
                <a:lnTo>
                  <a:pt x="277326" y="155843"/>
                </a:lnTo>
                <a:lnTo>
                  <a:pt x="273589" y="145202"/>
                </a:lnTo>
                <a:lnTo>
                  <a:pt x="280335" y="142922"/>
                </a:lnTo>
                <a:lnTo>
                  <a:pt x="285180" y="157521"/>
                </a:lnTo>
                <a:lnTo>
                  <a:pt x="285180" y="156065"/>
                </a:lnTo>
                <a:lnTo>
                  <a:pt x="284800" y="154830"/>
                </a:lnTo>
                <a:lnTo>
                  <a:pt x="284832" y="154830"/>
                </a:lnTo>
                <a:lnTo>
                  <a:pt x="285180" y="154671"/>
                </a:lnTo>
                <a:lnTo>
                  <a:pt x="285180" y="154196"/>
                </a:lnTo>
                <a:lnTo>
                  <a:pt x="284673" y="154418"/>
                </a:lnTo>
                <a:lnTo>
                  <a:pt x="283565" y="151093"/>
                </a:lnTo>
                <a:lnTo>
                  <a:pt x="285212" y="150111"/>
                </a:lnTo>
                <a:lnTo>
                  <a:pt x="285212" y="149573"/>
                </a:lnTo>
                <a:lnTo>
                  <a:pt x="283407" y="150649"/>
                </a:lnTo>
                <a:lnTo>
                  <a:pt x="280778" y="142764"/>
                </a:lnTo>
                <a:lnTo>
                  <a:pt x="284578" y="141497"/>
                </a:lnTo>
                <a:lnTo>
                  <a:pt x="285212" y="143175"/>
                </a:lnTo>
                <a:lnTo>
                  <a:pt x="285212" y="141877"/>
                </a:lnTo>
                <a:lnTo>
                  <a:pt x="284990" y="141339"/>
                </a:lnTo>
                <a:lnTo>
                  <a:pt x="285212" y="141275"/>
                </a:lnTo>
                <a:lnTo>
                  <a:pt x="285212" y="140294"/>
                </a:lnTo>
                <a:lnTo>
                  <a:pt x="284673" y="140484"/>
                </a:lnTo>
                <a:lnTo>
                  <a:pt x="281158" y="131141"/>
                </a:lnTo>
                <a:lnTo>
                  <a:pt x="285212" y="129558"/>
                </a:lnTo>
                <a:lnTo>
                  <a:pt x="285212" y="129051"/>
                </a:lnTo>
                <a:lnTo>
                  <a:pt x="267445" y="136018"/>
                </a:lnTo>
                <a:cubicBezTo>
                  <a:pt x="267445" y="135987"/>
                  <a:pt x="267445" y="135987"/>
                  <a:pt x="267445" y="135955"/>
                </a:cubicBezTo>
                <a:lnTo>
                  <a:pt x="266400" y="133200"/>
                </a:lnTo>
                <a:lnTo>
                  <a:pt x="282171" y="123414"/>
                </a:lnTo>
                <a:lnTo>
                  <a:pt x="285180" y="127943"/>
                </a:lnTo>
                <a:lnTo>
                  <a:pt x="285180" y="125758"/>
                </a:lnTo>
                <a:lnTo>
                  <a:pt x="284958" y="125948"/>
                </a:lnTo>
                <a:lnTo>
                  <a:pt x="282900" y="122844"/>
                </a:lnTo>
                <a:lnTo>
                  <a:pt x="285180" y="120849"/>
                </a:lnTo>
                <a:lnTo>
                  <a:pt x="285180" y="120247"/>
                </a:lnTo>
                <a:lnTo>
                  <a:pt x="282646" y="122464"/>
                </a:lnTo>
                <a:lnTo>
                  <a:pt x="279828" y="118189"/>
                </a:lnTo>
                <a:lnTo>
                  <a:pt x="283977" y="114768"/>
                </a:lnTo>
                <a:lnTo>
                  <a:pt x="285180" y="116510"/>
                </a:lnTo>
                <a:lnTo>
                  <a:pt x="285180" y="115718"/>
                </a:lnTo>
                <a:lnTo>
                  <a:pt x="284325" y="114483"/>
                </a:lnTo>
                <a:lnTo>
                  <a:pt x="285180" y="113755"/>
                </a:lnTo>
                <a:lnTo>
                  <a:pt x="285180" y="113185"/>
                </a:lnTo>
                <a:lnTo>
                  <a:pt x="284072" y="114072"/>
                </a:lnTo>
                <a:lnTo>
                  <a:pt x="281411" y="110240"/>
                </a:lnTo>
                <a:lnTo>
                  <a:pt x="285180" y="107136"/>
                </a:lnTo>
                <a:lnTo>
                  <a:pt x="285180" y="106535"/>
                </a:lnTo>
                <a:lnTo>
                  <a:pt x="281126" y="109891"/>
                </a:lnTo>
                <a:lnTo>
                  <a:pt x="277928" y="105236"/>
                </a:lnTo>
                <a:cubicBezTo>
                  <a:pt x="279733" y="103906"/>
                  <a:pt x="281475" y="102608"/>
                  <a:pt x="283122" y="101404"/>
                </a:cubicBezTo>
                <a:lnTo>
                  <a:pt x="285180" y="104254"/>
                </a:lnTo>
                <a:lnTo>
                  <a:pt x="285180" y="103463"/>
                </a:lnTo>
                <a:lnTo>
                  <a:pt x="283470" y="101119"/>
                </a:lnTo>
                <a:cubicBezTo>
                  <a:pt x="284072" y="100676"/>
                  <a:pt x="284642" y="100264"/>
                  <a:pt x="285180" y="99852"/>
                </a:cubicBezTo>
                <a:lnTo>
                  <a:pt x="285180" y="98681"/>
                </a:lnTo>
                <a:cubicBezTo>
                  <a:pt x="284483" y="99251"/>
                  <a:pt x="283723" y="99789"/>
                  <a:pt x="282963" y="100391"/>
                </a:cubicBezTo>
                <a:lnTo>
                  <a:pt x="280145" y="96495"/>
                </a:lnTo>
                <a:lnTo>
                  <a:pt x="285180" y="92949"/>
                </a:lnTo>
                <a:lnTo>
                  <a:pt x="285180" y="92379"/>
                </a:lnTo>
                <a:lnTo>
                  <a:pt x="279891" y="96147"/>
                </a:lnTo>
                <a:lnTo>
                  <a:pt x="277611" y="92980"/>
                </a:lnTo>
                <a:lnTo>
                  <a:pt x="277643" y="92980"/>
                </a:lnTo>
                <a:lnTo>
                  <a:pt x="285180" y="87502"/>
                </a:lnTo>
                <a:lnTo>
                  <a:pt x="285180" y="86931"/>
                </a:lnTo>
                <a:lnTo>
                  <a:pt x="277389" y="92600"/>
                </a:lnTo>
                <a:lnTo>
                  <a:pt x="277326" y="92600"/>
                </a:lnTo>
                <a:lnTo>
                  <a:pt x="273652" y="87470"/>
                </a:lnTo>
                <a:lnTo>
                  <a:pt x="282932" y="79204"/>
                </a:lnTo>
                <a:cubicBezTo>
                  <a:pt x="283660" y="80123"/>
                  <a:pt x="284420" y="81073"/>
                  <a:pt x="285180" y="82023"/>
                </a:cubicBezTo>
                <a:lnTo>
                  <a:pt x="285180" y="81294"/>
                </a:lnTo>
                <a:cubicBezTo>
                  <a:pt x="284515" y="80471"/>
                  <a:pt x="283882" y="79679"/>
                  <a:pt x="283280" y="78888"/>
                </a:cubicBezTo>
                <a:lnTo>
                  <a:pt x="285180" y="77177"/>
                </a:lnTo>
                <a:lnTo>
                  <a:pt x="285180" y="76576"/>
                </a:lnTo>
                <a:lnTo>
                  <a:pt x="282995" y="78508"/>
                </a:lnTo>
                <a:cubicBezTo>
                  <a:pt x="282425" y="77779"/>
                  <a:pt x="281886" y="77082"/>
                  <a:pt x="281348" y="76386"/>
                </a:cubicBezTo>
                <a:cubicBezTo>
                  <a:pt x="280493" y="75246"/>
                  <a:pt x="279670" y="74201"/>
                  <a:pt x="279005" y="73251"/>
                </a:cubicBezTo>
                <a:lnTo>
                  <a:pt x="281981" y="70685"/>
                </a:lnTo>
                <a:lnTo>
                  <a:pt x="285180" y="74676"/>
                </a:lnTo>
                <a:lnTo>
                  <a:pt x="285180" y="73947"/>
                </a:lnTo>
                <a:lnTo>
                  <a:pt x="282330" y="70400"/>
                </a:lnTo>
                <a:lnTo>
                  <a:pt x="285180" y="67898"/>
                </a:lnTo>
                <a:lnTo>
                  <a:pt x="285180" y="66663"/>
                </a:lnTo>
                <a:lnTo>
                  <a:pt x="284325" y="67423"/>
                </a:lnTo>
                <a:cubicBezTo>
                  <a:pt x="283375" y="64447"/>
                  <a:pt x="281380" y="58144"/>
                  <a:pt x="280525" y="55358"/>
                </a:cubicBezTo>
                <a:lnTo>
                  <a:pt x="283407" y="54376"/>
                </a:lnTo>
                <a:lnTo>
                  <a:pt x="285180" y="54598"/>
                </a:lnTo>
                <a:lnTo>
                  <a:pt x="285180" y="52286"/>
                </a:lnTo>
                <a:lnTo>
                  <a:pt x="283407" y="52064"/>
                </a:lnTo>
                <a:lnTo>
                  <a:pt x="283343" y="52064"/>
                </a:lnTo>
                <a:lnTo>
                  <a:pt x="273336" y="51621"/>
                </a:lnTo>
                <a:lnTo>
                  <a:pt x="271562" y="45762"/>
                </a:lnTo>
                <a:lnTo>
                  <a:pt x="285180" y="47250"/>
                </a:lnTo>
                <a:lnTo>
                  <a:pt x="285180" y="46775"/>
                </a:lnTo>
                <a:lnTo>
                  <a:pt x="271404" y="45255"/>
                </a:lnTo>
                <a:lnTo>
                  <a:pt x="270137" y="41138"/>
                </a:lnTo>
                <a:lnTo>
                  <a:pt x="285180" y="41803"/>
                </a:lnTo>
                <a:lnTo>
                  <a:pt x="285180" y="41328"/>
                </a:lnTo>
                <a:lnTo>
                  <a:pt x="252244" y="39840"/>
                </a:lnTo>
                <a:lnTo>
                  <a:pt x="244390" y="39840"/>
                </a:lnTo>
                <a:cubicBezTo>
                  <a:pt x="244707" y="36673"/>
                  <a:pt x="244992" y="33918"/>
                  <a:pt x="245214" y="31638"/>
                </a:cubicBezTo>
                <a:lnTo>
                  <a:pt x="268680" y="32018"/>
                </a:lnTo>
                <a:lnTo>
                  <a:pt x="276946" y="32524"/>
                </a:lnTo>
                <a:lnTo>
                  <a:pt x="285148" y="33063"/>
                </a:lnTo>
                <a:lnTo>
                  <a:pt x="285148" y="32588"/>
                </a:lnTo>
                <a:lnTo>
                  <a:pt x="277168" y="32081"/>
                </a:lnTo>
                <a:lnTo>
                  <a:pt x="277263" y="28724"/>
                </a:lnTo>
                <a:lnTo>
                  <a:pt x="285148" y="28629"/>
                </a:lnTo>
                <a:lnTo>
                  <a:pt x="285148" y="28186"/>
                </a:lnTo>
                <a:lnTo>
                  <a:pt x="277326" y="28249"/>
                </a:lnTo>
                <a:lnTo>
                  <a:pt x="277453" y="24037"/>
                </a:lnTo>
                <a:lnTo>
                  <a:pt x="285212" y="24829"/>
                </a:lnTo>
                <a:lnTo>
                  <a:pt x="285212" y="24385"/>
                </a:lnTo>
                <a:lnTo>
                  <a:pt x="283977" y="24259"/>
                </a:lnTo>
                <a:lnTo>
                  <a:pt x="283977" y="15106"/>
                </a:lnTo>
                <a:lnTo>
                  <a:pt x="285212" y="15201"/>
                </a:lnTo>
                <a:lnTo>
                  <a:pt x="285212" y="14726"/>
                </a:lnTo>
                <a:lnTo>
                  <a:pt x="268237" y="13460"/>
                </a:lnTo>
                <a:lnTo>
                  <a:pt x="268807" y="5099"/>
                </a:lnTo>
                <a:lnTo>
                  <a:pt x="268807" y="32"/>
                </a:lnTo>
                <a:lnTo>
                  <a:pt x="268332" y="32"/>
                </a:lnTo>
                <a:lnTo>
                  <a:pt x="268332" y="4814"/>
                </a:lnTo>
                <a:lnTo>
                  <a:pt x="260415" y="4022"/>
                </a:lnTo>
                <a:lnTo>
                  <a:pt x="260541" y="32"/>
                </a:lnTo>
                <a:lnTo>
                  <a:pt x="260098" y="32"/>
                </a:lnTo>
                <a:lnTo>
                  <a:pt x="259971" y="3991"/>
                </a:lnTo>
                <a:lnTo>
                  <a:pt x="255158" y="3484"/>
                </a:lnTo>
                <a:lnTo>
                  <a:pt x="255221" y="32"/>
                </a:lnTo>
                <a:lnTo>
                  <a:pt x="254746" y="32"/>
                </a:lnTo>
                <a:lnTo>
                  <a:pt x="254714" y="3421"/>
                </a:lnTo>
                <a:lnTo>
                  <a:pt x="246132" y="2566"/>
                </a:lnTo>
                <a:lnTo>
                  <a:pt x="246132" y="32"/>
                </a:lnTo>
                <a:lnTo>
                  <a:pt x="243820" y="32"/>
                </a:lnTo>
                <a:lnTo>
                  <a:pt x="243820" y="2312"/>
                </a:lnTo>
                <a:lnTo>
                  <a:pt x="233401" y="1267"/>
                </a:lnTo>
                <a:lnTo>
                  <a:pt x="233591" y="32"/>
                </a:lnTo>
                <a:lnTo>
                  <a:pt x="233148" y="32"/>
                </a:lnTo>
                <a:lnTo>
                  <a:pt x="232926" y="1457"/>
                </a:lnTo>
                <a:lnTo>
                  <a:pt x="232419" y="4846"/>
                </a:lnTo>
                <a:lnTo>
                  <a:pt x="225072" y="4339"/>
                </a:lnTo>
                <a:lnTo>
                  <a:pt x="225705" y="32"/>
                </a:lnTo>
                <a:lnTo>
                  <a:pt x="224787" y="32"/>
                </a:lnTo>
                <a:lnTo>
                  <a:pt x="224154" y="4307"/>
                </a:lnTo>
                <a:cubicBezTo>
                  <a:pt x="216585" y="3801"/>
                  <a:pt x="209143" y="3294"/>
                  <a:pt x="205976" y="3136"/>
                </a:cubicBezTo>
                <a:cubicBezTo>
                  <a:pt x="205627" y="3104"/>
                  <a:pt x="205216" y="3072"/>
                  <a:pt x="204804" y="3041"/>
                </a:cubicBezTo>
                <a:lnTo>
                  <a:pt x="205089" y="32"/>
                </a:lnTo>
                <a:lnTo>
                  <a:pt x="204139" y="32"/>
                </a:lnTo>
                <a:lnTo>
                  <a:pt x="203886" y="2946"/>
                </a:lnTo>
                <a:cubicBezTo>
                  <a:pt x="199674" y="2439"/>
                  <a:pt x="192611" y="1235"/>
                  <a:pt x="185961" y="32"/>
                </a:cubicBezTo>
                <a:lnTo>
                  <a:pt x="180925" y="32"/>
                </a:lnTo>
                <a:cubicBezTo>
                  <a:pt x="183174" y="444"/>
                  <a:pt x="185581" y="887"/>
                  <a:pt x="188019" y="1330"/>
                </a:cubicBezTo>
                <a:lnTo>
                  <a:pt x="187608" y="5637"/>
                </a:lnTo>
                <a:lnTo>
                  <a:pt x="175447" y="4751"/>
                </a:lnTo>
                <a:lnTo>
                  <a:pt x="176840" y="32"/>
                </a:lnTo>
                <a:lnTo>
                  <a:pt x="176333" y="32"/>
                </a:lnTo>
                <a:lnTo>
                  <a:pt x="175003" y="4592"/>
                </a:lnTo>
                <a:lnTo>
                  <a:pt x="167941" y="32"/>
                </a:lnTo>
                <a:lnTo>
                  <a:pt x="167086" y="32"/>
                </a:lnTo>
                <a:lnTo>
                  <a:pt x="174877" y="5036"/>
                </a:lnTo>
                <a:lnTo>
                  <a:pt x="173673" y="9184"/>
                </a:lnTo>
                <a:lnTo>
                  <a:pt x="162779" y="2756"/>
                </a:lnTo>
                <a:lnTo>
                  <a:pt x="162716" y="2724"/>
                </a:lnTo>
                <a:lnTo>
                  <a:pt x="156477" y="32"/>
                </a:lnTo>
                <a:lnTo>
                  <a:pt x="154165" y="32"/>
                </a:lnTo>
                <a:lnTo>
                  <a:pt x="162336" y="3579"/>
                </a:lnTo>
                <a:lnTo>
                  <a:pt x="181179" y="14695"/>
                </a:lnTo>
                <a:lnTo>
                  <a:pt x="177822" y="20300"/>
                </a:lnTo>
                <a:lnTo>
                  <a:pt x="150143" y="7664"/>
                </a:lnTo>
                <a:lnTo>
                  <a:pt x="148781" y="32"/>
                </a:lnTo>
                <a:lnTo>
                  <a:pt x="147831" y="32"/>
                </a:lnTo>
                <a:lnTo>
                  <a:pt x="149130" y="7284"/>
                </a:lnTo>
                <a:lnTo>
                  <a:pt x="127690" y="64"/>
                </a:lnTo>
                <a:lnTo>
                  <a:pt x="127690" y="32"/>
                </a:lnTo>
                <a:lnTo>
                  <a:pt x="126170" y="32"/>
                </a:lnTo>
                <a:lnTo>
                  <a:pt x="126613" y="159"/>
                </a:lnTo>
                <a:cubicBezTo>
                  <a:pt x="125220" y="3231"/>
                  <a:pt x="123098" y="7918"/>
                  <a:pt x="120881" y="12858"/>
                </a:cubicBezTo>
                <a:cubicBezTo>
                  <a:pt x="109417" y="7981"/>
                  <a:pt x="95166" y="1869"/>
                  <a:pt x="94437" y="1552"/>
                </a:cubicBezTo>
                <a:cubicBezTo>
                  <a:pt x="93772" y="1140"/>
                  <a:pt x="93202" y="634"/>
                  <a:pt x="92695" y="32"/>
                </a:cubicBezTo>
                <a:lnTo>
                  <a:pt x="92062" y="32"/>
                </a:lnTo>
                <a:cubicBezTo>
                  <a:pt x="92854" y="887"/>
                  <a:pt x="93709" y="1742"/>
                  <a:pt x="94247" y="1964"/>
                </a:cubicBezTo>
                <a:cubicBezTo>
                  <a:pt x="94659" y="2154"/>
                  <a:pt x="99473" y="4212"/>
                  <a:pt x="105648" y="6873"/>
                </a:cubicBezTo>
                <a:cubicBezTo>
                  <a:pt x="105268" y="7728"/>
                  <a:pt x="103780" y="10863"/>
                  <a:pt x="103495" y="11369"/>
                </a:cubicBezTo>
                <a:cubicBezTo>
                  <a:pt x="103241" y="11750"/>
                  <a:pt x="103273" y="13238"/>
                  <a:pt x="103400" y="16215"/>
                </a:cubicBezTo>
                <a:cubicBezTo>
                  <a:pt x="103431" y="17070"/>
                  <a:pt x="103495" y="17798"/>
                  <a:pt x="103463" y="18020"/>
                </a:cubicBezTo>
                <a:cubicBezTo>
                  <a:pt x="103431" y="18242"/>
                  <a:pt x="103241" y="19667"/>
                  <a:pt x="102988" y="21535"/>
                </a:cubicBezTo>
                <a:lnTo>
                  <a:pt x="96559" y="21852"/>
                </a:lnTo>
                <a:lnTo>
                  <a:pt x="95102" y="15296"/>
                </a:lnTo>
                <a:cubicBezTo>
                  <a:pt x="95071" y="15233"/>
                  <a:pt x="95039" y="15201"/>
                  <a:pt x="95039" y="15170"/>
                </a:cubicBezTo>
                <a:lnTo>
                  <a:pt x="79806" y="32"/>
                </a:lnTo>
                <a:lnTo>
                  <a:pt x="79141" y="32"/>
                </a:lnTo>
                <a:lnTo>
                  <a:pt x="83448" y="4276"/>
                </a:lnTo>
                <a:lnTo>
                  <a:pt x="77241" y="9184"/>
                </a:lnTo>
                <a:lnTo>
                  <a:pt x="76639" y="8234"/>
                </a:lnTo>
                <a:lnTo>
                  <a:pt x="70084" y="32"/>
                </a:lnTo>
                <a:lnTo>
                  <a:pt x="69514" y="32"/>
                </a:lnTo>
                <a:lnTo>
                  <a:pt x="71445" y="2439"/>
                </a:lnTo>
                <a:lnTo>
                  <a:pt x="67075" y="6778"/>
                </a:lnTo>
                <a:lnTo>
                  <a:pt x="65048" y="2724"/>
                </a:lnTo>
                <a:lnTo>
                  <a:pt x="63687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5098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5" name="Google Shape;145;p24"/>
          <p:cNvSpPr txBox="1"/>
          <p:nvPr>
            <p:ph type="ctrTitle"/>
          </p:nvPr>
        </p:nvSpPr>
        <p:spPr>
          <a:xfrm>
            <a:off x="716675" y="390425"/>
            <a:ext cx="7710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03">
  <p:cSld name="CUSTOM_32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/>
          <p:nvPr/>
        </p:nvSpPr>
        <p:spPr>
          <a:xfrm rot="10800000">
            <a:off x="-35175" y="0"/>
            <a:ext cx="9210209" cy="5205422"/>
          </a:xfrm>
          <a:custGeom>
            <a:avLst/>
            <a:gdLst/>
            <a:ahLst/>
            <a:cxnLst/>
            <a:rect l="l" t="t" r="r" b="b"/>
            <a:pathLst>
              <a:path w="285212" h="161196" extrusionOk="0">
                <a:moveTo>
                  <a:pt x="48327" y="475"/>
                </a:moveTo>
                <a:lnTo>
                  <a:pt x="49372" y="3167"/>
                </a:lnTo>
                <a:lnTo>
                  <a:pt x="44400" y="4909"/>
                </a:lnTo>
                <a:lnTo>
                  <a:pt x="43197" y="2249"/>
                </a:lnTo>
                <a:lnTo>
                  <a:pt x="48327" y="475"/>
                </a:lnTo>
                <a:close/>
                <a:moveTo>
                  <a:pt x="233338" y="1742"/>
                </a:moveTo>
                <a:lnTo>
                  <a:pt x="243820" y="2787"/>
                </a:lnTo>
                <a:lnTo>
                  <a:pt x="243820" y="5669"/>
                </a:lnTo>
                <a:lnTo>
                  <a:pt x="232863" y="4909"/>
                </a:lnTo>
                <a:lnTo>
                  <a:pt x="233338" y="1742"/>
                </a:lnTo>
                <a:close/>
                <a:moveTo>
                  <a:pt x="188463" y="1425"/>
                </a:moveTo>
                <a:cubicBezTo>
                  <a:pt x="191440" y="1932"/>
                  <a:pt x="194385" y="2471"/>
                  <a:pt x="197108" y="2882"/>
                </a:cubicBezTo>
                <a:lnTo>
                  <a:pt x="196823" y="6397"/>
                </a:lnTo>
                <a:lnTo>
                  <a:pt x="188051" y="5701"/>
                </a:lnTo>
                <a:lnTo>
                  <a:pt x="188463" y="1425"/>
                </a:lnTo>
                <a:close/>
                <a:moveTo>
                  <a:pt x="204709" y="3927"/>
                </a:moveTo>
                <a:cubicBezTo>
                  <a:pt x="205152" y="3959"/>
                  <a:pt x="205564" y="3991"/>
                  <a:pt x="205912" y="3991"/>
                </a:cubicBezTo>
                <a:lnTo>
                  <a:pt x="208541" y="4149"/>
                </a:lnTo>
                <a:lnTo>
                  <a:pt x="208351" y="7284"/>
                </a:lnTo>
                <a:lnTo>
                  <a:pt x="204392" y="7094"/>
                </a:lnTo>
                <a:lnTo>
                  <a:pt x="204709" y="3927"/>
                </a:lnTo>
                <a:close/>
                <a:moveTo>
                  <a:pt x="37370" y="3294"/>
                </a:moveTo>
                <a:lnTo>
                  <a:pt x="38985" y="6809"/>
                </a:lnTo>
                <a:lnTo>
                  <a:pt x="34139" y="8488"/>
                </a:lnTo>
                <a:lnTo>
                  <a:pt x="32778" y="5226"/>
                </a:lnTo>
                <a:lnTo>
                  <a:pt x="37370" y="3294"/>
                </a:lnTo>
                <a:close/>
                <a:moveTo>
                  <a:pt x="64763" y="3136"/>
                </a:moveTo>
                <a:lnTo>
                  <a:pt x="66727" y="7031"/>
                </a:lnTo>
                <a:lnTo>
                  <a:pt x="61755" y="8614"/>
                </a:lnTo>
                <a:lnTo>
                  <a:pt x="60298" y="5352"/>
                </a:lnTo>
                <a:lnTo>
                  <a:pt x="64763" y="3136"/>
                </a:lnTo>
                <a:close/>
                <a:moveTo>
                  <a:pt x="52982" y="2376"/>
                </a:moveTo>
                <a:lnTo>
                  <a:pt x="54693" y="6619"/>
                </a:lnTo>
                <a:lnTo>
                  <a:pt x="48929" y="8804"/>
                </a:lnTo>
                <a:lnTo>
                  <a:pt x="47124" y="4434"/>
                </a:lnTo>
                <a:lnTo>
                  <a:pt x="52982" y="2376"/>
                </a:lnTo>
                <a:close/>
                <a:moveTo>
                  <a:pt x="197552" y="2977"/>
                </a:moveTo>
                <a:cubicBezTo>
                  <a:pt x="199927" y="3357"/>
                  <a:pt x="202080" y="3642"/>
                  <a:pt x="203791" y="3832"/>
                </a:cubicBezTo>
                <a:lnTo>
                  <a:pt x="203315" y="8899"/>
                </a:lnTo>
                <a:lnTo>
                  <a:pt x="197108" y="8456"/>
                </a:lnTo>
                <a:lnTo>
                  <a:pt x="197267" y="6683"/>
                </a:lnTo>
                <a:lnTo>
                  <a:pt x="197552" y="2977"/>
                </a:lnTo>
                <a:close/>
                <a:moveTo>
                  <a:pt x="188019" y="6144"/>
                </a:moveTo>
                <a:lnTo>
                  <a:pt x="196792" y="6873"/>
                </a:lnTo>
                <a:lnTo>
                  <a:pt x="196633" y="8646"/>
                </a:lnTo>
                <a:lnTo>
                  <a:pt x="196538" y="9881"/>
                </a:lnTo>
                <a:lnTo>
                  <a:pt x="192675" y="9501"/>
                </a:lnTo>
                <a:cubicBezTo>
                  <a:pt x="192640" y="9449"/>
                  <a:pt x="192586" y="9425"/>
                  <a:pt x="192528" y="9425"/>
                </a:cubicBezTo>
                <a:cubicBezTo>
                  <a:pt x="192481" y="9425"/>
                  <a:pt x="192432" y="9441"/>
                  <a:pt x="192390" y="9469"/>
                </a:cubicBezTo>
                <a:lnTo>
                  <a:pt x="187766" y="8963"/>
                </a:lnTo>
                <a:lnTo>
                  <a:pt x="188019" y="6144"/>
                </a:lnTo>
                <a:close/>
                <a:moveTo>
                  <a:pt x="57321" y="887"/>
                </a:moveTo>
                <a:lnTo>
                  <a:pt x="60868" y="8931"/>
                </a:lnTo>
                <a:lnTo>
                  <a:pt x="56783" y="10483"/>
                </a:lnTo>
                <a:lnTo>
                  <a:pt x="53426" y="2249"/>
                </a:lnTo>
                <a:lnTo>
                  <a:pt x="57321" y="887"/>
                </a:lnTo>
                <a:close/>
                <a:moveTo>
                  <a:pt x="3832" y="5004"/>
                </a:moveTo>
                <a:lnTo>
                  <a:pt x="5510" y="8773"/>
                </a:lnTo>
                <a:lnTo>
                  <a:pt x="2439" y="10641"/>
                </a:lnTo>
                <a:lnTo>
                  <a:pt x="348" y="7316"/>
                </a:lnTo>
                <a:lnTo>
                  <a:pt x="3832" y="5004"/>
                </a:lnTo>
                <a:close/>
                <a:moveTo>
                  <a:pt x="46680" y="4624"/>
                </a:moveTo>
                <a:lnTo>
                  <a:pt x="48454" y="8963"/>
                </a:lnTo>
                <a:lnTo>
                  <a:pt x="41677" y="11496"/>
                </a:lnTo>
                <a:lnTo>
                  <a:pt x="39618" y="7094"/>
                </a:lnTo>
                <a:lnTo>
                  <a:pt x="46680" y="4624"/>
                </a:lnTo>
                <a:close/>
                <a:moveTo>
                  <a:pt x="71730" y="2819"/>
                </a:moveTo>
                <a:lnTo>
                  <a:pt x="76259" y="8488"/>
                </a:lnTo>
                <a:lnTo>
                  <a:pt x="76861" y="9438"/>
                </a:lnTo>
                <a:lnTo>
                  <a:pt x="71255" y="12351"/>
                </a:lnTo>
                <a:lnTo>
                  <a:pt x="67328" y="7189"/>
                </a:lnTo>
                <a:lnTo>
                  <a:pt x="71730" y="2819"/>
                </a:lnTo>
                <a:close/>
                <a:moveTo>
                  <a:pt x="246100" y="3041"/>
                </a:moveTo>
                <a:lnTo>
                  <a:pt x="251262" y="3547"/>
                </a:lnTo>
                <a:lnTo>
                  <a:pt x="251262" y="12731"/>
                </a:lnTo>
                <a:lnTo>
                  <a:pt x="246069" y="12510"/>
                </a:lnTo>
                <a:cubicBezTo>
                  <a:pt x="246100" y="9216"/>
                  <a:pt x="246100" y="5922"/>
                  <a:pt x="246100" y="3041"/>
                </a:cubicBezTo>
                <a:close/>
                <a:moveTo>
                  <a:pt x="54883" y="7031"/>
                </a:moveTo>
                <a:lnTo>
                  <a:pt x="56371" y="10641"/>
                </a:lnTo>
                <a:lnTo>
                  <a:pt x="50576" y="12858"/>
                </a:lnTo>
                <a:lnTo>
                  <a:pt x="49087" y="9216"/>
                </a:lnTo>
                <a:lnTo>
                  <a:pt x="54883" y="7031"/>
                </a:lnTo>
                <a:close/>
                <a:moveTo>
                  <a:pt x="251737" y="3611"/>
                </a:moveTo>
                <a:lnTo>
                  <a:pt x="254683" y="3896"/>
                </a:lnTo>
                <a:lnTo>
                  <a:pt x="254556" y="12858"/>
                </a:lnTo>
                <a:lnTo>
                  <a:pt x="251737" y="12731"/>
                </a:lnTo>
                <a:lnTo>
                  <a:pt x="251737" y="3611"/>
                </a:lnTo>
                <a:close/>
                <a:moveTo>
                  <a:pt x="255126" y="3927"/>
                </a:moveTo>
                <a:lnTo>
                  <a:pt x="259940" y="4434"/>
                </a:lnTo>
                <a:lnTo>
                  <a:pt x="259655" y="13080"/>
                </a:lnTo>
                <a:lnTo>
                  <a:pt x="254999" y="12890"/>
                </a:lnTo>
                <a:lnTo>
                  <a:pt x="255126" y="3927"/>
                </a:lnTo>
                <a:close/>
                <a:moveTo>
                  <a:pt x="260415" y="4466"/>
                </a:moveTo>
                <a:lnTo>
                  <a:pt x="268332" y="5257"/>
                </a:lnTo>
                <a:lnTo>
                  <a:pt x="267794" y="13428"/>
                </a:lnTo>
                <a:lnTo>
                  <a:pt x="260130" y="13080"/>
                </a:lnTo>
                <a:lnTo>
                  <a:pt x="260415" y="4466"/>
                </a:lnTo>
                <a:close/>
                <a:moveTo>
                  <a:pt x="135069" y="9564"/>
                </a:moveTo>
                <a:lnTo>
                  <a:pt x="138299" y="10926"/>
                </a:lnTo>
                <a:cubicBezTo>
                  <a:pt x="138109" y="11401"/>
                  <a:pt x="137634" y="12510"/>
                  <a:pt x="137000" y="13998"/>
                </a:cubicBezTo>
                <a:lnTo>
                  <a:pt x="133707" y="12605"/>
                </a:lnTo>
                <a:lnTo>
                  <a:pt x="135069" y="9564"/>
                </a:lnTo>
                <a:close/>
                <a:moveTo>
                  <a:pt x="5700" y="9184"/>
                </a:moveTo>
                <a:lnTo>
                  <a:pt x="7284" y="12763"/>
                </a:lnTo>
                <a:lnTo>
                  <a:pt x="4655" y="14125"/>
                </a:lnTo>
                <a:lnTo>
                  <a:pt x="2692" y="11053"/>
                </a:lnTo>
                <a:lnTo>
                  <a:pt x="5700" y="9184"/>
                </a:lnTo>
                <a:close/>
                <a:moveTo>
                  <a:pt x="175320" y="5194"/>
                </a:moveTo>
                <a:lnTo>
                  <a:pt x="187576" y="6112"/>
                </a:lnTo>
                <a:lnTo>
                  <a:pt x="186753" y="14885"/>
                </a:lnTo>
                <a:lnTo>
                  <a:pt x="182762" y="14505"/>
                </a:lnTo>
                <a:lnTo>
                  <a:pt x="174053" y="9406"/>
                </a:lnTo>
                <a:lnTo>
                  <a:pt x="175320" y="5194"/>
                </a:lnTo>
                <a:close/>
                <a:moveTo>
                  <a:pt x="48644" y="9374"/>
                </a:moveTo>
                <a:lnTo>
                  <a:pt x="50132" y="13016"/>
                </a:lnTo>
                <a:lnTo>
                  <a:pt x="43545" y="15518"/>
                </a:lnTo>
                <a:lnTo>
                  <a:pt x="41867" y="11908"/>
                </a:lnTo>
                <a:lnTo>
                  <a:pt x="48644" y="9374"/>
                </a:lnTo>
                <a:close/>
                <a:moveTo>
                  <a:pt x="66948" y="7474"/>
                </a:moveTo>
                <a:lnTo>
                  <a:pt x="70875" y="12573"/>
                </a:lnTo>
                <a:lnTo>
                  <a:pt x="64858" y="15740"/>
                </a:lnTo>
                <a:lnTo>
                  <a:pt x="61913" y="9058"/>
                </a:lnTo>
                <a:lnTo>
                  <a:pt x="66948" y="7474"/>
                </a:lnTo>
                <a:close/>
                <a:moveTo>
                  <a:pt x="187703" y="9406"/>
                </a:moveTo>
                <a:lnTo>
                  <a:pt x="192295" y="9881"/>
                </a:lnTo>
                <a:lnTo>
                  <a:pt x="192136" y="12700"/>
                </a:lnTo>
                <a:cubicBezTo>
                  <a:pt x="192136" y="12826"/>
                  <a:pt x="192231" y="12921"/>
                  <a:pt x="192358" y="12921"/>
                </a:cubicBezTo>
                <a:cubicBezTo>
                  <a:pt x="192485" y="12921"/>
                  <a:pt x="192580" y="12826"/>
                  <a:pt x="192580" y="12731"/>
                </a:cubicBezTo>
                <a:lnTo>
                  <a:pt x="192738" y="9944"/>
                </a:lnTo>
                <a:lnTo>
                  <a:pt x="196507" y="10356"/>
                </a:lnTo>
                <a:lnTo>
                  <a:pt x="196063" y="15740"/>
                </a:lnTo>
                <a:lnTo>
                  <a:pt x="187196" y="14948"/>
                </a:lnTo>
                <a:lnTo>
                  <a:pt x="187703" y="9406"/>
                </a:lnTo>
                <a:close/>
                <a:moveTo>
                  <a:pt x="197077" y="8899"/>
                </a:moveTo>
                <a:lnTo>
                  <a:pt x="203252" y="9374"/>
                </a:lnTo>
                <a:lnTo>
                  <a:pt x="202587" y="16342"/>
                </a:lnTo>
                <a:lnTo>
                  <a:pt x="196538" y="15803"/>
                </a:lnTo>
                <a:lnTo>
                  <a:pt x="197077" y="8899"/>
                </a:lnTo>
                <a:close/>
                <a:moveTo>
                  <a:pt x="183649" y="15075"/>
                </a:moveTo>
                <a:lnTo>
                  <a:pt x="186689" y="15360"/>
                </a:lnTo>
                <a:lnTo>
                  <a:pt x="186563" y="16785"/>
                </a:lnTo>
                <a:lnTo>
                  <a:pt x="183649" y="15075"/>
                </a:lnTo>
                <a:close/>
                <a:moveTo>
                  <a:pt x="204361" y="7569"/>
                </a:moveTo>
                <a:lnTo>
                  <a:pt x="208319" y="7759"/>
                </a:lnTo>
                <a:lnTo>
                  <a:pt x="208161" y="16817"/>
                </a:lnTo>
                <a:lnTo>
                  <a:pt x="203505" y="16405"/>
                </a:lnTo>
                <a:lnTo>
                  <a:pt x="204361" y="7569"/>
                </a:lnTo>
                <a:close/>
                <a:moveTo>
                  <a:pt x="56529" y="11053"/>
                </a:moveTo>
                <a:lnTo>
                  <a:pt x="57923" y="14378"/>
                </a:lnTo>
                <a:lnTo>
                  <a:pt x="52191" y="16848"/>
                </a:lnTo>
                <a:lnTo>
                  <a:pt x="50734" y="13270"/>
                </a:lnTo>
                <a:lnTo>
                  <a:pt x="56529" y="11053"/>
                </a:lnTo>
                <a:close/>
                <a:moveTo>
                  <a:pt x="77083" y="9818"/>
                </a:moveTo>
                <a:lnTo>
                  <a:pt x="79996" y="14410"/>
                </a:lnTo>
                <a:lnTo>
                  <a:pt x="74676" y="16848"/>
                </a:lnTo>
                <a:lnTo>
                  <a:pt x="71540" y="12731"/>
                </a:lnTo>
                <a:lnTo>
                  <a:pt x="77083" y="9818"/>
                </a:lnTo>
                <a:close/>
                <a:moveTo>
                  <a:pt x="15265" y="6302"/>
                </a:moveTo>
                <a:lnTo>
                  <a:pt x="19033" y="13776"/>
                </a:lnTo>
                <a:lnTo>
                  <a:pt x="9722" y="17038"/>
                </a:lnTo>
                <a:lnTo>
                  <a:pt x="6144" y="8994"/>
                </a:lnTo>
                <a:lnTo>
                  <a:pt x="15265" y="6302"/>
                </a:lnTo>
                <a:close/>
                <a:moveTo>
                  <a:pt x="125251" y="5416"/>
                </a:moveTo>
                <a:lnTo>
                  <a:pt x="134657" y="9406"/>
                </a:lnTo>
                <a:lnTo>
                  <a:pt x="133200" y="12636"/>
                </a:lnTo>
                <a:lnTo>
                  <a:pt x="131110" y="17228"/>
                </a:lnTo>
                <a:lnTo>
                  <a:pt x="121704" y="13238"/>
                </a:lnTo>
                <a:cubicBezTo>
                  <a:pt x="122908" y="10578"/>
                  <a:pt x="124111" y="7918"/>
                  <a:pt x="125251" y="5416"/>
                </a:cubicBezTo>
                <a:close/>
                <a:moveTo>
                  <a:pt x="61058" y="9343"/>
                </a:moveTo>
                <a:lnTo>
                  <a:pt x="64035" y="16151"/>
                </a:lnTo>
                <a:lnTo>
                  <a:pt x="61406" y="17545"/>
                </a:lnTo>
                <a:lnTo>
                  <a:pt x="58271" y="10388"/>
                </a:lnTo>
                <a:lnTo>
                  <a:pt x="61058" y="9343"/>
                </a:lnTo>
                <a:close/>
                <a:moveTo>
                  <a:pt x="246069" y="12953"/>
                </a:moveTo>
                <a:lnTo>
                  <a:pt x="259876" y="13555"/>
                </a:lnTo>
                <a:lnTo>
                  <a:pt x="267984" y="13903"/>
                </a:lnTo>
                <a:lnTo>
                  <a:pt x="283502" y="15075"/>
                </a:lnTo>
                <a:cubicBezTo>
                  <a:pt x="283502" y="15106"/>
                  <a:pt x="283502" y="15106"/>
                  <a:pt x="283502" y="15138"/>
                </a:cubicBezTo>
                <a:lnTo>
                  <a:pt x="283502" y="17608"/>
                </a:lnTo>
                <a:lnTo>
                  <a:pt x="269187" y="17133"/>
                </a:lnTo>
                <a:cubicBezTo>
                  <a:pt x="269155" y="17070"/>
                  <a:pt x="269060" y="17007"/>
                  <a:pt x="268997" y="17007"/>
                </a:cubicBezTo>
                <a:cubicBezTo>
                  <a:pt x="268902" y="17007"/>
                  <a:pt x="268839" y="17070"/>
                  <a:pt x="268807" y="17133"/>
                </a:cubicBezTo>
                <a:lnTo>
                  <a:pt x="246037" y="16373"/>
                </a:lnTo>
                <a:cubicBezTo>
                  <a:pt x="246069" y="15265"/>
                  <a:pt x="246069" y="14125"/>
                  <a:pt x="246069" y="12953"/>
                </a:cubicBezTo>
                <a:close/>
                <a:moveTo>
                  <a:pt x="39206" y="7221"/>
                </a:moveTo>
                <a:lnTo>
                  <a:pt x="43102" y="15708"/>
                </a:lnTo>
                <a:lnTo>
                  <a:pt x="37876" y="17672"/>
                </a:lnTo>
                <a:lnTo>
                  <a:pt x="34298" y="8931"/>
                </a:lnTo>
                <a:lnTo>
                  <a:pt x="39206" y="7221"/>
                </a:lnTo>
                <a:close/>
                <a:moveTo>
                  <a:pt x="7506" y="13206"/>
                </a:moveTo>
                <a:lnTo>
                  <a:pt x="9279" y="17197"/>
                </a:lnTo>
                <a:lnTo>
                  <a:pt x="7094" y="17957"/>
                </a:lnTo>
                <a:lnTo>
                  <a:pt x="4909" y="14536"/>
                </a:lnTo>
                <a:lnTo>
                  <a:pt x="7506" y="13206"/>
                </a:lnTo>
                <a:close/>
                <a:moveTo>
                  <a:pt x="71160" y="12953"/>
                </a:moveTo>
                <a:lnTo>
                  <a:pt x="72776" y="15043"/>
                </a:lnTo>
                <a:lnTo>
                  <a:pt x="65872" y="17988"/>
                </a:lnTo>
                <a:lnTo>
                  <a:pt x="65048" y="16151"/>
                </a:lnTo>
                <a:lnTo>
                  <a:pt x="71160" y="12953"/>
                </a:lnTo>
                <a:close/>
                <a:moveTo>
                  <a:pt x="208984" y="4212"/>
                </a:moveTo>
                <a:cubicBezTo>
                  <a:pt x="212753" y="4434"/>
                  <a:pt x="218358" y="4814"/>
                  <a:pt x="223995" y="5194"/>
                </a:cubicBezTo>
                <a:lnTo>
                  <a:pt x="222127" y="18115"/>
                </a:lnTo>
                <a:lnTo>
                  <a:pt x="208604" y="16880"/>
                </a:lnTo>
                <a:lnTo>
                  <a:pt x="208794" y="7538"/>
                </a:lnTo>
                <a:lnTo>
                  <a:pt x="208984" y="4212"/>
                </a:lnTo>
                <a:close/>
                <a:moveTo>
                  <a:pt x="57859" y="10546"/>
                </a:moveTo>
                <a:lnTo>
                  <a:pt x="60995" y="17767"/>
                </a:lnTo>
                <a:lnTo>
                  <a:pt x="60013" y="18273"/>
                </a:lnTo>
                <a:lnTo>
                  <a:pt x="56973" y="10894"/>
                </a:lnTo>
                <a:lnTo>
                  <a:pt x="57859" y="10546"/>
                </a:lnTo>
                <a:close/>
                <a:moveTo>
                  <a:pt x="224914" y="5257"/>
                </a:moveTo>
                <a:lnTo>
                  <a:pt x="232293" y="5764"/>
                </a:lnTo>
                <a:lnTo>
                  <a:pt x="230329" y="18843"/>
                </a:lnTo>
                <a:lnTo>
                  <a:pt x="223045" y="18178"/>
                </a:lnTo>
                <a:lnTo>
                  <a:pt x="224914" y="5257"/>
                </a:lnTo>
                <a:close/>
                <a:moveTo>
                  <a:pt x="133549" y="13016"/>
                </a:moveTo>
                <a:lnTo>
                  <a:pt x="136842" y="14441"/>
                </a:lnTo>
                <a:cubicBezTo>
                  <a:pt x="136304" y="15708"/>
                  <a:pt x="135670" y="17260"/>
                  <a:pt x="135005" y="18907"/>
                </a:cubicBezTo>
                <a:lnTo>
                  <a:pt x="131522" y="17418"/>
                </a:lnTo>
                <a:lnTo>
                  <a:pt x="133549" y="13016"/>
                </a:lnTo>
                <a:close/>
                <a:moveTo>
                  <a:pt x="106091" y="7063"/>
                </a:moveTo>
                <a:lnTo>
                  <a:pt x="111982" y="9564"/>
                </a:lnTo>
                <a:lnTo>
                  <a:pt x="108973" y="19192"/>
                </a:lnTo>
                <a:lnTo>
                  <a:pt x="103938" y="17862"/>
                </a:lnTo>
                <a:cubicBezTo>
                  <a:pt x="103938" y="17545"/>
                  <a:pt x="103906" y="16912"/>
                  <a:pt x="103875" y="16183"/>
                </a:cubicBezTo>
                <a:cubicBezTo>
                  <a:pt x="103811" y="14695"/>
                  <a:pt x="103685" y="11940"/>
                  <a:pt x="103906" y="11591"/>
                </a:cubicBezTo>
                <a:cubicBezTo>
                  <a:pt x="104223" y="11053"/>
                  <a:pt x="105711" y="7886"/>
                  <a:pt x="106091" y="7063"/>
                </a:cubicBezTo>
                <a:close/>
                <a:moveTo>
                  <a:pt x="87090" y="14821"/>
                </a:moveTo>
                <a:lnTo>
                  <a:pt x="88262" y="16848"/>
                </a:lnTo>
                <a:lnTo>
                  <a:pt x="83733" y="19413"/>
                </a:lnTo>
                <a:lnTo>
                  <a:pt x="82466" y="17418"/>
                </a:lnTo>
                <a:lnTo>
                  <a:pt x="87090" y="14821"/>
                </a:lnTo>
                <a:close/>
                <a:moveTo>
                  <a:pt x="4497" y="14726"/>
                </a:moveTo>
                <a:lnTo>
                  <a:pt x="6619" y="18115"/>
                </a:lnTo>
                <a:lnTo>
                  <a:pt x="2534" y="19540"/>
                </a:lnTo>
                <a:lnTo>
                  <a:pt x="887" y="16627"/>
                </a:lnTo>
                <a:lnTo>
                  <a:pt x="4497" y="14726"/>
                </a:lnTo>
                <a:close/>
                <a:moveTo>
                  <a:pt x="80281" y="14790"/>
                </a:moveTo>
                <a:lnTo>
                  <a:pt x="81833" y="17260"/>
                </a:lnTo>
                <a:lnTo>
                  <a:pt x="76259" y="19888"/>
                </a:lnTo>
                <a:lnTo>
                  <a:pt x="74929" y="17228"/>
                </a:lnTo>
                <a:lnTo>
                  <a:pt x="80281" y="14790"/>
                </a:lnTo>
                <a:close/>
                <a:moveTo>
                  <a:pt x="232736" y="5796"/>
                </a:moveTo>
                <a:cubicBezTo>
                  <a:pt x="237708" y="6144"/>
                  <a:pt x="241888" y="6429"/>
                  <a:pt x="243820" y="6587"/>
                </a:cubicBezTo>
                <a:cubicBezTo>
                  <a:pt x="243820" y="11021"/>
                  <a:pt x="243789" y="15930"/>
                  <a:pt x="243662" y="20078"/>
                </a:cubicBezTo>
                <a:lnTo>
                  <a:pt x="237993" y="19572"/>
                </a:lnTo>
                <a:cubicBezTo>
                  <a:pt x="237961" y="19540"/>
                  <a:pt x="237930" y="19508"/>
                  <a:pt x="237866" y="19508"/>
                </a:cubicBezTo>
                <a:cubicBezTo>
                  <a:pt x="237835" y="19508"/>
                  <a:pt x="237771" y="19508"/>
                  <a:pt x="237740" y="19540"/>
                </a:cubicBezTo>
                <a:lnTo>
                  <a:pt x="230804" y="18907"/>
                </a:lnTo>
                <a:lnTo>
                  <a:pt x="232736" y="5796"/>
                </a:lnTo>
                <a:close/>
                <a:moveTo>
                  <a:pt x="73061" y="15423"/>
                </a:moveTo>
                <a:lnTo>
                  <a:pt x="74264" y="17007"/>
                </a:lnTo>
                <a:lnTo>
                  <a:pt x="66790" y="20110"/>
                </a:lnTo>
                <a:lnTo>
                  <a:pt x="66062" y="18432"/>
                </a:lnTo>
                <a:lnTo>
                  <a:pt x="73061" y="15423"/>
                </a:lnTo>
                <a:close/>
                <a:moveTo>
                  <a:pt x="127468" y="475"/>
                </a:moveTo>
                <a:lnTo>
                  <a:pt x="149225" y="7791"/>
                </a:lnTo>
                <a:lnTo>
                  <a:pt x="151442" y="20205"/>
                </a:lnTo>
                <a:lnTo>
                  <a:pt x="137444" y="14220"/>
                </a:lnTo>
                <a:cubicBezTo>
                  <a:pt x="138267" y="12225"/>
                  <a:pt x="138806" y="10958"/>
                  <a:pt x="138837" y="10926"/>
                </a:cubicBezTo>
                <a:cubicBezTo>
                  <a:pt x="138869" y="10799"/>
                  <a:pt x="138806" y="10673"/>
                  <a:pt x="138711" y="10609"/>
                </a:cubicBezTo>
                <a:lnTo>
                  <a:pt x="125410" y="5004"/>
                </a:lnTo>
                <a:cubicBezTo>
                  <a:pt x="126138" y="3421"/>
                  <a:pt x="126835" y="1900"/>
                  <a:pt x="127468" y="475"/>
                </a:cubicBezTo>
                <a:close/>
                <a:moveTo>
                  <a:pt x="6904" y="18527"/>
                </a:moveTo>
                <a:lnTo>
                  <a:pt x="8234" y="20617"/>
                </a:lnTo>
                <a:cubicBezTo>
                  <a:pt x="6746" y="20458"/>
                  <a:pt x="4497" y="20205"/>
                  <a:pt x="2629" y="19983"/>
                </a:cubicBezTo>
                <a:lnTo>
                  <a:pt x="6904" y="18527"/>
                </a:lnTo>
                <a:close/>
                <a:moveTo>
                  <a:pt x="9501" y="17608"/>
                </a:moveTo>
                <a:lnTo>
                  <a:pt x="11084" y="21155"/>
                </a:lnTo>
                <a:lnTo>
                  <a:pt x="11084" y="21155"/>
                </a:lnTo>
                <a:lnTo>
                  <a:pt x="9722" y="20838"/>
                </a:lnTo>
                <a:cubicBezTo>
                  <a:pt x="9596" y="20807"/>
                  <a:pt x="9279" y="20743"/>
                  <a:pt x="8836" y="20680"/>
                </a:cubicBezTo>
                <a:lnTo>
                  <a:pt x="7347" y="18368"/>
                </a:lnTo>
                <a:lnTo>
                  <a:pt x="9501" y="17608"/>
                </a:lnTo>
                <a:close/>
                <a:moveTo>
                  <a:pt x="58081" y="14821"/>
                </a:moveTo>
                <a:lnTo>
                  <a:pt x="59601" y="18495"/>
                </a:lnTo>
                <a:lnTo>
                  <a:pt x="54059" y="21409"/>
                </a:lnTo>
                <a:lnTo>
                  <a:pt x="52349" y="17260"/>
                </a:lnTo>
                <a:lnTo>
                  <a:pt x="58081" y="14821"/>
                </a:lnTo>
                <a:close/>
                <a:moveTo>
                  <a:pt x="88515" y="17228"/>
                </a:moveTo>
                <a:lnTo>
                  <a:pt x="89465" y="18875"/>
                </a:lnTo>
                <a:lnTo>
                  <a:pt x="85000" y="21440"/>
                </a:lnTo>
                <a:lnTo>
                  <a:pt x="83955" y="19793"/>
                </a:lnTo>
                <a:lnTo>
                  <a:pt x="88515" y="17228"/>
                </a:lnTo>
                <a:close/>
                <a:moveTo>
                  <a:pt x="74486" y="17418"/>
                </a:moveTo>
                <a:lnTo>
                  <a:pt x="74992" y="18400"/>
                </a:lnTo>
                <a:lnTo>
                  <a:pt x="67455" y="21567"/>
                </a:lnTo>
                <a:lnTo>
                  <a:pt x="66980" y="20553"/>
                </a:lnTo>
                <a:lnTo>
                  <a:pt x="74486" y="17418"/>
                </a:lnTo>
                <a:close/>
                <a:moveTo>
                  <a:pt x="64225" y="16595"/>
                </a:moveTo>
                <a:lnTo>
                  <a:pt x="65935" y="20458"/>
                </a:lnTo>
                <a:lnTo>
                  <a:pt x="63212" y="21662"/>
                </a:lnTo>
                <a:lnTo>
                  <a:pt x="61596" y="17957"/>
                </a:lnTo>
                <a:lnTo>
                  <a:pt x="64225" y="16595"/>
                </a:lnTo>
                <a:close/>
                <a:moveTo>
                  <a:pt x="187164" y="15391"/>
                </a:moveTo>
                <a:lnTo>
                  <a:pt x="196032" y="16183"/>
                </a:lnTo>
                <a:lnTo>
                  <a:pt x="195588" y="22105"/>
                </a:lnTo>
                <a:lnTo>
                  <a:pt x="187006" y="17038"/>
                </a:lnTo>
                <a:lnTo>
                  <a:pt x="187164" y="15391"/>
                </a:lnTo>
                <a:close/>
                <a:moveTo>
                  <a:pt x="61185" y="18178"/>
                </a:moveTo>
                <a:lnTo>
                  <a:pt x="62768" y="21820"/>
                </a:lnTo>
                <a:lnTo>
                  <a:pt x="61660" y="22327"/>
                </a:lnTo>
                <a:lnTo>
                  <a:pt x="60203" y="18717"/>
                </a:lnTo>
                <a:lnTo>
                  <a:pt x="61185" y="18178"/>
                </a:lnTo>
                <a:close/>
                <a:moveTo>
                  <a:pt x="246005" y="16848"/>
                </a:moveTo>
                <a:lnTo>
                  <a:pt x="268744" y="17577"/>
                </a:lnTo>
                <a:lnTo>
                  <a:pt x="268649" y="22644"/>
                </a:lnTo>
                <a:lnTo>
                  <a:pt x="245942" y="20268"/>
                </a:lnTo>
                <a:cubicBezTo>
                  <a:pt x="245974" y="19192"/>
                  <a:pt x="246005" y="18020"/>
                  <a:pt x="246005" y="16848"/>
                </a:cubicBezTo>
                <a:close/>
                <a:moveTo>
                  <a:pt x="19223" y="14220"/>
                </a:moveTo>
                <a:cubicBezTo>
                  <a:pt x="19350" y="15170"/>
                  <a:pt x="19888" y="18685"/>
                  <a:pt x="20585" y="23277"/>
                </a:cubicBezTo>
                <a:lnTo>
                  <a:pt x="11591" y="21282"/>
                </a:lnTo>
                <a:lnTo>
                  <a:pt x="9912" y="17450"/>
                </a:lnTo>
                <a:lnTo>
                  <a:pt x="19223" y="14220"/>
                </a:lnTo>
                <a:close/>
                <a:moveTo>
                  <a:pt x="89687" y="19287"/>
                </a:moveTo>
                <a:lnTo>
                  <a:pt x="90732" y="21060"/>
                </a:lnTo>
                <a:lnTo>
                  <a:pt x="86267" y="23435"/>
                </a:lnTo>
                <a:lnTo>
                  <a:pt x="85253" y="21820"/>
                </a:lnTo>
                <a:lnTo>
                  <a:pt x="89687" y="19287"/>
                </a:lnTo>
                <a:close/>
                <a:moveTo>
                  <a:pt x="269219" y="17577"/>
                </a:moveTo>
                <a:lnTo>
                  <a:pt x="277168" y="17830"/>
                </a:lnTo>
                <a:lnTo>
                  <a:pt x="277009" y="23530"/>
                </a:lnTo>
                <a:lnTo>
                  <a:pt x="269092" y="22707"/>
                </a:lnTo>
                <a:lnTo>
                  <a:pt x="269219" y="17577"/>
                </a:lnTo>
                <a:close/>
                <a:moveTo>
                  <a:pt x="75214" y="18780"/>
                </a:moveTo>
                <a:lnTo>
                  <a:pt x="75847" y="20078"/>
                </a:lnTo>
                <a:lnTo>
                  <a:pt x="68342" y="23625"/>
                </a:lnTo>
                <a:lnTo>
                  <a:pt x="67614" y="21947"/>
                </a:lnTo>
                <a:lnTo>
                  <a:pt x="75214" y="18780"/>
                </a:lnTo>
                <a:close/>
                <a:moveTo>
                  <a:pt x="22960" y="12890"/>
                </a:moveTo>
                <a:lnTo>
                  <a:pt x="24195" y="24069"/>
                </a:lnTo>
                <a:lnTo>
                  <a:pt x="22992" y="23815"/>
                </a:lnTo>
                <a:cubicBezTo>
                  <a:pt x="22105" y="18052"/>
                  <a:pt x="21472" y="13745"/>
                  <a:pt x="21440" y="13650"/>
                </a:cubicBezTo>
                <a:cubicBezTo>
                  <a:pt x="21440" y="13555"/>
                  <a:pt x="21408" y="13491"/>
                  <a:pt x="21408" y="13428"/>
                </a:cubicBezTo>
                <a:lnTo>
                  <a:pt x="22960" y="12890"/>
                </a:lnTo>
                <a:close/>
                <a:moveTo>
                  <a:pt x="112394" y="9754"/>
                </a:moveTo>
                <a:lnTo>
                  <a:pt x="120691" y="13270"/>
                </a:lnTo>
                <a:cubicBezTo>
                  <a:pt x="119044" y="16975"/>
                  <a:pt x="117334" y="20775"/>
                  <a:pt x="115845" y="24195"/>
                </a:cubicBezTo>
                <a:lnTo>
                  <a:pt x="109702" y="21472"/>
                </a:lnTo>
                <a:lnTo>
                  <a:pt x="109353" y="19477"/>
                </a:lnTo>
                <a:lnTo>
                  <a:pt x="112394" y="9754"/>
                </a:lnTo>
                <a:close/>
                <a:moveTo>
                  <a:pt x="277643" y="17862"/>
                </a:moveTo>
                <a:lnTo>
                  <a:pt x="283502" y="18052"/>
                </a:lnTo>
                <a:lnTo>
                  <a:pt x="283502" y="24195"/>
                </a:lnTo>
                <a:lnTo>
                  <a:pt x="277453" y="23562"/>
                </a:lnTo>
                <a:lnTo>
                  <a:pt x="277643" y="17862"/>
                </a:lnTo>
                <a:close/>
                <a:moveTo>
                  <a:pt x="50291" y="13428"/>
                </a:moveTo>
                <a:lnTo>
                  <a:pt x="53679" y="21630"/>
                </a:lnTo>
                <a:lnTo>
                  <a:pt x="47852" y="24670"/>
                </a:lnTo>
                <a:lnTo>
                  <a:pt x="43767" y="15930"/>
                </a:lnTo>
                <a:lnTo>
                  <a:pt x="50291" y="13428"/>
                </a:lnTo>
                <a:close/>
                <a:moveTo>
                  <a:pt x="59791" y="18938"/>
                </a:moveTo>
                <a:lnTo>
                  <a:pt x="61248" y="22517"/>
                </a:lnTo>
                <a:lnTo>
                  <a:pt x="55548" y="24987"/>
                </a:lnTo>
                <a:lnTo>
                  <a:pt x="54249" y="21852"/>
                </a:lnTo>
                <a:lnTo>
                  <a:pt x="59791" y="18938"/>
                </a:lnTo>
                <a:close/>
                <a:moveTo>
                  <a:pt x="82055" y="17672"/>
                </a:moveTo>
                <a:lnTo>
                  <a:pt x="85031" y="22359"/>
                </a:lnTo>
                <a:lnTo>
                  <a:pt x="78919" y="25145"/>
                </a:lnTo>
                <a:lnTo>
                  <a:pt x="76449" y="20300"/>
                </a:lnTo>
                <a:lnTo>
                  <a:pt x="82055" y="17672"/>
                </a:lnTo>
                <a:close/>
                <a:moveTo>
                  <a:pt x="66125" y="20870"/>
                </a:moveTo>
                <a:lnTo>
                  <a:pt x="67518" y="24037"/>
                </a:lnTo>
                <a:lnTo>
                  <a:pt x="64795" y="25304"/>
                </a:lnTo>
                <a:lnTo>
                  <a:pt x="63370" y="22042"/>
                </a:lnTo>
                <a:lnTo>
                  <a:pt x="66125" y="20870"/>
                </a:lnTo>
                <a:close/>
                <a:moveTo>
                  <a:pt x="150238" y="8203"/>
                </a:moveTo>
                <a:lnTo>
                  <a:pt x="177569" y="20680"/>
                </a:lnTo>
                <a:lnTo>
                  <a:pt x="176555" y="22390"/>
                </a:lnTo>
                <a:lnTo>
                  <a:pt x="175035" y="25335"/>
                </a:lnTo>
                <a:lnTo>
                  <a:pt x="161639" y="20047"/>
                </a:lnTo>
                <a:cubicBezTo>
                  <a:pt x="161609" y="20039"/>
                  <a:pt x="161579" y="20035"/>
                  <a:pt x="161551" y="20035"/>
                </a:cubicBezTo>
                <a:cubicBezTo>
                  <a:pt x="161458" y="20035"/>
                  <a:pt x="161378" y="20077"/>
                  <a:pt x="161354" y="20173"/>
                </a:cubicBezTo>
                <a:lnTo>
                  <a:pt x="159295" y="24385"/>
                </a:lnTo>
                <a:lnTo>
                  <a:pt x="152423" y="20680"/>
                </a:lnTo>
                <a:cubicBezTo>
                  <a:pt x="152455" y="20617"/>
                  <a:pt x="152455" y="20585"/>
                  <a:pt x="152423" y="20522"/>
                </a:cubicBezTo>
                <a:lnTo>
                  <a:pt x="150238" y="8203"/>
                </a:lnTo>
                <a:close/>
                <a:moveTo>
                  <a:pt x="196507" y="16247"/>
                </a:moveTo>
                <a:lnTo>
                  <a:pt x="202555" y="16785"/>
                </a:lnTo>
                <a:lnTo>
                  <a:pt x="201732" y="25716"/>
                </a:lnTo>
                <a:lnTo>
                  <a:pt x="196032" y="22359"/>
                </a:lnTo>
                <a:lnTo>
                  <a:pt x="196507" y="16247"/>
                </a:lnTo>
                <a:close/>
                <a:moveTo>
                  <a:pt x="29009" y="10768"/>
                </a:moveTo>
                <a:lnTo>
                  <a:pt x="32968" y="20553"/>
                </a:lnTo>
                <a:lnTo>
                  <a:pt x="32302" y="25874"/>
                </a:lnTo>
                <a:lnTo>
                  <a:pt x="24670" y="24195"/>
                </a:lnTo>
                <a:lnTo>
                  <a:pt x="23403" y="12731"/>
                </a:lnTo>
                <a:lnTo>
                  <a:pt x="29009" y="10768"/>
                </a:lnTo>
                <a:close/>
                <a:moveTo>
                  <a:pt x="83765" y="4624"/>
                </a:moveTo>
                <a:lnTo>
                  <a:pt x="94659" y="15455"/>
                </a:lnTo>
                <a:lnTo>
                  <a:pt x="96686" y="24544"/>
                </a:lnTo>
                <a:lnTo>
                  <a:pt x="94057" y="25874"/>
                </a:lnTo>
                <a:lnTo>
                  <a:pt x="92949" y="23974"/>
                </a:lnTo>
                <a:lnTo>
                  <a:pt x="89940" y="18843"/>
                </a:lnTo>
                <a:lnTo>
                  <a:pt x="88768" y="16817"/>
                </a:lnTo>
                <a:lnTo>
                  <a:pt x="87343" y="14410"/>
                </a:lnTo>
                <a:cubicBezTo>
                  <a:pt x="87301" y="14325"/>
                  <a:pt x="87231" y="14283"/>
                  <a:pt x="87160" y="14283"/>
                </a:cubicBezTo>
                <a:cubicBezTo>
                  <a:pt x="87125" y="14283"/>
                  <a:pt x="87090" y="14294"/>
                  <a:pt x="87058" y="14315"/>
                </a:cubicBezTo>
                <a:lnTo>
                  <a:pt x="82213" y="17070"/>
                </a:lnTo>
                <a:lnTo>
                  <a:pt x="77494" y="9564"/>
                </a:lnTo>
                <a:lnTo>
                  <a:pt x="83765" y="4624"/>
                </a:lnTo>
                <a:close/>
                <a:moveTo>
                  <a:pt x="76037" y="20458"/>
                </a:moveTo>
                <a:lnTo>
                  <a:pt x="77051" y="22454"/>
                </a:lnTo>
                <a:lnTo>
                  <a:pt x="69355" y="25906"/>
                </a:lnTo>
                <a:lnTo>
                  <a:pt x="68532" y="24037"/>
                </a:lnTo>
                <a:lnTo>
                  <a:pt x="76037" y="20458"/>
                </a:lnTo>
                <a:close/>
                <a:moveTo>
                  <a:pt x="178329" y="21219"/>
                </a:moveTo>
                <a:cubicBezTo>
                  <a:pt x="179754" y="22675"/>
                  <a:pt x="181495" y="24480"/>
                  <a:pt x="182921" y="26032"/>
                </a:cubicBezTo>
                <a:lnTo>
                  <a:pt x="177569" y="22485"/>
                </a:lnTo>
                <a:lnTo>
                  <a:pt x="178329" y="21219"/>
                </a:lnTo>
                <a:close/>
                <a:moveTo>
                  <a:pt x="62990" y="22232"/>
                </a:moveTo>
                <a:lnTo>
                  <a:pt x="64415" y="25494"/>
                </a:lnTo>
                <a:lnTo>
                  <a:pt x="63212" y="26064"/>
                </a:lnTo>
                <a:lnTo>
                  <a:pt x="61850" y="22739"/>
                </a:lnTo>
                <a:lnTo>
                  <a:pt x="62990" y="22232"/>
                </a:lnTo>
                <a:close/>
                <a:moveTo>
                  <a:pt x="90954" y="21472"/>
                </a:moveTo>
                <a:lnTo>
                  <a:pt x="92442" y="24005"/>
                </a:lnTo>
                <a:lnTo>
                  <a:pt x="88198" y="26507"/>
                </a:lnTo>
                <a:lnTo>
                  <a:pt x="86488" y="23815"/>
                </a:lnTo>
                <a:lnTo>
                  <a:pt x="90954" y="21472"/>
                </a:lnTo>
                <a:close/>
                <a:moveTo>
                  <a:pt x="203474" y="16880"/>
                </a:moveTo>
                <a:lnTo>
                  <a:pt x="208161" y="17292"/>
                </a:lnTo>
                <a:lnTo>
                  <a:pt x="207971" y="26824"/>
                </a:lnTo>
                <a:lnTo>
                  <a:pt x="202587" y="26096"/>
                </a:lnTo>
                <a:lnTo>
                  <a:pt x="203474" y="16880"/>
                </a:lnTo>
                <a:close/>
                <a:moveTo>
                  <a:pt x="85285" y="22739"/>
                </a:moveTo>
                <a:lnTo>
                  <a:pt x="86520" y="24670"/>
                </a:lnTo>
                <a:lnTo>
                  <a:pt x="80091" y="27457"/>
                </a:lnTo>
                <a:lnTo>
                  <a:pt x="79109" y="25557"/>
                </a:lnTo>
                <a:lnTo>
                  <a:pt x="85285" y="22739"/>
                </a:lnTo>
                <a:close/>
                <a:moveTo>
                  <a:pt x="43292" y="16088"/>
                </a:moveTo>
                <a:lnTo>
                  <a:pt x="47409" y="24892"/>
                </a:lnTo>
                <a:lnTo>
                  <a:pt x="41993" y="27742"/>
                </a:lnTo>
                <a:lnTo>
                  <a:pt x="38035" y="18083"/>
                </a:lnTo>
                <a:lnTo>
                  <a:pt x="43292" y="16088"/>
                </a:lnTo>
                <a:close/>
                <a:moveTo>
                  <a:pt x="208604" y="17355"/>
                </a:moveTo>
                <a:lnTo>
                  <a:pt x="215318" y="17957"/>
                </a:lnTo>
                <a:lnTo>
                  <a:pt x="214938" y="27806"/>
                </a:lnTo>
                <a:lnTo>
                  <a:pt x="208414" y="26887"/>
                </a:lnTo>
                <a:lnTo>
                  <a:pt x="208604" y="17355"/>
                </a:lnTo>
                <a:close/>
                <a:moveTo>
                  <a:pt x="33443" y="9216"/>
                </a:moveTo>
                <a:lnTo>
                  <a:pt x="41043" y="27837"/>
                </a:lnTo>
                <a:lnTo>
                  <a:pt x="41043" y="27837"/>
                </a:lnTo>
                <a:lnTo>
                  <a:pt x="32714" y="25969"/>
                </a:lnTo>
                <a:lnTo>
                  <a:pt x="33379" y="20553"/>
                </a:lnTo>
                <a:cubicBezTo>
                  <a:pt x="33411" y="20522"/>
                  <a:pt x="33411" y="20490"/>
                  <a:pt x="33379" y="20458"/>
                </a:cubicBezTo>
                <a:lnTo>
                  <a:pt x="29421" y="10641"/>
                </a:lnTo>
                <a:lnTo>
                  <a:pt x="33443" y="9216"/>
                </a:lnTo>
                <a:close/>
                <a:moveTo>
                  <a:pt x="92664" y="24417"/>
                </a:moveTo>
                <a:lnTo>
                  <a:pt x="93645" y="26096"/>
                </a:lnTo>
                <a:lnTo>
                  <a:pt x="89307" y="28249"/>
                </a:lnTo>
                <a:lnTo>
                  <a:pt x="88452" y="26887"/>
                </a:lnTo>
                <a:lnTo>
                  <a:pt x="92664" y="24417"/>
                </a:lnTo>
                <a:close/>
                <a:moveTo>
                  <a:pt x="269092" y="23150"/>
                </a:moveTo>
                <a:lnTo>
                  <a:pt x="276978" y="23974"/>
                </a:lnTo>
                <a:lnTo>
                  <a:pt x="276851" y="28281"/>
                </a:lnTo>
                <a:lnTo>
                  <a:pt x="268997" y="28344"/>
                </a:lnTo>
                <a:lnTo>
                  <a:pt x="269092" y="23150"/>
                </a:lnTo>
                <a:close/>
                <a:moveTo>
                  <a:pt x="262885" y="22517"/>
                </a:moveTo>
                <a:lnTo>
                  <a:pt x="268649" y="23119"/>
                </a:lnTo>
                <a:lnTo>
                  <a:pt x="268522" y="28344"/>
                </a:lnTo>
                <a:lnTo>
                  <a:pt x="262885" y="28439"/>
                </a:lnTo>
                <a:lnTo>
                  <a:pt x="262885" y="22517"/>
                </a:lnTo>
                <a:close/>
                <a:moveTo>
                  <a:pt x="256805" y="21884"/>
                </a:moveTo>
                <a:lnTo>
                  <a:pt x="262410" y="22454"/>
                </a:lnTo>
                <a:lnTo>
                  <a:pt x="262410" y="28439"/>
                </a:lnTo>
                <a:lnTo>
                  <a:pt x="256678" y="28502"/>
                </a:lnTo>
                <a:lnTo>
                  <a:pt x="256678" y="28502"/>
                </a:lnTo>
                <a:lnTo>
                  <a:pt x="256805" y="21884"/>
                </a:lnTo>
                <a:close/>
                <a:moveTo>
                  <a:pt x="251009" y="21282"/>
                </a:moveTo>
                <a:lnTo>
                  <a:pt x="256361" y="21852"/>
                </a:lnTo>
                <a:lnTo>
                  <a:pt x="256203" y="28502"/>
                </a:lnTo>
                <a:lnTo>
                  <a:pt x="250724" y="28566"/>
                </a:lnTo>
                <a:cubicBezTo>
                  <a:pt x="250724" y="28534"/>
                  <a:pt x="250724" y="28534"/>
                  <a:pt x="250724" y="28534"/>
                </a:cubicBezTo>
                <a:lnTo>
                  <a:pt x="251009" y="21282"/>
                </a:lnTo>
                <a:close/>
                <a:moveTo>
                  <a:pt x="215761" y="17988"/>
                </a:moveTo>
                <a:lnTo>
                  <a:pt x="222064" y="18558"/>
                </a:lnTo>
                <a:lnTo>
                  <a:pt x="220575" y="28597"/>
                </a:lnTo>
                <a:lnTo>
                  <a:pt x="215413" y="27869"/>
                </a:lnTo>
                <a:lnTo>
                  <a:pt x="215761" y="17988"/>
                </a:lnTo>
                <a:close/>
                <a:moveTo>
                  <a:pt x="245942" y="20743"/>
                </a:moveTo>
                <a:lnTo>
                  <a:pt x="250597" y="21250"/>
                </a:lnTo>
                <a:lnTo>
                  <a:pt x="250281" y="28502"/>
                </a:lnTo>
                <a:cubicBezTo>
                  <a:pt x="250281" y="28534"/>
                  <a:pt x="250281" y="28534"/>
                  <a:pt x="250281" y="28566"/>
                </a:cubicBezTo>
                <a:lnTo>
                  <a:pt x="245467" y="28629"/>
                </a:lnTo>
                <a:cubicBezTo>
                  <a:pt x="245499" y="28376"/>
                  <a:pt x="245530" y="28154"/>
                  <a:pt x="245562" y="27932"/>
                </a:cubicBezTo>
                <a:cubicBezTo>
                  <a:pt x="245720" y="26222"/>
                  <a:pt x="245847" y="23689"/>
                  <a:pt x="245942" y="20743"/>
                </a:cubicBezTo>
                <a:close/>
                <a:moveTo>
                  <a:pt x="238056" y="20015"/>
                </a:moveTo>
                <a:lnTo>
                  <a:pt x="243630" y="20553"/>
                </a:lnTo>
                <a:cubicBezTo>
                  <a:pt x="243567" y="23499"/>
                  <a:pt x="243440" y="26032"/>
                  <a:pt x="243282" y="27711"/>
                </a:cubicBezTo>
                <a:cubicBezTo>
                  <a:pt x="243250" y="27996"/>
                  <a:pt x="243218" y="28312"/>
                  <a:pt x="243187" y="28661"/>
                </a:cubicBezTo>
                <a:lnTo>
                  <a:pt x="237550" y="28724"/>
                </a:lnTo>
                <a:lnTo>
                  <a:pt x="238056" y="20015"/>
                </a:lnTo>
                <a:close/>
                <a:moveTo>
                  <a:pt x="1583" y="20807"/>
                </a:moveTo>
                <a:lnTo>
                  <a:pt x="1583" y="20807"/>
                </a:lnTo>
                <a:cubicBezTo>
                  <a:pt x="5067" y="21187"/>
                  <a:pt x="9057" y="21630"/>
                  <a:pt x="9469" y="21725"/>
                </a:cubicBezTo>
                <a:lnTo>
                  <a:pt x="11401" y="22169"/>
                </a:lnTo>
                <a:lnTo>
                  <a:pt x="12383" y="27679"/>
                </a:lnTo>
                <a:lnTo>
                  <a:pt x="6556" y="28787"/>
                </a:lnTo>
                <a:cubicBezTo>
                  <a:pt x="6302" y="28122"/>
                  <a:pt x="6017" y="27521"/>
                  <a:pt x="5764" y="26982"/>
                </a:cubicBezTo>
                <a:cubicBezTo>
                  <a:pt x="5035" y="25462"/>
                  <a:pt x="3515" y="23309"/>
                  <a:pt x="1583" y="20807"/>
                </a:cubicBezTo>
                <a:close/>
                <a:moveTo>
                  <a:pt x="230709" y="19350"/>
                </a:moveTo>
                <a:lnTo>
                  <a:pt x="237613" y="19983"/>
                </a:lnTo>
                <a:lnTo>
                  <a:pt x="237106" y="28724"/>
                </a:lnTo>
                <a:lnTo>
                  <a:pt x="228017" y="28819"/>
                </a:lnTo>
                <a:lnTo>
                  <a:pt x="230709" y="19350"/>
                </a:lnTo>
                <a:close/>
                <a:moveTo>
                  <a:pt x="77273" y="22929"/>
                </a:moveTo>
                <a:lnTo>
                  <a:pt x="78476" y="25367"/>
                </a:lnTo>
                <a:lnTo>
                  <a:pt x="70654" y="28882"/>
                </a:lnTo>
                <a:lnTo>
                  <a:pt x="69514" y="26317"/>
                </a:lnTo>
                <a:lnTo>
                  <a:pt x="77273" y="22929"/>
                </a:lnTo>
                <a:close/>
                <a:moveTo>
                  <a:pt x="222950" y="18653"/>
                </a:moveTo>
                <a:lnTo>
                  <a:pt x="230234" y="19318"/>
                </a:lnTo>
                <a:lnTo>
                  <a:pt x="227542" y="28819"/>
                </a:lnTo>
                <a:lnTo>
                  <a:pt x="221462" y="28882"/>
                </a:lnTo>
                <a:lnTo>
                  <a:pt x="222950" y="18653"/>
                </a:lnTo>
                <a:close/>
                <a:moveTo>
                  <a:pt x="61406" y="22929"/>
                </a:moveTo>
                <a:lnTo>
                  <a:pt x="62768" y="26254"/>
                </a:lnTo>
                <a:lnTo>
                  <a:pt x="57131" y="28914"/>
                </a:lnTo>
                <a:lnTo>
                  <a:pt x="55674" y="25399"/>
                </a:lnTo>
                <a:lnTo>
                  <a:pt x="61406" y="22929"/>
                </a:lnTo>
                <a:close/>
                <a:moveTo>
                  <a:pt x="23151" y="24804"/>
                </a:moveTo>
                <a:lnTo>
                  <a:pt x="27774" y="25811"/>
                </a:lnTo>
                <a:lnTo>
                  <a:pt x="28154" y="28977"/>
                </a:lnTo>
                <a:lnTo>
                  <a:pt x="23752" y="28787"/>
                </a:lnTo>
                <a:cubicBezTo>
                  <a:pt x="23531" y="27397"/>
                  <a:pt x="23341" y="26100"/>
                  <a:pt x="23151" y="24804"/>
                </a:cubicBezTo>
                <a:close/>
                <a:moveTo>
                  <a:pt x="137285" y="14600"/>
                </a:moveTo>
                <a:lnTo>
                  <a:pt x="151473" y="20712"/>
                </a:lnTo>
                <a:lnTo>
                  <a:pt x="148623" y="28977"/>
                </a:lnTo>
                <a:lnTo>
                  <a:pt x="134024" y="22517"/>
                </a:lnTo>
                <a:cubicBezTo>
                  <a:pt x="135227" y="19572"/>
                  <a:pt x="136399" y="16753"/>
                  <a:pt x="137285" y="14600"/>
                </a:cubicBezTo>
                <a:close/>
                <a:moveTo>
                  <a:pt x="86742" y="25082"/>
                </a:moveTo>
                <a:lnTo>
                  <a:pt x="87407" y="26127"/>
                </a:lnTo>
                <a:lnTo>
                  <a:pt x="80915" y="29136"/>
                </a:lnTo>
                <a:lnTo>
                  <a:pt x="80281" y="27869"/>
                </a:lnTo>
                <a:lnTo>
                  <a:pt x="86742" y="25082"/>
                </a:lnTo>
                <a:close/>
                <a:moveTo>
                  <a:pt x="11908" y="22295"/>
                </a:moveTo>
                <a:lnTo>
                  <a:pt x="17481" y="23530"/>
                </a:lnTo>
                <a:lnTo>
                  <a:pt x="18241" y="28281"/>
                </a:lnTo>
                <a:lnTo>
                  <a:pt x="13111" y="29167"/>
                </a:lnTo>
                <a:lnTo>
                  <a:pt x="12889" y="27837"/>
                </a:lnTo>
                <a:lnTo>
                  <a:pt x="11908" y="22295"/>
                </a:lnTo>
                <a:close/>
                <a:moveTo>
                  <a:pt x="53806" y="22042"/>
                </a:moveTo>
                <a:lnTo>
                  <a:pt x="55738" y="26697"/>
                </a:lnTo>
                <a:lnTo>
                  <a:pt x="49974" y="29326"/>
                </a:lnTo>
                <a:lnTo>
                  <a:pt x="48010" y="25082"/>
                </a:lnTo>
                <a:lnTo>
                  <a:pt x="53806" y="22042"/>
                </a:lnTo>
                <a:close/>
                <a:moveTo>
                  <a:pt x="47599" y="25304"/>
                </a:moveTo>
                <a:lnTo>
                  <a:pt x="48517" y="27236"/>
                </a:lnTo>
                <a:lnTo>
                  <a:pt x="42785" y="29642"/>
                </a:lnTo>
                <a:lnTo>
                  <a:pt x="42215" y="28281"/>
                </a:lnTo>
                <a:lnTo>
                  <a:pt x="42152" y="28154"/>
                </a:lnTo>
                <a:lnTo>
                  <a:pt x="47599" y="25304"/>
                </a:lnTo>
                <a:close/>
                <a:moveTo>
                  <a:pt x="67709" y="24417"/>
                </a:moveTo>
                <a:lnTo>
                  <a:pt x="69514" y="28534"/>
                </a:lnTo>
                <a:lnTo>
                  <a:pt x="66727" y="29674"/>
                </a:lnTo>
                <a:lnTo>
                  <a:pt x="64985" y="25716"/>
                </a:lnTo>
                <a:lnTo>
                  <a:pt x="67709" y="24417"/>
                </a:lnTo>
                <a:close/>
                <a:moveTo>
                  <a:pt x="96527" y="25209"/>
                </a:moveTo>
                <a:lnTo>
                  <a:pt x="94532" y="30117"/>
                </a:lnTo>
                <a:lnTo>
                  <a:pt x="92790" y="27046"/>
                </a:lnTo>
                <a:lnTo>
                  <a:pt x="96527" y="25209"/>
                </a:lnTo>
                <a:close/>
                <a:moveTo>
                  <a:pt x="64573" y="25906"/>
                </a:moveTo>
                <a:lnTo>
                  <a:pt x="66283" y="29864"/>
                </a:lnTo>
                <a:lnTo>
                  <a:pt x="64985" y="30434"/>
                </a:lnTo>
                <a:lnTo>
                  <a:pt x="63370" y="26476"/>
                </a:lnTo>
                <a:lnTo>
                  <a:pt x="64573" y="25906"/>
                </a:lnTo>
                <a:close/>
                <a:moveTo>
                  <a:pt x="177125" y="23309"/>
                </a:moveTo>
                <a:lnTo>
                  <a:pt x="183364" y="27426"/>
                </a:lnTo>
                <a:lnTo>
                  <a:pt x="181717" y="30593"/>
                </a:lnTo>
                <a:lnTo>
                  <a:pt x="175257" y="27014"/>
                </a:lnTo>
                <a:lnTo>
                  <a:pt x="177125" y="23309"/>
                </a:lnTo>
                <a:close/>
                <a:moveTo>
                  <a:pt x="121546" y="13650"/>
                </a:moveTo>
                <a:lnTo>
                  <a:pt x="134847" y="19318"/>
                </a:lnTo>
                <a:cubicBezTo>
                  <a:pt x="133327" y="22992"/>
                  <a:pt x="131617" y="27172"/>
                  <a:pt x="130287" y="30624"/>
                </a:cubicBezTo>
                <a:lnTo>
                  <a:pt x="126360" y="28882"/>
                </a:lnTo>
                <a:lnTo>
                  <a:pt x="128735" y="24195"/>
                </a:lnTo>
                <a:cubicBezTo>
                  <a:pt x="128846" y="24040"/>
                  <a:pt x="128629" y="23868"/>
                  <a:pt x="128468" y="23868"/>
                </a:cubicBezTo>
                <a:cubicBezTo>
                  <a:pt x="128400" y="23868"/>
                  <a:pt x="128342" y="23899"/>
                  <a:pt x="128323" y="23974"/>
                </a:cubicBezTo>
                <a:lnTo>
                  <a:pt x="125980" y="28692"/>
                </a:lnTo>
                <a:lnTo>
                  <a:pt x="116669" y="24575"/>
                </a:lnTo>
                <a:cubicBezTo>
                  <a:pt x="118157" y="21219"/>
                  <a:pt x="119836" y="17450"/>
                  <a:pt x="121546" y="13650"/>
                </a:cubicBezTo>
                <a:close/>
                <a:moveTo>
                  <a:pt x="227416" y="29294"/>
                </a:moveTo>
                <a:lnTo>
                  <a:pt x="226941" y="30909"/>
                </a:lnTo>
                <a:lnTo>
                  <a:pt x="221145" y="30814"/>
                </a:lnTo>
                <a:lnTo>
                  <a:pt x="221399" y="29357"/>
                </a:lnTo>
                <a:lnTo>
                  <a:pt x="227416" y="29294"/>
                </a:lnTo>
                <a:close/>
                <a:moveTo>
                  <a:pt x="237075" y="29167"/>
                </a:moveTo>
                <a:lnTo>
                  <a:pt x="236948" y="31036"/>
                </a:lnTo>
                <a:lnTo>
                  <a:pt x="227416" y="30909"/>
                </a:lnTo>
                <a:lnTo>
                  <a:pt x="227891" y="29262"/>
                </a:lnTo>
                <a:lnTo>
                  <a:pt x="237075" y="29167"/>
                </a:lnTo>
                <a:close/>
                <a:moveTo>
                  <a:pt x="78698" y="25779"/>
                </a:moveTo>
                <a:lnTo>
                  <a:pt x="79648" y="27647"/>
                </a:lnTo>
                <a:lnTo>
                  <a:pt x="71635" y="31131"/>
                </a:lnTo>
                <a:lnTo>
                  <a:pt x="70844" y="29326"/>
                </a:lnTo>
                <a:lnTo>
                  <a:pt x="78698" y="25779"/>
                </a:lnTo>
                <a:close/>
                <a:moveTo>
                  <a:pt x="243123" y="29104"/>
                </a:moveTo>
                <a:lnTo>
                  <a:pt x="243123" y="29104"/>
                </a:lnTo>
                <a:cubicBezTo>
                  <a:pt x="243060" y="29706"/>
                  <a:pt x="242997" y="30402"/>
                  <a:pt x="242933" y="31131"/>
                </a:cubicBezTo>
                <a:lnTo>
                  <a:pt x="237423" y="31068"/>
                </a:lnTo>
                <a:lnTo>
                  <a:pt x="237518" y="29167"/>
                </a:lnTo>
                <a:lnTo>
                  <a:pt x="243123" y="29104"/>
                </a:lnTo>
                <a:close/>
                <a:moveTo>
                  <a:pt x="18305" y="28756"/>
                </a:moveTo>
                <a:lnTo>
                  <a:pt x="18590" y="30529"/>
                </a:lnTo>
                <a:lnTo>
                  <a:pt x="13523" y="31448"/>
                </a:lnTo>
                <a:lnTo>
                  <a:pt x="13206" y="29642"/>
                </a:lnTo>
                <a:lnTo>
                  <a:pt x="18305" y="28756"/>
                </a:lnTo>
                <a:close/>
                <a:moveTo>
                  <a:pt x="32619" y="26887"/>
                </a:moveTo>
                <a:lnTo>
                  <a:pt x="40125" y="28566"/>
                </a:lnTo>
                <a:lnTo>
                  <a:pt x="33316" y="31543"/>
                </a:lnTo>
                <a:lnTo>
                  <a:pt x="32366" y="28914"/>
                </a:lnTo>
                <a:lnTo>
                  <a:pt x="32619" y="26887"/>
                </a:lnTo>
                <a:close/>
                <a:moveTo>
                  <a:pt x="268522" y="28819"/>
                </a:moveTo>
                <a:lnTo>
                  <a:pt x="268459" y="31543"/>
                </a:lnTo>
                <a:lnTo>
                  <a:pt x="245245" y="31194"/>
                </a:lnTo>
                <a:lnTo>
                  <a:pt x="245435" y="29072"/>
                </a:lnTo>
                <a:lnTo>
                  <a:pt x="268522" y="28819"/>
                </a:lnTo>
                <a:close/>
                <a:moveTo>
                  <a:pt x="62926" y="26697"/>
                </a:moveTo>
                <a:lnTo>
                  <a:pt x="63972" y="29167"/>
                </a:lnTo>
                <a:lnTo>
                  <a:pt x="58271" y="31701"/>
                </a:lnTo>
                <a:lnTo>
                  <a:pt x="57289" y="29357"/>
                </a:lnTo>
                <a:lnTo>
                  <a:pt x="62926" y="26697"/>
                </a:lnTo>
                <a:close/>
                <a:moveTo>
                  <a:pt x="87660" y="26507"/>
                </a:moveTo>
                <a:lnTo>
                  <a:pt x="87913" y="26919"/>
                </a:lnTo>
                <a:lnTo>
                  <a:pt x="88863" y="28407"/>
                </a:lnTo>
                <a:lnTo>
                  <a:pt x="84905" y="30371"/>
                </a:lnTo>
                <a:lnTo>
                  <a:pt x="84810" y="30371"/>
                </a:lnTo>
                <a:cubicBezTo>
                  <a:pt x="84778" y="30402"/>
                  <a:pt x="84746" y="30434"/>
                  <a:pt x="84715" y="30466"/>
                </a:cubicBezTo>
                <a:lnTo>
                  <a:pt x="82213" y="31701"/>
                </a:lnTo>
                <a:lnTo>
                  <a:pt x="81136" y="29547"/>
                </a:lnTo>
                <a:lnTo>
                  <a:pt x="87660" y="26507"/>
                </a:lnTo>
                <a:close/>
                <a:moveTo>
                  <a:pt x="55896" y="27141"/>
                </a:moveTo>
                <a:lnTo>
                  <a:pt x="56719" y="29104"/>
                </a:lnTo>
                <a:lnTo>
                  <a:pt x="51114" y="31764"/>
                </a:lnTo>
                <a:lnTo>
                  <a:pt x="50164" y="29737"/>
                </a:lnTo>
                <a:lnTo>
                  <a:pt x="55896" y="27141"/>
                </a:lnTo>
                <a:close/>
                <a:moveTo>
                  <a:pt x="12509" y="28122"/>
                </a:moveTo>
                <a:lnTo>
                  <a:pt x="12731" y="29516"/>
                </a:lnTo>
                <a:lnTo>
                  <a:pt x="13079" y="31543"/>
                </a:lnTo>
                <a:lnTo>
                  <a:pt x="10799" y="31954"/>
                </a:lnTo>
                <a:lnTo>
                  <a:pt x="10007" y="28597"/>
                </a:lnTo>
                <a:lnTo>
                  <a:pt x="12509" y="28122"/>
                </a:lnTo>
                <a:close/>
                <a:moveTo>
                  <a:pt x="152297" y="21124"/>
                </a:moveTo>
                <a:lnTo>
                  <a:pt x="159105" y="24797"/>
                </a:lnTo>
                <a:lnTo>
                  <a:pt x="155559" y="32049"/>
                </a:lnTo>
                <a:lnTo>
                  <a:pt x="149478" y="29326"/>
                </a:lnTo>
                <a:lnTo>
                  <a:pt x="152297" y="21124"/>
                </a:lnTo>
                <a:close/>
                <a:moveTo>
                  <a:pt x="276851" y="28724"/>
                </a:moveTo>
                <a:lnTo>
                  <a:pt x="276724" y="32049"/>
                </a:lnTo>
                <a:lnTo>
                  <a:pt x="268934" y="31543"/>
                </a:lnTo>
                <a:lnTo>
                  <a:pt x="268997" y="28819"/>
                </a:lnTo>
                <a:lnTo>
                  <a:pt x="276851" y="28724"/>
                </a:lnTo>
                <a:close/>
                <a:moveTo>
                  <a:pt x="9532" y="28724"/>
                </a:moveTo>
                <a:lnTo>
                  <a:pt x="10324" y="32049"/>
                </a:lnTo>
                <a:lnTo>
                  <a:pt x="7917" y="32493"/>
                </a:lnTo>
                <a:cubicBezTo>
                  <a:pt x="7537" y="31321"/>
                  <a:pt x="7126" y="30212"/>
                  <a:pt x="6746" y="29262"/>
                </a:cubicBezTo>
                <a:lnTo>
                  <a:pt x="9532" y="28724"/>
                </a:lnTo>
                <a:close/>
                <a:moveTo>
                  <a:pt x="69672" y="28946"/>
                </a:moveTo>
                <a:lnTo>
                  <a:pt x="70780" y="31479"/>
                </a:lnTo>
                <a:lnTo>
                  <a:pt x="68025" y="32683"/>
                </a:lnTo>
                <a:lnTo>
                  <a:pt x="66885" y="30117"/>
                </a:lnTo>
                <a:lnTo>
                  <a:pt x="69672" y="28946"/>
                </a:lnTo>
                <a:close/>
                <a:moveTo>
                  <a:pt x="28249" y="25937"/>
                </a:moveTo>
                <a:lnTo>
                  <a:pt x="32144" y="26792"/>
                </a:lnTo>
                <a:lnTo>
                  <a:pt x="31891" y="28914"/>
                </a:lnTo>
                <a:cubicBezTo>
                  <a:pt x="31891" y="28946"/>
                  <a:pt x="31891" y="28977"/>
                  <a:pt x="31922" y="29009"/>
                </a:cubicBezTo>
                <a:lnTo>
                  <a:pt x="31891" y="29009"/>
                </a:lnTo>
                <a:lnTo>
                  <a:pt x="32873" y="31701"/>
                </a:lnTo>
                <a:lnTo>
                  <a:pt x="30244" y="32841"/>
                </a:lnTo>
                <a:lnTo>
                  <a:pt x="28629" y="29167"/>
                </a:lnTo>
                <a:lnTo>
                  <a:pt x="28249" y="25937"/>
                </a:lnTo>
                <a:close/>
                <a:moveTo>
                  <a:pt x="79869" y="28059"/>
                </a:moveTo>
                <a:lnTo>
                  <a:pt x="80598" y="29547"/>
                </a:lnTo>
                <a:lnTo>
                  <a:pt x="81801" y="31923"/>
                </a:lnTo>
                <a:lnTo>
                  <a:pt x="78919" y="33379"/>
                </a:lnTo>
                <a:lnTo>
                  <a:pt x="77209" y="29231"/>
                </a:lnTo>
                <a:lnTo>
                  <a:pt x="79869" y="28059"/>
                </a:lnTo>
                <a:close/>
                <a:moveTo>
                  <a:pt x="66473" y="30276"/>
                </a:moveTo>
                <a:lnTo>
                  <a:pt x="67614" y="32873"/>
                </a:lnTo>
                <a:lnTo>
                  <a:pt x="66220" y="33474"/>
                </a:lnTo>
                <a:lnTo>
                  <a:pt x="65143" y="30846"/>
                </a:lnTo>
                <a:lnTo>
                  <a:pt x="66473" y="30276"/>
                </a:lnTo>
                <a:close/>
                <a:moveTo>
                  <a:pt x="89117" y="28819"/>
                </a:moveTo>
                <a:lnTo>
                  <a:pt x="91555" y="32683"/>
                </a:lnTo>
                <a:lnTo>
                  <a:pt x="89560" y="33569"/>
                </a:lnTo>
                <a:lnTo>
                  <a:pt x="87438" y="29642"/>
                </a:lnTo>
                <a:lnTo>
                  <a:pt x="89117" y="28819"/>
                </a:lnTo>
                <a:close/>
                <a:moveTo>
                  <a:pt x="92379" y="27236"/>
                </a:moveTo>
                <a:lnTo>
                  <a:pt x="94311" y="30688"/>
                </a:lnTo>
                <a:lnTo>
                  <a:pt x="92949" y="34108"/>
                </a:lnTo>
                <a:lnTo>
                  <a:pt x="89529" y="28661"/>
                </a:lnTo>
                <a:lnTo>
                  <a:pt x="92379" y="27236"/>
                </a:lnTo>
                <a:close/>
                <a:moveTo>
                  <a:pt x="76798" y="29389"/>
                </a:moveTo>
                <a:lnTo>
                  <a:pt x="78539" y="33569"/>
                </a:lnTo>
                <a:lnTo>
                  <a:pt x="77874" y="33886"/>
                </a:lnTo>
                <a:lnTo>
                  <a:pt x="76354" y="34646"/>
                </a:lnTo>
                <a:lnTo>
                  <a:pt x="74486" y="30402"/>
                </a:lnTo>
                <a:lnTo>
                  <a:pt x="76798" y="29389"/>
                </a:lnTo>
                <a:close/>
                <a:moveTo>
                  <a:pt x="48707" y="27616"/>
                </a:moveTo>
                <a:lnTo>
                  <a:pt x="50702" y="31923"/>
                </a:lnTo>
                <a:lnTo>
                  <a:pt x="44875" y="34678"/>
                </a:lnTo>
                <a:cubicBezTo>
                  <a:pt x="44083" y="32809"/>
                  <a:pt x="43450" y="31194"/>
                  <a:pt x="42975" y="30054"/>
                </a:cubicBezTo>
                <a:lnTo>
                  <a:pt x="48707" y="27616"/>
                </a:lnTo>
                <a:close/>
                <a:moveTo>
                  <a:pt x="87027" y="29864"/>
                </a:moveTo>
                <a:lnTo>
                  <a:pt x="89148" y="33791"/>
                </a:lnTo>
                <a:lnTo>
                  <a:pt x="87058" y="34804"/>
                </a:lnTo>
                <a:lnTo>
                  <a:pt x="85222" y="30751"/>
                </a:lnTo>
                <a:lnTo>
                  <a:pt x="87027" y="29864"/>
                </a:lnTo>
                <a:close/>
                <a:moveTo>
                  <a:pt x="23815" y="29231"/>
                </a:moveTo>
                <a:lnTo>
                  <a:pt x="28249" y="29452"/>
                </a:lnTo>
                <a:lnTo>
                  <a:pt x="29832" y="32999"/>
                </a:lnTo>
                <a:lnTo>
                  <a:pt x="24765" y="35216"/>
                </a:lnTo>
                <a:cubicBezTo>
                  <a:pt x="24449" y="33221"/>
                  <a:pt x="24132" y="31194"/>
                  <a:pt x="23815" y="29231"/>
                </a:cubicBezTo>
                <a:close/>
                <a:moveTo>
                  <a:pt x="175035" y="27362"/>
                </a:moveTo>
                <a:lnTo>
                  <a:pt x="181527" y="30973"/>
                </a:lnTo>
                <a:lnTo>
                  <a:pt x="179310" y="35280"/>
                </a:lnTo>
                <a:lnTo>
                  <a:pt x="172850" y="31701"/>
                </a:lnTo>
                <a:lnTo>
                  <a:pt x="175035" y="27362"/>
                </a:lnTo>
                <a:close/>
                <a:moveTo>
                  <a:pt x="74074" y="30593"/>
                </a:moveTo>
                <a:lnTo>
                  <a:pt x="75942" y="34868"/>
                </a:lnTo>
                <a:lnTo>
                  <a:pt x="73757" y="35945"/>
                </a:lnTo>
                <a:lnTo>
                  <a:pt x="71825" y="31543"/>
                </a:lnTo>
                <a:lnTo>
                  <a:pt x="74074" y="30593"/>
                </a:lnTo>
                <a:close/>
                <a:moveTo>
                  <a:pt x="84810" y="30973"/>
                </a:moveTo>
                <a:lnTo>
                  <a:pt x="86615" y="34963"/>
                </a:lnTo>
                <a:lnTo>
                  <a:pt x="84366" y="36008"/>
                </a:lnTo>
                <a:lnTo>
                  <a:pt x="83480" y="34203"/>
                </a:lnTo>
                <a:lnTo>
                  <a:pt x="82435" y="32144"/>
                </a:lnTo>
                <a:lnTo>
                  <a:pt x="84810" y="30973"/>
                </a:lnTo>
                <a:close/>
                <a:moveTo>
                  <a:pt x="103906" y="18337"/>
                </a:moveTo>
                <a:lnTo>
                  <a:pt x="108942" y="19635"/>
                </a:lnTo>
                <a:lnTo>
                  <a:pt x="109290" y="21662"/>
                </a:lnTo>
                <a:cubicBezTo>
                  <a:pt x="109290" y="21725"/>
                  <a:pt x="109353" y="21789"/>
                  <a:pt x="109417" y="21820"/>
                </a:cubicBezTo>
                <a:lnTo>
                  <a:pt x="115655" y="24575"/>
                </a:lnTo>
                <a:cubicBezTo>
                  <a:pt x="113217" y="30117"/>
                  <a:pt x="111380" y="34551"/>
                  <a:pt x="111158" y="35501"/>
                </a:cubicBezTo>
                <a:cubicBezTo>
                  <a:pt x="111158" y="35596"/>
                  <a:pt x="111127" y="35723"/>
                  <a:pt x="111095" y="35850"/>
                </a:cubicBezTo>
                <a:lnTo>
                  <a:pt x="104540" y="35058"/>
                </a:lnTo>
                <a:lnTo>
                  <a:pt x="104413" y="35058"/>
                </a:lnTo>
                <a:lnTo>
                  <a:pt x="102703" y="36040"/>
                </a:lnTo>
                <a:lnTo>
                  <a:pt x="101974" y="31954"/>
                </a:lnTo>
                <a:cubicBezTo>
                  <a:pt x="102069" y="31099"/>
                  <a:pt x="103653" y="20268"/>
                  <a:pt x="103906" y="18337"/>
                </a:cubicBezTo>
                <a:close/>
                <a:moveTo>
                  <a:pt x="82023" y="32366"/>
                </a:moveTo>
                <a:lnTo>
                  <a:pt x="82941" y="34203"/>
                </a:lnTo>
                <a:lnTo>
                  <a:pt x="79046" y="36103"/>
                </a:lnTo>
                <a:lnTo>
                  <a:pt x="78254" y="34234"/>
                </a:lnTo>
                <a:lnTo>
                  <a:pt x="82023" y="32366"/>
                </a:lnTo>
                <a:close/>
                <a:moveTo>
                  <a:pt x="17956" y="23625"/>
                </a:moveTo>
                <a:lnTo>
                  <a:pt x="20743" y="24259"/>
                </a:lnTo>
                <a:cubicBezTo>
                  <a:pt x="21282" y="27806"/>
                  <a:pt x="21915" y="31954"/>
                  <a:pt x="22580" y="35976"/>
                </a:cubicBezTo>
                <a:lnTo>
                  <a:pt x="19952" y="36388"/>
                </a:lnTo>
                <a:lnTo>
                  <a:pt x="19065" y="30688"/>
                </a:lnTo>
                <a:lnTo>
                  <a:pt x="17956" y="23625"/>
                </a:lnTo>
                <a:close/>
                <a:moveTo>
                  <a:pt x="181971" y="15138"/>
                </a:moveTo>
                <a:lnTo>
                  <a:pt x="201542" y="26697"/>
                </a:lnTo>
                <a:lnTo>
                  <a:pt x="198660" y="36388"/>
                </a:lnTo>
                <a:lnTo>
                  <a:pt x="184536" y="27077"/>
                </a:lnTo>
                <a:cubicBezTo>
                  <a:pt x="182667" y="25019"/>
                  <a:pt x="179754" y="22010"/>
                  <a:pt x="178582" y="20807"/>
                </a:cubicBezTo>
                <a:lnTo>
                  <a:pt x="181971" y="15138"/>
                </a:lnTo>
                <a:close/>
                <a:moveTo>
                  <a:pt x="18653" y="30973"/>
                </a:moveTo>
                <a:lnTo>
                  <a:pt x="19508" y="36420"/>
                </a:lnTo>
                <a:lnTo>
                  <a:pt x="14536" y="37180"/>
                </a:lnTo>
                <a:lnTo>
                  <a:pt x="13618" y="31923"/>
                </a:lnTo>
                <a:lnTo>
                  <a:pt x="18653" y="30973"/>
                </a:lnTo>
                <a:close/>
                <a:moveTo>
                  <a:pt x="133865" y="22929"/>
                </a:moveTo>
                <a:lnTo>
                  <a:pt x="148465" y="29421"/>
                </a:lnTo>
                <a:lnTo>
                  <a:pt x="145709" y="37465"/>
                </a:lnTo>
                <a:lnTo>
                  <a:pt x="130698" y="30814"/>
                </a:lnTo>
                <a:cubicBezTo>
                  <a:pt x="131648" y="28439"/>
                  <a:pt x="132757" y="25652"/>
                  <a:pt x="133865" y="22929"/>
                </a:cubicBezTo>
                <a:close/>
                <a:moveTo>
                  <a:pt x="158567" y="33854"/>
                </a:moveTo>
                <a:lnTo>
                  <a:pt x="160277" y="34614"/>
                </a:lnTo>
                <a:lnTo>
                  <a:pt x="158947" y="37528"/>
                </a:lnTo>
                <a:lnTo>
                  <a:pt x="157079" y="36641"/>
                </a:lnTo>
                <a:lnTo>
                  <a:pt x="158567" y="33854"/>
                </a:lnTo>
                <a:close/>
                <a:moveTo>
                  <a:pt x="83163" y="34614"/>
                </a:moveTo>
                <a:lnTo>
                  <a:pt x="83955" y="36198"/>
                </a:lnTo>
                <a:lnTo>
                  <a:pt x="79806" y="37876"/>
                </a:lnTo>
                <a:lnTo>
                  <a:pt x="79204" y="36515"/>
                </a:lnTo>
                <a:lnTo>
                  <a:pt x="79236" y="36515"/>
                </a:lnTo>
                <a:lnTo>
                  <a:pt x="83163" y="34614"/>
                </a:lnTo>
                <a:close/>
                <a:moveTo>
                  <a:pt x="161671" y="20553"/>
                </a:moveTo>
                <a:lnTo>
                  <a:pt x="174845" y="25779"/>
                </a:lnTo>
                <a:lnTo>
                  <a:pt x="168701" y="37876"/>
                </a:lnTo>
                <a:lnTo>
                  <a:pt x="155970" y="32239"/>
                </a:lnTo>
                <a:lnTo>
                  <a:pt x="161671" y="20553"/>
                </a:lnTo>
                <a:close/>
                <a:moveTo>
                  <a:pt x="13174" y="32018"/>
                </a:moveTo>
                <a:lnTo>
                  <a:pt x="14093" y="37243"/>
                </a:lnTo>
                <a:lnTo>
                  <a:pt x="9627" y="37908"/>
                </a:lnTo>
                <a:cubicBezTo>
                  <a:pt x="9121" y="36135"/>
                  <a:pt x="8582" y="34456"/>
                  <a:pt x="8076" y="32936"/>
                </a:cubicBezTo>
                <a:lnTo>
                  <a:pt x="13174" y="32018"/>
                </a:lnTo>
                <a:close/>
                <a:moveTo>
                  <a:pt x="183744" y="27679"/>
                </a:moveTo>
                <a:lnTo>
                  <a:pt x="185327" y="28724"/>
                </a:lnTo>
                <a:cubicBezTo>
                  <a:pt x="185454" y="28851"/>
                  <a:pt x="185581" y="29009"/>
                  <a:pt x="185676" y="29199"/>
                </a:cubicBezTo>
                <a:cubicBezTo>
                  <a:pt x="185771" y="29452"/>
                  <a:pt x="186626" y="32303"/>
                  <a:pt x="187703" y="36071"/>
                </a:cubicBezTo>
                <a:lnTo>
                  <a:pt x="183617" y="38003"/>
                </a:lnTo>
                <a:lnTo>
                  <a:pt x="181052" y="32873"/>
                </a:lnTo>
                <a:lnTo>
                  <a:pt x="182034" y="31004"/>
                </a:lnTo>
                <a:lnTo>
                  <a:pt x="183744" y="27679"/>
                </a:lnTo>
                <a:close/>
                <a:moveTo>
                  <a:pt x="91809" y="33063"/>
                </a:moveTo>
                <a:lnTo>
                  <a:pt x="94532" y="37401"/>
                </a:lnTo>
                <a:lnTo>
                  <a:pt x="91999" y="38098"/>
                </a:lnTo>
                <a:lnTo>
                  <a:pt x="89782" y="34013"/>
                </a:lnTo>
                <a:lnTo>
                  <a:pt x="91809" y="33063"/>
                </a:lnTo>
                <a:close/>
                <a:moveTo>
                  <a:pt x="70970" y="31923"/>
                </a:moveTo>
                <a:lnTo>
                  <a:pt x="72902" y="36293"/>
                </a:lnTo>
                <a:lnTo>
                  <a:pt x="68120" y="38130"/>
                </a:lnTo>
                <a:lnTo>
                  <a:pt x="66378" y="33886"/>
                </a:lnTo>
                <a:lnTo>
                  <a:pt x="67994" y="33221"/>
                </a:lnTo>
                <a:lnTo>
                  <a:pt x="70970" y="31923"/>
                </a:lnTo>
                <a:close/>
                <a:moveTo>
                  <a:pt x="149320" y="29769"/>
                </a:moveTo>
                <a:lnTo>
                  <a:pt x="155368" y="32461"/>
                </a:lnTo>
                <a:lnTo>
                  <a:pt x="152360" y="38605"/>
                </a:lnTo>
                <a:lnTo>
                  <a:pt x="146564" y="37718"/>
                </a:lnTo>
                <a:lnTo>
                  <a:pt x="149320" y="29769"/>
                </a:lnTo>
                <a:close/>
                <a:moveTo>
                  <a:pt x="64130" y="29579"/>
                </a:moveTo>
                <a:lnTo>
                  <a:pt x="64637" y="30814"/>
                </a:lnTo>
                <a:lnTo>
                  <a:pt x="67012" y="36578"/>
                </a:lnTo>
                <a:lnTo>
                  <a:pt x="61153" y="38731"/>
                </a:lnTo>
                <a:lnTo>
                  <a:pt x="58429" y="32113"/>
                </a:lnTo>
                <a:lnTo>
                  <a:pt x="64130" y="29579"/>
                </a:lnTo>
                <a:close/>
                <a:moveTo>
                  <a:pt x="89370" y="34203"/>
                </a:moveTo>
                <a:lnTo>
                  <a:pt x="91524" y="38161"/>
                </a:lnTo>
                <a:lnTo>
                  <a:pt x="88895" y="38858"/>
                </a:lnTo>
                <a:lnTo>
                  <a:pt x="87248" y="35185"/>
                </a:lnTo>
                <a:lnTo>
                  <a:pt x="89370" y="34203"/>
                </a:lnTo>
                <a:close/>
                <a:moveTo>
                  <a:pt x="56878" y="29547"/>
                </a:moveTo>
                <a:lnTo>
                  <a:pt x="59918" y="36926"/>
                </a:lnTo>
                <a:lnTo>
                  <a:pt x="54503" y="39048"/>
                </a:lnTo>
                <a:lnTo>
                  <a:pt x="51304" y="32176"/>
                </a:lnTo>
                <a:lnTo>
                  <a:pt x="56878" y="29547"/>
                </a:lnTo>
                <a:close/>
                <a:moveTo>
                  <a:pt x="180799" y="33348"/>
                </a:moveTo>
                <a:lnTo>
                  <a:pt x="183237" y="38193"/>
                </a:lnTo>
                <a:lnTo>
                  <a:pt x="181242" y="39143"/>
                </a:lnTo>
                <a:lnTo>
                  <a:pt x="179659" y="35596"/>
                </a:lnTo>
                <a:lnTo>
                  <a:pt x="180799" y="33348"/>
                </a:lnTo>
                <a:close/>
                <a:moveTo>
                  <a:pt x="102925" y="21979"/>
                </a:moveTo>
                <a:cubicBezTo>
                  <a:pt x="102323" y="26064"/>
                  <a:pt x="101499" y="31828"/>
                  <a:pt x="101468" y="31923"/>
                </a:cubicBezTo>
                <a:cubicBezTo>
                  <a:pt x="101468" y="31954"/>
                  <a:pt x="101468" y="31986"/>
                  <a:pt x="101468" y="31986"/>
                </a:cubicBezTo>
                <a:lnTo>
                  <a:pt x="102259" y="36325"/>
                </a:lnTo>
                <a:lnTo>
                  <a:pt x="96781" y="39460"/>
                </a:lnTo>
                <a:lnTo>
                  <a:pt x="95039" y="37401"/>
                </a:lnTo>
                <a:lnTo>
                  <a:pt x="93265" y="34551"/>
                </a:lnTo>
                <a:lnTo>
                  <a:pt x="97161" y="24765"/>
                </a:lnTo>
                <a:lnTo>
                  <a:pt x="97161" y="24734"/>
                </a:lnTo>
                <a:lnTo>
                  <a:pt x="97161" y="24702"/>
                </a:lnTo>
                <a:lnTo>
                  <a:pt x="97161" y="24670"/>
                </a:lnTo>
                <a:lnTo>
                  <a:pt x="96622" y="22327"/>
                </a:lnTo>
                <a:lnTo>
                  <a:pt x="102925" y="21979"/>
                </a:lnTo>
                <a:close/>
                <a:moveTo>
                  <a:pt x="160689" y="34804"/>
                </a:moveTo>
                <a:lnTo>
                  <a:pt x="164679" y="36578"/>
                </a:lnTo>
                <a:lnTo>
                  <a:pt x="163222" y="39555"/>
                </a:lnTo>
                <a:lnTo>
                  <a:pt x="159359" y="37686"/>
                </a:lnTo>
                <a:lnTo>
                  <a:pt x="160689" y="34804"/>
                </a:lnTo>
                <a:close/>
                <a:moveTo>
                  <a:pt x="202429" y="26982"/>
                </a:moveTo>
                <a:lnTo>
                  <a:pt x="220448" y="29516"/>
                </a:lnTo>
                <a:lnTo>
                  <a:pt x="218770" y="39555"/>
                </a:lnTo>
                <a:lnTo>
                  <a:pt x="199610" y="36990"/>
                </a:lnTo>
                <a:lnTo>
                  <a:pt x="199452" y="36895"/>
                </a:lnTo>
                <a:lnTo>
                  <a:pt x="202429" y="26982"/>
                </a:lnTo>
                <a:close/>
                <a:moveTo>
                  <a:pt x="86837" y="35375"/>
                </a:moveTo>
                <a:lnTo>
                  <a:pt x="88483" y="38985"/>
                </a:lnTo>
                <a:lnTo>
                  <a:pt x="86172" y="39586"/>
                </a:lnTo>
                <a:lnTo>
                  <a:pt x="84588" y="36420"/>
                </a:lnTo>
                <a:lnTo>
                  <a:pt x="86837" y="35375"/>
                </a:lnTo>
                <a:close/>
                <a:moveTo>
                  <a:pt x="84145" y="36610"/>
                </a:moveTo>
                <a:lnTo>
                  <a:pt x="85665" y="39618"/>
                </a:lnTo>
                <a:lnTo>
                  <a:pt x="80598" y="39745"/>
                </a:lnTo>
                <a:cubicBezTo>
                  <a:pt x="80598" y="39713"/>
                  <a:pt x="80598" y="39681"/>
                  <a:pt x="80598" y="39681"/>
                </a:cubicBezTo>
                <a:lnTo>
                  <a:pt x="79996" y="38320"/>
                </a:lnTo>
                <a:lnTo>
                  <a:pt x="84145" y="36610"/>
                </a:lnTo>
                <a:close/>
                <a:moveTo>
                  <a:pt x="77811" y="34424"/>
                </a:moveTo>
                <a:lnTo>
                  <a:pt x="80059" y="39745"/>
                </a:lnTo>
                <a:lnTo>
                  <a:pt x="75277" y="39840"/>
                </a:lnTo>
                <a:cubicBezTo>
                  <a:pt x="75182" y="39428"/>
                  <a:pt x="75151" y="39175"/>
                  <a:pt x="75151" y="39143"/>
                </a:cubicBezTo>
                <a:cubicBezTo>
                  <a:pt x="75151" y="39111"/>
                  <a:pt x="75119" y="39080"/>
                  <a:pt x="75119" y="39048"/>
                </a:cubicBezTo>
                <a:lnTo>
                  <a:pt x="73916" y="36356"/>
                </a:lnTo>
                <a:lnTo>
                  <a:pt x="77811" y="34424"/>
                </a:lnTo>
                <a:close/>
                <a:moveTo>
                  <a:pt x="221050" y="31258"/>
                </a:moveTo>
                <a:lnTo>
                  <a:pt x="237170" y="31511"/>
                </a:lnTo>
                <a:lnTo>
                  <a:pt x="242870" y="31606"/>
                </a:lnTo>
                <a:cubicBezTo>
                  <a:pt x="242648" y="33854"/>
                  <a:pt x="242363" y="36673"/>
                  <a:pt x="242047" y="39840"/>
                </a:cubicBezTo>
                <a:lnTo>
                  <a:pt x="219657" y="39808"/>
                </a:lnTo>
                <a:lnTo>
                  <a:pt x="221050" y="31258"/>
                </a:lnTo>
                <a:close/>
                <a:moveTo>
                  <a:pt x="73092" y="36705"/>
                </a:moveTo>
                <a:lnTo>
                  <a:pt x="74264" y="39365"/>
                </a:lnTo>
                <a:lnTo>
                  <a:pt x="74327" y="39871"/>
                </a:lnTo>
                <a:lnTo>
                  <a:pt x="68880" y="39967"/>
                </a:lnTo>
                <a:lnTo>
                  <a:pt x="68310" y="38541"/>
                </a:lnTo>
                <a:lnTo>
                  <a:pt x="73092" y="36705"/>
                </a:lnTo>
                <a:close/>
                <a:moveTo>
                  <a:pt x="116511" y="24987"/>
                </a:moveTo>
                <a:lnTo>
                  <a:pt x="125758" y="29104"/>
                </a:lnTo>
                <a:lnTo>
                  <a:pt x="120247" y="40062"/>
                </a:lnTo>
                <a:lnTo>
                  <a:pt x="111982" y="36135"/>
                </a:lnTo>
                <a:cubicBezTo>
                  <a:pt x="112014" y="35976"/>
                  <a:pt x="112045" y="35818"/>
                  <a:pt x="112077" y="35723"/>
                </a:cubicBezTo>
                <a:cubicBezTo>
                  <a:pt x="112235" y="34836"/>
                  <a:pt x="114040" y="30561"/>
                  <a:pt x="116511" y="24987"/>
                </a:cubicBezTo>
                <a:close/>
                <a:moveTo>
                  <a:pt x="50892" y="32366"/>
                </a:moveTo>
                <a:lnTo>
                  <a:pt x="53267" y="37433"/>
                </a:lnTo>
                <a:lnTo>
                  <a:pt x="47155" y="40093"/>
                </a:lnTo>
                <a:cubicBezTo>
                  <a:pt x="46427" y="38383"/>
                  <a:pt x="45730" y="36673"/>
                  <a:pt x="45065" y="35121"/>
                </a:cubicBezTo>
                <a:lnTo>
                  <a:pt x="50892" y="32366"/>
                </a:lnTo>
                <a:close/>
                <a:moveTo>
                  <a:pt x="67170" y="37021"/>
                </a:moveTo>
                <a:lnTo>
                  <a:pt x="68405" y="39998"/>
                </a:lnTo>
                <a:lnTo>
                  <a:pt x="61945" y="40442"/>
                </a:lnTo>
                <a:lnTo>
                  <a:pt x="61723" y="40157"/>
                </a:lnTo>
                <a:lnTo>
                  <a:pt x="61311" y="39143"/>
                </a:lnTo>
                <a:lnTo>
                  <a:pt x="67170" y="37021"/>
                </a:lnTo>
                <a:close/>
                <a:moveTo>
                  <a:pt x="104888" y="35596"/>
                </a:moveTo>
                <a:lnTo>
                  <a:pt x="111000" y="36293"/>
                </a:lnTo>
                <a:cubicBezTo>
                  <a:pt x="110778" y="37180"/>
                  <a:pt x="110493" y="38478"/>
                  <a:pt x="110113" y="39967"/>
                </a:cubicBezTo>
                <a:lnTo>
                  <a:pt x="107200" y="40853"/>
                </a:lnTo>
                <a:lnTo>
                  <a:pt x="104888" y="35596"/>
                </a:lnTo>
                <a:close/>
                <a:moveTo>
                  <a:pt x="60076" y="37338"/>
                </a:moveTo>
                <a:lnTo>
                  <a:pt x="61311" y="40378"/>
                </a:lnTo>
                <a:cubicBezTo>
                  <a:pt x="61311" y="40378"/>
                  <a:pt x="61343" y="40410"/>
                  <a:pt x="61343" y="40410"/>
                </a:cubicBezTo>
                <a:lnTo>
                  <a:pt x="61375" y="40473"/>
                </a:lnTo>
                <a:lnTo>
                  <a:pt x="55358" y="40885"/>
                </a:lnTo>
                <a:lnTo>
                  <a:pt x="54693" y="39460"/>
                </a:lnTo>
                <a:lnTo>
                  <a:pt x="60076" y="37338"/>
                </a:lnTo>
                <a:close/>
                <a:moveTo>
                  <a:pt x="155812" y="32651"/>
                </a:moveTo>
                <a:lnTo>
                  <a:pt x="158155" y="33696"/>
                </a:lnTo>
                <a:lnTo>
                  <a:pt x="156572" y="36641"/>
                </a:lnTo>
                <a:cubicBezTo>
                  <a:pt x="156540" y="36673"/>
                  <a:pt x="156540" y="36736"/>
                  <a:pt x="156572" y="36800"/>
                </a:cubicBezTo>
                <a:cubicBezTo>
                  <a:pt x="156572" y="36863"/>
                  <a:pt x="156635" y="36926"/>
                  <a:pt x="156699" y="36958"/>
                </a:cubicBezTo>
                <a:lnTo>
                  <a:pt x="158789" y="37940"/>
                </a:lnTo>
                <a:lnTo>
                  <a:pt x="157332" y="41107"/>
                </a:lnTo>
                <a:lnTo>
                  <a:pt x="152803" y="38763"/>
                </a:lnTo>
                <a:lnTo>
                  <a:pt x="155812" y="32651"/>
                </a:lnTo>
                <a:close/>
                <a:moveTo>
                  <a:pt x="186183" y="29262"/>
                </a:moveTo>
                <a:lnTo>
                  <a:pt x="198185" y="37180"/>
                </a:lnTo>
                <a:lnTo>
                  <a:pt x="189698" y="41170"/>
                </a:lnTo>
                <a:cubicBezTo>
                  <a:pt x="188114" y="35691"/>
                  <a:pt x="186531" y="30402"/>
                  <a:pt x="186183" y="29262"/>
                </a:cubicBezTo>
                <a:close/>
                <a:moveTo>
                  <a:pt x="104445" y="35628"/>
                </a:moveTo>
                <a:lnTo>
                  <a:pt x="106756" y="40980"/>
                </a:lnTo>
                <a:lnTo>
                  <a:pt x="105743" y="41265"/>
                </a:lnTo>
                <a:lnTo>
                  <a:pt x="102861" y="36515"/>
                </a:lnTo>
                <a:lnTo>
                  <a:pt x="104445" y="35628"/>
                </a:lnTo>
                <a:close/>
                <a:moveTo>
                  <a:pt x="179405" y="36135"/>
                </a:moveTo>
                <a:lnTo>
                  <a:pt x="180862" y="39333"/>
                </a:lnTo>
                <a:lnTo>
                  <a:pt x="176713" y="41328"/>
                </a:lnTo>
                <a:lnTo>
                  <a:pt x="179405" y="36135"/>
                </a:lnTo>
                <a:close/>
                <a:moveTo>
                  <a:pt x="53426" y="37845"/>
                </a:moveTo>
                <a:lnTo>
                  <a:pt x="54883" y="40917"/>
                </a:lnTo>
                <a:lnTo>
                  <a:pt x="47694" y="41392"/>
                </a:lnTo>
                <a:cubicBezTo>
                  <a:pt x="47567" y="41107"/>
                  <a:pt x="47440" y="40790"/>
                  <a:pt x="47314" y="40505"/>
                </a:cubicBezTo>
                <a:lnTo>
                  <a:pt x="53426" y="37845"/>
                </a:lnTo>
                <a:close/>
                <a:moveTo>
                  <a:pt x="172660" y="32144"/>
                </a:moveTo>
                <a:lnTo>
                  <a:pt x="179120" y="35691"/>
                </a:lnTo>
                <a:lnTo>
                  <a:pt x="176112" y="41518"/>
                </a:lnTo>
                <a:lnTo>
                  <a:pt x="169556" y="38256"/>
                </a:lnTo>
                <a:lnTo>
                  <a:pt x="172660" y="32144"/>
                </a:lnTo>
                <a:close/>
                <a:moveTo>
                  <a:pt x="40885" y="28756"/>
                </a:moveTo>
                <a:lnTo>
                  <a:pt x="41455" y="28882"/>
                </a:lnTo>
                <a:cubicBezTo>
                  <a:pt x="41962" y="30117"/>
                  <a:pt x="44337" y="35818"/>
                  <a:pt x="46744" y="41455"/>
                </a:cubicBezTo>
                <a:lnTo>
                  <a:pt x="42817" y="41708"/>
                </a:lnTo>
                <a:lnTo>
                  <a:pt x="38225" y="29896"/>
                </a:lnTo>
                <a:lnTo>
                  <a:pt x="40885" y="28756"/>
                </a:lnTo>
                <a:close/>
                <a:moveTo>
                  <a:pt x="165091" y="36768"/>
                </a:moveTo>
                <a:lnTo>
                  <a:pt x="168543" y="38288"/>
                </a:lnTo>
                <a:lnTo>
                  <a:pt x="167909" y="41708"/>
                </a:lnTo>
                <a:lnTo>
                  <a:pt x="163666" y="39713"/>
                </a:lnTo>
                <a:lnTo>
                  <a:pt x="165091" y="36768"/>
                </a:lnTo>
                <a:close/>
                <a:moveTo>
                  <a:pt x="199515" y="37908"/>
                </a:moveTo>
                <a:lnTo>
                  <a:pt x="203791" y="38478"/>
                </a:lnTo>
                <a:lnTo>
                  <a:pt x="204994" y="42025"/>
                </a:lnTo>
                <a:lnTo>
                  <a:pt x="201162" y="41740"/>
                </a:lnTo>
                <a:lnTo>
                  <a:pt x="199515" y="37908"/>
                </a:lnTo>
                <a:close/>
                <a:moveTo>
                  <a:pt x="19572" y="36895"/>
                </a:moveTo>
                <a:lnTo>
                  <a:pt x="20268" y="41233"/>
                </a:lnTo>
                <a:lnTo>
                  <a:pt x="15423" y="42057"/>
                </a:lnTo>
                <a:lnTo>
                  <a:pt x="14631" y="37623"/>
                </a:lnTo>
                <a:lnTo>
                  <a:pt x="19572" y="36895"/>
                </a:lnTo>
                <a:close/>
                <a:moveTo>
                  <a:pt x="37813" y="30086"/>
                </a:moveTo>
                <a:lnTo>
                  <a:pt x="42342" y="41772"/>
                </a:lnTo>
                <a:lnTo>
                  <a:pt x="34456" y="42310"/>
                </a:lnTo>
                <a:lnTo>
                  <a:pt x="30466" y="33253"/>
                </a:lnTo>
                <a:lnTo>
                  <a:pt x="37813" y="30086"/>
                </a:lnTo>
                <a:close/>
                <a:moveTo>
                  <a:pt x="82910" y="40125"/>
                </a:moveTo>
                <a:lnTo>
                  <a:pt x="83005" y="42753"/>
                </a:lnTo>
                <a:lnTo>
                  <a:pt x="75784" y="42753"/>
                </a:lnTo>
                <a:cubicBezTo>
                  <a:pt x="75626" y="41740"/>
                  <a:pt x="75467" y="40917"/>
                  <a:pt x="75341" y="40283"/>
                </a:cubicBezTo>
                <a:lnTo>
                  <a:pt x="82910" y="40125"/>
                </a:lnTo>
                <a:close/>
                <a:moveTo>
                  <a:pt x="14188" y="37686"/>
                </a:moveTo>
                <a:lnTo>
                  <a:pt x="14980" y="42152"/>
                </a:lnTo>
                <a:lnTo>
                  <a:pt x="11053" y="42817"/>
                </a:lnTo>
                <a:cubicBezTo>
                  <a:pt x="10641" y="41297"/>
                  <a:pt x="10197" y="39808"/>
                  <a:pt x="9754" y="38351"/>
                </a:cubicBezTo>
                <a:lnTo>
                  <a:pt x="14188" y="37686"/>
                </a:lnTo>
                <a:close/>
                <a:moveTo>
                  <a:pt x="30022" y="33443"/>
                </a:moveTo>
                <a:lnTo>
                  <a:pt x="33949" y="42310"/>
                </a:lnTo>
                <a:lnTo>
                  <a:pt x="26000" y="42880"/>
                </a:lnTo>
                <a:cubicBezTo>
                  <a:pt x="25652" y="40600"/>
                  <a:pt x="25240" y="38161"/>
                  <a:pt x="24860" y="35691"/>
                </a:cubicBezTo>
                <a:lnTo>
                  <a:pt x="30022" y="33443"/>
                </a:lnTo>
                <a:close/>
                <a:moveTo>
                  <a:pt x="187861" y="36515"/>
                </a:moveTo>
                <a:cubicBezTo>
                  <a:pt x="188304" y="38035"/>
                  <a:pt x="188779" y="39713"/>
                  <a:pt x="189286" y="41392"/>
                </a:cubicBezTo>
                <a:lnTo>
                  <a:pt x="186087" y="42880"/>
                </a:lnTo>
                <a:lnTo>
                  <a:pt x="183839" y="38415"/>
                </a:lnTo>
                <a:lnTo>
                  <a:pt x="187861" y="36515"/>
                </a:lnTo>
                <a:close/>
                <a:moveTo>
                  <a:pt x="102449" y="36768"/>
                </a:moveTo>
                <a:lnTo>
                  <a:pt x="105331" y="41487"/>
                </a:lnTo>
                <a:lnTo>
                  <a:pt x="103115" y="42975"/>
                </a:lnTo>
                <a:lnTo>
                  <a:pt x="100043" y="38161"/>
                </a:lnTo>
                <a:lnTo>
                  <a:pt x="102449" y="36768"/>
                </a:lnTo>
                <a:close/>
                <a:moveTo>
                  <a:pt x="204297" y="38541"/>
                </a:moveTo>
                <a:lnTo>
                  <a:pt x="218548" y="40473"/>
                </a:lnTo>
                <a:lnTo>
                  <a:pt x="217757" y="42975"/>
                </a:lnTo>
                <a:lnTo>
                  <a:pt x="205469" y="42057"/>
                </a:lnTo>
                <a:lnTo>
                  <a:pt x="204297" y="38541"/>
                </a:lnTo>
                <a:close/>
                <a:moveTo>
                  <a:pt x="159169" y="38130"/>
                </a:moveTo>
                <a:lnTo>
                  <a:pt x="163032" y="39967"/>
                </a:lnTo>
                <a:lnTo>
                  <a:pt x="161449" y="43228"/>
                </a:lnTo>
                <a:lnTo>
                  <a:pt x="157712" y="41297"/>
                </a:lnTo>
                <a:lnTo>
                  <a:pt x="159169" y="38130"/>
                </a:lnTo>
                <a:close/>
                <a:moveTo>
                  <a:pt x="126170" y="29294"/>
                </a:moveTo>
                <a:lnTo>
                  <a:pt x="130128" y="31036"/>
                </a:lnTo>
                <a:cubicBezTo>
                  <a:pt x="128893" y="34139"/>
                  <a:pt x="128006" y="36546"/>
                  <a:pt x="127911" y="37211"/>
                </a:cubicBezTo>
                <a:cubicBezTo>
                  <a:pt x="127595" y="39143"/>
                  <a:pt x="127595" y="42437"/>
                  <a:pt x="127626" y="43577"/>
                </a:cubicBezTo>
                <a:lnTo>
                  <a:pt x="120659" y="40252"/>
                </a:lnTo>
                <a:lnTo>
                  <a:pt x="126170" y="29294"/>
                </a:lnTo>
                <a:close/>
                <a:moveTo>
                  <a:pt x="169430" y="38700"/>
                </a:moveTo>
                <a:lnTo>
                  <a:pt x="175700" y="41803"/>
                </a:lnTo>
                <a:lnTo>
                  <a:pt x="172185" y="43735"/>
                </a:lnTo>
                <a:lnTo>
                  <a:pt x="168765" y="42120"/>
                </a:lnTo>
                <a:lnTo>
                  <a:pt x="169430" y="38700"/>
                </a:lnTo>
                <a:close/>
                <a:moveTo>
                  <a:pt x="183396" y="38636"/>
                </a:moveTo>
                <a:lnTo>
                  <a:pt x="185676" y="43102"/>
                </a:lnTo>
                <a:lnTo>
                  <a:pt x="183459" y="44115"/>
                </a:lnTo>
                <a:lnTo>
                  <a:pt x="181432" y="39586"/>
                </a:lnTo>
                <a:lnTo>
                  <a:pt x="183396" y="38636"/>
                </a:lnTo>
                <a:close/>
                <a:moveTo>
                  <a:pt x="219562" y="40252"/>
                </a:moveTo>
                <a:lnTo>
                  <a:pt x="236758" y="40283"/>
                </a:lnTo>
                <a:lnTo>
                  <a:pt x="236473" y="44337"/>
                </a:lnTo>
                <a:lnTo>
                  <a:pt x="218675" y="43038"/>
                </a:lnTo>
                <a:lnTo>
                  <a:pt x="219562" y="40252"/>
                </a:lnTo>
                <a:close/>
                <a:moveTo>
                  <a:pt x="99663" y="38351"/>
                </a:moveTo>
                <a:lnTo>
                  <a:pt x="102766" y="43228"/>
                </a:lnTo>
                <a:lnTo>
                  <a:pt x="100961" y="44432"/>
                </a:lnTo>
                <a:lnTo>
                  <a:pt x="97097" y="39808"/>
                </a:lnTo>
                <a:lnTo>
                  <a:pt x="99663" y="38351"/>
                </a:lnTo>
                <a:close/>
                <a:moveTo>
                  <a:pt x="130540" y="31226"/>
                </a:moveTo>
                <a:lnTo>
                  <a:pt x="145551" y="37908"/>
                </a:lnTo>
                <a:lnTo>
                  <a:pt x="143271" y="44495"/>
                </a:lnTo>
                <a:lnTo>
                  <a:pt x="128070" y="43703"/>
                </a:lnTo>
                <a:cubicBezTo>
                  <a:pt x="128070" y="42785"/>
                  <a:pt x="128070" y="39238"/>
                  <a:pt x="128355" y="37275"/>
                </a:cubicBezTo>
                <a:cubicBezTo>
                  <a:pt x="128481" y="36641"/>
                  <a:pt x="129337" y="34298"/>
                  <a:pt x="130540" y="31226"/>
                </a:cubicBezTo>
                <a:close/>
                <a:moveTo>
                  <a:pt x="94786" y="37813"/>
                </a:moveTo>
                <a:lnTo>
                  <a:pt x="100613" y="44749"/>
                </a:lnTo>
                <a:lnTo>
                  <a:pt x="88578" y="45065"/>
                </a:lnTo>
                <a:lnTo>
                  <a:pt x="86393" y="39998"/>
                </a:lnTo>
                <a:lnTo>
                  <a:pt x="94786" y="37813"/>
                </a:lnTo>
                <a:close/>
                <a:moveTo>
                  <a:pt x="244485" y="40283"/>
                </a:moveTo>
                <a:lnTo>
                  <a:pt x="252022" y="40315"/>
                </a:lnTo>
                <a:lnTo>
                  <a:pt x="252909" y="43545"/>
                </a:lnTo>
                <a:lnTo>
                  <a:pt x="246195" y="45160"/>
                </a:lnTo>
                <a:lnTo>
                  <a:pt x="244485" y="40283"/>
                </a:lnTo>
                <a:close/>
                <a:moveTo>
                  <a:pt x="85918" y="40062"/>
                </a:moveTo>
                <a:lnTo>
                  <a:pt x="88040" y="45097"/>
                </a:lnTo>
                <a:lnTo>
                  <a:pt x="83575" y="45192"/>
                </a:lnTo>
                <a:lnTo>
                  <a:pt x="83385" y="40125"/>
                </a:lnTo>
                <a:lnTo>
                  <a:pt x="85918" y="40062"/>
                </a:lnTo>
                <a:close/>
                <a:moveTo>
                  <a:pt x="83036" y="43197"/>
                </a:moveTo>
                <a:lnTo>
                  <a:pt x="83100" y="45224"/>
                </a:lnTo>
                <a:lnTo>
                  <a:pt x="76259" y="45414"/>
                </a:lnTo>
                <a:cubicBezTo>
                  <a:pt x="76101" y="44622"/>
                  <a:pt x="75974" y="43893"/>
                  <a:pt x="75847" y="43197"/>
                </a:cubicBezTo>
                <a:close/>
                <a:moveTo>
                  <a:pt x="74422" y="40315"/>
                </a:moveTo>
                <a:cubicBezTo>
                  <a:pt x="74612" y="41392"/>
                  <a:pt x="74929" y="43197"/>
                  <a:pt x="75309" y="45445"/>
                </a:cubicBezTo>
                <a:cubicBezTo>
                  <a:pt x="72301" y="45509"/>
                  <a:pt x="69165" y="45604"/>
                  <a:pt x="66062" y="45699"/>
                </a:cubicBezTo>
                <a:lnTo>
                  <a:pt x="62293" y="40885"/>
                </a:lnTo>
                <a:lnTo>
                  <a:pt x="68754" y="40442"/>
                </a:lnTo>
                <a:lnTo>
                  <a:pt x="74422" y="40315"/>
                </a:lnTo>
                <a:close/>
                <a:moveTo>
                  <a:pt x="168670" y="42563"/>
                </a:moveTo>
                <a:lnTo>
                  <a:pt x="171678" y="44020"/>
                </a:lnTo>
                <a:lnTo>
                  <a:pt x="168004" y="45984"/>
                </a:lnTo>
                <a:lnTo>
                  <a:pt x="168670" y="42563"/>
                </a:lnTo>
                <a:close/>
                <a:moveTo>
                  <a:pt x="111855" y="36610"/>
                </a:moveTo>
                <a:lnTo>
                  <a:pt x="119962" y="40473"/>
                </a:lnTo>
                <a:lnTo>
                  <a:pt x="114705" y="46079"/>
                </a:lnTo>
                <a:lnTo>
                  <a:pt x="110525" y="42247"/>
                </a:lnTo>
                <a:cubicBezTo>
                  <a:pt x="111063" y="39903"/>
                  <a:pt x="111570" y="37876"/>
                  <a:pt x="111855" y="36610"/>
                </a:cubicBezTo>
                <a:close/>
                <a:moveTo>
                  <a:pt x="163444" y="40157"/>
                </a:moveTo>
                <a:lnTo>
                  <a:pt x="167814" y="42215"/>
                </a:lnTo>
                <a:lnTo>
                  <a:pt x="167054" y="46142"/>
                </a:lnTo>
                <a:lnTo>
                  <a:pt x="161829" y="43450"/>
                </a:lnTo>
                <a:lnTo>
                  <a:pt x="163444" y="40157"/>
                </a:lnTo>
                <a:close/>
                <a:moveTo>
                  <a:pt x="61755" y="40948"/>
                </a:moveTo>
                <a:lnTo>
                  <a:pt x="65492" y="45730"/>
                </a:lnTo>
                <a:cubicBezTo>
                  <a:pt x="59950" y="45889"/>
                  <a:pt x="54534" y="46079"/>
                  <a:pt x="49752" y="46237"/>
                </a:cubicBezTo>
                <a:cubicBezTo>
                  <a:pt x="49155" y="44853"/>
                  <a:pt x="48526" y="43375"/>
                  <a:pt x="47897" y="41866"/>
                </a:cubicBezTo>
                <a:lnTo>
                  <a:pt x="47897" y="41866"/>
                </a:lnTo>
                <a:lnTo>
                  <a:pt x="61755" y="40948"/>
                </a:lnTo>
                <a:close/>
                <a:moveTo>
                  <a:pt x="146438" y="38161"/>
                </a:moveTo>
                <a:lnTo>
                  <a:pt x="152423" y="39080"/>
                </a:lnTo>
                <a:lnTo>
                  <a:pt x="154260" y="40030"/>
                </a:lnTo>
                <a:lnTo>
                  <a:pt x="151283" y="46269"/>
                </a:lnTo>
                <a:lnTo>
                  <a:pt x="144791" y="42943"/>
                </a:lnTo>
                <a:lnTo>
                  <a:pt x="146438" y="38161"/>
                </a:lnTo>
                <a:close/>
                <a:moveTo>
                  <a:pt x="154672" y="40252"/>
                </a:moveTo>
                <a:lnTo>
                  <a:pt x="157300" y="41613"/>
                </a:lnTo>
                <a:lnTo>
                  <a:pt x="159074" y="42532"/>
                </a:lnTo>
                <a:lnTo>
                  <a:pt x="157269" y="46300"/>
                </a:lnTo>
                <a:lnTo>
                  <a:pt x="152708" y="44463"/>
                </a:lnTo>
                <a:lnTo>
                  <a:pt x="154672" y="40252"/>
                </a:lnTo>
                <a:close/>
                <a:moveTo>
                  <a:pt x="181020" y="39745"/>
                </a:moveTo>
                <a:lnTo>
                  <a:pt x="183047" y="44305"/>
                </a:lnTo>
                <a:lnTo>
                  <a:pt x="178360" y="46522"/>
                </a:lnTo>
                <a:lnTo>
                  <a:pt x="176492" y="41930"/>
                </a:lnTo>
                <a:lnTo>
                  <a:pt x="181020" y="39745"/>
                </a:lnTo>
                <a:close/>
                <a:moveTo>
                  <a:pt x="46934" y="41930"/>
                </a:moveTo>
                <a:cubicBezTo>
                  <a:pt x="47567" y="43387"/>
                  <a:pt x="48200" y="44875"/>
                  <a:pt x="48802" y="46269"/>
                </a:cubicBezTo>
                <a:cubicBezTo>
                  <a:pt x="43292" y="46459"/>
                  <a:pt x="38826" y="46649"/>
                  <a:pt x="36419" y="46775"/>
                </a:cubicBezTo>
                <a:lnTo>
                  <a:pt x="34678" y="42753"/>
                </a:lnTo>
                <a:lnTo>
                  <a:pt x="46934" y="41930"/>
                </a:lnTo>
                <a:close/>
                <a:moveTo>
                  <a:pt x="189413" y="41835"/>
                </a:moveTo>
                <a:lnTo>
                  <a:pt x="191186" y="47915"/>
                </a:lnTo>
                <a:lnTo>
                  <a:pt x="191186" y="47915"/>
                </a:lnTo>
                <a:lnTo>
                  <a:pt x="177759" y="47314"/>
                </a:lnTo>
                <a:lnTo>
                  <a:pt x="178170" y="47155"/>
                </a:lnTo>
                <a:cubicBezTo>
                  <a:pt x="178202" y="47187"/>
                  <a:pt x="178234" y="47219"/>
                  <a:pt x="178297" y="47219"/>
                </a:cubicBezTo>
                <a:cubicBezTo>
                  <a:pt x="178424" y="47219"/>
                  <a:pt x="178550" y="47092"/>
                  <a:pt x="178519" y="46965"/>
                </a:cubicBezTo>
                <a:lnTo>
                  <a:pt x="189413" y="41835"/>
                </a:lnTo>
                <a:close/>
                <a:moveTo>
                  <a:pt x="34171" y="42785"/>
                </a:moveTo>
                <a:lnTo>
                  <a:pt x="35944" y="46807"/>
                </a:lnTo>
                <a:lnTo>
                  <a:pt x="35596" y="46807"/>
                </a:lnTo>
                <a:cubicBezTo>
                  <a:pt x="33759" y="46965"/>
                  <a:pt x="30656" y="47440"/>
                  <a:pt x="26887" y="48105"/>
                </a:cubicBezTo>
                <a:cubicBezTo>
                  <a:pt x="26634" y="46680"/>
                  <a:pt x="26349" y="45065"/>
                  <a:pt x="26064" y="43323"/>
                </a:cubicBezTo>
                <a:lnTo>
                  <a:pt x="34171" y="42785"/>
                </a:lnTo>
                <a:close/>
                <a:moveTo>
                  <a:pt x="198248" y="37655"/>
                </a:moveTo>
                <a:lnTo>
                  <a:pt x="195113" y="48105"/>
                </a:lnTo>
                <a:lnTo>
                  <a:pt x="191661" y="47947"/>
                </a:lnTo>
                <a:cubicBezTo>
                  <a:pt x="191091" y="45984"/>
                  <a:pt x="190458" y="43798"/>
                  <a:pt x="189824" y="41613"/>
                </a:cubicBezTo>
                <a:lnTo>
                  <a:pt x="198248" y="37655"/>
                </a:lnTo>
                <a:close/>
                <a:moveTo>
                  <a:pt x="176080" y="42120"/>
                </a:moveTo>
                <a:lnTo>
                  <a:pt x="177949" y="46744"/>
                </a:lnTo>
                <a:lnTo>
                  <a:pt x="174497" y="48359"/>
                </a:lnTo>
                <a:lnTo>
                  <a:pt x="172470" y="44115"/>
                </a:lnTo>
                <a:lnTo>
                  <a:pt x="176080" y="42120"/>
                </a:lnTo>
                <a:close/>
                <a:moveTo>
                  <a:pt x="199072" y="38035"/>
                </a:moveTo>
                <a:lnTo>
                  <a:pt x="200814" y="42025"/>
                </a:lnTo>
                <a:cubicBezTo>
                  <a:pt x="200814" y="42057"/>
                  <a:pt x="200814" y="42057"/>
                  <a:pt x="200845" y="42088"/>
                </a:cubicBezTo>
                <a:cubicBezTo>
                  <a:pt x="202334" y="44020"/>
                  <a:pt x="203537" y="46205"/>
                  <a:pt x="204424" y="48485"/>
                </a:cubicBezTo>
                <a:lnTo>
                  <a:pt x="196063" y="48105"/>
                </a:lnTo>
                <a:lnTo>
                  <a:pt x="199072" y="38035"/>
                </a:lnTo>
                <a:close/>
                <a:moveTo>
                  <a:pt x="201510" y="42215"/>
                </a:moveTo>
                <a:lnTo>
                  <a:pt x="205152" y="42468"/>
                </a:lnTo>
                <a:lnTo>
                  <a:pt x="207211" y="48644"/>
                </a:lnTo>
                <a:lnTo>
                  <a:pt x="204931" y="48549"/>
                </a:lnTo>
                <a:cubicBezTo>
                  <a:pt x="204076" y="46300"/>
                  <a:pt x="202935" y="44147"/>
                  <a:pt x="201510" y="42215"/>
                </a:cubicBezTo>
                <a:close/>
                <a:moveTo>
                  <a:pt x="22612" y="36420"/>
                </a:moveTo>
                <a:cubicBezTo>
                  <a:pt x="23340" y="40885"/>
                  <a:pt x="24037" y="45224"/>
                  <a:pt x="24639" y="48517"/>
                </a:cubicBezTo>
                <a:cubicBezTo>
                  <a:pt x="23752" y="48675"/>
                  <a:pt x="22865" y="48865"/>
                  <a:pt x="21947" y="49024"/>
                </a:cubicBezTo>
                <a:lnTo>
                  <a:pt x="20015" y="36800"/>
                </a:lnTo>
                <a:lnTo>
                  <a:pt x="22612" y="36420"/>
                </a:lnTo>
                <a:close/>
                <a:moveTo>
                  <a:pt x="205627" y="42500"/>
                </a:moveTo>
                <a:lnTo>
                  <a:pt x="217598" y="43387"/>
                </a:lnTo>
                <a:lnTo>
                  <a:pt x="215825" y="49055"/>
                </a:lnTo>
                <a:lnTo>
                  <a:pt x="207686" y="48644"/>
                </a:lnTo>
                <a:lnTo>
                  <a:pt x="205627" y="42500"/>
                </a:lnTo>
                <a:close/>
                <a:moveTo>
                  <a:pt x="152487" y="44875"/>
                </a:moveTo>
                <a:lnTo>
                  <a:pt x="157047" y="46712"/>
                </a:lnTo>
                <a:lnTo>
                  <a:pt x="155717" y="49531"/>
                </a:lnTo>
                <a:lnTo>
                  <a:pt x="151157" y="47694"/>
                </a:lnTo>
                <a:lnTo>
                  <a:pt x="152487" y="44875"/>
                </a:lnTo>
                <a:close/>
                <a:moveTo>
                  <a:pt x="120406" y="40663"/>
                </a:moveTo>
                <a:lnTo>
                  <a:pt x="122338" y="41582"/>
                </a:lnTo>
                <a:lnTo>
                  <a:pt x="122433" y="49594"/>
                </a:lnTo>
                <a:lnTo>
                  <a:pt x="117144" y="44147"/>
                </a:lnTo>
                <a:lnTo>
                  <a:pt x="120406" y="40663"/>
                </a:lnTo>
                <a:close/>
                <a:moveTo>
                  <a:pt x="218548" y="43513"/>
                </a:moveTo>
                <a:lnTo>
                  <a:pt x="236441" y="44812"/>
                </a:lnTo>
                <a:lnTo>
                  <a:pt x="236093" y="49942"/>
                </a:lnTo>
                <a:lnTo>
                  <a:pt x="216775" y="49055"/>
                </a:lnTo>
                <a:lnTo>
                  <a:pt x="218548" y="43513"/>
                </a:lnTo>
                <a:close/>
                <a:moveTo>
                  <a:pt x="20332" y="41677"/>
                </a:moveTo>
                <a:lnTo>
                  <a:pt x="21535" y="49150"/>
                </a:lnTo>
                <a:cubicBezTo>
                  <a:pt x="20015" y="49436"/>
                  <a:pt x="18463" y="49752"/>
                  <a:pt x="16880" y="50069"/>
                </a:cubicBezTo>
                <a:lnTo>
                  <a:pt x="15518" y="42500"/>
                </a:lnTo>
                <a:lnTo>
                  <a:pt x="20332" y="41677"/>
                </a:lnTo>
                <a:close/>
                <a:moveTo>
                  <a:pt x="242015" y="40283"/>
                </a:moveTo>
                <a:cubicBezTo>
                  <a:pt x="241698" y="43323"/>
                  <a:pt x="241350" y="46680"/>
                  <a:pt x="241002" y="50164"/>
                </a:cubicBezTo>
                <a:lnTo>
                  <a:pt x="236568" y="49942"/>
                </a:lnTo>
                <a:lnTo>
                  <a:pt x="237233" y="40283"/>
                </a:lnTo>
                <a:close/>
                <a:moveTo>
                  <a:pt x="244105" y="42057"/>
                </a:moveTo>
                <a:lnTo>
                  <a:pt x="247082" y="50417"/>
                </a:lnTo>
                <a:lnTo>
                  <a:pt x="243282" y="50259"/>
                </a:lnTo>
                <a:cubicBezTo>
                  <a:pt x="243567" y="47409"/>
                  <a:pt x="243852" y="44622"/>
                  <a:pt x="244105" y="42057"/>
                </a:cubicBezTo>
                <a:close/>
                <a:moveTo>
                  <a:pt x="109987" y="40505"/>
                </a:moveTo>
                <a:cubicBezTo>
                  <a:pt x="109227" y="43640"/>
                  <a:pt x="108277" y="47567"/>
                  <a:pt x="107517" y="50639"/>
                </a:cubicBezTo>
                <a:lnTo>
                  <a:pt x="101468" y="45097"/>
                </a:lnTo>
                <a:cubicBezTo>
                  <a:pt x="101436" y="45065"/>
                  <a:pt x="101404" y="45034"/>
                  <a:pt x="101373" y="45002"/>
                </a:cubicBezTo>
                <a:lnTo>
                  <a:pt x="101214" y="44812"/>
                </a:lnTo>
                <a:lnTo>
                  <a:pt x="105743" y="41772"/>
                </a:lnTo>
                <a:lnTo>
                  <a:pt x="109987" y="40505"/>
                </a:lnTo>
                <a:close/>
                <a:moveTo>
                  <a:pt x="253068" y="43957"/>
                </a:moveTo>
                <a:lnTo>
                  <a:pt x="254936" y="50766"/>
                </a:lnTo>
                <a:lnTo>
                  <a:pt x="248096" y="50481"/>
                </a:lnTo>
                <a:lnTo>
                  <a:pt x="246354" y="45604"/>
                </a:lnTo>
                <a:lnTo>
                  <a:pt x="253068" y="43957"/>
                </a:lnTo>
                <a:close/>
                <a:moveTo>
                  <a:pt x="15043" y="42595"/>
                </a:moveTo>
                <a:lnTo>
                  <a:pt x="16405" y="50164"/>
                </a:lnTo>
                <a:lnTo>
                  <a:pt x="13238" y="50797"/>
                </a:lnTo>
                <a:cubicBezTo>
                  <a:pt x="12604" y="48390"/>
                  <a:pt x="11908" y="45825"/>
                  <a:pt x="11179" y="43260"/>
                </a:cubicBezTo>
                <a:lnTo>
                  <a:pt x="15043" y="42595"/>
                </a:lnTo>
                <a:close/>
                <a:moveTo>
                  <a:pt x="137602" y="44654"/>
                </a:moveTo>
                <a:lnTo>
                  <a:pt x="143208" y="44939"/>
                </a:lnTo>
                <a:lnTo>
                  <a:pt x="143841" y="50639"/>
                </a:lnTo>
                <a:lnTo>
                  <a:pt x="138172" y="50829"/>
                </a:lnTo>
                <a:lnTo>
                  <a:pt x="137602" y="44654"/>
                </a:lnTo>
                <a:close/>
                <a:moveTo>
                  <a:pt x="134340" y="44463"/>
                </a:moveTo>
                <a:lnTo>
                  <a:pt x="137159" y="44622"/>
                </a:lnTo>
                <a:lnTo>
                  <a:pt x="137697" y="50829"/>
                </a:lnTo>
                <a:lnTo>
                  <a:pt x="134562" y="50924"/>
                </a:lnTo>
                <a:lnTo>
                  <a:pt x="134340" y="44463"/>
                </a:lnTo>
                <a:close/>
                <a:moveTo>
                  <a:pt x="252529" y="40347"/>
                </a:moveTo>
                <a:lnTo>
                  <a:pt x="257945" y="40568"/>
                </a:lnTo>
                <a:lnTo>
                  <a:pt x="260383" y="51019"/>
                </a:lnTo>
                <a:lnTo>
                  <a:pt x="255443" y="50797"/>
                </a:lnTo>
                <a:lnTo>
                  <a:pt x="252529" y="40347"/>
                </a:lnTo>
                <a:close/>
                <a:moveTo>
                  <a:pt x="131205" y="44305"/>
                </a:moveTo>
                <a:lnTo>
                  <a:pt x="133865" y="44432"/>
                </a:lnTo>
                <a:lnTo>
                  <a:pt x="134087" y="50924"/>
                </a:lnTo>
                <a:lnTo>
                  <a:pt x="131458" y="51051"/>
                </a:lnTo>
                <a:lnTo>
                  <a:pt x="131205" y="44305"/>
                </a:lnTo>
                <a:close/>
                <a:moveTo>
                  <a:pt x="128101" y="44178"/>
                </a:moveTo>
                <a:lnTo>
                  <a:pt x="130762" y="44305"/>
                </a:lnTo>
                <a:lnTo>
                  <a:pt x="130983" y="51082"/>
                </a:lnTo>
                <a:lnTo>
                  <a:pt x="128481" y="51146"/>
                </a:lnTo>
                <a:lnTo>
                  <a:pt x="128101" y="44178"/>
                </a:lnTo>
                <a:close/>
                <a:moveTo>
                  <a:pt x="258420" y="40568"/>
                </a:moveTo>
                <a:lnTo>
                  <a:pt x="262948" y="40790"/>
                </a:lnTo>
                <a:lnTo>
                  <a:pt x="265514" y="51241"/>
                </a:lnTo>
                <a:lnTo>
                  <a:pt x="260858" y="51051"/>
                </a:lnTo>
                <a:lnTo>
                  <a:pt x="258420" y="40568"/>
                </a:lnTo>
                <a:close/>
                <a:moveTo>
                  <a:pt x="263423" y="40822"/>
                </a:moveTo>
                <a:lnTo>
                  <a:pt x="266749" y="40948"/>
                </a:lnTo>
                <a:lnTo>
                  <a:pt x="269757" y="51431"/>
                </a:lnTo>
                <a:lnTo>
                  <a:pt x="265989" y="51272"/>
                </a:lnTo>
                <a:lnTo>
                  <a:pt x="263423" y="40822"/>
                </a:lnTo>
                <a:close/>
                <a:moveTo>
                  <a:pt x="267255" y="40980"/>
                </a:moveTo>
                <a:lnTo>
                  <a:pt x="269662" y="41075"/>
                </a:lnTo>
                <a:lnTo>
                  <a:pt x="272861" y="51589"/>
                </a:lnTo>
                <a:lnTo>
                  <a:pt x="270232" y="51462"/>
                </a:lnTo>
                <a:lnTo>
                  <a:pt x="267255" y="40980"/>
                </a:lnTo>
                <a:close/>
                <a:moveTo>
                  <a:pt x="150903" y="48105"/>
                </a:moveTo>
                <a:lnTo>
                  <a:pt x="155527" y="49942"/>
                </a:lnTo>
                <a:lnTo>
                  <a:pt x="154608" y="51779"/>
                </a:lnTo>
                <a:lnTo>
                  <a:pt x="150016" y="49974"/>
                </a:lnTo>
                <a:lnTo>
                  <a:pt x="150903" y="48105"/>
                </a:lnTo>
                <a:close/>
                <a:moveTo>
                  <a:pt x="172090" y="44337"/>
                </a:moveTo>
                <a:lnTo>
                  <a:pt x="174085" y="48549"/>
                </a:lnTo>
                <a:lnTo>
                  <a:pt x="166864" y="51969"/>
                </a:lnTo>
                <a:lnTo>
                  <a:pt x="166864" y="51969"/>
                </a:lnTo>
                <a:lnTo>
                  <a:pt x="167909" y="46617"/>
                </a:lnTo>
                <a:lnTo>
                  <a:pt x="172090" y="44337"/>
                </a:lnTo>
                <a:close/>
                <a:moveTo>
                  <a:pt x="110367" y="42753"/>
                </a:moveTo>
                <a:lnTo>
                  <a:pt x="114389" y="46395"/>
                </a:lnTo>
                <a:lnTo>
                  <a:pt x="109100" y="52064"/>
                </a:lnTo>
                <a:lnTo>
                  <a:pt x="108277" y="51304"/>
                </a:lnTo>
                <a:cubicBezTo>
                  <a:pt x="108878" y="48802"/>
                  <a:pt x="109670" y="45635"/>
                  <a:pt x="110367" y="42753"/>
                </a:cubicBezTo>
                <a:close/>
                <a:moveTo>
                  <a:pt x="159422" y="42722"/>
                </a:moveTo>
                <a:lnTo>
                  <a:pt x="161417" y="43735"/>
                </a:lnTo>
                <a:lnTo>
                  <a:pt x="166896" y="46585"/>
                </a:lnTo>
                <a:lnTo>
                  <a:pt x="154672" y="52729"/>
                </a:lnTo>
                <a:lnTo>
                  <a:pt x="154672" y="52729"/>
                </a:lnTo>
                <a:lnTo>
                  <a:pt x="159422" y="42722"/>
                </a:lnTo>
                <a:close/>
                <a:moveTo>
                  <a:pt x="144633" y="43387"/>
                </a:moveTo>
                <a:lnTo>
                  <a:pt x="151093" y="46680"/>
                </a:lnTo>
                <a:lnTo>
                  <a:pt x="148085" y="53014"/>
                </a:lnTo>
                <a:lnTo>
                  <a:pt x="144791" y="50861"/>
                </a:lnTo>
                <a:lnTo>
                  <a:pt x="144158" y="44812"/>
                </a:lnTo>
                <a:lnTo>
                  <a:pt x="144633" y="43387"/>
                </a:lnTo>
                <a:close/>
                <a:moveTo>
                  <a:pt x="116827" y="44463"/>
                </a:moveTo>
                <a:lnTo>
                  <a:pt x="122433" y="50259"/>
                </a:lnTo>
                <a:lnTo>
                  <a:pt x="122464" y="53141"/>
                </a:lnTo>
                <a:lnTo>
                  <a:pt x="115054" y="46364"/>
                </a:lnTo>
                <a:lnTo>
                  <a:pt x="116827" y="44463"/>
                </a:lnTo>
                <a:close/>
                <a:moveTo>
                  <a:pt x="192358" y="50259"/>
                </a:moveTo>
                <a:lnTo>
                  <a:pt x="194448" y="50354"/>
                </a:lnTo>
                <a:lnTo>
                  <a:pt x="193403" y="53869"/>
                </a:lnTo>
                <a:cubicBezTo>
                  <a:pt x="193150" y="53046"/>
                  <a:pt x="192801" y="51779"/>
                  <a:pt x="192358" y="50259"/>
                </a:cubicBezTo>
                <a:close/>
                <a:moveTo>
                  <a:pt x="187829" y="50069"/>
                </a:moveTo>
                <a:lnTo>
                  <a:pt x="191851" y="50259"/>
                </a:lnTo>
                <a:cubicBezTo>
                  <a:pt x="192231" y="51526"/>
                  <a:pt x="192548" y="52634"/>
                  <a:pt x="192801" y="53457"/>
                </a:cubicBezTo>
                <a:lnTo>
                  <a:pt x="192801" y="53489"/>
                </a:lnTo>
                <a:lnTo>
                  <a:pt x="189349" y="54629"/>
                </a:lnTo>
                <a:lnTo>
                  <a:pt x="187829" y="50069"/>
                </a:lnTo>
                <a:close/>
                <a:moveTo>
                  <a:pt x="149858" y="50417"/>
                </a:moveTo>
                <a:lnTo>
                  <a:pt x="154450" y="52191"/>
                </a:lnTo>
                <a:lnTo>
                  <a:pt x="154038" y="53077"/>
                </a:lnTo>
                <a:lnTo>
                  <a:pt x="150745" y="54724"/>
                </a:lnTo>
                <a:lnTo>
                  <a:pt x="148496" y="53299"/>
                </a:lnTo>
                <a:lnTo>
                  <a:pt x="149858" y="50417"/>
                </a:lnTo>
                <a:close/>
                <a:moveTo>
                  <a:pt x="183396" y="49879"/>
                </a:moveTo>
                <a:lnTo>
                  <a:pt x="187354" y="50069"/>
                </a:lnTo>
                <a:lnTo>
                  <a:pt x="188906" y="54819"/>
                </a:lnTo>
                <a:lnTo>
                  <a:pt x="185327" y="55991"/>
                </a:lnTo>
                <a:lnTo>
                  <a:pt x="183396" y="49879"/>
                </a:lnTo>
                <a:close/>
                <a:moveTo>
                  <a:pt x="176935" y="49879"/>
                </a:moveTo>
                <a:lnTo>
                  <a:pt x="178487" y="54534"/>
                </a:lnTo>
                <a:lnTo>
                  <a:pt x="174022" y="56656"/>
                </a:lnTo>
                <a:lnTo>
                  <a:pt x="171710" y="52571"/>
                </a:lnTo>
                <a:cubicBezTo>
                  <a:pt x="174085" y="51399"/>
                  <a:pt x="175922" y="50417"/>
                  <a:pt x="176935" y="49879"/>
                </a:cubicBezTo>
                <a:close/>
                <a:moveTo>
                  <a:pt x="199230" y="50576"/>
                </a:moveTo>
                <a:lnTo>
                  <a:pt x="205247" y="50829"/>
                </a:lnTo>
                <a:cubicBezTo>
                  <a:pt x="205627" y="52222"/>
                  <a:pt x="205944" y="53679"/>
                  <a:pt x="206102" y="55104"/>
                </a:cubicBezTo>
                <a:cubicBezTo>
                  <a:pt x="206102" y="55326"/>
                  <a:pt x="206134" y="55548"/>
                  <a:pt x="206166" y="55738"/>
                </a:cubicBezTo>
                <a:lnTo>
                  <a:pt x="201289" y="57289"/>
                </a:lnTo>
                <a:lnTo>
                  <a:pt x="199230" y="50576"/>
                </a:lnTo>
                <a:close/>
                <a:moveTo>
                  <a:pt x="144886" y="51431"/>
                </a:moveTo>
                <a:lnTo>
                  <a:pt x="150238" y="54978"/>
                </a:lnTo>
                <a:lnTo>
                  <a:pt x="145488" y="57353"/>
                </a:lnTo>
                <a:lnTo>
                  <a:pt x="144886" y="51431"/>
                </a:lnTo>
                <a:close/>
                <a:moveTo>
                  <a:pt x="177790" y="49626"/>
                </a:moveTo>
                <a:lnTo>
                  <a:pt x="182889" y="49847"/>
                </a:lnTo>
                <a:lnTo>
                  <a:pt x="184884" y="56149"/>
                </a:lnTo>
                <a:lnTo>
                  <a:pt x="180545" y="57606"/>
                </a:lnTo>
                <a:lnTo>
                  <a:pt x="177790" y="49626"/>
                </a:lnTo>
                <a:close/>
                <a:moveTo>
                  <a:pt x="143873" y="51082"/>
                </a:moveTo>
                <a:lnTo>
                  <a:pt x="144569" y="57638"/>
                </a:lnTo>
                <a:lnTo>
                  <a:pt x="138837" y="58113"/>
                </a:lnTo>
                <a:lnTo>
                  <a:pt x="138204" y="51272"/>
                </a:lnTo>
                <a:lnTo>
                  <a:pt x="143873" y="51082"/>
                </a:lnTo>
                <a:close/>
                <a:moveTo>
                  <a:pt x="137729" y="51304"/>
                </a:moveTo>
                <a:lnTo>
                  <a:pt x="138394" y="58144"/>
                </a:lnTo>
                <a:lnTo>
                  <a:pt x="134847" y="58461"/>
                </a:lnTo>
                <a:lnTo>
                  <a:pt x="134562" y="51431"/>
                </a:lnTo>
                <a:lnTo>
                  <a:pt x="137729" y="51304"/>
                </a:lnTo>
                <a:close/>
                <a:moveTo>
                  <a:pt x="216395" y="51367"/>
                </a:moveTo>
                <a:lnTo>
                  <a:pt x="237170" y="52286"/>
                </a:lnTo>
                <a:lnTo>
                  <a:pt x="219340" y="58493"/>
                </a:lnTo>
                <a:lnTo>
                  <a:pt x="216395" y="51367"/>
                </a:lnTo>
                <a:close/>
                <a:moveTo>
                  <a:pt x="122813" y="41803"/>
                </a:moveTo>
                <a:lnTo>
                  <a:pt x="127658" y="44083"/>
                </a:lnTo>
                <a:lnTo>
                  <a:pt x="128481" y="58683"/>
                </a:lnTo>
                <a:lnTo>
                  <a:pt x="128481" y="58683"/>
                </a:lnTo>
                <a:lnTo>
                  <a:pt x="122939" y="53584"/>
                </a:lnTo>
                <a:lnTo>
                  <a:pt x="122908" y="50164"/>
                </a:lnTo>
                <a:lnTo>
                  <a:pt x="122813" y="41803"/>
                </a:lnTo>
                <a:close/>
                <a:moveTo>
                  <a:pt x="134119" y="51399"/>
                </a:moveTo>
                <a:lnTo>
                  <a:pt x="134372" y="58493"/>
                </a:lnTo>
                <a:lnTo>
                  <a:pt x="131712" y="58714"/>
                </a:lnTo>
                <a:lnTo>
                  <a:pt x="131458" y="51494"/>
                </a:lnTo>
                <a:lnTo>
                  <a:pt x="134119" y="51399"/>
                </a:lnTo>
                <a:close/>
                <a:moveTo>
                  <a:pt x="91112" y="47314"/>
                </a:moveTo>
                <a:lnTo>
                  <a:pt x="91397" y="58968"/>
                </a:lnTo>
                <a:lnTo>
                  <a:pt x="91397" y="58968"/>
                </a:lnTo>
                <a:lnTo>
                  <a:pt x="78634" y="58809"/>
                </a:lnTo>
                <a:cubicBezTo>
                  <a:pt x="77971" y="55116"/>
                  <a:pt x="77277" y="51138"/>
                  <a:pt x="76676" y="47725"/>
                </a:cubicBezTo>
                <a:lnTo>
                  <a:pt x="76676" y="47725"/>
                </a:lnTo>
                <a:cubicBezTo>
                  <a:pt x="82026" y="47567"/>
                  <a:pt x="87060" y="47440"/>
                  <a:pt x="91112" y="47314"/>
                </a:cubicBezTo>
                <a:close/>
                <a:moveTo>
                  <a:pt x="130983" y="51526"/>
                </a:moveTo>
                <a:lnTo>
                  <a:pt x="131268" y="58778"/>
                </a:lnTo>
                <a:lnTo>
                  <a:pt x="128956" y="58968"/>
                </a:lnTo>
                <a:lnTo>
                  <a:pt x="128513" y="51621"/>
                </a:lnTo>
                <a:lnTo>
                  <a:pt x="130983" y="51526"/>
                </a:lnTo>
                <a:close/>
                <a:moveTo>
                  <a:pt x="100296" y="47029"/>
                </a:moveTo>
                <a:lnTo>
                  <a:pt x="106883" y="53172"/>
                </a:lnTo>
                <a:lnTo>
                  <a:pt x="106313" y="55484"/>
                </a:lnTo>
                <a:cubicBezTo>
                  <a:pt x="106313" y="55516"/>
                  <a:pt x="106313" y="55548"/>
                  <a:pt x="106313" y="55579"/>
                </a:cubicBezTo>
                <a:lnTo>
                  <a:pt x="106060" y="59126"/>
                </a:lnTo>
                <a:lnTo>
                  <a:pt x="91872" y="58936"/>
                </a:lnTo>
                <a:lnTo>
                  <a:pt x="91587" y="47282"/>
                </a:lnTo>
                <a:lnTo>
                  <a:pt x="100296" y="47029"/>
                </a:lnTo>
                <a:close/>
                <a:moveTo>
                  <a:pt x="195398" y="50386"/>
                </a:moveTo>
                <a:lnTo>
                  <a:pt x="198755" y="50544"/>
                </a:lnTo>
                <a:lnTo>
                  <a:pt x="200845" y="57416"/>
                </a:lnTo>
                <a:lnTo>
                  <a:pt x="195303" y="59158"/>
                </a:lnTo>
                <a:lnTo>
                  <a:pt x="193973" y="55073"/>
                </a:lnTo>
                <a:lnTo>
                  <a:pt x="195398" y="50386"/>
                </a:lnTo>
                <a:close/>
                <a:moveTo>
                  <a:pt x="75721" y="47757"/>
                </a:moveTo>
                <a:cubicBezTo>
                  <a:pt x="76323" y="51146"/>
                  <a:pt x="77051" y="55136"/>
                  <a:pt x="77716" y="58841"/>
                </a:cubicBezTo>
                <a:lnTo>
                  <a:pt x="68120" y="59190"/>
                </a:lnTo>
                <a:lnTo>
                  <a:pt x="67012" y="48010"/>
                </a:lnTo>
                <a:lnTo>
                  <a:pt x="75721" y="47757"/>
                </a:lnTo>
                <a:close/>
                <a:moveTo>
                  <a:pt x="114737" y="46712"/>
                </a:moveTo>
                <a:lnTo>
                  <a:pt x="122338" y="53711"/>
                </a:lnTo>
                <a:lnTo>
                  <a:pt x="117017" y="59348"/>
                </a:lnTo>
                <a:lnTo>
                  <a:pt x="109448" y="52381"/>
                </a:lnTo>
                <a:lnTo>
                  <a:pt x="114737" y="46712"/>
                </a:lnTo>
                <a:close/>
                <a:moveTo>
                  <a:pt x="206229" y="56244"/>
                </a:moveTo>
                <a:cubicBezTo>
                  <a:pt x="206292" y="56909"/>
                  <a:pt x="206324" y="57543"/>
                  <a:pt x="206387" y="58176"/>
                </a:cubicBezTo>
                <a:lnTo>
                  <a:pt x="206419" y="58176"/>
                </a:lnTo>
                <a:lnTo>
                  <a:pt x="201985" y="59570"/>
                </a:lnTo>
                <a:lnTo>
                  <a:pt x="201447" y="57733"/>
                </a:lnTo>
                <a:lnTo>
                  <a:pt x="206229" y="56244"/>
                </a:lnTo>
                <a:close/>
                <a:moveTo>
                  <a:pt x="66537" y="47979"/>
                </a:moveTo>
                <a:lnTo>
                  <a:pt x="66537" y="48010"/>
                </a:lnTo>
                <a:lnTo>
                  <a:pt x="67677" y="59190"/>
                </a:lnTo>
                <a:lnTo>
                  <a:pt x="54851" y="59665"/>
                </a:lnTo>
                <a:cubicBezTo>
                  <a:pt x="54122" y="56624"/>
                  <a:pt x="53426" y="54218"/>
                  <a:pt x="52919" y="53267"/>
                </a:cubicBezTo>
                <a:cubicBezTo>
                  <a:pt x="52539" y="52507"/>
                  <a:pt x="51747" y="50734"/>
                  <a:pt x="50734" y="48485"/>
                </a:cubicBezTo>
                <a:cubicBezTo>
                  <a:pt x="55548" y="48327"/>
                  <a:pt x="61026" y="48137"/>
                  <a:pt x="66537" y="47979"/>
                </a:cubicBezTo>
                <a:close/>
                <a:moveTo>
                  <a:pt x="178677" y="54946"/>
                </a:moveTo>
                <a:lnTo>
                  <a:pt x="179690" y="57923"/>
                </a:lnTo>
                <a:lnTo>
                  <a:pt x="175890" y="59950"/>
                </a:lnTo>
                <a:lnTo>
                  <a:pt x="174243" y="57036"/>
                </a:lnTo>
                <a:lnTo>
                  <a:pt x="178677" y="54946"/>
                </a:lnTo>
                <a:close/>
                <a:moveTo>
                  <a:pt x="185042" y="56561"/>
                </a:moveTo>
                <a:lnTo>
                  <a:pt x="185771" y="58841"/>
                </a:lnTo>
                <a:lnTo>
                  <a:pt x="181369" y="60013"/>
                </a:lnTo>
                <a:lnTo>
                  <a:pt x="180672" y="58018"/>
                </a:lnTo>
                <a:lnTo>
                  <a:pt x="185042" y="56561"/>
                </a:lnTo>
                <a:close/>
                <a:moveTo>
                  <a:pt x="49752" y="48517"/>
                </a:moveTo>
                <a:cubicBezTo>
                  <a:pt x="50829" y="50956"/>
                  <a:pt x="51684" y="52856"/>
                  <a:pt x="52127" y="53711"/>
                </a:cubicBezTo>
                <a:cubicBezTo>
                  <a:pt x="52571" y="54534"/>
                  <a:pt x="53236" y="56846"/>
                  <a:pt x="53932" y="59728"/>
                </a:cubicBezTo>
                <a:lnTo>
                  <a:pt x="40948" y="60235"/>
                </a:lnTo>
                <a:lnTo>
                  <a:pt x="40726" y="56244"/>
                </a:lnTo>
                <a:cubicBezTo>
                  <a:pt x="40726" y="56213"/>
                  <a:pt x="40726" y="56181"/>
                  <a:pt x="40726" y="56149"/>
                </a:cubicBezTo>
                <a:lnTo>
                  <a:pt x="37433" y="48992"/>
                </a:lnTo>
                <a:cubicBezTo>
                  <a:pt x="40093" y="48865"/>
                  <a:pt x="44495" y="48675"/>
                  <a:pt x="49752" y="48517"/>
                </a:cubicBezTo>
                <a:close/>
                <a:moveTo>
                  <a:pt x="171298" y="52761"/>
                </a:moveTo>
                <a:lnTo>
                  <a:pt x="173610" y="56846"/>
                </a:lnTo>
                <a:lnTo>
                  <a:pt x="166294" y="60361"/>
                </a:lnTo>
                <a:lnTo>
                  <a:pt x="166073" y="55453"/>
                </a:lnTo>
                <a:cubicBezTo>
                  <a:pt x="166136" y="55389"/>
                  <a:pt x="166199" y="55326"/>
                  <a:pt x="166231" y="55263"/>
                </a:cubicBezTo>
                <a:cubicBezTo>
                  <a:pt x="168068" y="54376"/>
                  <a:pt x="169778" y="53521"/>
                  <a:pt x="171298" y="52761"/>
                </a:cubicBezTo>
                <a:close/>
                <a:moveTo>
                  <a:pt x="189033" y="55231"/>
                </a:moveTo>
                <a:lnTo>
                  <a:pt x="190394" y="59316"/>
                </a:lnTo>
                <a:lnTo>
                  <a:pt x="186721" y="60361"/>
                </a:lnTo>
                <a:lnTo>
                  <a:pt x="185454" y="56434"/>
                </a:lnTo>
                <a:lnTo>
                  <a:pt x="189033" y="55231"/>
                </a:lnTo>
                <a:close/>
                <a:moveTo>
                  <a:pt x="192928" y="53901"/>
                </a:moveTo>
                <a:cubicBezTo>
                  <a:pt x="193023" y="54218"/>
                  <a:pt x="193086" y="54471"/>
                  <a:pt x="193150" y="54693"/>
                </a:cubicBezTo>
                <a:lnTo>
                  <a:pt x="193055" y="54978"/>
                </a:lnTo>
                <a:cubicBezTo>
                  <a:pt x="193023" y="55041"/>
                  <a:pt x="193023" y="55136"/>
                  <a:pt x="193055" y="55231"/>
                </a:cubicBezTo>
                <a:lnTo>
                  <a:pt x="194448" y="59443"/>
                </a:lnTo>
                <a:lnTo>
                  <a:pt x="191250" y="60425"/>
                </a:lnTo>
                <a:lnTo>
                  <a:pt x="189476" y="55041"/>
                </a:lnTo>
                <a:lnTo>
                  <a:pt x="192928" y="53901"/>
                </a:lnTo>
                <a:close/>
                <a:moveTo>
                  <a:pt x="256076" y="53109"/>
                </a:moveTo>
                <a:lnTo>
                  <a:pt x="277231" y="54059"/>
                </a:lnTo>
                <a:cubicBezTo>
                  <a:pt x="271151" y="56181"/>
                  <a:pt x="264722" y="58398"/>
                  <a:pt x="258166" y="60646"/>
                </a:cubicBezTo>
                <a:lnTo>
                  <a:pt x="256076" y="53109"/>
                </a:lnTo>
                <a:close/>
                <a:moveTo>
                  <a:pt x="215951" y="51557"/>
                </a:moveTo>
                <a:lnTo>
                  <a:pt x="218897" y="58651"/>
                </a:lnTo>
                <a:lnTo>
                  <a:pt x="213070" y="60678"/>
                </a:lnTo>
                <a:lnTo>
                  <a:pt x="215951" y="51557"/>
                </a:lnTo>
                <a:close/>
                <a:moveTo>
                  <a:pt x="122686" y="53996"/>
                </a:moveTo>
                <a:lnTo>
                  <a:pt x="124143" y="55326"/>
                </a:lnTo>
                <a:lnTo>
                  <a:pt x="118632" y="60868"/>
                </a:lnTo>
                <a:lnTo>
                  <a:pt x="117302" y="59633"/>
                </a:lnTo>
                <a:lnTo>
                  <a:pt x="122686" y="53996"/>
                </a:lnTo>
                <a:close/>
                <a:moveTo>
                  <a:pt x="208478" y="50987"/>
                </a:moveTo>
                <a:lnTo>
                  <a:pt x="215096" y="51304"/>
                </a:lnTo>
                <a:lnTo>
                  <a:pt x="211961" y="61058"/>
                </a:lnTo>
                <a:lnTo>
                  <a:pt x="211866" y="61090"/>
                </a:lnTo>
                <a:lnTo>
                  <a:pt x="208478" y="50987"/>
                </a:lnTo>
                <a:close/>
                <a:moveTo>
                  <a:pt x="166864" y="47124"/>
                </a:moveTo>
                <a:lnTo>
                  <a:pt x="165724" y="52951"/>
                </a:lnTo>
                <a:cubicBezTo>
                  <a:pt x="159675" y="55864"/>
                  <a:pt x="152107" y="59253"/>
                  <a:pt x="145868" y="61248"/>
                </a:cubicBezTo>
                <a:lnTo>
                  <a:pt x="145519" y="57859"/>
                </a:lnTo>
                <a:lnTo>
                  <a:pt x="166864" y="47124"/>
                </a:lnTo>
                <a:close/>
                <a:moveTo>
                  <a:pt x="36926" y="49024"/>
                </a:moveTo>
                <a:lnTo>
                  <a:pt x="40283" y="56308"/>
                </a:lnTo>
                <a:lnTo>
                  <a:pt x="40473" y="60266"/>
                </a:lnTo>
                <a:lnTo>
                  <a:pt x="36419" y="60425"/>
                </a:lnTo>
                <a:lnTo>
                  <a:pt x="36388" y="60425"/>
                </a:lnTo>
                <a:lnTo>
                  <a:pt x="32366" y="61375"/>
                </a:lnTo>
                <a:cubicBezTo>
                  <a:pt x="30307" y="59095"/>
                  <a:pt x="28787" y="56371"/>
                  <a:pt x="27932" y="53426"/>
                </a:cubicBezTo>
                <a:cubicBezTo>
                  <a:pt x="27774" y="52856"/>
                  <a:pt x="27552" y="51779"/>
                  <a:pt x="27299" y="50354"/>
                </a:cubicBezTo>
                <a:cubicBezTo>
                  <a:pt x="31004" y="49689"/>
                  <a:pt x="34013" y="49245"/>
                  <a:pt x="35754" y="49119"/>
                </a:cubicBezTo>
                <a:cubicBezTo>
                  <a:pt x="36071" y="49087"/>
                  <a:pt x="36451" y="49055"/>
                  <a:pt x="36926" y="49024"/>
                </a:cubicBezTo>
                <a:close/>
                <a:moveTo>
                  <a:pt x="107643" y="53869"/>
                </a:moveTo>
                <a:lnTo>
                  <a:pt x="114357" y="60013"/>
                </a:lnTo>
                <a:lnTo>
                  <a:pt x="112900" y="61850"/>
                </a:lnTo>
                <a:lnTo>
                  <a:pt x="110778" y="59728"/>
                </a:lnTo>
                <a:cubicBezTo>
                  <a:pt x="110747" y="59696"/>
                  <a:pt x="110683" y="59665"/>
                  <a:pt x="110652" y="59665"/>
                </a:cubicBezTo>
                <a:lnTo>
                  <a:pt x="106946" y="59190"/>
                </a:lnTo>
                <a:lnTo>
                  <a:pt x="107200" y="55674"/>
                </a:lnTo>
                <a:cubicBezTo>
                  <a:pt x="107232" y="55516"/>
                  <a:pt x="107422" y="54851"/>
                  <a:pt x="107643" y="53869"/>
                </a:cubicBezTo>
                <a:close/>
                <a:moveTo>
                  <a:pt x="248919" y="52792"/>
                </a:moveTo>
                <a:lnTo>
                  <a:pt x="255601" y="53109"/>
                </a:lnTo>
                <a:lnTo>
                  <a:pt x="257723" y="60773"/>
                </a:lnTo>
                <a:lnTo>
                  <a:pt x="252371" y="62610"/>
                </a:lnTo>
                <a:lnTo>
                  <a:pt x="251642" y="60488"/>
                </a:lnTo>
                <a:lnTo>
                  <a:pt x="248919" y="52792"/>
                </a:lnTo>
                <a:close/>
                <a:moveTo>
                  <a:pt x="124459" y="55611"/>
                </a:moveTo>
                <a:lnTo>
                  <a:pt x="128101" y="58936"/>
                </a:lnTo>
                <a:cubicBezTo>
                  <a:pt x="127975" y="58928"/>
                  <a:pt x="127836" y="58923"/>
                  <a:pt x="127689" y="58923"/>
                </a:cubicBezTo>
                <a:cubicBezTo>
                  <a:pt x="126659" y="58923"/>
                  <a:pt x="125231" y="59166"/>
                  <a:pt x="124871" y="60330"/>
                </a:cubicBezTo>
                <a:cubicBezTo>
                  <a:pt x="124650" y="61121"/>
                  <a:pt x="124459" y="61945"/>
                  <a:pt x="124333" y="62768"/>
                </a:cubicBezTo>
                <a:cubicBezTo>
                  <a:pt x="122718" y="62515"/>
                  <a:pt x="121103" y="62166"/>
                  <a:pt x="119551" y="61723"/>
                </a:cubicBezTo>
                <a:lnTo>
                  <a:pt x="118981" y="61185"/>
                </a:lnTo>
                <a:lnTo>
                  <a:pt x="124459" y="55611"/>
                </a:lnTo>
                <a:close/>
                <a:moveTo>
                  <a:pt x="205691" y="50892"/>
                </a:moveTo>
                <a:lnTo>
                  <a:pt x="208002" y="50987"/>
                </a:lnTo>
                <a:lnTo>
                  <a:pt x="211454" y="61248"/>
                </a:lnTo>
                <a:lnTo>
                  <a:pt x="207084" y="62768"/>
                </a:lnTo>
                <a:cubicBezTo>
                  <a:pt x="207052" y="60615"/>
                  <a:pt x="206862" y="58176"/>
                  <a:pt x="206546" y="55073"/>
                </a:cubicBezTo>
                <a:cubicBezTo>
                  <a:pt x="206387" y="53647"/>
                  <a:pt x="206102" y="52254"/>
                  <a:pt x="205691" y="50892"/>
                </a:cubicBezTo>
                <a:close/>
                <a:moveTo>
                  <a:pt x="144664" y="58113"/>
                </a:moveTo>
                <a:lnTo>
                  <a:pt x="144981" y="61533"/>
                </a:lnTo>
                <a:cubicBezTo>
                  <a:pt x="143429" y="62040"/>
                  <a:pt x="141814" y="62420"/>
                  <a:pt x="140199" y="62705"/>
                </a:cubicBezTo>
                <a:cubicBezTo>
                  <a:pt x="139787" y="62800"/>
                  <a:pt x="139407" y="62831"/>
                  <a:pt x="138996" y="62895"/>
                </a:cubicBezTo>
                <a:lnTo>
                  <a:pt x="138901" y="58588"/>
                </a:lnTo>
                <a:lnTo>
                  <a:pt x="144664" y="58113"/>
                </a:lnTo>
                <a:close/>
                <a:moveTo>
                  <a:pt x="127702" y="59355"/>
                </a:moveTo>
                <a:cubicBezTo>
                  <a:pt x="128053" y="59355"/>
                  <a:pt x="128358" y="59384"/>
                  <a:pt x="128545" y="59411"/>
                </a:cubicBezTo>
                <a:lnTo>
                  <a:pt x="128766" y="63243"/>
                </a:lnTo>
                <a:cubicBezTo>
                  <a:pt x="127310" y="63148"/>
                  <a:pt x="125980" y="63021"/>
                  <a:pt x="124808" y="62831"/>
                </a:cubicBezTo>
                <a:cubicBezTo>
                  <a:pt x="124903" y="62040"/>
                  <a:pt x="125093" y="61248"/>
                  <a:pt x="125315" y="60456"/>
                </a:cubicBezTo>
                <a:cubicBezTo>
                  <a:pt x="125610" y="59546"/>
                  <a:pt x="126806" y="59355"/>
                  <a:pt x="127702" y="59355"/>
                </a:cubicBezTo>
                <a:close/>
                <a:moveTo>
                  <a:pt x="238373" y="52317"/>
                </a:moveTo>
                <a:lnTo>
                  <a:pt x="240748" y="52444"/>
                </a:lnTo>
                <a:cubicBezTo>
                  <a:pt x="240527" y="54756"/>
                  <a:pt x="240305" y="57131"/>
                  <a:pt x="240052" y="59506"/>
                </a:cubicBezTo>
                <a:lnTo>
                  <a:pt x="228429" y="63338"/>
                </a:lnTo>
                <a:lnTo>
                  <a:pt x="226212" y="56561"/>
                </a:lnTo>
                <a:lnTo>
                  <a:pt x="238373" y="52317"/>
                </a:lnTo>
                <a:close/>
                <a:moveTo>
                  <a:pt x="138394" y="58619"/>
                </a:moveTo>
                <a:lnTo>
                  <a:pt x="138489" y="62926"/>
                </a:lnTo>
                <a:cubicBezTo>
                  <a:pt x="136353" y="63213"/>
                  <a:pt x="134201" y="63361"/>
                  <a:pt x="132045" y="63361"/>
                </a:cubicBezTo>
                <a:cubicBezTo>
                  <a:pt x="131101" y="63361"/>
                  <a:pt x="130155" y="63333"/>
                  <a:pt x="129210" y="63275"/>
                </a:cubicBezTo>
                <a:lnTo>
                  <a:pt x="128988" y="59411"/>
                </a:lnTo>
                <a:lnTo>
                  <a:pt x="138394" y="58619"/>
                </a:lnTo>
                <a:close/>
                <a:moveTo>
                  <a:pt x="190553" y="59728"/>
                </a:moveTo>
                <a:lnTo>
                  <a:pt x="191376" y="62198"/>
                </a:lnTo>
                <a:lnTo>
                  <a:pt x="187703" y="63433"/>
                </a:lnTo>
                <a:lnTo>
                  <a:pt x="186848" y="60805"/>
                </a:lnTo>
                <a:lnTo>
                  <a:pt x="190553" y="59728"/>
                </a:lnTo>
                <a:close/>
                <a:moveTo>
                  <a:pt x="165598" y="55579"/>
                </a:moveTo>
                <a:lnTo>
                  <a:pt x="165819" y="60551"/>
                </a:lnTo>
                <a:lnTo>
                  <a:pt x="155590" y="63813"/>
                </a:lnTo>
                <a:lnTo>
                  <a:pt x="154608" y="60456"/>
                </a:lnTo>
                <a:cubicBezTo>
                  <a:pt x="158377" y="58936"/>
                  <a:pt x="162177" y="57194"/>
                  <a:pt x="165598" y="55579"/>
                </a:cubicBezTo>
                <a:close/>
                <a:moveTo>
                  <a:pt x="206419" y="58651"/>
                </a:moveTo>
                <a:cubicBezTo>
                  <a:pt x="206577" y="60235"/>
                  <a:pt x="206641" y="61596"/>
                  <a:pt x="206641" y="62895"/>
                </a:cubicBezTo>
                <a:lnTo>
                  <a:pt x="203347" y="64035"/>
                </a:lnTo>
                <a:lnTo>
                  <a:pt x="202112" y="59981"/>
                </a:lnTo>
                <a:lnTo>
                  <a:pt x="206419" y="58651"/>
                </a:lnTo>
                <a:close/>
                <a:moveTo>
                  <a:pt x="106915" y="59633"/>
                </a:moveTo>
                <a:lnTo>
                  <a:pt x="110525" y="60108"/>
                </a:lnTo>
                <a:lnTo>
                  <a:pt x="112615" y="62230"/>
                </a:lnTo>
                <a:lnTo>
                  <a:pt x="110968" y="64542"/>
                </a:lnTo>
                <a:lnTo>
                  <a:pt x="106598" y="64162"/>
                </a:lnTo>
                <a:lnTo>
                  <a:pt x="106915" y="59633"/>
                </a:lnTo>
                <a:close/>
                <a:moveTo>
                  <a:pt x="173832" y="57258"/>
                </a:moveTo>
                <a:lnTo>
                  <a:pt x="175478" y="60171"/>
                </a:lnTo>
                <a:lnTo>
                  <a:pt x="166484" y="64922"/>
                </a:lnTo>
                <a:lnTo>
                  <a:pt x="166326" y="60868"/>
                </a:lnTo>
                <a:lnTo>
                  <a:pt x="173832" y="57258"/>
                </a:lnTo>
                <a:close/>
                <a:moveTo>
                  <a:pt x="185897" y="59253"/>
                </a:moveTo>
                <a:lnTo>
                  <a:pt x="187259" y="63560"/>
                </a:lnTo>
                <a:lnTo>
                  <a:pt x="183047" y="64953"/>
                </a:lnTo>
                <a:lnTo>
                  <a:pt x="181527" y="60456"/>
                </a:lnTo>
                <a:lnTo>
                  <a:pt x="185897" y="59253"/>
                </a:lnTo>
                <a:close/>
                <a:moveTo>
                  <a:pt x="225801" y="56719"/>
                </a:moveTo>
                <a:lnTo>
                  <a:pt x="227986" y="63465"/>
                </a:lnTo>
                <a:lnTo>
                  <a:pt x="222222" y="65397"/>
                </a:lnTo>
                <a:lnTo>
                  <a:pt x="219530" y="58905"/>
                </a:lnTo>
                <a:lnTo>
                  <a:pt x="225801" y="56719"/>
                </a:lnTo>
                <a:close/>
                <a:moveTo>
                  <a:pt x="201004" y="57859"/>
                </a:moveTo>
                <a:lnTo>
                  <a:pt x="201605" y="59918"/>
                </a:lnTo>
                <a:lnTo>
                  <a:pt x="202935" y="64225"/>
                </a:lnTo>
                <a:lnTo>
                  <a:pt x="197552" y="66062"/>
                </a:lnTo>
                <a:lnTo>
                  <a:pt x="195462" y="59601"/>
                </a:lnTo>
                <a:lnTo>
                  <a:pt x="201004" y="57859"/>
                </a:lnTo>
                <a:close/>
                <a:moveTo>
                  <a:pt x="154165" y="60646"/>
                </a:moveTo>
                <a:lnTo>
                  <a:pt x="155559" y="65270"/>
                </a:lnTo>
                <a:lnTo>
                  <a:pt x="152170" y="66188"/>
                </a:lnTo>
                <a:lnTo>
                  <a:pt x="150713" y="61976"/>
                </a:lnTo>
                <a:cubicBezTo>
                  <a:pt x="151853" y="61565"/>
                  <a:pt x="153025" y="61121"/>
                  <a:pt x="154165" y="60646"/>
                </a:cubicBezTo>
                <a:close/>
                <a:moveTo>
                  <a:pt x="243060" y="52539"/>
                </a:moveTo>
                <a:lnTo>
                  <a:pt x="247906" y="52761"/>
                </a:lnTo>
                <a:lnTo>
                  <a:pt x="250756" y="60805"/>
                </a:lnTo>
                <a:lnTo>
                  <a:pt x="251484" y="62926"/>
                </a:lnTo>
                <a:lnTo>
                  <a:pt x="241667" y="66283"/>
                </a:lnTo>
                <a:cubicBezTo>
                  <a:pt x="242110" y="61818"/>
                  <a:pt x="242585" y="57099"/>
                  <a:pt x="243060" y="52539"/>
                </a:cubicBezTo>
                <a:close/>
                <a:moveTo>
                  <a:pt x="175605" y="60615"/>
                </a:moveTo>
                <a:lnTo>
                  <a:pt x="176048" y="64700"/>
                </a:lnTo>
                <a:lnTo>
                  <a:pt x="171076" y="66537"/>
                </a:lnTo>
                <a:lnTo>
                  <a:pt x="170063" y="63528"/>
                </a:lnTo>
                <a:lnTo>
                  <a:pt x="175605" y="60615"/>
                </a:lnTo>
                <a:close/>
                <a:moveTo>
                  <a:pt x="114674" y="60330"/>
                </a:moveTo>
                <a:lnTo>
                  <a:pt x="117081" y="62546"/>
                </a:lnTo>
                <a:lnTo>
                  <a:pt x="116226" y="66568"/>
                </a:lnTo>
                <a:lnTo>
                  <a:pt x="111412" y="64700"/>
                </a:lnTo>
                <a:lnTo>
                  <a:pt x="113090" y="62293"/>
                </a:lnTo>
                <a:lnTo>
                  <a:pt x="114674" y="60330"/>
                </a:lnTo>
                <a:close/>
                <a:moveTo>
                  <a:pt x="219087" y="59063"/>
                </a:moveTo>
                <a:lnTo>
                  <a:pt x="221779" y="65523"/>
                </a:lnTo>
                <a:lnTo>
                  <a:pt x="217915" y="66790"/>
                </a:lnTo>
                <a:lnTo>
                  <a:pt x="215666" y="60266"/>
                </a:lnTo>
                <a:lnTo>
                  <a:pt x="219087" y="59063"/>
                </a:lnTo>
                <a:close/>
                <a:moveTo>
                  <a:pt x="40473" y="60710"/>
                </a:moveTo>
                <a:lnTo>
                  <a:pt x="40758" y="66853"/>
                </a:lnTo>
                <a:cubicBezTo>
                  <a:pt x="39016" y="66062"/>
                  <a:pt x="37465" y="65333"/>
                  <a:pt x="36388" y="64732"/>
                </a:cubicBezTo>
                <a:cubicBezTo>
                  <a:pt x="35026" y="63940"/>
                  <a:pt x="33791" y="62926"/>
                  <a:pt x="32714" y="61755"/>
                </a:cubicBezTo>
                <a:lnTo>
                  <a:pt x="36451" y="60868"/>
                </a:lnTo>
                <a:lnTo>
                  <a:pt x="40473" y="60710"/>
                </a:lnTo>
                <a:close/>
                <a:moveTo>
                  <a:pt x="179849" y="58366"/>
                </a:moveTo>
                <a:lnTo>
                  <a:pt x="182192" y="65238"/>
                </a:lnTo>
                <a:lnTo>
                  <a:pt x="176777" y="67043"/>
                </a:lnTo>
                <a:lnTo>
                  <a:pt x="176017" y="60361"/>
                </a:lnTo>
                <a:lnTo>
                  <a:pt x="179849" y="58366"/>
                </a:lnTo>
                <a:close/>
                <a:moveTo>
                  <a:pt x="263328" y="61280"/>
                </a:moveTo>
                <a:lnTo>
                  <a:pt x="264880" y="65777"/>
                </a:lnTo>
                <a:lnTo>
                  <a:pt x="260066" y="67392"/>
                </a:lnTo>
                <a:lnTo>
                  <a:pt x="258800" y="62831"/>
                </a:lnTo>
                <a:lnTo>
                  <a:pt x="263328" y="61280"/>
                </a:lnTo>
                <a:close/>
                <a:moveTo>
                  <a:pt x="194575" y="59886"/>
                </a:moveTo>
                <a:lnTo>
                  <a:pt x="196697" y="66378"/>
                </a:lnTo>
                <a:lnTo>
                  <a:pt x="193561" y="67487"/>
                </a:lnTo>
                <a:lnTo>
                  <a:pt x="191408" y="60900"/>
                </a:lnTo>
                <a:lnTo>
                  <a:pt x="194575" y="59886"/>
                </a:lnTo>
                <a:close/>
                <a:moveTo>
                  <a:pt x="150270" y="62135"/>
                </a:moveTo>
                <a:lnTo>
                  <a:pt x="151727" y="66283"/>
                </a:lnTo>
                <a:lnTo>
                  <a:pt x="146311" y="67772"/>
                </a:lnTo>
                <a:lnTo>
                  <a:pt x="146311" y="67772"/>
                </a:lnTo>
                <a:lnTo>
                  <a:pt x="146374" y="67297"/>
                </a:lnTo>
                <a:cubicBezTo>
                  <a:pt x="146501" y="66030"/>
                  <a:pt x="146438" y="64763"/>
                  <a:pt x="146184" y="63528"/>
                </a:cubicBezTo>
                <a:cubicBezTo>
                  <a:pt x="147515" y="63148"/>
                  <a:pt x="148876" y="62641"/>
                  <a:pt x="150270" y="62135"/>
                </a:cubicBezTo>
                <a:close/>
                <a:moveTo>
                  <a:pt x="165819" y="61026"/>
                </a:moveTo>
                <a:lnTo>
                  <a:pt x="166009" y="65112"/>
                </a:lnTo>
                <a:lnTo>
                  <a:pt x="156794" y="67803"/>
                </a:lnTo>
                <a:lnTo>
                  <a:pt x="155717" y="64225"/>
                </a:lnTo>
                <a:lnTo>
                  <a:pt x="165819" y="61026"/>
                </a:lnTo>
                <a:close/>
                <a:moveTo>
                  <a:pt x="166041" y="65587"/>
                </a:moveTo>
                <a:lnTo>
                  <a:pt x="166168" y="68595"/>
                </a:lnTo>
                <a:lnTo>
                  <a:pt x="162272" y="68469"/>
                </a:lnTo>
                <a:lnTo>
                  <a:pt x="162557" y="66695"/>
                </a:lnTo>
                <a:cubicBezTo>
                  <a:pt x="162557" y="66663"/>
                  <a:pt x="162557" y="66632"/>
                  <a:pt x="162557" y="66600"/>
                </a:cubicBezTo>
                <a:lnTo>
                  <a:pt x="166041" y="65587"/>
                </a:lnTo>
                <a:close/>
                <a:moveTo>
                  <a:pt x="176080" y="65175"/>
                </a:moveTo>
                <a:lnTo>
                  <a:pt x="176302" y="67202"/>
                </a:lnTo>
                <a:lnTo>
                  <a:pt x="171805" y="68690"/>
                </a:lnTo>
                <a:lnTo>
                  <a:pt x="171235" y="66980"/>
                </a:lnTo>
                <a:lnTo>
                  <a:pt x="176080" y="65175"/>
                </a:lnTo>
                <a:close/>
                <a:moveTo>
                  <a:pt x="272069" y="58271"/>
                </a:moveTo>
                <a:cubicBezTo>
                  <a:pt x="272734" y="60076"/>
                  <a:pt x="274444" y="64542"/>
                  <a:pt x="275521" y="67550"/>
                </a:cubicBezTo>
                <a:lnTo>
                  <a:pt x="272386" y="68690"/>
                </a:lnTo>
                <a:lnTo>
                  <a:pt x="271562" y="67012"/>
                </a:lnTo>
                <a:lnTo>
                  <a:pt x="268997" y="59348"/>
                </a:lnTo>
                <a:lnTo>
                  <a:pt x="272069" y="58271"/>
                </a:lnTo>
                <a:close/>
                <a:moveTo>
                  <a:pt x="117461" y="62895"/>
                </a:moveTo>
                <a:lnTo>
                  <a:pt x="118157" y="63528"/>
                </a:lnTo>
                <a:cubicBezTo>
                  <a:pt x="118284" y="63655"/>
                  <a:pt x="118411" y="63718"/>
                  <a:pt x="118569" y="63782"/>
                </a:cubicBezTo>
                <a:cubicBezTo>
                  <a:pt x="119867" y="64193"/>
                  <a:pt x="121198" y="64542"/>
                  <a:pt x="122559" y="64795"/>
                </a:cubicBezTo>
                <a:lnTo>
                  <a:pt x="121673" y="68722"/>
                </a:lnTo>
                <a:lnTo>
                  <a:pt x="116669" y="66727"/>
                </a:lnTo>
                <a:lnTo>
                  <a:pt x="117461" y="62895"/>
                </a:lnTo>
                <a:close/>
                <a:moveTo>
                  <a:pt x="155685" y="65682"/>
                </a:moveTo>
                <a:lnTo>
                  <a:pt x="156350" y="67930"/>
                </a:lnTo>
                <a:lnTo>
                  <a:pt x="153120" y="68880"/>
                </a:lnTo>
                <a:lnTo>
                  <a:pt x="152328" y="66600"/>
                </a:lnTo>
                <a:lnTo>
                  <a:pt x="155685" y="65682"/>
                </a:lnTo>
                <a:close/>
                <a:moveTo>
                  <a:pt x="191503" y="62641"/>
                </a:moveTo>
                <a:lnTo>
                  <a:pt x="193150" y="67613"/>
                </a:lnTo>
                <a:lnTo>
                  <a:pt x="189444" y="68912"/>
                </a:lnTo>
                <a:lnTo>
                  <a:pt x="187829" y="63845"/>
                </a:lnTo>
                <a:lnTo>
                  <a:pt x="191503" y="62641"/>
                </a:lnTo>
                <a:close/>
                <a:moveTo>
                  <a:pt x="228112" y="63940"/>
                </a:moveTo>
                <a:lnTo>
                  <a:pt x="229189" y="67297"/>
                </a:lnTo>
                <a:lnTo>
                  <a:pt x="223774" y="69134"/>
                </a:lnTo>
                <a:lnTo>
                  <a:pt x="222380" y="65808"/>
                </a:lnTo>
                <a:lnTo>
                  <a:pt x="228112" y="63940"/>
                </a:lnTo>
                <a:close/>
                <a:moveTo>
                  <a:pt x="280113" y="55516"/>
                </a:moveTo>
                <a:cubicBezTo>
                  <a:pt x="281063" y="58651"/>
                  <a:pt x="283375" y="65967"/>
                  <a:pt x="283945" y="67740"/>
                </a:cubicBezTo>
                <a:lnTo>
                  <a:pt x="281760" y="69672"/>
                </a:lnTo>
                <a:lnTo>
                  <a:pt x="279606" y="66948"/>
                </a:lnTo>
                <a:lnTo>
                  <a:pt x="275648" y="57068"/>
                </a:lnTo>
                <a:lnTo>
                  <a:pt x="280113" y="55516"/>
                </a:lnTo>
                <a:close/>
                <a:moveTo>
                  <a:pt x="240020" y="59981"/>
                </a:moveTo>
                <a:lnTo>
                  <a:pt x="240020" y="59981"/>
                </a:lnTo>
                <a:cubicBezTo>
                  <a:pt x="239798" y="62388"/>
                  <a:pt x="239545" y="64795"/>
                  <a:pt x="239292" y="67107"/>
                </a:cubicBezTo>
                <a:lnTo>
                  <a:pt x="230583" y="70084"/>
                </a:lnTo>
                <a:lnTo>
                  <a:pt x="229727" y="67360"/>
                </a:lnTo>
                <a:lnTo>
                  <a:pt x="228556" y="63782"/>
                </a:lnTo>
                <a:lnTo>
                  <a:pt x="240020" y="59981"/>
                </a:lnTo>
                <a:close/>
                <a:moveTo>
                  <a:pt x="258356" y="62990"/>
                </a:moveTo>
                <a:lnTo>
                  <a:pt x="259623" y="67582"/>
                </a:lnTo>
                <a:lnTo>
                  <a:pt x="255063" y="70369"/>
                </a:lnTo>
                <a:lnTo>
                  <a:pt x="253131" y="64795"/>
                </a:lnTo>
                <a:lnTo>
                  <a:pt x="258356" y="62990"/>
                </a:lnTo>
                <a:close/>
                <a:moveTo>
                  <a:pt x="169651" y="63750"/>
                </a:moveTo>
                <a:lnTo>
                  <a:pt x="171393" y="68817"/>
                </a:lnTo>
                <a:lnTo>
                  <a:pt x="166674" y="70400"/>
                </a:lnTo>
                <a:lnTo>
                  <a:pt x="166484" y="65428"/>
                </a:lnTo>
                <a:lnTo>
                  <a:pt x="169651" y="63750"/>
                </a:lnTo>
                <a:close/>
                <a:moveTo>
                  <a:pt x="187386" y="64003"/>
                </a:moveTo>
                <a:lnTo>
                  <a:pt x="189001" y="69070"/>
                </a:lnTo>
                <a:lnTo>
                  <a:pt x="184916" y="70464"/>
                </a:lnTo>
                <a:lnTo>
                  <a:pt x="183174" y="65397"/>
                </a:lnTo>
                <a:lnTo>
                  <a:pt x="187386" y="64003"/>
                </a:lnTo>
                <a:close/>
                <a:moveTo>
                  <a:pt x="268554" y="59475"/>
                </a:moveTo>
                <a:lnTo>
                  <a:pt x="271151" y="67170"/>
                </a:lnTo>
                <a:lnTo>
                  <a:pt x="271942" y="68849"/>
                </a:lnTo>
                <a:lnTo>
                  <a:pt x="267097" y="70622"/>
                </a:lnTo>
                <a:lnTo>
                  <a:pt x="265387" y="65840"/>
                </a:lnTo>
                <a:lnTo>
                  <a:pt x="263772" y="61153"/>
                </a:lnTo>
                <a:lnTo>
                  <a:pt x="268554" y="59475"/>
                </a:lnTo>
                <a:close/>
                <a:moveTo>
                  <a:pt x="151885" y="66727"/>
                </a:moveTo>
                <a:lnTo>
                  <a:pt x="152677" y="69007"/>
                </a:lnTo>
                <a:lnTo>
                  <a:pt x="151727" y="69260"/>
                </a:lnTo>
                <a:lnTo>
                  <a:pt x="145773" y="71002"/>
                </a:lnTo>
                <a:cubicBezTo>
                  <a:pt x="145963" y="69830"/>
                  <a:pt x="146121" y="68912"/>
                  <a:pt x="146216" y="68278"/>
                </a:cubicBezTo>
                <a:lnTo>
                  <a:pt x="151885" y="66727"/>
                </a:lnTo>
                <a:close/>
                <a:moveTo>
                  <a:pt x="78729" y="59221"/>
                </a:moveTo>
                <a:lnTo>
                  <a:pt x="91429" y="59380"/>
                </a:lnTo>
                <a:lnTo>
                  <a:pt x="91745" y="71287"/>
                </a:lnTo>
                <a:lnTo>
                  <a:pt x="80915" y="71160"/>
                </a:lnTo>
                <a:cubicBezTo>
                  <a:pt x="80851" y="70780"/>
                  <a:pt x="80820" y="70527"/>
                  <a:pt x="80788" y="70432"/>
                </a:cubicBezTo>
                <a:cubicBezTo>
                  <a:pt x="80629" y="69894"/>
                  <a:pt x="79743" y="65017"/>
                  <a:pt x="78729" y="59253"/>
                </a:cubicBezTo>
                <a:lnTo>
                  <a:pt x="78729" y="59221"/>
                </a:lnTo>
                <a:close/>
                <a:moveTo>
                  <a:pt x="275679" y="67962"/>
                </a:moveTo>
                <a:cubicBezTo>
                  <a:pt x="275996" y="68754"/>
                  <a:pt x="276218" y="69450"/>
                  <a:pt x="276344" y="69894"/>
                </a:cubicBezTo>
                <a:lnTo>
                  <a:pt x="273684" y="71382"/>
                </a:lnTo>
                <a:lnTo>
                  <a:pt x="272576" y="69102"/>
                </a:lnTo>
                <a:lnTo>
                  <a:pt x="275679" y="67962"/>
                </a:lnTo>
                <a:close/>
                <a:moveTo>
                  <a:pt x="91872" y="59411"/>
                </a:moveTo>
                <a:lnTo>
                  <a:pt x="105996" y="59601"/>
                </a:lnTo>
                <a:lnTo>
                  <a:pt x="105141" y="71477"/>
                </a:lnTo>
                <a:lnTo>
                  <a:pt x="92157" y="71319"/>
                </a:lnTo>
                <a:lnTo>
                  <a:pt x="91872" y="59411"/>
                </a:lnTo>
                <a:close/>
                <a:moveTo>
                  <a:pt x="106535" y="64605"/>
                </a:moveTo>
                <a:lnTo>
                  <a:pt x="110810" y="64985"/>
                </a:lnTo>
                <a:lnTo>
                  <a:pt x="110398" y="71540"/>
                </a:lnTo>
                <a:lnTo>
                  <a:pt x="106028" y="71509"/>
                </a:lnTo>
                <a:lnTo>
                  <a:pt x="106535" y="64605"/>
                </a:lnTo>
                <a:close/>
                <a:moveTo>
                  <a:pt x="111285" y="65112"/>
                </a:moveTo>
                <a:lnTo>
                  <a:pt x="116131" y="67012"/>
                </a:lnTo>
                <a:lnTo>
                  <a:pt x="115149" y="71604"/>
                </a:lnTo>
                <a:lnTo>
                  <a:pt x="110842" y="71540"/>
                </a:lnTo>
                <a:lnTo>
                  <a:pt x="111285" y="65112"/>
                </a:lnTo>
                <a:close/>
                <a:moveTo>
                  <a:pt x="116574" y="67170"/>
                </a:moveTo>
                <a:lnTo>
                  <a:pt x="121578" y="69165"/>
                </a:lnTo>
                <a:lnTo>
                  <a:pt x="121198" y="71667"/>
                </a:lnTo>
                <a:lnTo>
                  <a:pt x="115624" y="71604"/>
                </a:lnTo>
                <a:lnTo>
                  <a:pt x="116574" y="67170"/>
                </a:lnTo>
                <a:close/>
                <a:moveTo>
                  <a:pt x="162082" y="66727"/>
                </a:moveTo>
                <a:lnTo>
                  <a:pt x="161322" y="71699"/>
                </a:lnTo>
                <a:lnTo>
                  <a:pt x="156509" y="71255"/>
                </a:lnTo>
                <a:lnTo>
                  <a:pt x="156857" y="68247"/>
                </a:lnTo>
                <a:lnTo>
                  <a:pt x="162082" y="66727"/>
                </a:lnTo>
                <a:close/>
                <a:moveTo>
                  <a:pt x="206641" y="63370"/>
                </a:moveTo>
                <a:cubicBezTo>
                  <a:pt x="206641" y="66188"/>
                  <a:pt x="206292" y="68975"/>
                  <a:pt x="205691" y="71699"/>
                </a:cubicBezTo>
                <a:lnTo>
                  <a:pt x="203474" y="64478"/>
                </a:lnTo>
                <a:lnTo>
                  <a:pt x="206641" y="63370"/>
                </a:lnTo>
                <a:close/>
                <a:moveTo>
                  <a:pt x="215223" y="60393"/>
                </a:moveTo>
                <a:lnTo>
                  <a:pt x="217567" y="67138"/>
                </a:lnTo>
                <a:cubicBezTo>
                  <a:pt x="217567" y="67233"/>
                  <a:pt x="217662" y="67297"/>
                  <a:pt x="217757" y="67297"/>
                </a:cubicBezTo>
                <a:lnTo>
                  <a:pt x="217820" y="67297"/>
                </a:lnTo>
                <a:lnTo>
                  <a:pt x="221937" y="65967"/>
                </a:lnTo>
                <a:lnTo>
                  <a:pt x="223330" y="69292"/>
                </a:lnTo>
                <a:lnTo>
                  <a:pt x="215508" y="71889"/>
                </a:lnTo>
                <a:lnTo>
                  <a:pt x="212404" y="62705"/>
                </a:lnTo>
                <a:lnTo>
                  <a:pt x="212880" y="61216"/>
                </a:lnTo>
                <a:lnTo>
                  <a:pt x="215223" y="60393"/>
                </a:lnTo>
                <a:close/>
                <a:moveTo>
                  <a:pt x="229316" y="67740"/>
                </a:moveTo>
                <a:lnTo>
                  <a:pt x="230107" y="70242"/>
                </a:lnTo>
                <a:lnTo>
                  <a:pt x="224945" y="72015"/>
                </a:lnTo>
                <a:lnTo>
                  <a:pt x="223932" y="69577"/>
                </a:lnTo>
                <a:lnTo>
                  <a:pt x="229316" y="67740"/>
                </a:lnTo>
                <a:close/>
                <a:moveTo>
                  <a:pt x="265038" y="66220"/>
                </a:moveTo>
                <a:lnTo>
                  <a:pt x="266654" y="70812"/>
                </a:lnTo>
                <a:lnTo>
                  <a:pt x="263170" y="72079"/>
                </a:lnTo>
                <a:lnTo>
                  <a:pt x="260256" y="67803"/>
                </a:lnTo>
                <a:lnTo>
                  <a:pt x="265038" y="66220"/>
                </a:lnTo>
                <a:close/>
                <a:moveTo>
                  <a:pt x="162209" y="68912"/>
                </a:moveTo>
                <a:lnTo>
                  <a:pt x="166168" y="69070"/>
                </a:lnTo>
                <a:lnTo>
                  <a:pt x="166294" y="72142"/>
                </a:lnTo>
                <a:lnTo>
                  <a:pt x="161734" y="71730"/>
                </a:lnTo>
                <a:lnTo>
                  <a:pt x="162209" y="68912"/>
                </a:lnTo>
                <a:close/>
                <a:moveTo>
                  <a:pt x="203062" y="64637"/>
                </a:moveTo>
                <a:lnTo>
                  <a:pt x="204709" y="70084"/>
                </a:lnTo>
                <a:lnTo>
                  <a:pt x="199642" y="72395"/>
                </a:lnTo>
                <a:lnTo>
                  <a:pt x="197710" y="66505"/>
                </a:lnTo>
                <a:lnTo>
                  <a:pt x="203062" y="64637"/>
                </a:lnTo>
                <a:close/>
                <a:moveTo>
                  <a:pt x="275204" y="57194"/>
                </a:moveTo>
                <a:lnTo>
                  <a:pt x="279163" y="67170"/>
                </a:lnTo>
                <a:cubicBezTo>
                  <a:pt x="279163" y="67170"/>
                  <a:pt x="279163" y="67202"/>
                  <a:pt x="279195" y="67233"/>
                </a:cubicBezTo>
                <a:lnTo>
                  <a:pt x="281380" y="69957"/>
                </a:lnTo>
                <a:lnTo>
                  <a:pt x="278466" y="72522"/>
                </a:lnTo>
                <a:cubicBezTo>
                  <a:pt x="277548" y="71224"/>
                  <a:pt x="276946" y="70305"/>
                  <a:pt x="276851" y="69925"/>
                </a:cubicBezTo>
                <a:cubicBezTo>
                  <a:pt x="276313" y="68120"/>
                  <a:pt x="273462" y="60615"/>
                  <a:pt x="272481" y="58144"/>
                </a:cubicBezTo>
                <a:lnTo>
                  <a:pt x="275204" y="57194"/>
                </a:lnTo>
                <a:close/>
                <a:moveTo>
                  <a:pt x="123003" y="64890"/>
                </a:moveTo>
                <a:cubicBezTo>
                  <a:pt x="126011" y="65428"/>
                  <a:pt x="129052" y="65682"/>
                  <a:pt x="132092" y="65682"/>
                </a:cubicBezTo>
                <a:lnTo>
                  <a:pt x="131173" y="72807"/>
                </a:lnTo>
                <a:lnTo>
                  <a:pt x="121673" y="71730"/>
                </a:lnTo>
                <a:lnTo>
                  <a:pt x="122053" y="69070"/>
                </a:lnTo>
                <a:lnTo>
                  <a:pt x="123003" y="64890"/>
                </a:lnTo>
                <a:close/>
                <a:moveTo>
                  <a:pt x="252244" y="65112"/>
                </a:moveTo>
                <a:lnTo>
                  <a:pt x="254208" y="70780"/>
                </a:lnTo>
                <a:lnTo>
                  <a:pt x="247430" y="72997"/>
                </a:lnTo>
                <a:lnTo>
                  <a:pt x="246639" y="67012"/>
                </a:lnTo>
                <a:lnTo>
                  <a:pt x="252244" y="65112"/>
                </a:lnTo>
                <a:close/>
                <a:moveTo>
                  <a:pt x="182319" y="65682"/>
                </a:moveTo>
                <a:lnTo>
                  <a:pt x="184061" y="70780"/>
                </a:lnTo>
                <a:lnTo>
                  <a:pt x="177442" y="73092"/>
                </a:lnTo>
                <a:lnTo>
                  <a:pt x="176808" y="67518"/>
                </a:lnTo>
                <a:lnTo>
                  <a:pt x="182319" y="65682"/>
                </a:lnTo>
                <a:close/>
                <a:moveTo>
                  <a:pt x="77811" y="59221"/>
                </a:moveTo>
                <a:cubicBezTo>
                  <a:pt x="78856" y="65080"/>
                  <a:pt x="79774" y="70084"/>
                  <a:pt x="79901" y="70654"/>
                </a:cubicBezTo>
                <a:cubicBezTo>
                  <a:pt x="79933" y="70812"/>
                  <a:pt x="80028" y="71319"/>
                  <a:pt x="80154" y="72142"/>
                </a:cubicBezTo>
                <a:lnTo>
                  <a:pt x="69545" y="73251"/>
                </a:lnTo>
                <a:lnTo>
                  <a:pt x="68184" y="59601"/>
                </a:lnTo>
                <a:lnTo>
                  <a:pt x="77811" y="59221"/>
                </a:lnTo>
                <a:close/>
                <a:moveTo>
                  <a:pt x="139756" y="65080"/>
                </a:moveTo>
                <a:cubicBezTo>
                  <a:pt x="139882" y="66093"/>
                  <a:pt x="140072" y="67360"/>
                  <a:pt x="140167" y="67740"/>
                </a:cubicBezTo>
                <a:cubicBezTo>
                  <a:pt x="140231" y="68120"/>
                  <a:pt x="139566" y="71509"/>
                  <a:pt x="139059" y="73662"/>
                </a:cubicBezTo>
                <a:lnTo>
                  <a:pt x="137412" y="73504"/>
                </a:lnTo>
                <a:lnTo>
                  <a:pt x="131680" y="72839"/>
                </a:lnTo>
                <a:lnTo>
                  <a:pt x="132567" y="65682"/>
                </a:lnTo>
                <a:cubicBezTo>
                  <a:pt x="134942" y="65650"/>
                  <a:pt x="137349" y="65428"/>
                  <a:pt x="139724" y="65080"/>
                </a:cubicBezTo>
                <a:close/>
                <a:moveTo>
                  <a:pt x="145329" y="63813"/>
                </a:moveTo>
                <a:cubicBezTo>
                  <a:pt x="145551" y="64922"/>
                  <a:pt x="145583" y="66030"/>
                  <a:pt x="145488" y="67138"/>
                </a:cubicBezTo>
                <a:cubicBezTo>
                  <a:pt x="145424" y="67550"/>
                  <a:pt x="144949" y="70242"/>
                  <a:pt x="144253" y="74264"/>
                </a:cubicBezTo>
                <a:lnTo>
                  <a:pt x="139471" y="73726"/>
                </a:lnTo>
                <a:cubicBezTo>
                  <a:pt x="139787" y="72395"/>
                  <a:pt x="140706" y="68247"/>
                  <a:pt x="140579" y="67645"/>
                </a:cubicBezTo>
                <a:cubicBezTo>
                  <a:pt x="140516" y="67297"/>
                  <a:pt x="140326" y="66030"/>
                  <a:pt x="140167" y="65017"/>
                </a:cubicBezTo>
                <a:lnTo>
                  <a:pt x="140547" y="64953"/>
                </a:lnTo>
                <a:cubicBezTo>
                  <a:pt x="142162" y="64668"/>
                  <a:pt x="143746" y="64288"/>
                  <a:pt x="145329" y="63813"/>
                </a:cubicBezTo>
                <a:close/>
                <a:moveTo>
                  <a:pt x="239007" y="69640"/>
                </a:moveTo>
                <a:lnTo>
                  <a:pt x="239007" y="69640"/>
                </a:lnTo>
                <a:cubicBezTo>
                  <a:pt x="238911" y="70464"/>
                  <a:pt x="238816" y="71287"/>
                  <a:pt x="238753" y="72110"/>
                </a:cubicBezTo>
                <a:lnTo>
                  <a:pt x="231976" y="74327"/>
                </a:lnTo>
                <a:lnTo>
                  <a:pt x="231311" y="72269"/>
                </a:lnTo>
                <a:lnTo>
                  <a:pt x="239007" y="69640"/>
                </a:lnTo>
                <a:close/>
                <a:moveTo>
                  <a:pt x="176397" y="67645"/>
                </a:moveTo>
                <a:lnTo>
                  <a:pt x="176967" y="73251"/>
                </a:lnTo>
                <a:lnTo>
                  <a:pt x="173768" y="74391"/>
                </a:lnTo>
                <a:lnTo>
                  <a:pt x="171963" y="69134"/>
                </a:lnTo>
                <a:lnTo>
                  <a:pt x="176397" y="67645"/>
                </a:lnTo>
                <a:close/>
                <a:moveTo>
                  <a:pt x="67740" y="59633"/>
                </a:moveTo>
                <a:lnTo>
                  <a:pt x="69102" y="73346"/>
                </a:lnTo>
                <a:lnTo>
                  <a:pt x="58081" y="74486"/>
                </a:lnTo>
                <a:cubicBezTo>
                  <a:pt x="57258" y="70305"/>
                  <a:pt x="56054" y="64637"/>
                  <a:pt x="54978" y="60140"/>
                </a:cubicBezTo>
                <a:lnTo>
                  <a:pt x="67740" y="59633"/>
                </a:lnTo>
                <a:close/>
                <a:moveTo>
                  <a:pt x="259813" y="67993"/>
                </a:moveTo>
                <a:lnTo>
                  <a:pt x="262727" y="72237"/>
                </a:lnTo>
                <a:lnTo>
                  <a:pt x="256488" y="74517"/>
                </a:lnTo>
                <a:lnTo>
                  <a:pt x="255189" y="70812"/>
                </a:lnTo>
                <a:lnTo>
                  <a:pt x="259813" y="67993"/>
                </a:lnTo>
                <a:close/>
                <a:moveTo>
                  <a:pt x="276503" y="70337"/>
                </a:moveTo>
                <a:cubicBezTo>
                  <a:pt x="277009" y="71192"/>
                  <a:pt x="277548" y="72015"/>
                  <a:pt x="278118" y="72807"/>
                </a:cubicBezTo>
                <a:lnTo>
                  <a:pt x="276154" y="74549"/>
                </a:lnTo>
                <a:lnTo>
                  <a:pt x="273969" y="71762"/>
                </a:lnTo>
                <a:lnTo>
                  <a:pt x="276503" y="70337"/>
                </a:lnTo>
                <a:close/>
                <a:moveTo>
                  <a:pt x="223489" y="69704"/>
                </a:moveTo>
                <a:lnTo>
                  <a:pt x="224502" y="72142"/>
                </a:lnTo>
                <a:lnTo>
                  <a:pt x="216490" y="74834"/>
                </a:lnTo>
                <a:lnTo>
                  <a:pt x="215666" y="72332"/>
                </a:lnTo>
                <a:lnTo>
                  <a:pt x="223489" y="69704"/>
                </a:lnTo>
                <a:close/>
                <a:moveTo>
                  <a:pt x="151537" y="69799"/>
                </a:moveTo>
                <a:lnTo>
                  <a:pt x="150903" y="75024"/>
                </a:lnTo>
                <a:lnTo>
                  <a:pt x="145171" y="74391"/>
                </a:lnTo>
                <a:cubicBezTo>
                  <a:pt x="145361" y="73314"/>
                  <a:pt x="145519" y="72364"/>
                  <a:pt x="145678" y="71509"/>
                </a:cubicBezTo>
                <a:lnTo>
                  <a:pt x="151537" y="69799"/>
                </a:lnTo>
                <a:close/>
                <a:moveTo>
                  <a:pt x="246195" y="67170"/>
                </a:moveTo>
                <a:lnTo>
                  <a:pt x="246987" y="73124"/>
                </a:lnTo>
                <a:lnTo>
                  <a:pt x="240717" y="75182"/>
                </a:lnTo>
                <a:cubicBezTo>
                  <a:pt x="240938" y="73187"/>
                  <a:pt x="241160" y="71034"/>
                  <a:pt x="241382" y="68817"/>
                </a:cubicBezTo>
                <a:lnTo>
                  <a:pt x="246195" y="67170"/>
                </a:lnTo>
                <a:close/>
                <a:moveTo>
                  <a:pt x="156350" y="68405"/>
                </a:moveTo>
                <a:lnTo>
                  <a:pt x="155559" y="75562"/>
                </a:lnTo>
                <a:lnTo>
                  <a:pt x="151378" y="75087"/>
                </a:lnTo>
                <a:lnTo>
                  <a:pt x="152012" y="69672"/>
                </a:lnTo>
                <a:lnTo>
                  <a:pt x="156350" y="68405"/>
                </a:lnTo>
                <a:close/>
                <a:moveTo>
                  <a:pt x="106028" y="71952"/>
                </a:moveTo>
                <a:lnTo>
                  <a:pt x="110367" y="72015"/>
                </a:lnTo>
                <a:lnTo>
                  <a:pt x="110113" y="75816"/>
                </a:lnTo>
                <a:lnTo>
                  <a:pt x="105806" y="75087"/>
                </a:lnTo>
                <a:lnTo>
                  <a:pt x="106028" y="71952"/>
                </a:lnTo>
                <a:close/>
                <a:moveTo>
                  <a:pt x="272132" y="69260"/>
                </a:moveTo>
                <a:lnTo>
                  <a:pt x="273304" y="71604"/>
                </a:lnTo>
                <a:lnTo>
                  <a:pt x="265735" y="75847"/>
                </a:lnTo>
                <a:lnTo>
                  <a:pt x="263423" y="72459"/>
                </a:lnTo>
                <a:lnTo>
                  <a:pt x="272132" y="69260"/>
                </a:lnTo>
                <a:close/>
                <a:moveTo>
                  <a:pt x="156445" y="71730"/>
                </a:moveTo>
                <a:lnTo>
                  <a:pt x="161227" y="72142"/>
                </a:lnTo>
                <a:lnTo>
                  <a:pt x="160626" y="76132"/>
                </a:lnTo>
                <a:lnTo>
                  <a:pt x="156002" y="75594"/>
                </a:lnTo>
                <a:lnTo>
                  <a:pt x="156445" y="71730"/>
                </a:lnTo>
                <a:close/>
                <a:moveTo>
                  <a:pt x="230836" y="72395"/>
                </a:moveTo>
                <a:lnTo>
                  <a:pt x="231533" y="74486"/>
                </a:lnTo>
                <a:lnTo>
                  <a:pt x="226434" y="76196"/>
                </a:lnTo>
                <a:lnTo>
                  <a:pt x="225801" y="74169"/>
                </a:lnTo>
                <a:lnTo>
                  <a:pt x="230836" y="72395"/>
                </a:lnTo>
                <a:close/>
                <a:moveTo>
                  <a:pt x="110810" y="72015"/>
                </a:moveTo>
                <a:lnTo>
                  <a:pt x="115054" y="72047"/>
                </a:lnTo>
                <a:lnTo>
                  <a:pt x="114135" y="76481"/>
                </a:lnTo>
                <a:lnTo>
                  <a:pt x="110557" y="75879"/>
                </a:lnTo>
                <a:lnTo>
                  <a:pt x="110810" y="72015"/>
                </a:lnTo>
                <a:close/>
                <a:moveTo>
                  <a:pt x="161702" y="72174"/>
                </a:moveTo>
                <a:lnTo>
                  <a:pt x="166326" y="72585"/>
                </a:lnTo>
                <a:lnTo>
                  <a:pt x="166516" y="76766"/>
                </a:lnTo>
                <a:lnTo>
                  <a:pt x="161069" y="76164"/>
                </a:lnTo>
                <a:lnTo>
                  <a:pt x="161702" y="72174"/>
                </a:lnTo>
                <a:close/>
                <a:moveTo>
                  <a:pt x="171551" y="69292"/>
                </a:moveTo>
                <a:lnTo>
                  <a:pt x="173325" y="74517"/>
                </a:lnTo>
                <a:lnTo>
                  <a:pt x="171425" y="75182"/>
                </a:lnTo>
                <a:lnTo>
                  <a:pt x="166959" y="76766"/>
                </a:lnTo>
                <a:lnTo>
                  <a:pt x="166706" y="70875"/>
                </a:lnTo>
                <a:lnTo>
                  <a:pt x="171551" y="69292"/>
                </a:lnTo>
                <a:close/>
                <a:moveTo>
                  <a:pt x="180165" y="72617"/>
                </a:moveTo>
                <a:lnTo>
                  <a:pt x="181432" y="76544"/>
                </a:lnTo>
                <a:lnTo>
                  <a:pt x="178835" y="77367"/>
                </a:lnTo>
                <a:lnTo>
                  <a:pt x="177537" y="73536"/>
                </a:lnTo>
                <a:lnTo>
                  <a:pt x="180165" y="72617"/>
                </a:lnTo>
                <a:close/>
                <a:moveTo>
                  <a:pt x="115529" y="72047"/>
                </a:moveTo>
                <a:lnTo>
                  <a:pt x="121134" y="72142"/>
                </a:lnTo>
                <a:lnTo>
                  <a:pt x="120343" y="77526"/>
                </a:lnTo>
                <a:lnTo>
                  <a:pt x="117524" y="77051"/>
                </a:lnTo>
                <a:lnTo>
                  <a:pt x="114579" y="76544"/>
                </a:lnTo>
                <a:lnTo>
                  <a:pt x="115529" y="72047"/>
                </a:lnTo>
                <a:close/>
                <a:moveTo>
                  <a:pt x="254366" y="71224"/>
                </a:moveTo>
                <a:lnTo>
                  <a:pt x="255633" y="74834"/>
                </a:lnTo>
                <a:lnTo>
                  <a:pt x="248032" y="77589"/>
                </a:lnTo>
                <a:lnTo>
                  <a:pt x="247494" y="73441"/>
                </a:lnTo>
                <a:lnTo>
                  <a:pt x="254366" y="71224"/>
                </a:lnTo>
                <a:close/>
                <a:moveTo>
                  <a:pt x="54059" y="60171"/>
                </a:moveTo>
                <a:cubicBezTo>
                  <a:pt x="55421" y="65808"/>
                  <a:pt x="57004" y="73536"/>
                  <a:pt x="57796" y="77621"/>
                </a:cubicBezTo>
                <a:cubicBezTo>
                  <a:pt x="55136" y="74802"/>
                  <a:pt x="53236" y="72839"/>
                  <a:pt x="52919" y="72522"/>
                </a:cubicBezTo>
                <a:cubicBezTo>
                  <a:pt x="52191" y="71794"/>
                  <a:pt x="49910" y="70749"/>
                  <a:pt x="44875" y="68595"/>
                </a:cubicBezTo>
                <a:cubicBezTo>
                  <a:pt x="43672" y="68088"/>
                  <a:pt x="42437" y="67550"/>
                  <a:pt x="41265" y="67012"/>
                </a:cubicBezTo>
                <a:lnTo>
                  <a:pt x="40980" y="60678"/>
                </a:lnTo>
                <a:lnTo>
                  <a:pt x="54059" y="60171"/>
                </a:lnTo>
                <a:close/>
                <a:moveTo>
                  <a:pt x="238690" y="72585"/>
                </a:moveTo>
                <a:lnTo>
                  <a:pt x="238690" y="72585"/>
                </a:lnTo>
                <a:cubicBezTo>
                  <a:pt x="238563" y="73757"/>
                  <a:pt x="238436" y="74897"/>
                  <a:pt x="238341" y="75974"/>
                </a:cubicBezTo>
                <a:lnTo>
                  <a:pt x="233084" y="77684"/>
                </a:lnTo>
                <a:lnTo>
                  <a:pt x="232103" y="74771"/>
                </a:lnTo>
                <a:lnTo>
                  <a:pt x="238690" y="72585"/>
                </a:lnTo>
                <a:close/>
                <a:moveTo>
                  <a:pt x="212183" y="63433"/>
                </a:moveTo>
                <a:lnTo>
                  <a:pt x="216078" y="74992"/>
                </a:lnTo>
                <a:lnTo>
                  <a:pt x="207591" y="77842"/>
                </a:lnTo>
                <a:lnTo>
                  <a:pt x="212183" y="63433"/>
                </a:lnTo>
                <a:close/>
                <a:moveTo>
                  <a:pt x="278688" y="73536"/>
                </a:moveTo>
                <a:cubicBezTo>
                  <a:pt x="279321" y="74454"/>
                  <a:pt x="280050" y="75436"/>
                  <a:pt x="280873" y="76512"/>
                </a:cubicBezTo>
                <a:lnTo>
                  <a:pt x="278910" y="78096"/>
                </a:lnTo>
                <a:lnTo>
                  <a:pt x="276693" y="75277"/>
                </a:lnTo>
                <a:lnTo>
                  <a:pt x="278688" y="73536"/>
                </a:lnTo>
                <a:close/>
                <a:moveTo>
                  <a:pt x="184219" y="71224"/>
                </a:moveTo>
                <a:lnTo>
                  <a:pt x="186183" y="76987"/>
                </a:lnTo>
                <a:lnTo>
                  <a:pt x="182446" y="78128"/>
                </a:lnTo>
                <a:lnTo>
                  <a:pt x="180577" y="72490"/>
                </a:lnTo>
                <a:lnTo>
                  <a:pt x="184219" y="71224"/>
                </a:lnTo>
                <a:close/>
                <a:moveTo>
                  <a:pt x="145108" y="74834"/>
                </a:moveTo>
                <a:lnTo>
                  <a:pt x="155527" y="76006"/>
                </a:lnTo>
                <a:lnTo>
                  <a:pt x="155210" y="78571"/>
                </a:lnTo>
                <a:lnTo>
                  <a:pt x="144759" y="76892"/>
                </a:lnTo>
                <a:cubicBezTo>
                  <a:pt x="144854" y="76164"/>
                  <a:pt x="144981" y="75499"/>
                  <a:pt x="145108" y="74834"/>
                </a:cubicBezTo>
                <a:close/>
                <a:moveTo>
                  <a:pt x="225325" y="74264"/>
                </a:moveTo>
                <a:lnTo>
                  <a:pt x="225991" y="76291"/>
                </a:lnTo>
                <a:lnTo>
                  <a:pt x="217883" y="78983"/>
                </a:lnTo>
                <a:lnTo>
                  <a:pt x="217250" y="77019"/>
                </a:lnTo>
                <a:lnTo>
                  <a:pt x="225325" y="74264"/>
                </a:lnTo>
                <a:close/>
                <a:moveTo>
                  <a:pt x="211581" y="61660"/>
                </a:moveTo>
                <a:lnTo>
                  <a:pt x="211676" y="61976"/>
                </a:lnTo>
                <a:lnTo>
                  <a:pt x="206514" y="78254"/>
                </a:lnTo>
                <a:lnTo>
                  <a:pt x="204107" y="79046"/>
                </a:lnTo>
                <a:cubicBezTo>
                  <a:pt x="205089" y="75784"/>
                  <a:pt x="205786" y="73314"/>
                  <a:pt x="206039" y="72269"/>
                </a:cubicBezTo>
                <a:cubicBezTo>
                  <a:pt x="206736" y="69292"/>
                  <a:pt x="207116" y="66283"/>
                  <a:pt x="207116" y="63211"/>
                </a:cubicBezTo>
                <a:lnTo>
                  <a:pt x="211581" y="61660"/>
                </a:lnTo>
                <a:close/>
                <a:moveTo>
                  <a:pt x="231691" y="74929"/>
                </a:moveTo>
                <a:lnTo>
                  <a:pt x="232641" y="77874"/>
                </a:lnTo>
                <a:lnTo>
                  <a:pt x="227511" y="79553"/>
                </a:lnTo>
                <a:lnTo>
                  <a:pt x="226592" y="76639"/>
                </a:lnTo>
                <a:lnTo>
                  <a:pt x="231691" y="74929"/>
                </a:lnTo>
                <a:close/>
                <a:moveTo>
                  <a:pt x="131585" y="73314"/>
                </a:moveTo>
                <a:lnTo>
                  <a:pt x="137095" y="73916"/>
                </a:lnTo>
                <a:lnTo>
                  <a:pt x="136209" y="79711"/>
                </a:lnTo>
                <a:lnTo>
                  <a:pt x="130857" y="78856"/>
                </a:lnTo>
                <a:lnTo>
                  <a:pt x="131585" y="73314"/>
                </a:lnTo>
                <a:close/>
                <a:moveTo>
                  <a:pt x="204836" y="70527"/>
                </a:moveTo>
                <a:lnTo>
                  <a:pt x="205469" y="72585"/>
                </a:lnTo>
                <a:cubicBezTo>
                  <a:pt x="205152" y="73852"/>
                  <a:pt x="204487" y="76196"/>
                  <a:pt x="203537" y="79236"/>
                </a:cubicBezTo>
                <a:lnTo>
                  <a:pt x="202017" y="79743"/>
                </a:lnTo>
                <a:lnTo>
                  <a:pt x="199769" y="72839"/>
                </a:lnTo>
                <a:lnTo>
                  <a:pt x="204836" y="70527"/>
                </a:lnTo>
                <a:close/>
                <a:moveTo>
                  <a:pt x="114484" y="77019"/>
                </a:moveTo>
                <a:lnTo>
                  <a:pt x="117239" y="77462"/>
                </a:lnTo>
                <a:lnTo>
                  <a:pt x="116891" y="79838"/>
                </a:lnTo>
                <a:lnTo>
                  <a:pt x="113945" y="79521"/>
                </a:lnTo>
                <a:lnTo>
                  <a:pt x="114484" y="77019"/>
                </a:lnTo>
                <a:close/>
                <a:moveTo>
                  <a:pt x="262980" y="72617"/>
                </a:moveTo>
                <a:lnTo>
                  <a:pt x="265355" y="76101"/>
                </a:lnTo>
                <a:lnTo>
                  <a:pt x="260827" y="78666"/>
                </a:lnTo>
                <a:lnTo>
                  <a:pt x="258420" y="80028"/>
                </a:lnTo>
                <a:lnTo>
                  <a:pt x="256646" y="74961"/>
                </a:lnTo>
                <a:lnTo>
                  <a:pt x="262980" y="72617"/>
                </a:lnTo>
                <a:close/>
                <a:moveTo>
                  <a:pt x="117682" y="77557"/>
                </a:moveTo>
                <a:lnTo>
                  <a:pt x="120279" y="77969"/>
                </a:lnTo>
                <a:lnTo>
                  <a:pt x="119962" y="80218"/>
                </a:lnTo>
                <a:lnTo>
                  <a:pt x="117334" y="79901"/>
                </a:lnTo>
                <a:lnTo>
                  <a:pt x="117682" y="77557"/>
                </a:lnTo>
                <a:close/>
                <a:moveTo>
                  <a:pt x="247050" y="73599"/>
                </a:moveTo>
                <a:lnTo>
                  <a:pt x="247589" y="77747"/>
                </a:lnTo>
                <a:lnTo>
                  <a:pt x="240178" y="80503"/>
                </a:lnTo>
                <a:cubicBezTo>
                  <a:pt x="240337" y="79014"/>
                  <a:pt x="240527" y="77399"/>
                  <a:pt x="240685" y="75689"/>
                </a:cubicBezTo>
                <a:lnTo>
                  <a:pt x="247050" y="73599"/>
                </a:lnTo>
                <a:close/>
                <a:moveTo>
                  <a:pt x="281158" y="76892"/>
                </a:moveTo>
                <a:cubicBezTo>
                  <a:pt x="281633" y="77494"/>
                  <a:pt x="282140" y="78159"/>
                  <a:pt x="282678" y="78824"/>
                </a:cubicBezTo>
                <a:lnTo>
                  <a:pt x="280778" y="80534"/>
                </a:lnTo>
                <a:lnTo>
                  <a:pt x="279195" y="78476"/>
                </a:lnTo>
                <a:lnTo>
                  <a:pt x="281158" y="76892"/>
                </a:lnTo>
                <a:close/>
                <a:moveTo>
                  <a:pt x="273557" y="72015"/>
                </a:moveTo>
                <a:lnTo>
                  <a:pt x="275774" y="74866"/>
                </a:lnTo>
                <a:lnTo>
                  <a:pt x="269060" y="80756"/>
                </a:lnTo>
                <a:lnTo>
                  <a:pt x="265989" y="76259"/>
                </a:lnTo>
                <a:lnTo>
                  <a:pt x="273557" y="72015"/>
                </a:lnTo>
                <a:close/>
                <a:moveTo>
                  <a:pt x="137570" y="73947"/>
                </a:moveTo>
                <a:lnTo>
                  <a:pt x="144221" y="74707"/>
                </a:lnTo>
                <a:cubicBezTo>
                  <a:pt x="143904" y="76544"/>
                  <a:pt x="143556" y="78603"/>
                  <a:pt x="143176" y="80851"/>
                </a:cubicBezTo>
                <a:lnTo>
                  <a:pt x="136652" y="79774"/>
                </a:lnTo>
                <a:lnTo>
                  <a:pt x="137570" y="73947"/>
                </a:lnTo>
                <a:close/>
                <a:moveTo>
                  <a:pt x="196823" y="66790"/>
                </a:moveTo>
                <a:lnTo>
                  <a:pt x="201162" y="80028"/>
                </a:lnTo>
                <a:lnTo>
                  <a:pt x="198058" y="81073"/>
                </a:lnTo>
                <a:lnTo>
                  <a:pt x="193688" y="67898"/>
                </a:lnTo>
                <a:lnTo>
                  <a:pt x="196823" y="66790"/>
                </a:lnTo>
                <a:close/>
                <a:moveTo>
                  <a:pt x="186341" y="77399"/>
                </a:moveTo>
                <a:lnTo>
                  <a:pt x="187228" y="80028"/>
                </a:lnTo>
                <a:lnTo>
                  <a:pt x="183459" y="81263"/>
                </a:lnTo>
                <a:lnTo>
                  <a:pt x="182572" y="78571"/>
                </a:lnTo>
                <a:lnTo>
                  <a:pt x="186341" y="77399"/>
                </a:lnTo>
                <a:close/>
                <a:moveTo>
                  <a:pt x="101658" y="71889"/>
                </a:moveTo>
                <a:lnTo>
                  <a:pt x="105141" y="71952"/>
                </a:lnTo>
                <a:lnTo>
                  <a:pt x="104413" y="81769"/>
                </a:lnTo>
                <a:lnTo>
                  <a:pt x="100803" y="81928"/>
                </a:lnTo>
                <a:lnTo>
                  <a:pt x="100803" y="81928"/>
                </a:lnTo>
                <a:lnTo>
                  <a:pt x="101658" y="71889"/>
                </a:lnTo>
                <a:close/>
                <a:moveTo>
                  <a:pt x="105775" y="75562"/>
                </a:moveTo>
                <a:lnTo>
                  <a:pt x="110082" y="76259"/>
                </a:lnTo>
                <a:lnTo>
                  <a:pt x="109702" y="82244"/>
                </a:lnTo>
                <a:cubicBezTo>
                  <a:pt x="108372" y="82054"/>
                  <a:pt x="107137" y="81896"/>
                  <a:pt x="105933" y="81706"/>
                </a:cubicBezTo>
                <a:lnTo>
                  <a:pt x="105300" y="81706"/>
                </a:lnTo>
                <a:lnTo>
                  <a:pt x="105775" y="75562"/>
                </a:lnTo>
                <a:close/>
                <a:moveTo>
                  <a:pt x="92220" y="71730"/>
                </a:moveTo>
                <a:lnTo>
                  <a:pt x="101214" y="71857"/>
                </a:lnTo>
                <a:lnTo>
                  <a:pt x="100328" y="81928"/>
                </a:lnTo>
                <a:lnTo>
                  <a:pt x="92474" y="82308"/>
                </a:lnTo>
                <a:lnTo>
                  <a:pt x="92220" y="71730"/>
                </a:lnTo>
                <a:close/>
                <a:moveTo>
                  <a:pt x="226117" y="76766"/>
                </a:moveTo>
                <a:lnTo>
                  <a:pt x="227036" y="79679"/>
                </a:lnTo>
                <a:lnTo>
                  <a:pt x="219023" y="82308"/>
                </a:lnTo>
                <a:lnTo>
                  <a:pt x="218042" y="79394"/>
                </a:lnTo>
                <a:lnTo>
                  <a:pt x="226117" y="76766"/>
                </a:lnTo>
                <a:close/>
                <a:moveTo>
                  <a:pt x="80186" y="72617"/>
                </a:moveTo>
                <a:cubicBezTo>
                  <a:pt x="80503" y="74707"/>
                  <a:pt x="80978" y="78286"/>
                  <a:pt x="81516" y="82371"/>
                </a:cubicBezTo>
                <a:lnTo>
                  <a:pt x="60140" y="80091"/>
                </a:lnTo>
                <a:lnTo>
                  <a:pt x="58968" y="78856"/>
                </a:lnTo>
                <a:cubicBezTo>
                  <a:pt x="58778" y="77906"/>
                  <a:pt x="58524" y="76544"/>
                  <a:pt x="58176" y="74961"/>
                </a:cubicBezTo>
                <a:lnTo>
                  <a:pt x="69260" y="73789"/>
                </a:lnTo>
                <a:lnTo>
                  <a:pt x="69324" y="73789"/>
                </a:lnTo>
                <a:cubicBezTo>
                  <a:pt x="69355" y="73757"/>
                  <a:pt x="69387" y="73757"/>
                  <a:pt x="69419" y="73757"/>
                </a:cubicBezTo>
                <a:lnTo>
                  <a:pt x="80186" y="72617"/>
                </a:lnTo>
                <a:close/>
                <a:moveTo>
                  <a:pt x="86837" y="71730"/>
                </a:moveTo>
                <a:lnTo>
                  <a:pt x="91714" y="71794"/>
                </a:lnTo>
                <a:lnTo>
                  <a:pt x="91999" y="82339"/>
                </a:lnTo>
                <a:lnTo>
                  <a:pt x="88420" y="82498"/>
                </a:lnTo>
                <a:lnTo>
                  <a:pt x="86837" y="71730"/>
                </a:lnTo>
                <a:close/>
                <a:moveTo>
                  <a:pt x="193276" y="68057"/>
                </a:moveTo>
                <a:lnTo>
                  <a:pt x="197615" y="81231"/>
                </a:lnTo>
                <a:lnTo>
                  <a:pt x="193751" y="82498"/>
                </a:lnTo>
                <a:lnTo>
                  <a:pt x="189571" y="69355"/>
                </a:lnTo>
                <a:lnTo>
                  <a:pt x="193276" y="68057"/>
                </a:lnTo>
                <a:close/>
                <a:moveTo>
                  <a:pt x="238310" y="76481"/>
                </a:moveTo>
                <a:lnTo>
                  <a:pt x="238310" y="76481"/>
                </a:lnTo>
                <a:cubicBezTo>
                  <a:pt x="238120" y="78223"/>
                  <a:pt x="237961" y="79869"/>
                  <a:pt x="237803" y="81358"/>
                </a:cubicBezTo>
                <a:lnTo>
                  <a:pt x="234668" y="82498"/>
                </a:lnTo>
                <a:lnTo>
                  <a:pt x="233243" y="78128"/>
                </a:lnTo>
                <a:lnTo>
                  <a:pt x="238310" y="76481"/>
                </a:lnTo>
                <a:close/>
                <a:moveTo>
                  <a:pt x="80978" y="71604"/>
                </a:moveTo>
                <a:lnTo>
                  <a:pt x="86425" y="71667"/>
                </a:lnTo>
                <a:lnTo>
                  <a:pt x="88008" y="82466"/>
                </a:lnTo>
                <a:lnTo>
                  <a:pt x="84113" y="82624"/>
                </a:lnTo>
                <a:lnTo>
                  <a:pt x="82466" y="82466"/>
                </a:lnTo>
                <a:cubicBezTo>
                  <a:pt x="81865" y="77779"/>
                  <a:pt x="81295" y="73599"/>
                  <a:pt x="80978" y="71604"/>
                </a:cubicBezTo>
                <a:close/>
                <a:moveTo>
                  <a:pt x="110557" y="76322"/>
                </a:moveTo>
                <a:lnTo>
                  <a:pt x="114040" y="76924"/>
                </a:lnTo>
                <a:lnTo>
                  <a:pt x="112805" y="82688"/>
                </a:lnTo>
                <a:lnTo>
                  <a:pt x="110145" y="82308"/>
                </a:lnTo>
                <a:lnTo>
                  <a:pt x="110557" y="76322"/>
                </a:lnTo>
                <a:close/>
                <a:moveTo>
                  <a:pt x="144664" y="77336"/>
                </a:moveTo>
                <a:lnTo>
                  <a:pt x="155178" y="79014"/>
                </a:lnTo>
                <a:lnTo>
                  <a:pt x="154735" y="82815"/>
                </a:lnTo>
                <a:lnTo>
                  <a:pt x="144031" y="81009"/>
                </a:lnTo>
                <a:cubicBezTo>
                  <a:pt x="144253" y="79743"/>
                  <a:pt x="144474" y="78508"/>
                  <a:pt x="144664" y="77336"/>
                </a:cubicBezTo>
                <a:close/>
                <a:moveTo>
                  <a:pt x="113850" y="79964"/>
                </a:moveTo>
                <a:lnTo>
                  <a:pt x="116827" y="80313"/>
                </a:lnTo>
                <a:lnTo>
                  <a:pt x="116384" y="83195"/>
                </a:lnTo>
                <a:lnTo>
                  <a:pt x="113249" y="82751"/>
                </a:lnTo>
                <a:lnTo>
                  <a:pt x="113850" y="79964"/>
                </a:lnTo>
                <a:close/>
                <a:moveTo>
                  <a:pt x="155970" y="76069"/>
                </a:moveTo>
                <a:lnTo>
                  <a:pt x="160562" y="76576"/>
                </a:lnTo>
                <a:lnTo>
                  <a:pt x="159454" y="83575"/>
                </a:lnTo>
                <a:lnTo>
                  <a:pt x="155210" y="82878"/>
                </a:lnTo>
                <a:lnTo>
                  <a:pt x="155970" y="76069"/>
                </a:lnTo>
                <a:close/>
                <a:moveTo>
                  <a:pt x="117271" y="80376"/>
                </a:moveTo>
                <a:lnTo>
                  <a:pt x="119867" y="80693"/>
                </a:lnTo>
                <a:lnTo>
                  <a:pt x="119456" y="83638"/>
                </a:lnTo>
                <a:lnTo>
                  <a:pt x="116859" y="83258"/>
                </a:lnTo>
                <a:lnTo>
                  <a:pt x="117271" y="80376"/>
                </a:lnTo>
                <a:close/>
                <a:moveTo>
                  <a:pt x="255823" y="75277"/>
                </a:moveTo>
                <a:lnTo>
                  <a:pt x="257565" y="80439"/>
                </a:lnTo>
                <a:lnTo>
                  <a:pt x="249742" y="83733"/>
                </a:lnTo>
                <a:lnTo>
                  <a:pt x="248159" y="78064"/>
                </a:lnTo>
                <a:lnTo>
                  <a:pt x="255823" y="75277"/>
                </a:lnTo>
                <a:close/>
                <a:moveTo>
                  <a:pt x="265609" y="76481"/>
                </a:moveTo>
                <a:lnTo>
                  <a:pt x="268712" y="81041"/>
                </a:lnTo>
                <a:lnTo>
                  <a:pt x="268174" y="81516"/>
                </a:lnTo>
                <a:lnTo>
                  <a:pt x="263360" y="83828"/>
                </a:lnTo>
                <a:lnTo>
                  <a:pt x="261175" y="78983"/>
                </a:lnTo>
                <a:lnTo>
                  <a:pt x="265609" y="76481"/>
                </a:lnTo>
                <a:close/>
                <a:moveTo>
                  <a:pt x="189128" y="69482"/>
                </a:moveTo>
                <a:lnTo>
                  <a:pt x="193308" y="82656"/>
                </a:lnTo>
                <a:lnTo>
                  <a:pt x="189539" y="83923"/>
                </a:lnTo>
                <a:lnTo>
                  <a:pt x="185106" y="70907"/>
                </a:lnTo>
                <a:lnTo>
                  <a:pt x="189128" y="69482"/>
                </a:lnTo>
                <a:close/>
                <a:moveTo>
                  <a:pt x="161006" y="76639"/>
                </a:moveTo>
                <a:lnTo>
                  <a:pt x="162874" y="76829"/>
                </a:lnTo>
                <a:lnTo>
                  <a:pt x="162874" y="84145"/>
                </a:lnTo>
                <a:lnTo>
                  <a:pt x="162811" y="84145"/>
                </a:lnTo>
                <a:lnTo>
                  <a:pt x="159897" y="83670"/>
                </a:lnTo>
                <a:lnTo>
                  <a:pt x="161006" y="76639"/>
                </a:lnTo>
                <a:close/>
                <a:moveTo>
                  <a:pt x="276344" y="75562"/>
                </a:moveTo>
                <a:lnTo>
                  <a:pt x="278530" y="78381"/>
                </a:lnTo>
                <a:lnTo>
                  <a:pt x="271404" y="84176"/>
                </a:lnTo>
                <a:lnTo>
                  <a:pt x="269567" y="81516"/>
                </a:lnTo>
                <a:lnTo>
                  <a:pt x="276344" y="75562"/>
                </a:lnTo>
                <a:close/>
                <a:moveTo>
                  <a:pt x="136557" y="80281"/>
                </a:moveTo>
                <a:lnTo>
                  <a:pt x="143049" y="81358"/>
                </a:lnTo>
                <a:cubicBezTo>
                  <a:pt x="142891" y="82276"/>
                  <a:pt x="142733" y="83258"/>
                  <a:pt x="142543" y="84240"/>
                </a:cubicBezTo>
                <a:lnTo>
                  <a:pt x="136050" y="83480"/>
                </a:lnTo>
                <a:lnTo>
                  <a:pt x="136557" y="80281"/>
                </a:lnTo>
                <a:close/>
                <a:moveTo>
                  <a:pt x="163317" y="76892"/>
                </a:moveTo>
                <a:lnTo>
                  <a:pt x="166484" y="77241"/>
                </a:lnTo>
                <a:lnTo>
                  <a:pt x="165566" y="84271"/>
                </a:lnTo>
                <a:cubicBezTo>
                  <a:pt x="165154" y="84271"/>
                  <a:pt x="164109" y="84271"/>
                  <a:pt x="163317" y="84208"/>
                </a:cubicBezTo>
                <a:lnTo>
                  <a:pt x="163317" y="76892"/>
                </a:lnTo>
                <a:close/>
                <a:moveTo>
                  <a:pt x="232768" y="78286"/>
                </a:moveTo>
                <a:lnTo>
                  <a:pt x="234224" y="82688"/>
                </a:lnTo>
                <a:lnTo>
                  <a:pt x="229094" y="84556"/>
                </a:lnTo>
                <a:lnTo>
                  <a:pt x="227637" y="79996"/>
                </a:lnTo>
                <a:lnTo>
                  <a:pt x="232768" y="78286"/>
                </a:lnTo>
                <a:close/>
                <a:moveTo>
                  <a:pt x="121609" y="72174"/>
                </a:moveTo>
                <a:lnTo>
                  <a:pt x="131110" y="73251"/>
                </a:lnTo>
                <a:lnTo>
                  <a:pt x="129590" y="85063"/>
                </a:lnTo>
                <a:lnTo>
                  <a:pt x="119899" y="83701"/>
                </a:lnTo>
                <a:lnTo>
                  <a:pt x="120374" y="80503"/>
                </a:lnTo>
                <a:lnTo>
                  <a:pt x="121609" y="72174"/>
                </a:lnTo>
                <a:close/>
                <a:moveTo>
                  <a:pt x="216775" y="77209"/>
                </a:moveTo>
                <a:lnTo>
                  <a:pt x="217503" y="79363"/>
                </a:lnTo>
                <a:lnTo>
                  <a:pt x="218548" y="82466"/>
                </a:lnTo>
                <a:lnTo>
                  <a:pt x="209839" y="85316"/>
                </a:lnTo>
                <a:lnTo>
                  <a:pt x="207971" y="80186"/>
                </a:lnTo>
                <a:lnTo>
                  <a:pt x="216775" y="77209"/>
                </a:lnTo>
                <a:close/>
                <a:moveTo>
                  <a:pt x="260795" y="79204"/>
                </a:moveTo>
                <a:lnTo>
                  <a:pt x="262948" y="84018"/>
                </a:lnTo>
                <a:lnTo>
                  <a:pt x="260225" y="85348"/>
                </a:lnTo>
                <a:lnTo>
                  <a:pt x="258546" y="80471"/>
                </a:lnTo>
                <a:lnTo>
                  <a:pt x="260795" y="79204"/>
                </a:lnTo>
                <a:close/>
                <a:moveTo>
                  <a:pt x="149383" y="82403"/>
                </a:moveTo>
                <a:lnTo>
                  <a:pt x="154672" y="83290"/>
                </a:lnTo>
                <a:lnTo>
                  <a:pt x="154450" y="85443"/>
                </a:lnTo>
                <a:lnTo>
                  <a:pt x="149130" y="84651"/>
                </a:lnTo>
                <a:lnTo>
                  <a:pt x="149383" y="82403"/>
                </a:lnTo>
                <a:close/>
                <a:moveTo>
                  <a:pt x="187386" y="80471"/>
                </a:moveTo>
                <a:lnTo>
                  <a:pt x="188653" y="84208"/>
                </a:lnTo>
                <a:lnTo>
                  <a:pt x="184852" y="85475"/>
                </a:lnTo>
                <a:lnTo>
                  <a:pt x="183617" y="81706"/>
                </a:lnTo>
                <a:lnTo>
                  <a:pt x="187386" y="80471"/>
                </a:lnTo>
                <a:close/>
                <a:moveTo>
                  <a:pt x="130793" y="79299"/>
                </a:moveTo>
                <a:lnTo>
                  <a:pt x="136114" y="80186"/>
                </a:lnTo>
                <a:lnTo>
                  <a:pt x="135227" y="85855"/>
                </a:lnTo>
                <a:lnTo>
                  <a:pt x="130033" y="85126"/>
                </a:lnTo>
                <a:lnTo>
                  <a:pt x="130793" y="79299"/>
                </a:lnTo>
                <a:close/>
                <a:moveTo>
                  <a:pt x="205627" y="80978"/>
                </a:moveTo>
                <a:lnTo>
                  <a:pt x="204044" y="85950"/>
                </a:lnTo>
                <a:lnTo>
                  <a:pt x="202967" y="82656"/>
                </a:lnTo>
                <a:lnTo>
                  <a:pt x="203252" y="81769"/>
                </a:lnTo>
                <a:lnTo>
                  <a:pt x="205627" y="80978"/>
                </a:lnTo>
                <a:close/>
                <a:moveTo>
                  <a:pt x="181559" y="76987"/>
                </a:moveTo>
                <a:lnTo>
                  <a:pt x="184377" y="85633"/>
                </a:lnTo>
                <a:lnTo>
                  <a:pt x="181939" y="86425"/>
                </a:lnTo>
                <a:lnTo>
                  <a:pt x="178994" y="77811"/>
                </a:lnTo>
                <a:lnTo>
                  <a:pt x="181559" y="76987"/>
                </a:lnTo>
                <a:close/>
                <a:moveTo>
                  <a:pt x="135987" y="83955"/>
                </a:moveTo>
                <a:lnTo>
                  <a:pt x="142479" y="84715"/>
                </a:lnTo>
                <a:cubicBezTo>
                  <a:pt x="142353" y="85411"/>
                  <a:pt x="142226" y="86108"/>
                  <a:pt x="142099" y="86805"/>
                </a:cubicBezTo>
                <a:lnTo>
                  <a:pt x="135670" y="85918"/>
                </a:lnTo>
                <a:lnTo>
                  <a:pt x="135987" y="83955"/>
                </a:lnTo>
                <a:close/>
                <a:moveTo>
                  <a:pt x="207559" y="80313"/>
                </a:moveTo>
                <a:lnTo>
                  <a:pt x="209396" y="85475"/>
                </a:lnTo>
                <a:lnTo>
                  <a:pt x="204677" y="86995"/>
                </a:lnTo>
                <a:lnTo>
                  <a:pt x="206736" y="80598"/>
                </a:lnTo>
                <a:lnTo>
                  <a:pt x="207559" y="80313"/>
                </a:lnTo>
                <a:close/>
                <a:moveTo>
                  <a:pt x="278815" y="78761"/>
                </a:moveTo>
                <a:lnTo>
                  <a:pt x="280430" y="80851"/>
                </a:lnTo>
                <a:lnTo>
                  <a:pt x="273399" y="87121"/>
                </a:lnTo>
                <a:lnTo>
                  <a:pt x="271657" y="84556"/>
                </a:lnTo>
                <a:lnTo>
                  <a:pt x="278815" y="78761"/>
                </a:lnTo>
                <a:close/>
                <a:moveTo>
                  <a:pt x="227194" y="80123"/>
                </a:moveTo>
                <a:lnTo>
                  <a:pt x="228651" y="84715"/>
                </a:lnTo>
                <a:lnTo>
                  <a:pt x="220797" y="87597"/>
                </a:lnTo>
                <a:lnTo>
                  <a:pt x="219150" y="82751"/>
                </a:lnTo>
                <a:lnTo>
                  <a:pt x="227194" y="80123"/>
                </a:lnTo>
                <a:close/>
                <a:moveTo>
                  <a:pt x="143968" y="81484"/>
                </a:moveTo>
                <a:lnTo>
                  <a:pt x="148940" y="82308"/>
                </a:lnTo>
                <a:lnTo>
                  <a:pt x="148655" y="84778"/>
                </a:lnTo>
                <a:lnTo>
                  <a:pt x="148686" y="84778"/>
                </a:lnTo>
                <a:lnTo>
                  <a:pt x="148338" y="87660"/>
                </a:lnTo>
                <a:lnTo>
                  <a:pt x="143049" y="86931"/>
                </a:lnTo>
                <a:cubicBezTo>
                  <a:pt x="143366" y="85031"/>
                  <a:pt x="143683" y="83226"/>
                  <a:pt x="143968" y="81484"/>
                </a:cubicBezTo>
                <a:close/>
                <a:moveTo>
                  <a:pt x="237740" y="81896"/>
                </a:moveTo>
                <a:lnTo>
                  <a:pt x="237740" y="81896"/>
                </a:lnTo>
                <a:cubicBezTo>
                  <a:pt x="237518" y="83891"/>
                  <a:pt x="237360" y="85760"/>
                  <a:pt x="237233" y="87502"/>
                </a:cubicBezTo>
                <a:lnTo>
                  <a:pt x="237265" y="87502"/>
                </a:lnTo>
                <a:lnTo>
                  <a:pt x="236410" y="87787"/>
                </a:lnTo>
                <a:lnTo>
                  <a:pt x="234826" y="82941"/>
                </a:lnTo>
                <a:lnTo>
                  <a:pt x="237740" y="81896"/>
                </a:lnTo>
                <a:close/>
                <a:moveTo>
                  <a:pt x="247716" y="78223"/>
                </a:moveTo>
                <a:lnTo>
                  <a:pt x="249331" y="83891"/>
                </a:lnTo>
                <a:lnTo>
                  <a:pt x="239513" y="88040"/>
                </a:lnTo>
                <a:cubicBezTo>
                  <a:pt x="239640" y="86171"/>
                  <a:pt x="239798" y="84176"/>
                  <a:pt x="240020" y="82023"/>
                </a:cubicBezTo>
                <a:cubicBezTo>
                  <a:pt x="240052" y="81706"/>
                  <a:pt x="240115" y="81358"/>
                  <a:pt x="240147" y="81009"/>
                </a:cubicBezTo>
                <a:lnTo>
                  <a:pt x="247716" y="78223"/>
                </a:lnTo>
                <a:close/>
                <a:moveTo>
                  <a:pt x="177093" y="73694"/>
                </a:moveTo>
                <a:lnTo>
                  <a:pt x="178487" y="77716"/>
                </a:lnTo>
                <a:lnTo>
                  <a:pt x="181527" y="86551"/>
                </a:lnTo>
                <a:cubicBezTo>
                  <a:pt x="179469" y="87216"/>
                  <a:pt x="177632" y="87818"/>
                  <a:pt x="176048" y="88293"/>
                </a:cubicBezTo>
                <a:lnTo>
                  <a:pt x="171773" y="75562"/>
                </a:lnTo>
                <a:lnTo>
                  <a:pt x="177093" y="73694"/>
                </a:lnTo>
                <a:close/>
                <a:moveTo>
                  <a:pt x="149098" y="85095"/>
                </a:moveTo>
                <a:lnTo>
                  <a:pt x="154387" y="85886"/>
                </a:lnTo>
                <a:lnTo>
                  <a:pt x="154102" y="88452"/>
                </a:lnTo>
                <a:lnTo>
                  <a:pt x="148781" y="87723"/>
                </a:lnTo>
                <a:lnTo>
                  <a:pt x="149098" y="85095"/>
                </a:lnTo>
                <a:close/>
                <a:moveTo>
                  <a:pt x="104255" y="84050"/>
                </a:moveTo>
                <a:lnTo>
                  <a:pt x="103970" y="88008"/>
                </a:lnTo>
                <a:lnTo>
                  <a:pt x="92632" y="88642"/>
                </a:lnTo>
                <a:lnTo>
                  <a:pt x="92537" y="84556"/>
                </a:lnTo>
                <a:lnTo>
                  <a:pt x="104255" y="84050"/>
                </a:lnTo>
                <a:close/>
                <a:moveTo>
                  <a:pt x="201859" y="82213"/>
                </a:moveTo>
                <a:lnTo>
                  <a:pt x="202270" y="83416"/>
                </a:lnTo>
                <a:cubicBezTo>
                  <a:pt x="201732" y="85095"/>
                  <a:pt x="201162" y="86900"/>
                  <a:pt x="200592" y="88737"/>
                </a:cubicBezTo>
                <a:lnTo>
                  <a:pt x="198755" y="83258"/>
                </a:lnTo>
                <a:lnTo>
                  <a:pt x="201859" y="82213"/>
                </a:lnTo>
                <a:close/>
                <a:moveTo>
                  <a:pt x="92062" y="84620"/>
                </a:moveTo>
                <a:lnTo>
                  <a:pt x="92157" y="88705"/>
                </a:lnTo>
                <a:lnTo>
                  <a:pt x="89402" y="88863"/>
                </a:lnTo>
                <a:lnTo>
                  <a:pt x="88768" y="84746"/>
                </a:lnTo>
                <a:lnTo>
                  <a:pt x="92062" y="84620"/>
                </a:lnTo>
                <a:close/>
                <a:moveTo>
                  <a:pt x="155147" y="83353"/>
                </a:moveTo>
                <a:lnTo>
                  <a:pt x="159390" y="84050"/>
                </a:lnTo>
                <a:lnTo>
                  <a:pt x="158630" y="89022"/>
                </a:lnTo>
                <a:lnTo>
                  <a:pt x="154577" y="88483"/>
                </a:lnTo>
                <a:lnTo>
                  <a:pt x="154862" y="85728"/>
                </a:lnTo>
                <a:lnTo>
                  <a:pt x="155147" y="83353"/>
                </a:lnTo>
                <a:close/>
                <a:moveTo>
                  <a:pt x="159834" y="84113"/>
                </a:moveTo>
                <a:lnTo>
                  <a:pt x="162747" y="84588"/>
                </a:lnTo>
                <a:lnTo>
                  <a:pt x="162874" y="84588"/>
                </a:lnTo>
                <a:lnTo>
                  <a:pt x="162874" y="89592"/>
                </a:lnTo>
                <a:lnTo>
                  <a:pt x="159074" y="89085"/>
                </a:lnTo>
                <a:lnTo>
                  <a:pt x="159834" y="84113"/>
                </a:lnTo>
                <a:close/>
                <a:moveTo>
                  <a:pt x="257723" y="80851"/>
                </a:moveTo>
                <a:lnTo>
                  <a:pt x="259401" y="85728"/>
                </a:lnTo>
                <a:lnTo>
                  <a:pt x="251421" y="89592"/>
                </a:lnTo>
                <a:lnTo>
                  <a:pt x="249869" y="84176"/>
                </a:lnTo>
                <a:lnTo>
                  <a:pt x="257723" y="80851"/>
                </a:lnTo>
                <a:close/>
                <a:moveTo>
                  <a:pt x="234383" y="83131"/>
                </a:moveTo>
                <a:lnTo>
                  <a:pt x="235966" y="87945"/>
                </a:lnTo>
                <a:lnTo>
                  <a:pt x="230741" y="89750"/>
                </a:lnTo>
                <a:lnTo>
                  <a:pt x="229221" y="85000"/>
                </a:lnTo>
                <a:lnTo>
                  <a:pt x="234383" y="83131"/>
                </a:lnTo>
                <a:close/>
                <a:moveTo>
                  <a:pt x="163317" y="84683"/>
                </a:moveTo>
                <a:cubicBezTo>
                  <a:pt x="164077" y="84746"/>
                  <a:pt x="165059" y="84746"/>
                  <a:pt x="165503" y="84746"/>
                </a:cubicBezTo>
                <a:lnTo>
                  <a:pt x="164869" y="89813"/>
                </a:lnTo>
                <a:cubicBezTo>
                  <a:pt x="164394" y="89750"/>
                  <a:pt x="163856" y="89687"/>
                  <a:pt x="163317" y="89623"/>
                </a:cubicBezTo>
                <a:lnTo>
                  <a:pt x="163317" y="84683"/>
                </a:lnTo>
                <a:close/>
                <a:moveTo>
                  <a:pt x="189508" y="86330"/>
                </a:moveTo>
                <a:lnTo>
                  <a:pt x="190363" y="88863"/>
                </a:lnTo>
                <a:lnTo>
                  <a:pt x="186373" y="90162"/>
                </a:lnTo>
                <a:lnTo>
                  <a:pt x="185549" y="87628"/>
                </a:lnTo>
                <a:lnTo>
                  <a:pt x="189508" y="86330"/>
                </a:lnTo>
                <a:close/>
                <a:moveTo>
                  <a:pt x="171330" y="75689"/>
                </a:moveTo>
                <a:lnTo>
                  <a:pt x="175605" y="88452"/>
                </a:lnTo>
                <a:cubicBezTo>
                  <a:pt x="172026" y="89560"/>
                  <a:pt x="169778" y="90225"/>
                  <a:pt x="169240" y="90288"/>
                </a:cubicBezTo>
                <a:cubicBezTo>
                  <a:pt x="168796" y="90288"/>
                  <a:pt x="167403" y="90130"/>
                  <a:pt x="165313" y="89877"/>
                </a:cubicBezTo>
                <a:lnTo>
                  <a:pt x="166959" y="77209"/>
                </a:lnTo>
                <a:lnTo>
                  <a:pt x="171330" y="75689"/>
                </a:lnTo>
                <a:close/>
                <a:moveTo>
                  <a:pt x="105743" y="83986"/>
                </a:moveTo>
                <a:cubicBezTo>
                  <a:pt x="106756" y="84145"/>
                  <a:pt x="112014" y="84905"/>
                  <a:pt x="119076" y="85886"/>
                </a:cubicBezTo>
                <a:lnTo>
                  <a:pt x="118284" y="90320"/>
                </a:lnTo>
                <a:lnTo>
                  <a:pt x="104856" y="88072"/>
                </a:lnTo>
                <a:lnTo>
                  <a:pt x="105141" y="84018"/>
                </a:lnTo>
                <a:lnTo>
                  <a:pt x="105743" y="83986"/>
                </a:lnTo>
                <a:close/>
                <a:moveTo>
                  <a:pt x="228777" y="85158"/>
                </a:moveTo>
                <a:lnTo>
                  <a:pt x="229474" y="87311"/>
                </a:lnTo>
                <a:lnTo>
                  <a:pt x="221779" y="90320"/>
                </a:lnTo>
                <a:cubicBezTo>
                  <a:pt x="221747" y="90320"/>
                  <a:pt x="221715" y="90352"/>
                  <a:pt x="221715" y="90352"/>
                </a:cubicBezTo>
                <a:lnTo>
                  <a:pt x="220923" y="88008"/>
                </a:lnTo>
                <a:lnTo>
                  <a:pt x="228777" y="85158"/>
                </a:lnTo>
                <a:close/>
                <a:moveTo>
                  <a:pt x="269219" y="81801"/>
                </a:moveTo>
                <a:lnTo>
                  <a:pt x="273019" y="87375"/>
                </a:lnTo>
                <a:lnTo>
                  <a:pt x="266400" y="90573"/>
                </a:lnTo>
                <a:lnTo>
                  <a:pt x="263740" y="84683"/>
                </a:lnTo>
                <a:lnTo>
                  <a:pt x="268649" y="82308"/>
                </a:lnTo>
                <a:cubicBezTo>
                  <a:pt x="268680" y="82276"/>
                  <a:pt x="268712" y="82244"/>
                  <a:pt x="268744" y="82213"/>
                </a:cubicBezTo>
                <a:lnTo>
                  <a:pt x="269219" y="81801"/>
                </a:lnTo>
                <a:close/>
                <a:moveTo>
                  <a:pt x="218738" y="82878"/>
                </a:moveTo>
                <a:lnTo>
                  <a:pt x="220385" y="87755"/>
                </a:lnTo>
                <a:lnTo>
                  <a:pt x="211866" y="90858"/>
                </a:lnTo>
                <a:lnTo>
                  <a:pt x="210029" y="85760"/>
                </a:lnTo>
                <a:lnTo>
                  <a:pt x="218738" y="82878"/>
                </a:lnTo>
                <a:close/>
                <a:moveTo>
                  <a:pt x="119519" y="85950"/>
                </a:moveTo>
                <a:lnTo>
                  <a:pt x="125251" y="86741"/>
                </a:lnTo>
                <a:lnTo>
                  <a:pt x="124301" y="91302"/>
                </a:lnTo>
                <a:lnTo>
                  <a:pt x="118759" y="90383"/>
                </a:lnTo>
                <a:lnTo>
                  <a:pt x="119519" y="85950"/>
                </a:lnTo>
                <a:close/>
                <a:moveTo>
                  <a:pt x="185106" y="87787"/>
                </a:moveTo>
                <a:lnTo>
                  <a:pt x="185929" y="90288"/>
                </a:lnTo>
                <a:lnTo>
                  <a:pt x="182034" y="91587"/>
                </a:lnTo>
                <a:lnTo>
                  <a:pt x="182224" y="88705"/>
                </a:lnTo>
                <a:lnTo>
                  <a:pt x="185106" y="87787"/>
                </a:lnTo>
                <a:close/>
                <a:moveTo>
                  <a:pt x="125726" y="86836"/>
                </a:moveTo>
                <a:lnTo>
                  <a:pt x="129305" y="87343"/>
                </a:lnTo>
                <a:lnTo>
                  <a:pt x="128671" y="92062"/>
                </a:lnTo>
                <a:lnTo>
                  <a:pt x="124745" y="91397"/>
                </a:lnTo>
                <a:lnTo>
                  <a:pt x="125726" y="86836"/>
                </a:lnTo>
                <a:close/>
                <a:moveTo>
                  <a:pt x="263328" y="84873"/>
                </a:moveTo>
                <a:lnTo>
                  <a:pt x="265989" y="90763"/>
                </a:lnTo>
                <a:lnTo>
                  <a:pt x="262663" y="92379"/>
                </a:lnTo>
                <a:lnTo>
                  <a:pt x="260510" y="86203"/>
                </a:lnTo>
                <a:lnTo>
                  <a:pt x="263328" y="84873"/>
                </a:lnTo>
                <a:close/>
                <a:moveTo>
                  <a:pt x="229632" y="87755"/>
                </a:moveTo>
                <a:lnTo>
                  <a:pt x="230298" y="89908"/>
                </a:lnTo>
                <a:lnTo>
                  <a:pt x="222475" y="92600"/>
                </a:lnTo>
                <a:lnTo>
                  <a:pt x="221842" y="90763"/>
                </a:lnTo>
                <a:lnTo>
                  <a:pt x="221937" y="90763"/>
                </a:lnTo>
                <a:lnTo>
                  <a:pt x="229632" y="87755"/>
                </a:lnTo>
                <a:close/>
                <a:moveTo>
                  <a:pt x="202492" y="84176"/>
                </a:moveTo>
                <a:lnTo>
                  <a:pt x="203569" y="87438"/>
                </a:lnTo>
                <a:lnTo>
                  <a:pt x="201890" y="92727"/>
                </a:lnTo>
                <a:lnTo>
                  <a:pt x="200814" y="89497"/>
                </a:lnTo>
                <a:cubicBezTo>
                  <a:pt x="201415" y="87628"/>
                  <a:pt x="201985" y="85855"/>
                  <a:pt x="202492" y="84176"/>
                </a:cubicBezTo>
                <a:close/>
                <a:moveTo>
                  <a:pt x="209586" y="85886"/>
                </a:moveTo>
                <a:lnTo>
                  <a:pt x="211423" y="91017"/>
                </a:lnTo>
                <a:lnTo>
                  <a:pt x="206451" y="92854"/>
                </a:lnTo>
                <a:cubicBezTo>
                  <a:pt x="205501" y="90130"/>
                  <a:pt x="204867" y="88262"/>
                  <a:pt x="204582" y="87533"/>
                </a:cubicBezTo>
                <a:lnTo>
                  <a:pt x="209586" y="85886"/>
                </a:lnTo>
                <a:close/>
                <a:moveTo>
                  <a:pt x="129748" y="87407"/>
                </a:moveTo>
                <a:lnTo>
                  <a:pt x="134879" y="88135"/>
                </a:lnTo>
                <a:lnTo>
                  <a:pt x="134119" y="92949"/>
                </a:lnTo>
                <a:lnTo>
                  <a:pt x="129147" y="92125"/>
                </a:lnTo>
                <a:lnTo>
                  <a:pt x="129748" y="87407"/>
                </a:lnTo>
                <a:close/>
                <a:moveTo>
                  <a:pt x="103906" y="88483"/>
                </a:moveTo>
                <a:lnTo>
                  <a:pt x="103558" y="93012"/>
                </a:lnTo>
                <a:lnTo>
                  <a:pt x="92727" y="93202"/>
                </a:lnTo>
                <a:lnTo>
                  <a:pt x="92600" y="89117"/>
                </a:lnTo>
                <a:lnTo>
                  <a:pt x="103906" y="88483"/>
                </a:lnTo>
                <a:close/>
                <a:moveTo>
                  <a:pt x="92157" y="89180"/>
                </a:moveTo>
                <a:lnTo>
                  <a:pt x="92284" y="93234"/>
                </a:lnTo>
                <a:lnTo>
                  <a:pt x="90035" y="93265"/>
                </a:lnTo>
                <a:lnTo>
                  <a:pt x="89465" y="89307"/>
                </a:lnTo>
                <a:lnTo>
                  <a:pt x="92157" y="89180"/>
                </a:lnTo>
                <a:close/>
                <a:moveTo>
                  <a:pt x="181749" y="88863"/>
                </a:moveTo>
                <a:lnTo>
                  <a:pt x="181590" y="91745"/>
                </a:lnTo>
                <a:lnTo>
                  <a:pt x="175478" y="93740"/>
                </a:lnTo>
                <a:lnTo>
                  <a:pt x="175478" y="93740"/>
                </a:lnTo>
                <a:lnTo>
                  <a:pt x="176080" y="90668"/>
                </a:lnTo>
                <a:cubicBezTo>
                  <a:pt x="177727" y="90162"/>
                  <a:pt x="179659" y="89560"/>
                  <a:pt x="181749" y="88863"/>
                </a:cubicBezTo>
                <a:close/>
                <a:moveTo>
                  <a:pt x="194005" y="84841"/>
                </a:moveTo>
                <a:lnTo>
                  <a:pt x="196412" y="92727"/>
                </a:lnTo>
                <a:lnTo>
                  <a:pt x="192548" y="93867"/>
                </a:lnTo>
                <a:lnTo>
                  <a:pt x="190870" y="88927"/>
                </a:lnTo>
                <a:lnTo>
                  <a:pt x="189919" y="86203"/>
                </a:lnTo>
                <a:lnTo>
                  <a:pt x="194005" y="84841"/>
                </a:lnTo>
                <a:close/>
                <a:moveTo>
                  <a:pt x="135322" y="88167"/>
                </a:moveTo>
                <a:lnTo>
                  <a:pt x="141719" y="89053"/>
                </a:lnTo>
                <a:cubicBezTo>
                  <a:pt x="141434" y="90700"/>
                  <a:pt x="141149" y="92379"/>
                  <a:pt x="140864" y="94057"/>
                </a:cubicBezTo>
                <a:lnTo>
                  <a:pt x="134562" y="93012"/>
                </a:lnTo>
                <a:lnTo>
                  <a:pt x="135322" y="88167"/>
                </a:lnTo>
                <a:close/>
                <a:moveTo>
                  <a:pt x="25050" y="50797"/>
                </a:moveTo>
                <a:cubicBezTo>
                  <a:pt x="25335" y="52286"/>
                  <a:pt x="25557" y="53426"/>
                  <a:pt x="25715" y="54027"/>
                </a:cubicBezTo>
                <a:cubicBezTo>
                  <a:pt x="27077" y="59000"/>
                  <a:pt x="31099" y="64352"/>
                  <a:pt x="35279" y="66727"/>
                </a:cubicBezTo>
                <a:cubicBezTo>
                  <a:pt x="37275" y="67835"/>
                  <a:pt x="40663" y="69292"/>
                  <a:pt x="43957" y="70717"/>
                </a:cubicBezTo>
                <a:cubicBezTo>
                  <a:pt x="46807" y="71952"/>
                  <a:pt x="50734" y="73599"/>
                  <a:pt x="51272" y="74137"/>
                </a:cubicBezTo>
                <a:cubicBezTo>
                  <a:pt x="51684" y="74517"/>
                  <a:pt x="54598" y="77589"/>
                  <a:pt x="58398" y="81611"/>
                </a:cubicBezTo>
                <a:lnTo>
                  <a:pt x="57448" y="94184"/>
                </a:lnTo>
                <a:lnTo>
                  <a:pt x="52602" y="83955"/>
                </a:lnTo>
                <a:cubicBezTo>
                  <a:pt x="52507" y="83733"/>
                  <a:pt x="52317" y="83543"/>
                  <a:pt x="52096" y="83448"/>
                </a:cubicBezTo>
                <a:cubicBezTo>
                  <a:pt x="36008" y="75024"/>
                  <a:pt x="18241" y="65143"/>
                  <a:pt x="17006" y="63401"/>
                </a:cubicBezTo>
                <a:cubicBezTo>
                  <a:pt x="16468" y="62546"/>
                  <a:pt x="15201" y="57923"/>
                  <a:pt x="13871" y="53046"/>
                </a:cubicBezTo>
                <a:cubicBezTo>
                  <a:pt x="17766" y="52254"/>
                  <a:pt x="21630" y="51462"/>
                  <a:pt x="25050" y="50797"/>
                </a:cubicBezTo>
                <a:close/>
                <a:moveTo>
                  <a:pt x="104825" y="88547"/>
                </a:moveTo>
                <a:lnTo>
                  <a:pt x="118221" y="90763"/>
                </a:lnTo>
                <a:lnTo>
                  <a:pt x="117461" y="95102"/>
                </a:lnTo>
                <a:lnTo>
                  <a:pt x="104508" y="93075"/>
                </a:lnTo>
                <a:lnTo>
                  <a:pt x="104825" y="88547"/>
                </a:lnTo>
                <a:close/>
                <a:moveTo>
                  <a:pt x="190489" y="89307"/>
                </a:moveTo>
                <a:lnTo>
                  <a:pt x="192073" y="93994"/>
                </a:lnTo>
                <a:lnTo>
                  <a:pt x="188019" y="95229"/>
                </a:lnTo>
                <a:lnTo>
                  <a:pt x="186531" y="90605"/>
                </a:lnTo>
                <a:lnTo>
                  <a:pt x="190489" y="89307"/>
                </a:lnTo>
                <a:close/>
                <a:moveTo>
                  <a:pt x="186056" y="90732"/>
                </a:moveTo>
                <a:lnTo>
                  <a:pt x="187544" y="95260"/>
                </a:lnTo>
                <a:lnTo>
                  <a:pt x="181844" y="95039"/>
                </a:lnTo>
                <a:lnTo>
                  <a:pt x="182002" y="92062"/>
                </a:lnTo>
                <a:lnTo>
                  <a:pt x="186056" y="90732"/>
                </a:lnTo>
                <a:close/>
                <a:moveTo>
                  <a:pt x="249457" y="84335"/>
                </a:moveTo>
                <a:lnTo>
                  <a:pt x="251009" y="89782"/>
                </a:lnTo>
                <a:lnTo>
                  <a:pt x="239323" y="95419"/>
                </a:lnTo>
                <a:cubicBezTo>
                  <a:pt x="239292" y="93455"/>
                  <a:pt x="239323" y="91143"/>
                  <a:pt x="239482" y="88547"/>
                </a:cubicBezTo>
                <a:lnTo>
                  <a:pt x="239513" y="88547"/>
                </a:lnTo>
                <a:lnTo>
                  <a:pt x="249457" y="84335"/>
                </a:lnTo>
                <a:close/>
                <a:moveTo>
                  <a:pt x="220512" y="88198"/>
                </a:moveTo>
                <a:lnTo>
                  <a:pt x="222064" y="92727"/>
                </a:lnTo>
                <a:lnTo>
                  <a:pt x="213576" y="95672"/>
                </a:lnTo>
                <a:lnTo>
                  <a:pt x="212024" y="91302"/>
                </a:lnTo>
                <a:lnTo>
                  <a:pt x="220512" y="88198"/>
                </a:lnTo>
                <a:close/>
                <a:moveTo>
                  <a:pt x="118664" y="90827"/>
                </a:moveTo>
                <a:lnTo>
                  <a:pt x="123129" y="91587"/>
                </a:lnTo>
                <a:lnTo>
                  <a:pt x="122496" y="95894"/>
                </a:lnTo>
                <a:lnTo>
                  <a:pt x="117904" y="95165"/>
                </a:lnTo>
                <a:lnTo>
                  <a:pt x="118664" y="90827"/>
                </a:lnTo>
                <a:close/>
                <a:moveTo>
                  <a:pt x="230456" y="90320"/>
                </a:moveTo>
                <a:lnTo>
                  <a:pt x="231406" y="93392"/>
                </a:lnTo>
                <a:lnTo>
                  <a:pt x="223584" y="95894"/>
                </a:lnTo>
                <a:lnTo>
                  <a:pt x="222634" y="93012"/>
                </a:lnTo>
                <a:lnTo>
                  <a:pt x="230456" y="90320"/>
                </a:lnTo>
                <a:close/>
                <a:moveTo>
                  <a:pt x="198312" y="83416"/>
                </a:moveTo>
                <a:lnTo>
                  <a:pt x="200339" y="89497"/>
                </a:lnTo>
                <a:cubicBezTo>
                  <a:pt x="199610" y="91808"/>
                  <a:pt x="198850" y="94184"/>
                  <a:pt x="198090" y="96559"/>
                </a:cubicBezTo>
                <a:lnTo>
                  <a:pt x="194416" y="84715"/>
                </a:lnTo>
                <a:lnTo>
                  <a:pt x="198312" y="83416"/>
                </a:lnTo>
                <a:close/>
                <a:moveTo>
                  <a:pt x="259686" y="86615"/>
                </a:moveTo>
                <a:lnTo>
                  <a:pt x="261840" y="92790"/>
                </a:lnTo>
                <a:lnTo>
                  <a:pt x="253859" y="96654"/>
                </a:lnTo>
                <a:lnTo>
                  <a:pt x="251706" y="90478"/>
                </a:lnTo>
                <a:lnTo>
                  <a:pt x="259686" y="86615"/>
                </a:lnTo>
                <a:close/>
                <a:moveTo>
                  <a:pt x="123604" y="91650"/>
                </a:moveTo>
                <a:lnTo>
                  <a:pt x="128608" y="92505"/>
                </a:lnTo>
                <a:lnTo>
                  <a:pt x="128101" y="96780"/>
                </a:lnTo>
                <a:lnTo>
                  <a:pt x="122939" y="95989"/>
                </a:lnTo>
                <a:lnTo>
                  <a:pt x="123604" y="91650"/>
                </a:lnTo>
                <a:close/>
                <a:moveTo>
                  <a:pt x="175605" y="90827"/>
                </a:moveTo>
                <a:lnTo>
                  <a:pt x="174972" y="93899"/>
                </a:lnTo>
                <a:lnTo>
                  <a:pt x="170000" y="95514"/>
                </a:lnTo>
                <a:cubicBezTo>
                  <a:pt x="169905" y="95545"/>
                  <a:pt x="169841" y="95640"/>
                  <a:pt x="169841" y="95735"/>
                </a:cubicBezTo>
                <a:lnTo>
                  <a:pt x="169841" y="96875"/>
                </a:lnTo>
                <a:lnTo>
                  <a:pt x="164521" y="96210"/>
                </a:lnTo>
                <a:lnTo>
                  <a:pt x="165028" y="92157"/>
                </a:lnTo>
                <a:cubicBezTo>
                  <a:pt x="167276" y="92410"/>
                  <a:pt x="168765" y="92569"/>
                  <a:pt x="169240" y="92569"/>
                </a:cubicBezTo>
                <a:cubicBezTo>
                  <a:pt x="169715" y="92569"/>
                  <a:pt x="172026" y="91935"/>
                  <a:pt x="175605" y="90827"/>
                </a:cubicBezTo>
                <a:close/>
                <a:moveTo>
                  <a:pt x="129083" y="92600"/>
                </a:moveTo>
                <a:lnTo>
                  <a:pt x="131712" y="93012"/>
                </a:lnTo>
                <a:lnTo>
                  <a:pt x="131047" y="97256"/>
                </a:lnTo>
                <a:lnTo>
                  <a:pt x="128513" y="96875"/>
                </a:lnTo>
                <a:lnTo>
                  <a:pt x="129083" y="92600"/>
                </a:lnTo>
                <a:close/>
                <a:moveTo>
                  <a:pt x="174877" y="94405"/>
                </a:moveTo>
                <a:lnTo>
                  <a:pt x="174243" y="97414"/>
                </a:lnTo>
                <a:lnTo>
                  <a:pt x="170285" y="96939"/>
                </a:lnTo>
                <a:lnTo>
                  <a:pt x="170285" y="95894"/>
                </a:lnTo>
                <a:lnTo>
                  <a:pt x="174877" y="94405"/>
                </a:lnTo>
                <a:close/>
                <a:moveTo>
                  <a:pt x="211581" y="91460"/>
                </a:moveTo>
                <a:lnTo>
                  <a:pt x="213165" y="95799"/>
                </a:lnTo>
                <a:lnTo>
                  <a:pt x="208066" y="97572"/>
                </a:lnTo>
                <a:cubicBezTo>
                  <a:pt x="207496" y="95989"/>
                  <a:pt x="207021" y="94564"/>
                  <a:pt x="206577" y="93297"/>
                </a:cubicBezTo>
                <a:lnTo>
                  <a:pt x="211581" y="91460"/>
                </a:lnTo>
                <a:close/>
                <a:moveTo>
                  <a:pt x="132187" y="93075"/>
                </a:moveTo>
                <a:lnTo>
                  <a:pt x="134055" y="93392"/>
                </a:lnTo>
                <a:lnTo>
                  <a:pt x="133390" y="97604"/>
                </a:lnTo>
                <a:lnTo>
                  <a:pt x="131490" y="97319"/>
                </a:lnTo>
                <a:lnTo>
                  <a:pt x="132187" y="93075"/>
                </a:lnTo>
                <a:close/>
                <a:moveTo>
                  <a:pt x="88357" y="84746"/>
                </a:moveTo>
                <a:lnTo>
                  <a:pt x="89624" y="93487"/>
                </a:lnTo>
                <a:cubicBezTo>
                  <a:pt x="89655" y="93614"/>
                  <a:pt x="89750" y="93677"/>
                  <a:pt x="89877" y="93677"/>
                </a:cubicBezTo>
                <a:lnTo>
                  <a:pt x="92315" y="93645"/>
                </a:lnTo>
                <a:lnTo>
                  <a:pt x="92410" y="97636"/>
                </a:lnTo>
                <a:lnTo>
                  <a:pt x="84461" y="97446"/>
                </a:lnTo>
                <a:cubicBezTo>
                  <a:pt x="83986" y="93930"/>
                  <a:pt x="83353" y="89275"/>
                  <a:pt x="82783" y="84810"/>
                </a:cubicBezTo>
                <a:lnTo>
                  <a:pt x="82783" y="84810"/>
                </a:lnTo>
                <a:lnTo>
                  <a:pt x="83955" y="84936"/>
                </a:lnTo>
                <a:lnTo>
                  <a:pt x="84113" y="84936"/>
                </a:lnTo>
                <a:lnTo>
                  <a:pt x="88357" y="84746"/>
                </a:lnTo>
                <a:close/>
                <a:moveTo>
                  <a:pt x="103526" y="93455"/>
                </a:moveTo>
                <a:lnTo>
                  <a:pt x="103241" y="97382"/>
                </a:lnTo>
                <a:lnTo>
                  <a:pt x="92822" y="97667"/>
                </a:lnTo>
                <a:lnTo>
                  <a:pt x="92727" y="93645"/>
                </a:lnTo>
                <a:lnTo>
                  <a:pt x="103526" y="93455"/>
                </a:lnTo>
                <a:close/>
                <a:moveTo>
                  <a:pt x="142638" y="89180"/>
                </a:moveTo>
                <a:lnTo>
                  <a:pt x="145614" y="89560"/>
                </a:lnTo>
                <a:lnTo>
                  <a:pt x="144221" y="97731"/>
                </a:lnTo>
                <a:lnTo>
                  <a:pt x="141244" y="97351"/>
                </a:lnTo>
                <a:cubicBezTo>
                  <a:pt x="141719" y="94595"/>
                  <a:pt x="142194" y="91840"/>
                  <a:pt x="142638" y="89180"/>
                </a:cubicBezTo>
                <a:close/>
                <a:moveTo>
                  <a:pt x="237201" y="88008"/>
                </a:moveTo>
                <a:cubicBezTo>
                  <a:pt x="237011" y="91270"/>
                  <a:pt x="236980" y="94089"/>
                  <a:pt x="237043" y="96400"/>
                </a:cubicBezTo>
                <a:lnTo>
                  <a:pt x="233274" y="97731"/>
                </a:lnTo>
                <a:lnTo>
                  <a:pt x="231913" y="93455"/>
                </a:lnTo>
                <a:lnTo>
                  <a:pt x="230868" y="90193"/>
                </a:lnTo>
                <a:lnTo>
                  <a:pt x="237201" y="88008"/>
                </a:lnTo>
                <a:close/>
                <a:moveTo>
                  <a:pt x="146058" y="89655"/>
                </a:moveTo>
                <a:lnTo>
                  <a:pt x="148053" y="89908"/>
                </a:lnTo>
                <a:lnTo>
                  <a:pt x="146723" y="98142"/>
                </a:lnTo>
                <a:lnTo>
                  <a:pt x="144696" y="97857"/>
                </a:lnTo>
                <a:lnTo>
                  <a:pt x="146058" y="89655"/>
                </a:lnTo>
                <a:close/>
                <a:moveTo>
                  <a:pt x="181559" y="92220"/>
                </a:moveTo>
                <a:lnTo>
                  <a:pt x="181147" y="98301"/>
                </a:lnTo>
                <a:lnTo>
                  <a:pt x="174687" y="97509"/>
                </a:lnTo>
                <a:lnTo>
                  <a:pt x="175352" y="94247"/>
                </a:lnTo>
                <a:lnTo>
                  <a:pt x="181559" y="92220"/>
                </a:lnTo>
                <a:close/>
                <a:moveTo>
                  <a:pt x="148496" y="89972"/>
                </a:moveTo>
                <a:lnTo>
                  <a:pt x="150238" y="90225"/>
                </a:lnTo>
                <a:lnTo>
                  <a:pt x="148908" y="98396"/>
                </a:lnTo>
                <a:lnTo>
                  <a:pt x="147198" y="98174"/>
                </a:lnTo>
                <a:lnTo>
                  <a:pt x="148496" y="89972"/>
                </a:lnTo>
                <a:close/>
                <a:moveTo>
                  <a:pt x="273272" y="87755"/>
                </a:moveTo>
                <a:lnTo>
                  <a:pt x="276946" y="92822"/>
                </a:lnTo>
                <a:lnTo>
                  <a:pt x="266052" y="98396"/>
                </a:lnTo>
                <a:lnTo>
                  <a:pt x="263582" y="95039"/>
                </a:lnTo>
                <a:lnTo>
                  <a:pt x="262822" y="92822"/>
                </a:lnTo>
                <a:lnTo>
                  <a:pt x="273272" y="87755"/>
                </a:lnTo>
                <a:close/>
                <a:moveTo>
                  <a:pt x="134499" y="93455"/>
                </a:moveTo>
                <a:lnTo>
                  <a:pt x="140801" y="94532"/>
                </a:lnTo>
                <a:cubicBezTo>
                  <a:pt x="140547" y="95894"/>
                  <a:pt x="140326" y="97287"/>
                  <a:pt x="140072" y="98681"/>
                </a:cubicBezTo>
                <a:lnTo>
                  <a:pt x="133834" y="97699"/>
                </a:lnTo>
                <a:lnTo>
                  <a:pt x="134499" y="93455"/>
                </a:lnTo>
                <a:close/>
                <a:moveTo>
                  <a:pt x="104476" y="93519"/>
                </a:moveTo>
                <a:lnTo>
                  <a:pt x="117397" y="95577"/>
                </a:lnTo>
                <a:lnTo>
                  <a:pt x="116827" y="98744"/>
                </a:lnTo>
                <a:lnTo>
                  <a:pt x="108150" y="97256"/>
                </a:lnTo>
                <a:lnTo>
                  <a:pt x="108118" y="97256"/>
                </a:lnTo>
                <a:lnTo>
                  <a:pt x="104191" y="97351"/>
                </a:lnTo>
                <a:lnTo>
                  <a:pt x="104476" y="93519"/>
                </a:lnTo>
                <a:close/>
                <a:moveTo>
                  <a:pt x="150681" y="90288"/>
                </a:moveTo>
                <a:lnTo>
                  <a:pt x="153817" y="90700"/>
                </a:lnTo>
                <a:lnTo>
                  <a:pt x="152487" y="98934"/>
                </a:lnTo>
                <a:lnTo>
                  <a:pt x="149351" y="98491"/>
                </a:lnTo>
                <a:lnTo>
                  <a:pt x="150681" y="90288"/>
                </a:lnTo>
                <a:close/>
                <a:moveTo>
                  <a:pt x="261967" y="93234"/>
                </a:moveTo>
                <a:lnTo>
                  <a:pt x="262663" y="95229"/>
                </a:lnTo>
                <a:lnTo>
                  <a:pt x="254683" y="99029"/>
                </a:lnTo>
                <a:lnTo>
                  <a:pt x="253986" y="97097"/>
                </a:lnTo>
                <a:lnTo>
                  <a:pt x="261967" y="93234"/>
                </a:lnTo>
                <a:close/>
                <a:moveTo>
                  <a:pt x="154292" y="90763"/>
                </a:moveTo>
                <a:cubicBezTo>
                  <a:pt x="155654" y="90953"/>
                  <a:pt x="156952" y="91112"/>
                  <a:pt x="158187" y="91270"/>
                </a:cubicBezTo>
                <a:lnTo>
                  <a:pt x="156857" y="99536"/>
                </a:lnTo>
                <a:lnTo>
                  <a:pt x="152962" y="98966"/>
                </a:lnTo>
                <a:lnTo>
                  <a:pt x="154292" y="90763"/>
                </a:lnTo>
                <a:close/>
                <a:moveTo>
                  <a:pt x="158630" y="91365"/>
                </a:moveTo>
                <a:cubicBezTo>
                  <a:pt x="159770" y="91492"/>
                  <a:pt x="160816" y="91650"/>
                  <a:pt x="161829" y="91745"/>
                </a:cubicBezTo>
                <a:lnTo>
                  <a:pt x="160626" y="100074"/>
                </a:lnTo>
                <a:lnTo>
                  <a:pt x="157300" y="99599"/>
                </a:lnTo>
                <a:lnTo>
                  <a:pt x="158630" y="91365"/>
                </a:lnTo>
                <a:close/>
                <a:moveTo>
                  <a:pt x="277231" y="93202"/>
                </a:moveTo>
                <a:lnTo>
                  <a:pt x="279511" y="96432"/>
                </a:lnTo>
                <a:lnTo>
                  <a:pt x="274381" y="100074"/>
                </a:lnTo>
                <a:lnTo>
                  <a:pt x="271594" y="96084"/>
                </a:lnTo>
                <a:lnTo>
                  <a:pt x="277231" y="93202"/>
                </a:lnTo>
                <a:close/>
                <a:moveTo>
                  <a:pt x="251262" y="90637"/>
                </a:moveTo>
                <a:lnTo>
                  <a:pt x="252688" y="94754"/>
                </a:lnTo>
                <a:lnTo>
                  <a:pt x="239545" y="100359"/>
                </a:lnTo>
                <a:cubicBezTo>
                  <a:pt x="239450" y="99282"/>
                  <a:pt x="239387" y="97952"/>
                  <a:pt x="239355" y="96432"/>
                </a:cubicBezTo>
                <a:lnTo>
                  <a:pt x="251262" y="90637"/>
                </a:lnTo>
                <a:close/>
                <a:moveTo>
                  <a:pt x="162272" y="91840"/>
                </a:moveTo>
                <a:lnTo>
                  <a:pt x="164553" y="92093"/>
                </a:lnTo>
                <a:lnTo>
                  <a:pt x="163476" y="100486"/>
                </a:lnTo>
                <a:lnTo>
                  <a:pt x="161101" y="100137"/>
                </a:lnTo>
                <a:lnTo>
                  <a:pt x="162272" y="91840"/>
                </a:lnTo>
                <a:close/>
                <a:moveTo>
                  <a:pt x="117809" y="95640"/>
                </a:moveTo>
                <a:lnTo>
                  <a:pt x="128006" y="97256"/>
                </a:lnTo>
                <a:lnTo>
                  <a:pt x="127595" y="100549"/>
                </a:lnTo>
                <a:lnTo>
                  <a:pt x="117271" y="98807"/>
                </a:lnTo>
                <a:lnTo>
                  <a:pt x="117809" y="95640"/>
                </a:lnTo>
                <a:close/>
                <a:moveTo>
                  <a:pt x="231564" y="93835"/>
                </a:moveTo>
                <a:lnTo>
                  <a:pt x="232831" y="97889"/>
                </a:lnTo>
                <a:lnTo>
                  <a:pt x="225167" y="100612"/>
                </a:lnTo>
                <a:lnTo>
                  <a:pt x="224249" y="97857"/>
                </a:lnTo>
                <a:lnTo>
                  <a:pt x="223742" y="96337"/>
                </a:lnTo>
                <a:lnTo>
                  <a:pt x="231564" y="93835"/>
                </a:lnTo>
                <a:close/>
                <a:moveTo>
                  <a:pt x="200592" y="90225"/>
                </a:moveTo>
                <a:lnTo>
                  <a:pt x="201669" y="93487"/>
                </a:lnTo>
                <a:lnTo>
                  <a:pt x="199357" y="100676"/>
                </a:lnTo>
                <a:lnTo>
                  <a:pt x="198343" y="97351"/>
                </a:lnTo>
                <a:cubicBezTo>
                  <a:pt x="199103" y="94944"/>
                  <a:pt x="199864" y="92537"/>
                  <a:pt x="200592" y="90225"/>
                </a:cubicBezTo>
                <a:close/>
                <a:moveTo>
                  <a:pt x="222190" y="93170"/>
                </a:moveTo>
                <a:lnTo>
                  <a:pt x="223742" y="97794"/>
                </a:lnTo>
                <a:lnTo>
                  <a:pt x="215413" y="100739"/>
                </a:lnTo>
                <a:lnTo>
                  <a:pt x="213735" y="96084"/>
                </a:lnTo>
                <a:lnTo>
                  <a:pt x="222190" y="93170"/>
                </a:lnTo>
                <a:close/>
                <a:moveTo>
                  <a:pt x="164426" y="96685"/>
                </a:moveTo>
                <a:lnTo>
                  <a:pt x="169810" y="97351"/>
                </a:lnTo>
                <a:lnTo>
                  <a:pt x="169113" y="101246"/>
                </a:lnTo>
                <a:lnTo>
                  <a:pt x="163919" y="100549"/>
                </a:lnTo>
                <a:lnTo>
                  <a:pt x="164426" y="96685"/>
                </a:lnTo>
                <a:close/>
                <a:moveTo>
                  <a:pt x="128481" y="97319"/>
                </a:moveTo>
                <a:lnTo>
                  <a:pt x="133295" y="98079"/>
                </a:lnTo>
                <a:lnTo>
                  <a:pt x="132788" y="101436"/>
                </a:lnTo>
                <a:lnTo>
                  <a:pt x="128038" y="100612"/>
                </a:lnTo>
                <a:lnTo>
                  <a:pt x="128481" y="97319"/>
                </a:lnTo>
                <a:close/>
                <a:moveTo>
                  <a:pt x="170253" y="97414"/>
                </a:moveTo>
                <a:lnTo>
                  <a:pt x="174148" y="97889"/>
                </a:lnTo>
                <a:lnTo>
                  <a:pt x="173357" y="101848"/>
                </a:lnTo>
                <a:lnTo>
                  <a:pt x="169556" y="101309"/>
                </a:lnTo>
                <a:lnTo>
                  <a:pt x="170253" y="97414"/>
                </a:lnTo>
                <a:close/>
                <a:moveTo>
                  <a:pt x="62610" y="82624"/>
                </a:moveTo>
                <a:lnTo>
                  <a:pt x="81865" y="84683"/>
                </a:lnTo>
                <a:cubicBezTo>
                  <a:pt x="82623" y="90592"/>
                  <a:pt x="83476" y="97194"/>
                  <a:pt x="84109" y="102163"/>
                </a:cubicBezTo>
                <a:lnTo>
                  <a:pt x="84109" y="102163"/>
                </a:lnTo>
                <a:cubicBezTo>
                  <a:pt x="82732" y="102100"/>
                  <a:pt x="81638" y="102038"/>
                  <a:pt x="81073" y="102038"/>
                </a:cubicBezTo>
                <a:cubicBezTo>
                  <a:pt x="79141" y="100011"/>
                  <a:pt x="69989" y="90383"/>
                  <a:pt x="62610" y="82624"/>
                </a:cubicBezTo>
                <a:close/>
                <a:moveTo>
                  <a:pt x="108087" y="97731"/>
                </a:moveTo>
                <a:lnTo>
                  <a:pt x="116732" y="99187"/>
                </a:lnTo>
                <a:lnTo>
                  <a:pt x="116131" y="102544"/>
                </a:lnTo>
                <a:lnTo>
                  <a:pt x="112964" y="102069"/>
                </a:lnTo>
                <a:lnTo>
                  <a:pt x="112900" y="102069"/>
                </a:lnTo>
                <a:lnTo>
                  <a:pt x="110082" y="102354"/>
                </a:lnTo>
                <a:lnTo>
                  <a:pt x="104603" y="97826"/>
                </a:lnTo>
                <a:lnTo>
                  <a:pt x="108087" y="97731"/>
                </a:lnTo>
                <a:close/>
                <a:moveTo>
                  <a:pt x="133770" y="98142"/>
                </a:moveTo>
                <a:lnTo>
                  <a:pt x="140009" y="99124"/>
                </a:lnTo>
                <a:cubicBezTo>
                  <a:pt x="139787" y="100264"/>
                  <a:pt x="139597" y="101404"/>
                  <a:pt x="139407" y="102544"/>
                </a:cubicBezTo>
                <a:lnTo>
                  <a:pt x="133232" y="101499"/>
                </a:lnTo>
                <a:lnTo>
                  <a:pt x="133770" y="98142"/>
                </a:lnTo>
                <a:close/>
                <a:moveTo>
                  <a:pt x="262885" y="95640"/>
                </a:moveTo>
                <a:lnTo>
                  <a:pt x="265197" y="98776"/>
                </a:lnTo>
                <a:lnTo>
                  <a:pt x="255949" y="102734"/>
                </a:lnTo>
                <a:lnTo>
                  <a:pt x="254809" y="99472"/>
                </a:lnTo>
                <a:lnTo>
                  <a:pt x="262885" y="95640"/>
                </a:lnTo>
                <a:close/>
                <a:moveTo>
                  <a:pt x="174623" y="97952"/>
                </a:moveTo>
                <a:lnTo>
                  <a:pt x="181147" y="98744"/>
                </a:lnTo>
                <a:lnTo>
                  <a:pt x="180862" y="102893"/>
                </a:lnTo>
                <a:lnTo>
                  <a:pt x="173800" y="101911"/>
                </a:lnTo>
                <a:lnTo>
                  <a:pt x="174623" y="97952"/>
                </a:lnTo>
                <a:close/>
                <a:moveTo>
                  <a:pt x="271182" y="96274"/>
                </a:moveTo>
                <a:lnTo>
                  <a:pt x="274001" y="100359"/>
                </a:lnTo>
                <a:lnTo>
                  <a:pt x="269694" y="103399"/>
                </a:lnTo>
                <a:lnTo>
                  <a:pt x="266305" y="98776"/>
                </a:lnTo>
                <a:lnTo>
                  <a:pt x="271182" y="96274"/>
                </a:lnTo>
                <a:close/>
                <a:moveTo>
                  <a:pt x="252846" y="95197"/>
                </a:moveTo>
                <a:lnTo>
                  <a:pt x="253416" y="96844"/>
                </a:lnTo>
                <a:lnTo>
                  <a:pt x="239862" y="103431"/>
                </a:lnTo>
                <a:cubicBezTo>
                  <a:pt x="239798" y="102861"/>
                  <a:pt x="239672" y="102006"/>
                  <a:pt x="239577" y="100834"/>
                </a:cubicBezTo>
                <a:lnTo>
                  <a:pt x="252846" y="95197"/>
                </a:lnTo>
                <a:close/>
                <a:moveTo>
                  <a:pt x="196570" y="93139"/>
                </a:moveTo>
                <a:lnTo>
                  <a:pt x="197837" y="97351"/>
                </a:lnTo>
                <a:cubicBezTo>
                  <a:pt x="197172" y="99441"/>
                  <a:pt x="196507" y="101531"/>
                  <a:pt x="195842" y="103589"/>
                </a:cubicBezTo>
                <a:lnTo>
                  <a:pt x="195683" y="103083"/>
                </a:lnTo>
                <a:lnTo>
                  <a:pt x="192675" y="94310"/>
                </a:lnTo>
                <a:lnTo>
                  <a:pt x="196570" y="93139"/>
                </a:lnTo>
                <a:close/>
                <a:moveTo>
                  <a:pt x="181812" y="95482"/>
                </a:moveTo>
                <a:lnTo>
                  <a:pt x="186563" y="95672"/>
                </a:lnTo>
                <a:lnTo>
                  <a:pt x="186024" y="103621"/>
                </a:lnTo>
                <a:lnTo>
                  <a:pt x="181337" y="102956"/>
                </a:lnTo>
                <a:lnTo>
                  <a:pt x="181812" y="95482"/>
                </a:lnTo>
                <a:close/>
                <a:moveTo>
                  <a:pt x="223869" y="98237"/>
                </a:moveTo>
                <a:lnTo>
                  <a:pt x="224724" y="100771"/>
                </a:lnTo>
                <a:lnTo>
                  <a:pt x="216458" y="103684"/>
                </a:lnTo>
                <a:lnTo>
                  <a:pt x="215571" y="101182"/>
                </a:lnTo>
                <a:lnTo>
                  <a:pt x="223869" y="98237"/>
                </a:lnTo>
                <a:close/>
                <a:moveTo>
                  <a:pt x="103210" y="97857"/>
                </a:moveTo>
                <a:lnTo>
                  <a:pt x="103115" y="103748"/>
                </a:lnTo>
                <a:cubicBezTo>
                  <a:pt x="98998" y="103019"/>
                  <a:pt x="90352" y="102481"/>
                  <a:pt x="85031" y="102228"/>
                </a:cubicBezTo>
                <a:lnTo>
                  <a:pt x="84493" y="97921"/>
                </a:lnTo>
                <a:lnTo>
                  <a:pt x="92600" y="98111"/>
                </a:lnTo>
                <a:lnTo>
                  <a:pt x="103210" y="97857"/>
                </a:lnTo>
                <a:close/>
                <a:moveTo>
                  <a:pt x="117207" y="99251"/>
                </a:moveTo>
                <a:lnTo>
                  <a:pt x="127531" y="100992"/>
                </a:lnTo>
                <a:lnTo>
                  <a:pt x="127120" y="104191"/>
                </a:lnTo>
                <a:lnTo>
                  <a:pt x="116606" y="102608"/>
                </a:lnTo>
                <a:lnTo>
                  <a:pt x="117207" y="99251"/>
                </a:lnTo>
                <a:close/>
                <a:moveTo>
                  <a:pt x="187038" y="95672"/>
                </a:moveTo>
                <a:lnTo>
                  <a:pt x="187703" y="95704"/>
                </a:lnTo>
                <a:lnTo>
                  <a:pt x="190489" y="104254"/>
                </a:lnTo>
                <a:lnTo>
                  <a:pt x="186499" y="103684"/>
                </a:lnTo>
                <a:lnTo>
                  <a:pt x="187038" y="95672"/>
                </a:lnTo>
                <a:close/>
                <a:moveTo>
                  <a:pt x="192231" y="94437"/>
                </a:moveTo>
                <a:lnTo>
                  <a:pt x="195145" y="102988"/>
                </a:lnTo>
                <a:lnTo>
                  <a:pt x="190996" y="104254"/>
                </a:lnTo>
                <a:lnTo>
                  <a:pt x="188178" y="95640"/>
                </a:lnTo>
                <a:lnTo>
                  <a:pt x="192231" y="94437"/>
                </a:lnTo>
                <a:close/>
                <a:moveTo>
                  <a:pt x="279796" y="96780"/>
                </a:moveTo>
                <a:lnTo>
                  <a:pt x="282583" y="100676"/>
                </a:lnTo>
                <a:cubicBezTo>
                  <a:pt x="280968" y="101911"/>
                  <a:pt x="279226" y="103178"/>
                  <a:pt x="277421" y="104508"/>
                </a:cubicBezTo>
                <a:lnTo>
                  <a:pt x="274603" y="100454"/>
                </a:lnTo>
                <a:lnTo>
                  <a:pt x="279796" y="96780"/>
                </a:lnTo>
                <a:close/>
                <a:moveTo>
                  <a:pt x="127975" y="101087"/>
                </a:moveTo>
                <a:lnTo>
                  <a:pt x="132725" y="101879"/>
                </a:lnTo>
                <a:lnTo>
                  <a:pt x="132250" y="104951"/>
                </a:lnTo>
                <a:lnTo>
                  <a:pt x="127595" y="104254"/>
                </a:lnTo>
                <a:lnTo>
                  <a:pt x="127975" y="101087"/>
                </a:lnTo>
                <a:close/>
                <a:moveTo>
                  <a:pt x="213291" y="96274"/>
                </a:moveTo>
                <a:lnTo>
                  <a:pt x="216046" y="103843"/>
                </a:lnTo>
                <a:lnTo>
                  <a:pt x="210884" y="105648"/>
                </a:lnTo>
                <a:cubicBezTo>
                  <a:pt x="209907" y="102872"/>
                  <a:pt x="209023" y="100317"/>
                  <a:pt x="208234" y="98012"/>
                </a:cubicBezTo>
                <a:lnTo>
                  <a:pt x="208234" y="98012"/>
                </a:lnTo>
                <a:lnTo>
                  <a:pt x="213291" y="96274"/>
                </a:lnTo>
                <a:close/>
                <a:moveTo>
                  <a:pt x="237075" y="97351"/>
                </a:moveTo>
                <a:cubicBezTo>
                  <a:pt x="237138" y="98934"/>
                  <a:pt x="237233" y="100232"/>
                  <a:pt x="237328" y="101309"/>
                </a:cubicBezTo>
                <a:lnTo>
                  <a:pt x="226909" y="105743"/>
                </a:lnTo>
                <a:lnTo>
                  <a:pt x="226624" y="104888"/>
                </a:lnTo>
                <a:lnTo>
                  <a:pt x="225484" y="101467"/>
                </a:lnTo>
                <a:lnTo>
                  <a:pt x="237075" y="97351"/>
                </a:lnTo>
                <a:close/>
                <a:moveTo>
                  <a:pt x="253574" y="97287"/>
                </a:moveTo>
                <a:lnTo>
                  <a:pt x="254239" y="99219"/>
                </a:lnTo>
                <a:lnTo>
                  <a:pt x="240527" y="105743"/>
                </a:lnTo>
                <a:lnTo>
                  <a:pt x="239988" y="104128"/>
                </a:lnTo>
                <a:cubicBezTo>
                  <a:pt x="239988" y="104096"/>
                  <a:pt x="239988" y="104001"/>
                  <a:pt x="239925" y="103906"/>
                </a:cubicBezTo>
                <a:lnTo>
                  <a:pt x="253574" y="97287"/>
                </a:lnTo>
                <a:close/>
                <a:moveTo>
                  <a:pt x="133168" y="101943"/>
                </a:moveTo>
                <a:lnTo>
                  <a:pt x="139344" y="102988"/>
                </a:lnTo>
                <a:cubicBezTo>
                  <a:pt x="139154" y="104001"/>
                  <a:pt x="138996" y="104951"/>
                  <a:pt x="138806" y="105933"/>
                </a:cubicBezTo>
                <a:lnTo>
                  <a:pt x="132693" y="105014"/>
                </a:lnTo>
                <a:lnTo>
                  <a:pt x="133168" y="101943"/>
                </a:lnTo>
                <a:close/>
                <a:moveTo>
                  <a:pt x="173737" y="102354"/>
                </a:moveTo>
                <a:lnTo>
                  <a:pt x="180862" y="103368"/>
                </a:lnTo>
                <a:lnTo>
                  <a:pt x="180672" y="106123"/>
                </a:lnTo>
                <a:lnTo>
                  <a:pt x="173135" y="105236"/>
                </a:lnTo>
                <a:lnTo>
                  <a:pt x="173737" y="102354"/>
                </a:lnTo>
                <a:close/>
                <a:moveTo>
                  <a:pt x="141149" y="97794"/>
                </a:moveTo>
                <a:lnTo>
                  <a:pt x="144158" y="98206"/>
                </a:lnTo>
                <a:lnTo>
                  <a:pt x="142764" y="106503"/>
                </a:lnTo>
                <a:lnTo>
                  <a:pt x="139724" y="106059"/>
                </a:lnTo>
                <a:cubicBezTo>
                  <a:pt x="140199" y="103431"/>
                  <a:pt x="140674" y="100612"/>
                  <a:pt x="141149" y="97794"/>
                </a:cubicBezTo>
                <a:close/>
                <a:moveTo>
                  <a:pt x="181305" y="103399"/>
                </a:moveTo>
                <a:lnTo>
                  <a:pt x="185992" y="104064"/>
                </a:lnTo>
                <a:lnTo>
                  <a:pt x="185834" y="106693"/>
                </a:lnTo>
                <a:lnTo>
                  <a:pt x="181115" y="106186"/>
                </a:lnTo>
                <a:lnTo>
                  <a:pt x="181305" y="103399"/>
                </a:lnTo>
                <a:close/>
                <a:moveTo>
                  <a:pt x="112932" y="102513"/>
                </a:moveTo>
                <a:lnTo>
                  <a:pt x="116067" y="102988"/>
                </a:lnTo>
                <a:lnTo>
                  <a:pt x="115434" y="106756"/>
                </a:lnTo>
                <a:lnTo>
                  <a:pt x="110588" y="102766"/>
                </a:lnTo>
                <a:lnTo>
                  <a:pt x="112932" y="102513"/>
                </a:lnTo>
                <a:close/>
                <a:moveTo>
                  <a:pt x="144601" y="98269"/>
                </a:moveTo>
                <a:lnTo>
                  <a:pt x="146660" y="98554"/>
                </a:lnTo>
                <a:lnTo>
                  <a:pt x="145298" y="106915"/>
                </a:lnTo>
                <a:lnTo>
                  <a:pt x="143208" y="106598"/>
                </a:lnTo>
                <a:lnTo>
                  <a:pt x="144601" y="98269"/>
                </a:lnTo>
                <a:close/>
                <a:moveTo>
                  <a:pt x="204107" y="88895"/>
                </a:moveTo>
                <a:cubicBezTo>
                  <a:pt x="204994" y="91523"/>
                  <a:pt x="207211" y="97826"/>
                  <a:pt x="209998" y="105933"/>
                </a:cubicBezTo>
                <a:lnTo>
                  <a:pt x="206641" y="107136"/>
                </a:lnTo>
                <a:lnTo>
                  <a:pt x="202397" y="94215"/>
                </a:lnTo>
                <a:lnTo>
                  <a:pt x="204107" y="88895"/>
                </a:lnTo>
                <a:close/>
                <a:moveTo>
                  <a:pt x="147103" y="98617"/>
                </a:moveTo>
                <a:lnTo>
                  <a:pt x="148845" y="98871"/>
                </a:lnTo>
                <a:lnTo>
                  <a:pt x="147483" y="107263"/>
                </a:lnTo>
                <a:lnTo>
                  <a:pt x="145741" y="107010"/>
                </a:lnTo>
                <a:lnTo>
                  <a:pt x="147103" y="98617"/>
                </a:lnTo>
                <a:close/>
                <a:moveTo>
                  <a:pt x="186468" y="104159"/>
                </a:moveTo>
                <a:lnTo>
                  <a:pt x="190648" y="104729"/>
                </a:lnTo>
                <a:lnTo>
                  <a:pt x="191535" y="107390"/>
                </a:lnTo>
                <a:lnTo>
                  <a:pt x="191535" y="107390"/>
                </a:lnTo>
                <a:lnTo>
                  <a:pt x="186278" y="106756"/>
                </a:lnTo>
                <a:lnTo>
                  <a:pt x="186468" y="104159"/>
                </a:lnTo>
                <a:close/>
                <a:moveTo>
                  <a:pt x="198090" y="98079"/>
                </a:moveTo>
                <a:lnTo>
                  <a:pt x="199135" y="101436"/>
                </a:lnTo>
                <a:lnTo>
                  <a:pt x="197203" y="107516"/>
                </a:lnTo>
                <a:lnTo>
                  <a:pt x="196095" y="104286"/>
                </a:lnTo>
                <a:cubicBezTo>
                  <a:pt x="196728" y="102259"/>
                  <a:pt x="197425" y="100169"/>
                  <a:pt x="198090" y="98079"/>
                </a:cubicBezTo>
                <a:close/>
                <a:moveTo>
                  <a:pt x="274254" y="100707"/>
                </a:moveTo>
                <a:lnTo>
                  <a:pt x="277041" y="104761"/>
                </a:lnTo>
                <a:cubicBezTo>
                  <a:pt x="275679" y="105743"/>
                  <a:pt x="274286" y="106756"/>
                  <a:pt x="272892" y="107738"/>
                </a:cubicBezTo>
                <a:lnTo>
                  <a:pt x="269979" y="103748"/>
                </a:lnTo>
                <a:lnTo>
                  <a:pt x="274254" y="100707"/>
                </a:lnTo>
                <a:close/>
                <a:moveTo>
                  <a:pt x="149288" y="98934"/>
                </a:moveTo>
                <a:lnTo>
                  <a:pt x="152392" y="99346"/>
                </a:lnTo>
                <a:lnTo>
                  <a:pt x="151062" y="107801"/>
                </a:lnTo>
                <a:lnTo>
                  <a:pt x="147958" y="107326"/>
                </a:lnTo>
                <a:lnTo>
                  <a:pt x="149288" y="98934"/>
                </a:lnTo>
                <a:close/>
                <a:moveTo>
                  <a:pt x="152835" y="99409"/>
                </a:moveTo>
                <a:lnTo>
                  <a:pt x="156762" y="99979"/>
                </a:lnTo>
                <a:lnTo>
                  <a:pt x="155432" y="108435"/>
                </a:lnTo>
                <a:lnTo>
                  <a:pt x="151473" y="107833"/>
                </a:lnTo>
                <a:lnTo>
                  <a:pt x="152835" y="99409"/>
                </a:lnTo>
                <a:close/>
                <a:moveTo>
                  <a:pt x="237360" y="101784"/>
                </a:moveTo>
                <a:cubicBezTo>
                  <a:pt x="237518" y="103114"/>
                  <a:pt x="237645" y="104001"/>
                  <a:pt x="237708" y="104381"/>
                </a:cubicBezTo>
                <a:lnTo>
                  <a:pt x="227827" y="108466"/>
                </a:lnTo>
                <a:lnTo>
                  <a:pt x="227036" y="106154"/>
                </a:lnTo>
                <a:lnTo>
                  <a:pt x="237360" y="101784"/>
                </a:lnTo>
                <a:close/>
                <a:moveTo>
                  <a:pt x="254398" y="99662"/>
                </a:moveTo>
                <a:lnTo>
                  <a:pt x="255538" y="102893"/>
                </a:lnTo>
                <a:lnTo>
                  <a:pt x="241603" y="108815"/>
                </a:lnTo>
                <a:lnTo>
                  <a:pt x="240685" y="106186"/>
                </a:lnTo>
                <a:lnTo>
                  <a:pt x="254398" y="99662"/>
                </a:lnTo>
                <a:close/>
                <a:moveTo>
                  <a:pt x="157237" y="100042"/>
                </a:moveTo>
                <a:lnTo>
                  <a:pt x="160594" y="100517"/>
                </a:lnTo>
                <a:lnTo>
                  <a:pt x="159359" y="109036"/>
                </a:lnTo>
                <a:lnTo>
                  <a:pt x="155907" y="108530"/>
                </a:lnTo>
                <a:lnTo>
                  <a:pt x="157237" y="100042"/>
                </a:lnTo>
                <a:close/>
                <a:moveTo>
                  <a:pt x="127500" y="104729"/>
                </a:moveTo>
                <a:lnTo>
                  <a:pt x="133295" y="105584"/>
                </a:lnTo>
                <a:lnTo>
                  <a:pt x="132693" y="109068"/>
                </a:lnTo>
                <a:lnTo>
                  <a:pt x="127088" y="107991"/>
                </a:lnTo>
                <a:lnTo>
                  <a:pt x="127500" y="104729"/>
                </a:lnTo>
                <a:close/>
                <a:moveTo>
                  <a:pt x="161037" y="100581"/>
                </a:moveTo>
                <a:lnTo>
                  <a:pt x="163444" y="100897"/>
                </a:lnTo>
                <a:lnTo>
                  <a:pt x="162304" y="109480"/>
                </a:lnTo>
                <a:lnTo>
                  <a:pt x="159802" y="109100"/>
                </a:lnTo>
                <a:lnTo>
                  <a:pt x="161037" y="100581"/>
                </a:lnTo>
                <a:close/>
                <a:moveTo>
                  <a:pt x="225009" y="101594"/>
                </a:moveTo>
                <a:lnTo>
                  <a:pt x="226086" y="104793"/>
                </a:lnTo>
                <a:lnTo>
                  <a:pt x="212278" y="109543"/>
                </a:lnTo>
                <a:cubicBezTo>
                  <a:pt x="212246" y="109543"/>
                  <a:pt x="212246" y="109543"/>
                  <a:pt x="212214" y="109575"/>
                </a:cubicBezTo>
                <a:lnTo>
                  <a:pt x="212214" y="109543"/>
                </a:lnTo>
                <a:cubicBezTo>
                  <a:pt x="211866" y="108530"/>
                  <a:pt x="211518" y="107485"/>
                  <a:pt x="211169" y="106503"/>
                </a:cubicBezTo>
                <a:lnTo>
                  <a:pt x="225009" y="101594"/>
                </a:lnTo>
                <a:close/>
                <a:moveTo>
                  <a:pt x="255664" y="103336"/>
                </a:moveTo>
                <a:lnTo>
                  <a:pt x="257058" y="107326"/>
                </a:lnTo>
                <a:lnTo>
                  <a:pt x="251136" y="109796"/>
                </a:lnTo>
                <a:lnTo>
                  <a:pt x="249806" y="105964"/>
                </a:lnTo>
                <a:cubicBezTo>
                  <a:pt x="249774" y="105933"/>
                  <a:pt x="249742" y="105901"/>
                  <a:pt x="249711" y="105869"/>
                </a:cubicBezTo>
                <a:lnTo>
                  <a:pt x="255664" y="103336"/>
                </a:lnTo>
                <a:close/>
                <a:moveTo>
                  <a:pt x="133770" y="105648"/>
                </a:moveTo>
                <a:lnTo>
                  <a:pt x="138742" y="106408"/>
                </a:lnTo>
                <a:cubicBezTo>
                  <a:pt x="138521" y="107675"/>
                  <a:pt x="138331" y="108910"/>
                  <a:pt x="138109" y="110113"/>
                </a:cubicBezTo>
                <a:lnTo>
                  <a:pt x="133137" y="109131"/>
                </a:lnTo>
                <a:lnTo>
                  <a:pt x="133770" y="105648"/>
                </a:lnTo>
                <a:close/>
                <a:moveTo>
                  <a:pt x="202144" y="94975"/>
                </a:moveTo>
                <a:lnTo>
                  <a:pt x="206197" y="107295"/>
                </a:lnTo>
                <a:lnTo>
                  <a:pt x="198090" y="110145"/>
                </a:lnTo>
                <a:lnTo>
                  <a:pt x="197678" y="108973"/>
                </a:lnTo>
                <a:lnTo>
                  <a:pt x="202144" y="94975"/>
                </a:lnTo>
                <a:close/>
                <a:moveTo>
                  <a:pt x="163856" y="100992"/>
                </a:moveTo>
                <a:lnTo>
                  <a:pt x="169018" y="101721"/>
                </a:lnTo>
                <a:lnTo>
                  <a:pt x="167466" y="110176"/>
                </a:lnTo>
                <a:lnTo>
                  <a:pt x="162747" y="109575"/>
                </a:lnTo>
                <a:lnTo>
                  <a:pt x="163856" y="100992"/>
                </a:lnTo>
                <a:close/>
                <a:moveTo>
                  <a:pt x="197457" y="109701"/>
                </a:moveTo>
                <a:lnTo>
                  <a:pt x="197647" y="110303"/>
                </a:lnTo>
                <a:lnTo>
                  <a:pt x="197203" y="110461"/>
                </a:lnTo>
                <a:lnTo>
                  <a:pt x="197457" y="109701"/>
                </a:lnTo>
                <a:close/>
                <a:moveTo>
                  <a:pt x="237803" y="104856"/>
                </a:moveTo>
                <a:lnTo>
                  <a:pt x="238436" y="106693"/>
                </a:lnTo>
                <a:lnTo>
                  <a:pt x="228524" y="110651"/>
                </a:lnTo>
                <a:lnTo>
                  <a:pt x="227954" y="108910"/>
                </a:lnTo>
                <a:lnTo>
                  <a:pt x="237803" y="104856"/>
                </a:lnTo>
                <a:close/>
                <a:moveTo>
                  <a:pt x="169461" y="101753"/>
                </a:moveTo>
                <a:lnTo>
                  <a:pt x="173262" y="102291"/>
                </a:lnTo>
                <a:lnTo>
                  <a:pt x="171551" y="110715"/>
                </a:lnTo>
                <a:lnTo>
                  <a:pt x="167941" y="110240"/>
                </a:lnTo>
                <a:lnTo>
                  <a:pt x="169461" y="101753"/>
                </a:lnTo>
                <a:close/>
                <a:moveTo>
                  <a:pt x="116511" y="103051"/>
                </a:moveTo>
                <a:lnTo>
                  <a:pt x="127056" y="104634"/>
                </a:lnTo>
                <a:lnTo>
                  <a:pt x="126201" y="111348"/>
                </a:lnTo>
                <a:lnTo>
                  <a:pt x="117714" y="108656"/>
                </a:lnTo>
                <a:lnTo>
                  <a:pt x="115814" y="107073"/>
                </a:lnTo>
                <a:lnTo>
                  <a:pt x="116511" y="103051"/>
                </a:lnTo>
                <a:close/>
                <a:moveTo>
                  <a:pt x="60551" y="83828"/>
                </a:moveTo>
                <a:cubicBezTo>
                  <a:pt x="68785" y="92505"/>
                  <a:pt x="79521" y="103779"/>
                  <a:pt x="79711" y="103969"/>
                </a:cubicBezTo>
                <a:cubicBezTo>
                  <a:pt x="79901" y="104191"/>
                  <a:pt x="80186" y="104318"/>
                  <a:pt x="80503" y="104318"/>
                </a:cubicBezTo>
                <a:cubicBezTo>
                  <a:pt x="80534" y="104318"/>
                  <a:pt x="81991" y="104381"/>
                  <a:pt x="84145" y="104476"/>
                </a:cubicBezTo>
                <a:lnTo>
                  <a:pt x="83385" y="111380"/>
                </a:lnTo>
                <a:cubicBezTo>
                  <a:pt x="77051" y="109701"/>
                  <a:pt x="70559" y="108561"/>
                  <a:pt x="64035" y="107991"/>
                </a:cubicBezTo>
                <a:lnTo>
                  <a:pt x="59443" y="98332"/>
                </a:lnTo>
                <a:lnTo>
                  <a:pt x="60551" y="83828"/>
                </a:lnTo>
                <a:close/>
                <a:moveTo>
                  <a:pt x="195303" y="103399"/>
                </a:moveTo>
                <a:lnTo>
                  <a:pt x="195588" y="104286"/>
                </a:lnTo>
                <a:cubicBezTo>
                  <a:pt x="194796" y="106788"/>
                  <a:pt x="194005" y="109163"/>
                  <a:pt x="193308" y="111380"/>
                </a:cubicBezTo>
                <a:lnTo>
                  <a:pt x="191123" y="104698"/>
                </a:lnTo>
                <a:lnTo>
                  <a:pt x="195303" y="103399"/>
                </a:lnTo>
                <a:close/>
                <a:moveTo>
                  <a:pt x="195842" y="105014"/>
                </a:moveTo>
                <a:lnTo>
                  <a:pt x="196950" y="108276"/>
                </a:lnTo>
                <a:lnTo>
                  <a:pt x="196127" y="110841"/>
                </a:lnTo>
                <a:lnTo>
                  <a:pt x="193688" y="111697"/>
                </a:lnTo>
                <a:cubicBezTo>
                  <a:pt x="194353" y="109638"/>
                  <a:pt x="195082" y="107358"/>
                  <a:pt x="195842" y="105014"/>
                </a:cubicBezTo>
                <a:close/>
                <a:moveTo>
                  <a:pt x="173040" y="105711"/>
                </a:moveTo>
                <a:lnTo>
                  <a:pt x="180640" y="106566"/>
                </a:lnTo>
                <a:lnTo>
                  <a:pt x="180324" y="111855"/>
                </a:lnTo>
                <a:lnTo>
                  <a:pt x="172026" y="110778"/>
                </a:lnTo>
                <a:lnTo>
                  <a:pt x="173040" y="105711"/>
                </a:lnTo>
                <a:close/>
                <a:moveTo>
                  <a:pt x="181115" y="106630"/>
                </a:moveTo>
                <a:lnTo>
                  <a:pt x="185802" y="107168"/>
                </a:lnTo>
                <a:lnTo>
                  <a:pt x="185422" y="112520"/>
                </a:lnTo>
                <a:lnTo>
                  <a:pt x="180767" y="111918"/>
                </a:lnTo>
                <a:lnTo>
                  <a:pt x="181115" y="106630"/>
                </a:lnTo>
                <a:close/>
                <a:moveTo>
                  <a:pt x="186246" y="107231"/>
                </a:moveTo>
                <a:lnTo>
                  <a:pt x="191693" y="107865"/>
                </a:lnTo>
                <a:lnTo>
                  <a:pt x="193023" y="111950"/>
                </a:lnTo>
                <a:lnTo>
                  <a:pt x="189761" y="113090"/>
                </a:lnTo>
                <a:lnTo>
                  <a:pt x="185897" y="112583"/>
                </a:lnTo>
                <a:lnTo>
                  <a:pt x="186246" y="107231"/>
                </a:lnTo>
                <a:close/>
                <a:moveTo>
                  <a:pt x="249331" y="106028"/>
                </a:moveTo>
                <a:cubicBezTo>
                  <a:pt x="249331" y="106059"/>
                  <a:pt x="249331" y="106091"/>
                  <a:pt x="249331" y="106123"/>
                </a:cubicBezTo>
                <a:lnTo>
                  <a:pt x="250692" y="109955"/>
                </a:lnTo>
                <a:lnTo>
                  <a:pt x="243060" y="113122"/>
                </a:lnTo>
                <a:lnTo>
                  <a:pt x="241730" y="109258"/>
                </a:lnTo>
                <a:lnTo>
                  <a:pt x="249331" y="106028"/>
                </a:lnTo>
                <a:close/>
                <a:moveTo>
                  <a:pt x="277548" y="105489"/>
                </a:moveTo>
                <a:lnTo>
                  <a:pt x="280810" y="110176"/>
                </a:lnTo>
                <a:lnTo>
                  <a:pt x="276756" y="113533"/>
                </a:lnTo>
                <a:lnTo>
                  <a:pt x="273399" y="108498"/>
                </a:lnTo>
                <a:cubicBezTo>
                  <a:pt x="274793" y="107485"/>
                  <a:pt x="276154" y="106503"/>
                  <a:pt x="277548" y="105489"/>
                </a:cubicBezTo>
                <a:close/>
                <a:moveTo>
                  <a:pt x="162716" y="110018"/>
                </a:moveTo>
                <a:lnTo>
                  <a:pt x="171456" y="111158"/>
                </a:lnTo>
                <a:lnTo>
                  <a:pt x="170918" y="113882"/>
                </a:lnTo>
                <a:lnTo>
                  <a:pt x="162399" y="112425"/>
                </a:lnTo>
                <a:lnTo>
                  <a:pt x="162716" y="110018"/>
                </a:lnTo>
                <a:close/>
                <a:moveTo>
                  <a:pt x="127025" y="108435"/>
                </a:moveTo>
                <a:lnTo>
                  <a:pt x="132630" y="109511"/>
                </a:lnTo>
                <a:lnTo>
                  <a:pt x="131838" y="113913"/>
                </a:lnTo>
                <a:cubicBezTo>
                  <a:pt x="129780" y="112963"/>
                  <a:pt x="127848" y="112077"/>
                  <a:pt x="126645" y="111475"/>
                </a:cubicBezTo>
                <a:lnTo>
                  <a:pt x="127025" y="108435"/>
                </a:lnTo>
                <a:close/>
                <a:moveTo>
                  <a:pt x="238563" y="107105"/>
                </a:moveTo>
                <a:lnTo>
                  <a:pt x="239482" y="109733"/>
                </a:lnTo>
                <a:lnTo>
                  <a:pt x="229632" y="113913"/>
                </a:lnTo>
                <a:lnTo>
                  <a:pt x="228682" y="111063"/>
                </a:lnTo>
                <a:lnTo>
                  <a:pt x="238563" y="107105"/>
                </a:lnTo>
                <a:close/>
                <a:moveTo>
                  <a:pt x="226244" y="105236"/>
                </a:moveTo>
                <a:lnTo>
                  <a:pt x="227384" y="108625"/>
                </a:lnTo>
                <a:lnTo>
                  <a:pt x="213830" y="114198"/>
                </a:lnTo>
                <a:cubicBezTo>
                  <a:pt x="213323" y="112773"/>
                  <a:pt x="212848" y="111348"/>
                  <a:pt x="212373" y="109986"/>
                </a:cubicBezTo>
                <a:lnTo>
                  <a:pt x="212404" y="109986"/>
                </a:lnTo>
                <a:lnTo>
                  <a:pt x="226244" y="105236"/>
                </a:lnTo>
                <a:close/>
                <a:moveTo>
                  <a:pt x="171900" y="111190"/>
                </a:moveTo>
                <a:lnTo>
                  <a:pt x="180260" y="112298"/>
                </a:lnTo>
                <a:lnTo>
                  <a:pt x="180070" y="115402"/>
                </a:lnTo>
                <a:lnTo>
                  <a:pt x="171361" y="113945"/>
                </a:lnTo>
                <a:lnTo>
                  <a:pt x="171900" y="111190"/>
                </a:lnTo>
                <a:close/>
                <a:moveTo>
                  <a:pt x="210283" y="106820"/>
                </a:moveTo>
                <a:lnTo>
                  <a:pt x="211834" y="111222"/>
                </a:lnTo>
                <a:lnTo>
                  <a:pt x="199832" y="115402"/>
                </a:lnTo>
                <a:lnTo>
                  <a:pt x="198375" y="111031"/>
                </a:lnTo>
                <a:lnTo>
                  <a:pt x="210283" y="106820"/>
                </a:lnTo>
                <a:close/>
                <a:moveTo>
                  <a:pt x="133073" y="109575"/>
                </a:moveTo>
                <a:lnTo>
                  <a:pt x="138046" y="110525"/>
                </a:lnTo>
                <a:cubicBezTo>
                  <a:pt x="137697" y="112552"/>
                  <a:pt x="137380" y="114452"/>
                  <a:pt x="137095" y="116162"/>
                </a:cubicBezTo>
                <a:cubicBezTo>
                  <a:pt x="135544" y="115560"/>
                  <a:pt x="133897" y="114832"/>
                  <a:pt x="132282" y="114103"/>
                </a:cubicBezTo>
                <a:lnTo>
                  <a:pt x="132282" y="114072"/>
                </a:lnTo>
                <a:lnTo>
                  <a:pt x="133073" y="109575"/>
                </a:lnTo>
                <a:close/>
                <a:moveTo>
                  <a:pt x="227511" y="109068"/>
                </a:moveTo>
                <a:lnTo>
                  <a:pt x="228112" y="110778"/>
                </a:lnTo>
                <a:lnTo>
                  <a:pt x="214526" y="116194"/>
                </a:lnTo>
                <a:cubicBezTo>
                  <a:pt x="214336" y="115687"/>
                  <a:pt x="214146" y="115148"/>
                  <a:pt x="213988" y="114642"/>
                </a:cubicBezTo>
                <a:lnTo>
                  <a:pt x="227511" y="109068"/>
                </a:lnTo>
                <a:close/>
                <a:moveTo>
                  <a:pt x="265450" y="99156"/>
                </a:moveTo>
                <a:lnTo>
                  <a:pt x="272132" y="108276"/>
                </a:lnTo>
                <a:cubicBezTo>
                  <a:pt x="267730" y="111380"/>
                  <a:pt x="263518" y="114293"/>
                  <a:pt x="260636" y="116194"/>
                </a:cubicBezTo>
                <a:lnTo>
                  <a:pt x="257628" y="107580"/>
                </a:lnTo>
                <a:lnTo>
                  <a:pt x="257691" y="107580"/>
                </a:lnTo>
                <a:cubicBezTo>
                  <a:pt x="257786" y="107548"/>
                  <a:pt x="257850" y="107390"/>
                  <a:pt x="257818" y="107295"/>
                </a:cubicBezTo>
                <a:cubicBezTo>
                  <a:pt x="257772" y="107202"/>
                  <a:pt x="257691" y="107143"/>
                  <a:pt x="257602" y="107143"/>
                </a:cubicBezTo>
                <a:cubicBezTo>
                  <a:pt x="257569" y="107143"/>
                  <a:pt x="257535" y="107151"/>
                  <a:pt x="257501" y="107168"/>
                </a:cubicBezTo>
                <a:lnTo>
                  <a:pt x="256108" y="103178"/>
                </a:lnTo>
                <a:lnTo>
                  <a:pt x="265450" y="99156"/>
                </a:lnTo>
                <a:close/>
                <a:moveTo>
                  <a:pt x="155812" y="108973"/>
                </a:moveTo>
                <a:lnTo>
                  <a:pt x="159264" y="109480"/>
                </a:lnTo>
                <a:lnTo>
                  <a:pt x="158250" y="116605"/>
                </a:lnTo>
                <a:lnTo>
                  <a:pt x="154735" y="115718"/>
                </a:lnTo>
                <a:lnTo>
                  <a:pt x="155812" y="108973"/>
                </a:lnTo>
                <a:close/>
                <a:moveTo>
                  <a:pt x="162304" y="112868"/>
                </a:moveTo>
                <a:lnTo>
                  <a:pt x="170855" y="114325"/>
                </a:lnTo>
                <a:lnTo>
                  <a:pt x="170316" y="116890"/>
                </a:lnTo>
                <a:lnTo>
                  <a:pt x="162051" y="115243"/>
                </a:lnTo>
                <a:lnTo>
                  <a:pt x="162304" y="112868"/>
                </a:lnTo>
                <a:close/>
                <a:moveTo>
                  <a:pt x="159707" y="109543"/>
                </a:moveTo>
                <a:lnTo>
                  <a:pt x="162241" y="109955"/>
                </a:lnTo>
                <a:lnTo>
                  <a:pt x="161259" y="117397"/>
                </a:lnTo>
                <a:lnTo>
                  <a:pt x="158725" y="116732"/>
                </a:lnTo>
                <a:lnTo>
                  <a:pt x="159707" y="109543"/>
                </a:lnTo>
                <a:close/>
                <a:moveTo>
                  <a:pt x="139661" y="106503"/>
                </a:moveTo>
                <a:lnTo>
                  <a:pt x="142701" y="106946"/>
                </a:lnTo>
                <a:lnTo>
                  <a:pt x="140896" y="117650"/>
                </a:lnTo>
                <a:cubicBezTo>
                  <a:pt x="140167" y="117397"/>
                  <a:pt x="139122" y="117017"/>
                  <a:pt x="137951" y="116510"/>
                </a:cubicBezTo>
                <a:cubicBezTo>
                  <a:pt x="138426" y="113692"/>
                  <a:pt x="139027" y="110240"/>
                  <a:pt x="139661" y="106535"/>
                </a:cubicBezTo>
                <a:lnTo>
                  <a:pt x="139661" y="106503"/>
                </a:lnTo>
                <a:close/>
                <a:moveTo>
                  <a:pt x="281063" y="110556"/>
                </a:moveTo>
                <a:lnTo>
                  <a:pt x="283723" y="114388"/>
                </a:lnTo>
                <a:lnTo>
                  <a:pt x="279575" y="117840"/>
                </a:lnTo>
                <a:lnTo>
                  <a:pt x="277009" y="113913"/>
                </a:lnTo>
                <a:lnTo>
                  <a:pt x="281063" y="110556"/>
                </a:lnTo>
                <a:close/>
                <a:moveTo>
                  <a:pt x="239640" y="110176"/>
                </a:moveTo>
                <a:lnTo>
                  <a:pt x="240938" y="114008"/>
                </a:lnTo>
                <a:lnTo>
                  <a:pt x="231058" y="118125"/>
                </a:lnTo>
                <a:lnTo>
                  <a:pt x="229791" y="114357"/>
                </a:lnTo>
                <a:lnTo>
                  <a:pt x="239640" y="110176"/>
                </a:lnTo>
                <a:close/>
                <a:moveTo>
                  <a:pt x="143144" y="107010"/>
                </a:moveTo>
                <a:lnTo>
                  <a:pt x="145266" y="107326"/>
                </a:lnTo>
                <a:lnTo>
                  <a:pt x="143524" y="118189"/>
                </a:lnTo>
                <a:cubicBezTo>
                  <a:pt x="142701" y="118062"/>
                  <a:pt x="142131" y="117967"/>
                  <a:pt x="141909" y="117935"/>
                </a:cubicBezTo>
                <a:cubicBezTo>
                  <a:pt x="141719" y="117904"/>
                  <a:pt x="141529" y="117872"/>
                  <a:pt x="141339" y="117809"/>
                </a:cubicBezTo>
                <a:lnTo>
                  <a:pt x="143144" y="107010"/>
                </a:lnTo>
                <a:close/>
                <a:moveTo>
                  <a:pt x="145709" y="107421"/>
                </a:moveTo>
                <a:lnTo>
                  <a:pt x="147451" y="107675"/>
                </a:lnTo>
                <a:lnTo>
                  <a:pt x="145709" y="118600"/>
                </a:lnTo>
                <a:lnTo>
                  <a:pt x="143999" y="118252"/>
                </a:lnTo>
                <a:lnTo>
                  <a:pt x="145709" y="107421"/>
                </a:lnTo>
                <a:close/>
                <a:moveTo>
                  <a:pt x="171266" y="114388"/>
                </a:moveTo>
                <a:lnTo>
                  <a:pt x="180039" y="115877"/>
                </a:lnTo>
                <a:lnTo>
                  <a:pt x="179849" y="118759"/>
                </a:lnTo>
                <a:lnTo>
                  <a:pt x="170760" y="116954"/>
                </a:lnTo>
                <a:lnTo>
                  <a:pt x="171266" y="114388"/>
                </a:lnTo>
                <a:close/>
                <a:moveTo>
                  <a:pt x="147895" y="107738"/>
                </a:moveTo>
                <a:lnTo>
                  <a:pt x="150998" y="108213"/>
                </a:lnTo>
                <a:lnTo>
                  <a:pt x="149193" y="119297"/>
                </a:lnTo>
                <a:lnTo>
                  <a:pt x="146121" y="118727"/>
                </a:lnTo>
                <a:lnTo>
                  <a:pt x="147895" y="107738"/>
                </a:lnTo>
                <a:close/>
                <a:moveTo>
                  <a:pt x="211993" y="111665"/>
                </a:moveTo>
                <a:cubicBezTo>
                  <a:pt x="212309" y="112615"/>
                  <a:pt x="212658" y="113565"/>
                  <a:pt x="212975" y="114547"/>
                </a:cubicBezTo>
                <a:lnTo>
                  <a:pt x="201162" y="119424"/>
                </a:lnTo>
                <a:lnTo>
                  <a:pt x="199990" y="115845"/>
                </a:lnTo>
                <a:lnTo>
                  <a:pt x="211993" y="111665"/>
                </a:lnTo>
                <a:close/>
                <a:moveTo>
                  <a:pt x="257216" y="107770"/>
                </a:moveTo>
                <a:lnTo>
                  <a:pt x="260225" y="116479"/>
                </a:lnTo>
                <a:cubicBezTo>
                  <a:pt x="259148" y="117239"/>
                  <a:pt x="258040" y="117904"/>
                  <a:pt x="256900" y="118537"/>
                </a:cubicBezTo>
                <a:cubicBezTo>
                  <a:pt x="256836" y="118537"/>
                  <a:pt x="255949" y="118885"/>
                  <a:pt x="254461" y="119455"/>
                </a:cubicBezTo>
                <a:lnTo>
                  <a:pt x="251262" y="110240"/>
                </a:lnTo>
                <a:lnTo>
                  <a:pt x="257216" y="107770"/>
                </a:lnTo>
                <a:close/>
                <a:moveTo>
                  <a:pt x="228239" y="111222"/>
                </a:moveTo>
                <a:lnTo>
                  <a:pt x="229221" y="114103"/>
                </a:lnTo>
                <a:lnTo>
                  <a:pt x="221303" y="117460"/>
                </a:lnTo>
                <a:lnTo>
                  <a:pt x="215698" y="119709"/>
                </a:lnTo>
                <a:cubicBezTo>
                  <a:pt x="215381" y="118664"/>
                  <a:pt x="215033" y="117650"/>
                  <a:pt x="214685" y="116637"/>
                </a:cubicBezTo>
                <a:lnTo>
                  <a:pt x="214653" y="116637"/>
                </a:lnTo>
                <a:lnTo>
                  <a:pt x="228239" y="111222"/>
                </a:lnTo>
                <a:close/>
                <a:moveTo>
                  <a:pt x="151473" y="108276"/>
                </a:moveTo>
                <a:lnTo>
                  <a:pt x="155432" y="108878"/>
                </a:lnTo>
                <a:lnTo>
                  <a:pt x="153627" y="120184"/>
                </a:lnTo>
                <a:cubicBezTo>
                  <a:pt x="152233" y="119899"/>
                  <a:pt x="150903" y="119645"/>
                  <a:pt x="149668" y="119392"/>
                </a:cubicBezTo>
                <a:lnTo>
                  <a:pt x="151473" y="108276"/>
                </a:lnTo>
                <a:close/>
                <a:moveTo>
                  <a:pt x="213133" y="114990"/>
                </a:moveTo>
                <a:cubicBezTo>
                  <a:pt x="213323" y="115497"/>
                  <a:pt x="213481" y="116004"/>
                  <a:pt x="213671" y="116542"/>
                </a:cubicBezTo>
                <a:lnTo>
                  <a:pt x="201795" y="121292"/>
                </a:lnTo>
                <a:lnTo>
                  <a:pt x="201320" y="119867"/>
                </a:lnTo>
                <a:lnTo>
                  <a:pt x="213133" y="114990"/>
                </a:lnTo>
                <a:close/>
                <a:moveTo>
                  <a:pt x="180735" y="112393"/>
                </a:moveTo>
                <a:lnTo>
                  <a:pt x="189286" y="113502"/>
                </a:lnTo>
                <a:lnTo>
                  <a:pt x="180165" y="121387"/>
                </a:lnTo>
                <a:lnTo>
                  <a:pt x="180735" y="112393"/>
                </a:lnTo>
                <a:close/>
                <a:moveTo>
                  <a:pt x="229347" y="114547"/>
                </a:moveTo>
                <a:lnTo>
                  <a:pt x="230614" y="118315"/>
                </a:lnTo>
                <a:lnTo>
                  <a:pt x="222919" y="121514"/>
                </a:lnTo>
                <a:lnTo>
                  <a:pt x="221684" y="117809"/>
                </a:lnTo>
                <a:lnTo>
                  <a:pt x="229347" y="114547"/>
                </a:lnTo>
                <a:close/>
                <a:moveTo>
                  <a:pt x="154703" y="116130"/>
                </a:moveTo>
                <a:lnTo>
                  <a:pt x="161259" y="117809"/>
                </a:lnTo>
                <a:lnTo>
                  <a:pt x="160752" y="121704"/>
                </a:lnTo>
                <a:cubicBezTo>
                  <a:pt x="158504" y="121229"/>
                  <a:pt x="156224" y="120754"/>
                  <a:pt x="154038" y="120279"/>
                </a:cubicBezTo>
                <a:lnTo>
                  <a:pt x="154703" y="116130"/>
                </a:lnTo>
                <a:close/>
                <a:moveTo>
                  <a:pt x="250851" y="110398"/>
                </a:moveTo>
                <a:lnTo>
                  <a:pt x="254049" y="119582"/>
                </a:lnTo>
                <a:lnTo>
                  <a:pt x="246290" y="122496"/>
                </a:lnTo>
                <a:lnTo>
                  <a:pt x="243218" y="113565"/>
                </a:lnTo>
                <a:lnTo>
                  <a:pt x="250851" y="110398"/>
                </a:lnTo>
                <a:close/>
                <a:moveTo>
                  <a:pt x="197932" y="111158"/>
                </a:moveTo>
                <a:lnTo>
                  <a:pt x="200750" y="119582"/>
                </a:lnTo>
                <a:lnTo>
                  <a:pt x="193340" y="122622"/>
                </a:lnTo>
                <a:lnTo>
                  <a:pt x="196855" y="111570"/>
                </a:lnTo>
                <a:lnTo>
                  <a:pt x="197932" y="111158"/>
                </a:lnTo>
                <a:close/>
                <a:moveTo>
                  <a:pt x="85063" y="104508"/>
                </a:moveTo>
                <a:cubicBezTo>
                  <a:pt x="90542" y="104793"/>
                  <a:pt x="99409" y="105331"/>
                  <a:pt x="103083" y="106091"/>
                </a:cubicBezTo>
                <a:lnTo>
                  <a:pt x="102766" y="122939"/>
                </a:lnTo>
                <a:lnTo>
                  <a:pt x="94691" y="115022"/>
                </a:lnTo>
                <a:cubicBezTo>
                  <a:pt x="94564" y="114895"/>
                  <a:pt x="94437" y="114800"/>
                  <a:pt x="94311" y="114768"/>
                </a:cubicBezTo>
                <a:cubicBezTo>
                  <a:pt x="94216" y="114737"/>
                  <a:pt x="90289" y="113217"/>
                  <a:pt x="84271" y="111602"/>
                </a:cubicBezTo>
                <a:lnTo>
                  <a:pt x="85063" y="104508"/>
                </a:lnTo>
                <a:close/>
                <a:moveTo>
                  <a:pt x="104160" y="98617"/>
                </a:moveTo>
                <a:lnTo>
                  <a:pt x="117239" y="109416"/>
                </a:lnTo>
                <a:cubicBezTo>
                  <a:pt x="117271" y="109448"/>
                  <a:pt x="117334" y="109480"/>
                  <a:pt x="117366" y="109480"/>
                </a:cubicBezTo>
                <a:lnTo>
                  <a:pt x="126265" y="112298"/>
                </a:lnTo>
                <a:cubicBezTo>
                  <a:pt x="126835" y="112552"/>
                  <a:pt x="132503" y="115243"/>
                  <a:pt x="136937" y="117080"/>
                </a:cubicBezTo>
                <a:cubicBezTo>
                  <a:pt x="136430" y="119867"/>
                  <a:pt x="136082" y="122052"/>
                  <a:pt x="135860" y="123351"/>
                </a:cubicBezTo>
                <a:cubicBezTo>
                  <a:pt x="134974" y="122907"/>
                  <a:pt x="134182" y="122274"/>
                  <a:pt x="133549" y="121514"/>
                </a:cubicBezTo>
                <a:cubicBezTo>
                  <a:pt x="129083" y="115687"/>
                  <a:pt x="124966" y="114388"/>
                  <a:pt x="120976" y="113122"/>
                </a:cubicBezTo>
                <a:cubicBezTo>
                  <a:pt x="120026" y="112805"/>
                  <a:pt x="119012" y="112488"/>
                  <a:pt x="118031" y="112140"/>
                </a:cubicBezTo>
                <a:cubicBezTo>
                  <a:pt x="115782" y="111253"/>
                  <a:pt x="113724" y="109701"/>
                  <a:pt x="111729" y="108213"/>
                </a:cubicBezTo>
                <a:cubicBezTo>
                  <a:pt x="109417" y="106471"/>
                  <a:pt x="107041" y="104666"/>
                  <a:pt x="104318" y="103969"/>
                </a:cubicBezTo>
                <a:lnTo>
                  <a:pt x="104065" y="103906"/>
                </a:lnTo>
                <a:lnTo>
                  <a:pt x="104160" y="98617"/>
                </a:lnTo>
                <a:close/>
                <a:moveTo>
                  <a:pt x="162019" y="115655"/>
                </a:moveTo>
                <a:lnTo>
                  <a:pt x="170253" y="117302"/>
                </a:lnTo>
                <a:lnTo>
                  <a:pt x="169018" y="123446"/>
                </a:lnTo>
                <a:lnTo>
                  <a:pt x="161227" y="121799"/>
                </a:lnTo>
                <a:lnTo>
                  <a:pt x="162019" y="115655"/>
                </a:lnTo>
                <a:close/>
                <a:moveTo>
                  <a:pt x="221240" y="117999"/>
                </a:moveTo>
                <a:lnTo>
                  <a:pt x="222507" y="121704"/>
                </a:lnTo>
                <a:lnTo>
                  <a:pt x="217187" y="123921"/>
                </a:lnTo>
                <a:cubicBezTo>
                  <a:pt x="216743" y="122654"/>
                  <a:pt x="216300" y="121387"/>
                  <a:pt x="215888" y="120152"/>
                </a:cubicBezTo>
                <a:lnTo>
                  <a:pt x="221240" y="117999"/>
                </a:lnTo>
                <a:close/>
                <a:moveTo>
                  <a:pt x="195778" y="111950"/>
                </a:moveTo>
                <a:lnTo>
                  <a:pt x="192200" y="123097"/>
                </a:lnTo>
                <a:lnTo>
                  <a:pt x="189634" y="124174"/>
                </a:lnTo>
                <a:lnTo>
                  <a:pt x="189888" y="123287"/>
                </a:lnTo>
                <a:cubicBezTo>
                  <a:pt x="189951" y="123129"/>
                  <a:pt x="191376" y="118854"/>
                  <a:pt x="193340" y="112805"/>
                </a:cubicBezTo>
                <a:lnTo>
                  <a:pt x="195778" y="111950"/>
                </a:lnTo>
                <a:close/>
                <a:moveTo>
                  <a:pt x="272639" y="109005"/>
                </a:moveTo>
                <a:lnTo>
                  <a:pt x="276028" y="114135"/>
                </a:lnTo>
                <a:lnTo>
                  <a:pt x="263297" y="124712"/>
                </a:lnTo>
                <a:lnTo>
                  <a:pt x="260922" y="117112"/>
                </a:lnTo>
                <a:cubicBezTo>
                  <a:pt x="263867" y="115148"/>
                  <a:pt x="268174" y="112172"/>
                  <a:pt x="272639" y="109005"/>
                </a:cubicBezTo>
                <a:close/>
                <a:moveTo>
                  <a:pt x="213798" y="116954"/>
                </a:moveTo>
                <a:cubicBezTo>
                  <a:pt x="214146" y="117967"/>
                  <a:pt x="214495" y="119012"/>
                  <a:pt x="214875" y="120057"/>
                </a:cubicBezTo>
                <a:lnTo>
                  <a:pt x="202935" y="124839"/>
                </a:lnTo>
                <a:lnTo>
                  <a:pt x="201922" y="121704"/>
                </a:lnTo>
                <a:lnTo>
                  <a:pt x="213798" y="116954"/>
                </a:lnTo>
                <a:close/>
                <a:moveTo>
                  <a:pt x="200877" y="120025"/>
                </a:moveTo>
                <a:lnTo>
                  <a:pt x="201352" y="121451"/>
                </a:lnTo>
                <a:lnTo>
                  <a:pt x="192611" y="124934"/>
                </a:lnTo>
                <a:lnTo>
                  <a:pt x="193150" y="123192"/>
                </a:lnTo>
                <a:lnTo>
                  <a:pt x="200877" y="120025"/>
                </a:lnTo>
                <a:close/>
                <a:moveTo>
                  <a:pt x="170728" y="117397"/>
                </a:moveTo>
                <a:lnTo>
                  <a:pt x="179880" y="119202"/>
                </a:lnTo>
                <a:lnTo>
                  <a:pt x="179722" y="121767"/>
                </a:lnTo>
                <a:lnTo>
                  <a:pt x="175985" y="124997"/>
                </a:lnTo>
                <a:lnTo>
                  <a:pt x="169398" y="123572"/>
                </a:lnTo>
                <a:lnTo>
                  <a:pt x="170728" y="117397"/>
                </a:lnTo>
                <a:close/>
                <a:moveTo>
                  <a:pt x="192041" y="123667"/>
                </a:moveTo>
                <a:lnTo>
                  <a:pt x="191503" y="125378"/>
                </a:lnTo>
                <a:lnTo>
                  <a:pt x="188938" y="126391"/>
                </a:lnTo>
                <a:lnTo>
                  <a:pt x="189444" y="124744"/>
                </a:lnTo>
                <a:lnTo>
                  <a:pt x="192041" y="123667"/>
                </a:lnTo>
                <a:close/>
                <a:moveTo>
                  <a:pt x="241097" y="114452"/>
                </a:moveTo>
                <a:lnTo>
                  <a:pt x="244137" y="123351"/>
                </a:lnTo>
                <a:lnTo>
                  <a:pt x="234098" y="127151"/>
                </a:lnTo>
                <a:lnTo>
                  <a:pt x="231216" y="118569"/>
                </a:lnTo>
                <a:lnTo>
                  <a:pt x="241097" y="114452"/>
                </a:lnTo>
                <a:close/>
                <a:moveTo>
                  <a:pt x="260510" y="117365"/>
                </a:moveTo>
                <a:lnTo>
                  <a:pt x="262885" y="124966"/>
                </a:lnTo>
                <a:lnTo>
                  <a:pt x="257216" y="127309"/>
                </a:lnTo>
                <a:lnTo>
                  <a:pt x="254778" y="120310"/>
                </a:lnTo>
                <a:cubicBezTo>
                  <a:pt x="256234" y="119740"/>
                  <a:pt x="257121" y="119424"/>
                  <a:pt x="257185" y="119392"/>
                </a:cubicBezTo>
                <a:cubicBezTo>
                  <a:pt x="258325" y="118790"/>
                  <a:pt x="259465" y="118125"/>
                  <a:pt x="260510" y="117365"/>
                </a:cubicBezTo>
                <a:close/>
                <a:moveTo>
                  <a:pt x="192833" y="112963"/>
                </a:moveTo>
                <a:cubicBezTo>
                  <a:pt x="190933" y="118822"/>
                  <a:pt x="189571" y="122971"/>
                  <a:pt x="189539" y="123097"/>
                </a:cubicBezTo>
                <a:lnTo>
                  <a:pt x="189128" y="124332"/>
                </a:lnTo>
                <a:lnTo>
                  <a:pt x="179722" y="128228"/>
                </a:lnTo>
                <a:cubicBezTo>
                  <a:pt x="178899" y="127183"/>
                  <a:pt x="177949" y="126233"/>
                  <a:pt x="176935" y="125409"/>
                </a:cubicBezTo>
                <a:lnTo>
                  <a:pt x="179944" y="122812"/>
                </a:lnTo>
                <a:cubicBezTo>
                  <a:pt x="180039" y="122781"/>
                  <a:pt x="180102" y="122717"/>
                  <a:pt x="180134" y="122622"/>
                </a:cubicBezTo>
                <a:lnTo>
                  <a:pt x="190204" y="113882"/>
                </a:lnTo>
                <a:lnTo>
                  <a:pt x="192833" y="112963"/>
                </a:lnTo>
                <a:close/>
                <a:moveTo>
                  <a:pt x="215096" y="120437"/>
                </a:moveTo>
                <a:cubicBezTo>
                  <a:pt x="215508" y="121672"/>
                  <a:pt x="215951" y="122939"/>
                  <a:pt x="216395" y="124206"/>
                </a:cubicBezTo>
                <a:lnTo>
                  <a:pt x="204456" y="129178"/>
                </a:lnTo>
                <a:lnTo>
                  <a:pt x="203157" y="125219"/>
                </a:lnTo>
                <a:lnTo>
                  <a:pt x="215096" y="120437"/>
                </a:lnTo>
                <a:close/>
                <a:moveTo>
                  <a:pt x="276281" y="114515"/>
                </a:moveTo>
                <a:lnTo>
                  <a:pt x="278878" y="118410"/>
                </a:lnTo>
                <a:lnTo>
                  <a:pt x="265007" y="129399"/>
                </a:lnTo>
                <a:lnTo>
                  <a:pt x="263423" y="125187"/>
                </a:lnTo>
                <a:lnTo>
                  <a:pt x="276281" y="114515"/>
                </a:lnTo>
                <a:close/>
                <a:moveTo>
                  <a:pt x="201510" y="121894"/>
                </a:moveTo>
                <a:lnTo>
                  <a:pt x="202524" y="124997"/>
                </a:lnTo>
                <a:lnTo>
                  <a:pt x="191123" y="129589"/>
                </a:lnTo>
                <a:lnTo>
                  <a:pt x="192421" y="125504"/>
                </a:lnTo>
                <a:lnTo>
                  <a:pt x="201510" y="121894"/>
                </a:lnTo>
                <a:close/>
                <a:moveTo>
                  <a:pt x="188969" y="124902"/>
                </a:moveTo>
                <a:lnTo>
                  <a:pt x="188368" y="126644"/>
                </a:lnTo>
                <a:lnTo>
                  <a:pt x="180799" y="129653"/>
                </a:lnTo>
                <a:cubicBezTo>
                  <a:pt x="180514" y="129304"/>
                  <a:pt x="180260" y="128956"/>
                  <a:pt x="179975" y="128639"/>
                </a:cubicBezTo>
                <a:lnTo>
                  <a:pt x="188969" y="124902"/>
                </a:lnTo>
                <a:close/>
                <a:moveTo>
                  <a:pt x="137760" y="117492"/>
                </a:moveTo>
                <a:cubicBezTo>
                  <a:pt x="139629" y="118252"/>
                  <a:pt x="141149" y="118790"/>
                  <a:pt x="141814" y="118854"/>
                </a:cubicBezTo>
                <a:cubicBezTo>
                  <a:pt x="142923" y="118949"/>
                  <a:pt x="152075" y="120849"/>
                  <a:pt x="160594" y="122654"/>
                </a:cubicBezTo>
                <a:lnTo>
                  <a:pt x="159675" y="129938"/>
                </a:lnTo>
                <a:cubicBezTo>
                  <a:pt x="155337" y="128608"/>
                  <a:pt x="151188" y="127689"/>
                  <a:pt x="147388" y="126834"/>
                </a:cubicBezTo>
                <a:cubicBezTo>
                  <a:pt x="143049" y="125884"/>
                  <a:pt x="139312" y="125061"/>
                  <a:pt x="136684" y="123826"/>
                </a:cubicBezTo>
                <a:cubicBezTo>
                  <a:pt x="136874" y="122622"/>
                  <a:pt x="137285" y="120374"/>
                  <a:pt x="137760" y="117492"/>
                </a:cubicBezTo>
                <a:close/>
                <a:moveTo>
                  <a:pt x="230773" y="118759"/>
                </a:moveTo>
                <a:lnTo>
                  <a:pt x="233654" y="127309"/>
                </a:lnTo>
                <a:lnTo>
                  <a:pt x="225896" y="130286"/>
                </a:lnTo>
                <a:lnTo>
                  <a:pt x="223077" y="121989"/>
                </a:lnTo>
                <a:lnTo>
                  <a:pt x="230773" y="118759"/>
                </a:lnTo>
                <a:close/>
                <a:moveTo>
                  <a:pt x="254334" y="120469"/>
                </a:moveTo>
                <a:lnTo>
                  <a:pt x="256773" y="127468"/>
                </a:lnTo>
                <a:lnTo>
                  <a:pt x="249077" y="130603"/>
                </a:lnTo>
                <a:lnTo>
                  <a:pt x="246607" y="123382"/>
                </a:lnTo>
                <a:lnTo>
                  <a:pt x="254334" y="120469"/>
                </a:lnTo>
                <a:close/>
                <a:moveTo>
                  <a:pt x="191313" y="125948"/>
                </a:moveTo>
                <a:lnTo>
                  <a:pt x="190014" y="130064"/>
                </a:lnTo>
                <a:lnTo>
                  <a:pt x="187418" y="131078"/>
                </a:lnTo>
                <a:lnTo>
                  <a:pt x="188748" y="126961"/>
                </a:lnTo>
                <a:lnTo>
                  <a:pt x="191313" y="125948"/>
                </a:lnTo>
                <a:close/>
                <a:moveTo>
                  <a:pt x="263043" y="125409"/>
                </a:moveTo>
                <a:lnTo>
                  <a:pt x="264627" y="129684"/>
                </a:lnTo>
                <a:lnTo>
                  <a:pt x="264500" y="129811"/>
                </a:lnTo>
                <a:lnTo>
                  <a:pt x="258863" y="132091"/>
                </a:lnTo>
                <a:lnTo>
                  <a:pt x="257375" y="127721"/>
                </a:lnTo>
                <a:lnTo>
                  <a:pt x="263043" y="125409"/>
                </a:lnTo>
                <a:close/>
                <a:moveTo>
                  <a:pt x="222697" y="122084"/>
                </a:moveTo>
                <a:lnTo>
                  <a:pt x="225515" y="130413"/>
                </a:lnTo>
                <a:lnTo>
                  <a:pt x="220195" y="132440"/>
                </a:lnTo>
                <a:cubicBezTo>
                  <a:pt x="219213" y="129748"/>
                  <a:pt x="218263" y="127024"/>
                  <a:pt x="217345" y="124332"/>
                </a:cubicBezTo>
                <a:lnTo>
                  <a:pt x="217377" y="124301"/>
                </a:lnTo>
                <a:lnTo>
                  <a:pt x="222697" y="122084"/>
                </a:lnTo>
                <a:close/>
                <a:moveTo>
                  <a:pt x="188241" y="127151"/>
                </a:moveTo>
                <a:lnTo>
                  <a:pt x="186943" y="131268"/>
                </a:lnTo>
                <a:lnTo>
                  <a:pt x="183269" y="132725"/>
                </a:lnTo>
                <a:cubicBezTo>
                  <a:pt x="182541" y="131743"/>
                  <a:pt x="181844" y="130825"/>
                  <a:pt x="181179" y="129969"/>
                </a:cubicBezTo>
                <a:lnTo>
                  <a:pt x="188241" y="127151"/>
                </a:lnTo>
                <a:close/>
                <a:moveTo>
                  <a:pt x="279100" y="118790"/>
                </a:moveTo>
                <a:lnTo>
                  <a:pt x="281918" y="123034"/>
                </a:lnTo>
                <a:lnTo>
                  <a:pt x="266242" y="132788"/>
                </a:lnTo>
                <a:lnTo>
                  <a:pt x="265165" y="129843"/>
                </a:lnTo>
                <a:lnTo>
                  <a:pt x="279100" y="118790"/>
                </a:lnTo>
                <a:close/>
                <a:moveTo>
                  <a:pt x="256931" y="127911"/>
                </a:moveTo>
                <a:lnTo>
                  <a:pt x="258451" y="132250"/>
                </a:lnTo>
                <a:lnTo>
                  <a:pt x="250724" y="135385"/>
                </a:lnTo>
                <a:lnTo>
                  <a:pt x="249236" y="131046"/>
                </a:lnTo>
                <a:lnTo>
                  <a:pt x="256931" y="127911"/>
                </a:lnTo>
                <a:close/>
                <a:moveTo>
                  <a:pt x="244454" y="124206"/>
                </a:moveTo>
                <a:lnTo>
                  <a:pt x="246955" y="131458"/>
                </a:lnTo>
                <a:lnTo>
                  <a:pt x="236885" y="135480"/>
                </a:lnTo>
                <a:lnTo>
                  <a:pt x="234383" y="128038"/>
                </a:lnTo>
                <a:lnTo>
                  <a:pt x="244454" y="124206"/>
                </a:lnTo>
                <a:close/>
                <a:moveTo>
                  <a:pt x="202682" y="125441"/>
                </a:moveTo>
                <a:lnTo>
                  <a:pt x="203981" y="129399"/>
                </a:lnTo>
                <a:lnTo>
                  <a:pt x="189223" y="135543"/>
                </a:lnTo>
                <a:lnTo>
                  <a:pt x="190996" y="130128"/>
                </a:lnTo>
                <a:lnTo>
                  <a:pt x="202682" y="125441"/>
                </a:lnTo>
                <a:close/>
                <a:moveTo>
                  <a:pt x="186753" y="131838"/>
                </a:moveTo>
                <a:lnTo>
                  <a:pt x="185486" y="135828"/>
                </a:lnTo>
                <a:cubicBezTo>
                  <a:pt x="184821" y="134878"/>
                  <a:pt x="184187" y="133960"/>
                  <a:pt x="183554" y="133105"/>
                </a:cubicBezTo>
                <a:lnTo>
                  <a:pt x="186753" y="131838"/>
                </a:lnTo>
                <a:close/>
                <a:moveTo>
                  <a:pt x="103970" y="106313"/>
                </a:moveTo>
                <a:cubicBezTo>
                  <a:pt x="106155" y="106946"/>
                  <a:pt x="108182" y="108466"/>
                  <a:pt x="110303" y="110081"/>
                </a:cubicBezTo>
                <a:cubicBezTo>
                  <a:pt x="112457" y="111697"/>
                  <a:pt x="114610" y="113343"/>
                  <a:pt x="117207" y="114293"/>
                </a:cubicBezTo>
                <a:cubicBezTo>
                  <a:pt x="118252" y="114705"/>
                  <a:pt x="119266" y="115022"/>
                  <a:pt x="120247" y="115338"/>
                </a:cubicBezTo>
                <a:cubicBezTo>
                  <a:pt x="124238" y="116605"/>
                  <a:pt x="127690" y="117714"/>
                  <a:pt x="131712" y="122939"/>
                </a:cubicBezTo>
                <a:cubicBezTo>
                  <a:pt x="132535" y="123984"/>
                  <a:pt x="133580" y="124807"/>
                  <a:pt x="134752" y="125409"/>
                </a:cubicBezTo>
                <a:lnTo>
                  <a:pt x="133739" y="130001"/>
                </a:lnTo>
                <a:lnTo>
                  <a:pt x="114959" y="127246"/>
                </a:lnTo>
                <a:cubicBezTo>
                  <a:pt x="114895" y="127246"/>
                  <a:pt x="114832" y="127246"/>
                  <a:pt x="114769" y="127278"/>
                </a:cubicBezTo>
                <a:cubicBezTo>
                  <a:pt x="114737" y="127341"/>
                  <a:pt x="114705" y="127373"/>
                  <a:pt x="114674" y="127436"/>
                </a:cubicBezTo>
                <a:lnTo>
                  <a:pt x="113502" y="136177"/>
                </a:lnTo>
                <a:lnTo>
                  <a:pt x="107485" y="135575"/>
                </a:lnTo>
                <a:lnTo>
                  <a:pt x="104286" y="124617"/>
                </a:lnTo>
                <a:cubicBezTo>
                  <a:pt x="104223" y="124427"/>
                  <a:pt x="104128" y="124269"/>
                  <a:pt x="103970" y="124111"/>
                </a:cubicBezTo>
                <a:lnTo>
                  <a:pt x="103653" y="123794"/>
                </a:lnTo>
                <a:lnTo>
                  <a:pt x="103970" y="106313"/>
                </a:lnTo>
                <a:close/>
                <a:moveTo>
                  <a:pt x="216521" y="124649"/>
                </a:moveTo>
                <a:cubicBezTo>
                  <a:pt x="217472" y="127341"/>
                  <a:pt x="218422" y="130064"/>
                  <a:pt x="219340" y="132756"/>
                </a:cubicBezTo>
                <a:cubicBezTo>
                  <a:pt x="215065" y="134403"/>
                  <a:pt x="210916" y="136018"/>
                  <a:pt x="207211" y="137475"/>
                </a:cubicBezTo>
                <a:lnTo>
                  <a:pt x="204614" y="129621"/>
                </a:lnTo>
                <a:lnTo>
                  <a:pt x="216521" y="124649"/>
                </a:lnTo>
                <a:close/>
                <a:moveTo>
                  <a:pt x="115085" y="127721"/>
                </a:moveTo>
                <a:lnTo>
                  <a:pt x="133644" y="130445"/>
                </a:lnTo>
                <a:lnTo>
                  <a:pt x="131997" y="138077"/>
                </a:lnTo>
                <a:lnTo>
                  <a:pt x="113945" y="136240"/>
                </a:lnTo>
                <a:lnTo>
                  <a:pt x="115085" y="127721"/>
                </a:lnTo>
                <a:close/>
                <a:moveTo>
                  <a:pt x="264785" y="130128"/>
                </a:moveTo>
                <a:lnTo>
                  <a:pt x="267002" y="136145"/>
                </a:lnTo>
                <a:cubicBezTo>
                  <a:pt x="267002" y="136145"/>
                  <a:pt x="267034" y="136177"/>
                  <a:pt x="267034" y="136177"/>
                </a:cubicBezTo>
                <a:lnTo>
                  <a:pt x="261112" y="138520"/>
                </a:lnTo>
                <a:lnTo>
                  <a:pt x="259021" y="132503"/>
                </a:lnTo>
                <a:lnTo>
                  <a:pt x="264690" y="130191"/>
                </a:lnTo>
                <a:lnTo>
                  <a:pt x="264753" y="130160"/>
                </a:lnTo>
                <a:lnTo>
                  <a:pt x="264785" y="130128"/>
                </a:lnTo>
                <a:close/>
                <a:moveTo>
                  <a:pt x="189856" y="130603"/>
                </a:moveTo>
                <a:lnTo>
                  <a:pt x="187291" y="138552"/>
                </a:lnTo>
                <a:cubicBezTo>
                  <a:pt x="186784" y="137792"/>
                  <a:pt x="186278" y="137032"/>
                  <a:pt x="185771" y="136303"/>
                </a:cubicBezTo>
                <a:lnTo>
                  <a:pt x="187323" y="131616"/>
                </a:lnTo>
                <a:lnTo>
                  <a:pt x="189856" y="130603"/>
                </a:lnTo>
                <a:close/>
                <a:moveTo>
                  <a:pt x="234003" y="128133"/>
                </a:moveTo>
                <a:lnTo>
                  <a:pt x="236505" y="135607"/>
                </a:lnTo>
                <a:lnTo>
                  <a:pt x="228777" y="138678"/>
                </a:lnTo>
                <a:lnTo>
                  <a:pt x="226212" y="131110"/>
                </a:lnTo>
                <a:cubicBezTo>
                  <a:pt x="228841" y="130096"/>
                  <a:pt x="231469" y="129114"/>
                  <a:pt x="234003" y="128133"/>
                </a:cubicBezTo>
                <a:close/>
                <a:moveTo>
                  <a:pt x="247082" y="131901"/>
                </a:moveTo>
                <a:lnTo>
                  <a:pt x="248602" y="136272"/>
                </a:lnTo>
                <a:lnTo>
                  <a:pt x="238531" y="140325"/>
                </a:lnTo>
                <a:lnTo>
                  <a:pt x="237043" y="135923"/>
                </a:lnTo>
                <a:lnTo>
                  <a:pt x="247082" y="131901"/>
                </a:lnTo>
                <a:close/>
                <a:moveTo>
                  <a:pt x="225801" y="131268"/>
                </a:moveTo>
                <a:lnTo>
                  <a:pt x="228302" y="138900"/>
                </a:lnTo>
                <a:lnTo>
                  <a:pt x="223109" y="140990"/>
                </a:lnTo>
                <a:cubicBezTo>
                  <a:pt x="222222" y="138457"/>
                  <a:pt x="221335" y="135923"/>
                  <a:pt x="220448" y="133326"/>
                </a:cubicBezTo>
                <a:lnTo>
                  <a:pt x="225801" y="131268"/>
                </a:lnTo>
                <a:close/>
                <a:moveTo>
                  <a:pt x="258578" y="132661"/>
                </a:moveTo>
                <a:lnTo>
                  <a:pt x="260668" y="138678"/>
                </a:lnTo>
                <a:lnTo>
                  <a:pt x="252878" y="141719"/>
                </a:lnTo>
                <a:lnTo>
                  <a:pt x="250851" y="135828"/>
                </a:lnTo>
                <a:lnTo>
                  <a:pt x="258578" y="132661"/>
                </a:lnTo>
                <a:close/>
                <a:moveTo>
                  <a:pt x="280715" y="131300"/>
                </a:moveTo>
                <a:lnTo>
                  <a:pt x="284230" y="140610"/>
                </a:lnTo>
                <a:lnTo>
                  <a:pt x="280493" y="141909"/>
                </a:lnTo>
                <a:lnTo>
                  <a:pt x="277389" y="132598"/>
                </a:lnTo>
                <a:lnTo>
                  <a:pt x="280715" y="131300"/>
                </a:lnTo>
                <a:close/>
                <a:moveTo>
                  <a:pt x="161069" y="122749"/>
                </a:moveTo>
                <a:cubicBezTo>
                  <a:pt x="168448" y="124301"/>
                  <a:pt x="175320" y="125789"/>
                  <a:pt x="175985" y="125916"/>
                </a:cubicBezTo>
                <a:cubicBezTo>
                  <a:pt x="177315" y="126549"/>
                  <a:pt x="181020" y="131110"/>
                  <a:pt x="185074" y="136968"/>
                </a:cubicBezTo>
                <a:lnTo>
                  <a:pt x="183016" y="143460"/>
                </a:lnTo>
                <a:cubicBezTo>
                  <a:pt x="181369" y="141845"/>
                  <a:pt x="179659" y="140357"/>
                  <a:pt x="177822" y="138995"/>
                </a:cubicBezTo>
                <a:cubicBezTo>
                  <a:pt x="172026" y="134656"/>
                  <a:pt x="165946" y="131965"/>
                  <a:pt x="160119" y="130096"/>
                </a:cubicBezTo>
                <a:lnTo>
                  <a:pt x="161069" y="122749"/>
                </a:lnTo>
                <a:close/>
                <a:moveTo>
                  <a:pt x="236663" y="136050"/>
                </a:moveTo>
                <a:lnTo>
                  <a:pt x="238088" y="140484"/>
                </a:lnTo>
                <a:lnTo>
                  <a:pt x="230393" y="143650"/>
                </a:lnTo>
                <a:lnTo>
                  <a:pt x="228872" y="139185"/>
                </a:lnTo>
                <a:lnTo>
                  <a:pt x="236663" y="136050"/>
                </a:lnTo>
                <a:close/>
                <a:moveTo>
                  <a:pt x="204107" y="129843"/>
                </a:moveTo>
                <a:lnTo>
                  <a:pt x="206736" y="137665"/>
                </a:lnTo>
                <a:cubicBezTo>
                  <a:pt x="203664" y="138868"/>
                  <a:pt x="200940" y="139977"/>
                  <a:pt x="198723" y="140832"/>
                </a:cubicBezTo>
                <a:lnTo>
                  <a:pt x="198628" y="140832"/>
                </a:lnTo>
                <a:cubicBezTo>
                  <a:pt x="198565" y="140864"/>
                  <a:pt x="198502" y="140895"/>
                  <a:pt x="198502" y="140959"/>
                </a:cubicBezTo>
                <a:cubicBezTo>
                  <a:pt x="195905" y="142004"/>
                  <a:pt x="194036" y="142795"/>
                  <a:pt x="193276" y="143175"/>
                </a:cubicBezTo>
                <a:cubicBezTo>
                  <a:pt x="192516" y="143555"/>
                  <a:pt x="191756" y="144030"/>
                  <a:pt x="191028" y="144474"/>
                </a:cubicBezTo>
                <a:cubicBezTo>
                  <a:pt x="190046" y="142795"/>
                  <a:pt x="189001" y="141149"/>
                  <a:pt x="187956" y="139565"/>
                </a:cubicBezTo>
                <a:lnTo>
                  <a:pt x="187924" y="139565"/>
                </a:lnTo>
                <a:lnTo>
                  <a:pt x="189033" y="136113"/>
                </a:lnTo>
                <a:lnTo>
                  <a:pt x="204107" y="129843"/>
                </a:lnTo>
                <a:close/>
                <a:moveTo>
                  <a:pt x="185391" y="137443"/>
                </a:moveTo>
                <a:cubicBezTo>
                  <a:pt x="185897" y="138172"/>
                  <a:pt x="186404" y="138932"/>
                  <a:pt x="186911" y="139724"/>
                </a:cubicBezTo>
                <a:lnTo>
                  <a:pt x="185042" y="145582"/>
                </a:lnTo>
                <a:cubicBezTo>
                  <a:pt x="184504" y="144981"/>
                  <a:pt x="183966" y="144379"/>
                  <a:pt x="183364" y="143809"/>
                </a:cubicBezTo>
                <a:lnTo>
                  <a:pt x="185391" y="137443"/>
                </a:lnTo>
                <a:close/>
                <a:moveTo>
                  <a:pt x="228461" y="139343"/>
                </a:moveTo>
                <a:lnTo>
                  <a:pt x="229949" y="143809"/>
                </a:lnTo>
                <a:lnTo>
                  <a:pt x="224755" y="145899"/>
                </a:lnTo>
                <a:lnTo>
                  <a:pt x="223235" y="141434"/>
                </a:lnTo>
                <a:lnTo>
                  <a:pt x="228461" y="139343"/>
                </a:lnTo>
                <a:close/>
                <a:moveTo>
                  <a:pt x="276946" y="132756"/>
                </a:moveTo>
                <a:lnTo>
                  <a:pt x="280050" y="142035"/>
                </a:lnTo>
                <a:lnTo>
                  <a:pt x="264215" y="147387"/>
                </a:lnTo>
                <a:lnTo>
                  <a:pt x="261238" y="138900"/>
                </a:lnTo>
                <a:lnTo>
                  <a:pt x="276946" y="132756"/>
                </a:lnTo>
                <a:close/>
                <a:moveTo>
                  <a:pt x="187576" y="140705"/>
                </a:moveTo>
                <a:cubicBezTo>
                  <a:pt x="188494" y="142099"/>
                  <a:pt x="189381" y="143524"/>
                  <a:pt x="190268" y="144949"/>
                </a:cubicBezTo>
                <a:cubicBezTo>
                  <a:pt x="189064" y="145741"/>
                  <a:pt x="187924" y="146627"/>
                  <a:pt x="186848" y="147577"/>
                </a:cubicBezTo>
                <a:cubicBezTo>
                  <a:pt x="186499" y="147197"/>
                  <a:pt x="186119" y="146754"/>
                  <a:pt x="185771" y="146374"/>
                </a:cubicBezTo>
                <a:lnTo>
                  <a:pt x="187576" y="140705"/>
                </a:lnTo>
                <a:close/>
                <a:moveTo>
                  <a:pt x="238278" y="140895"/>
                </a:moveTo>
                <a:lnTo>
                  <a:pt x="239672" y="145012"/>
                </a:lnTo>
                <a:lnTo>
                  <a:pt x="231913" y="147926"/>
                </a:lnTo>
                <a:lnTo>
                  <a:pt x="230583" y="144030"/>
                </a:lnTo>
                <a:lnTo>
                  <a:pt x="238278" y="140895"/>
                </a:lnTo>
                <a:close/>
                <a:moveTo>
                  <a:pt x="260827" y="139090"/>
                </a:moveTo>
                <a:lnTo>
                  <a:pt x="263772" y="147577"/>
                </a:lnTo>
                <a:lnTo>
                  <a:pt x="260700" y="148622"/>
                </a:lnTo>
                <a:lnTo>
                  <a:pt x="257881" y="140262"/>
                </a:lnTo>
                <a:lnTo>
                  <a:pt x="260827" y="139090"/>
                </a:lnTo>
                <a:close/>
                <a:moveTo>
                  <a:pt x="248792" y="136652"/>
                </a:moveTo>
                <a:lnTo>
                  <a:pt x="251547" y="144696"/>
                </a:lnTo>
                <a:lnTo>
                  <a:pt x="241413" y="148717"/>
                </a:lnTo>
                <a:lnTo>
                  <a:pt x="238721" y="140737"/>
                </a:lnTo>
                <a:lnTo>
                  <a:pt x="248792" y="136652"/>
                </a:lnTo>
                <a:close/>
                <a:moveTo>
                  <a:pt x="136874" y="126391"/>
                </a:moveTo>
                <a:cubicBezTo>
                  <a:pt x="139597" y="127468"/>
                  <a:pt x="143018" y="128228"/>
                  <a:pt x="146913" y="129083"/>
                </a:cubicBezTo>
                <a:cubicBezTo>
                  <a:pt x="150681" y="129906"/>
                  <a:pt x="154830" y="130825"/>
                  <a:pt x="159137" y="132186"/>
                </a:cubicBezTo>
                <a:lnTo>
                  <a:pt x="155622" y="149129"/>
                </a:lnTo>
                <a:lnTo>
                  <a:pt x="132725" y="145519"/>
                </a:lnTo>
                <a:lnTo>
                  <a:pt x="133929" y="140009"/>
                </a:lnTo>
                <a:lnTo>
                  <a:pt x="141434" y="141275"/>
                </a:lnTo>
                <a:lnTo>
                  <a:pt x="141497" y="141275"/>
                </a:lnTo>
                <a:cubicBezTo>
                  <a:pt x="141507" y="141276"/>
                  <a:pt x="141516" y="141277"/>
                  <a:pt x="141524" y="141277"/>
                </a:cubicBezTo>
                <a:cubicBezTo>
                  <a:pt x="141784" y="141277"/>
                  <a:pt x="141805" y="140831"/>
                  <a:pt x="141529" y="140800"/>
                </a:cubicBezTo>
                <a:lnTo>
                  <a:pt x="134024" y="139565"/>
                </a:lnTo>
                <a:lnTo>
                  <a:pt x="136874" y="126391"/>
                </a:lnTo>
                <a:close/>
                <a:moveTo>
                  <a:pt x="207021" y="138520"/>
                </a:moveTo>
                <a:lnTo>
                  <a:pt x="209554" y="146057"/>
                </a:lnTo>
                <a:lnTo>
                  <a:pt x="201384" y="149319"/>
                </a:lnTo>
                <a:lnTo>
                  <a:pt x="199103" y="141687"/>
                </a:lnTo>
                <a:cubicBezTo>
                  <a:pt x="201320" y="140769"/>
                  <a:pt x="204012" y="139692"/>
                  <a:pt x="207021" y="138520"/>
                </a:cubicBezTo>
                <a:close/>
                <a:moveTo>
                  <a:pt x="184947" y="148939"/>
                </a:moveTo>
                <a:lnTo>
                  <a:pt x="185201" y="149224"/>
                </a:lnTo>
                <a:cubicBezTo>
                  <a:pt x="185016" y="149440"/>
                  <a:pt x="184861" y="149626"/>
                  <a:pt x="184677" y="149840"/>
                </a:cubicBezTo>
                <a:lnTo>
                  <a:pt x="184677" y="149840"/>
                </a:lnTo>
                <a:lnTo>
                  <a:pt x="184947" y="148939"/>
                </a:lnTo>
                <a:close/>
                <a:moveTo>
                  <a:pt x="257501" y="140389"/>
                </a:moveTo>
                <a:lnTo>
                  <a:pt x="260320" y="148717"/>
                </a:lnTo>
                <a:lnTo>
                  <a:pt x="255886" y="150238"/>
                </a:lnTo>
                <a:lnTo>
                  <a:pt x="253099" y="142130"/>
                </a:lnTo>
                <a:lnTo>
                  <a:pt x="257501" y="140389"/>
                </a:lnTo>
                <a:close/>
                <a:moveTo>
                  <a:pt x="219593" y="133675"/>
                </a:moveTo>
                <a:cubicBezTo>
                  <a:pt x="221050" y="137950"/>
                  <a:pt x="222507" y="142194"/>
                  <a:pt x="223932" y="146247"/>
                </a:cubicBezTo>
                <a:lnTo>
                  <a:pt x="211708" y="151219"/>
                </a:lnTo>
                <a:lnTo>
                  <a:pt x="207464" y="138393"/>
                </a:lnTo>
                <a:cubicBezTo>
                  <a:pt x="211138" y="136937"/>
                  <a:pt x="215286" y="135322"/>
                  <a:pt x="219593" y="133675"/>
                </a:cubicBezTo>
                <a:close/>
                <a:moveTo>
                  <a:pt x="198660" y="141877"/>
                </a:moveTo>
                <a:lnTo>
                  <a:pt x="200940" y="149446"/>
                </a:lnTo>
                <a:cubicBezTo>
                  <a:pt x="200940" y="149478"/>
                  <a:pt x="200972" y="149478"/>
                  <a:pt x="200972" y="149478"/>
                </a:cubicBezTo>
                <a:lnTo>
                  <a:pt x="195145" y="151789"/>
                </a:lnTo>
                <a:cubicBezTo>
                  <a:pt x="194068" y="149699"/>
                  <a:pt x="192833" y="147482"/>
                  <a:pt x="191503" y="145266"/>
                </a:cubicBezTo>
                <a:cubicBezTo>
                  <a:pt x="192200" y="144822"/>
                  <a:pt x="192928" y="144411"/>
                  <a:pt x="193688" y="143999"/>
                </a:cubicBezTo>
                <a:cubicBezTo>
                  <a:pt x="194448" y="143619"/>
                  <a:pt x="196190" y="142890"/>
                  <a:pt x="198660" y="141877"/>
                </a:cubicBezTo>
                <a:close/>
                <a:moveTo>
                  <a:pt x="239830" y="145424"/>
                </a:moveTo>
                <a:lnTo>
                  <a:pt x="240970" y="148876"/>
                </a:lnTo>
                <a:lnTo>
                  <a:pt x="233274" y="151948"/>
                </a:lnTo>
                <a:lnTo>
                  <a:pt x="232008" y="148401"/>
                </a:lnTo>
                <a:lnTo>
                  <a:pt x="239830" y="145424"/>
                </a:lnTo>
                <a:close/>
                <a:moveTo>
                  <a:pt x="269219" y="146659"/>
                </a:moveTo>
                <a:lnTo>
                  <a:pt x="270454" y="150491"/>
                </a:lnTo>
                <a:lnTo>
                  <a:pt x="265767" y="152169"/>
                </a:lnTo>
                <a:lnTo>
                  <a:pt x="264563" y="148242"/>
                </a:lnTo>
                <a:lnTo>
                  <a:pt x="269219" y="146659"/>
                </a:lnTo>
                <a:close/>
                <a:moveTo>
                  <a:pt x="107612" y="136050"/>
                </a:moveTo>
                <a:lnTo>
                  <a:pt x="131902" y="138520"/>
                </a:lnTo>
                <a:lnTo>
                  <a:pt x="128766" y="152929"/>
                </a:lnTo>
                <a:lnTo>
                  <a:pt x="111507" y="149509"/>
                </a:lnTo>
                <a:lnTo>
                  <a:pt x="107612" y="136050"/>
                </a:lnTo>
                <a:close/>
                <a:moveTo>
                  <a:pt x="251706" y="145107"/>
                </a:moveTo>
                <a:lnTo>
                  <a:pt x="253796" y="151251"/>
                </a:lnTo>
                <a:lnTo>
                  <a:pt x="248824" y="153214"/>
                </a:lnTo>
                <a:cubicBezTo>
                  <a:pt x="248824" y="153183"/>
                  <a:pt x="248824" y="153183"/>
                  <a:pt x="248824" y="153183"/>
                </a:cubicBezTo>
                <a:lnTo>
                  <a:pt x="246639" y="147134"/>
                </a:lnTo>
                <a:lnTo>
                  <a:pt x="251706" y="145107"/>
                </a:lnTo>
                <a:close/>
                <a:moveTo>
                  <a:pt x="230107" y="144252"/>
                </a:moveTo>
                <a:lnTo>
                  <a:pt x="232768" y="152169"/>
                </a:lnTo>
                <a:lnTo>
                  <a:pt x="227637" y="154196"/>
                </a:lnTo>
                <a:lnTo>
                  <a:pt x="224914" y="146342"/>
                </a:lnTo>
                <a:lnTo>
                  <a:pt x="230107" y="144252"/>
                </a:lnTo>
                <a:close/>
                <a:moveTo>
                  <a:pt x="246132" y="147356"/>
                </a:moveTo>
                <a:lnTo>
                  <a:pt x="248317" y="153373"/>
                </a:lnTo>
                <a:lnTo>
                  <a:pt x="248349" y="153404"/>
                </a:lnTo>
                <a:lnTo>
                  <a:pt x="243535" y="155305"/>
                </a:lnTo>
                <a:lnTo>
                  <a:pt x="241508" y="149193"/>
                </a:lnTo>
                <a:lnTo>
                  <a:pt x="246132" y="147356"/>
                </a:lnTo>
                <a:close/>
                <a:moveTo>
                  <a:pt x="273177" y="145361"/>
                </a:moveTo>
                <a:lnTo>
                  <a:pt x="276281" y="154260"/>
                </a:lnTo>
                <a:lnTo>
                  <a:pt x="272576" y="155653"/>
                </a:lnTo>
                <a:lnTo>
                  <a:pt x="269599" y="146564"/>
                </a:lnTo>
                <a:lnTo>
                  <a:pt x="273177" y="145361"/>
                </a:lnTo>
                <a:close/>
                <a:moveTo>
                  <a:pt x="260541" y="149636"/>
                </a:moveTo>
                <a:lnTo>
                  <a:pt x="262315" y="154830"/>
                </a:lnTo>
                <a:lnTo>
                  <a:pt x="256456" y="156825"/>
                </a:lnTo>
                <a:lnTo>
                  <a:pt x="256044" y="151188"/>
                </a:lnTo>
                <a:lnTo>
                  <a:pt x="260541" y="149636"/>
                </a:lnTo>
                <a:close/>
                <a:moveTo>
                  <a:pt x="276408" y="154671"/>
                </a:moveTo>
                <a:lnTo>
                  <a:pt x="276819" y="155780"/>
                </a:lnTo>
                <a:lnTo>
                  <a:pt x="273082" y="157205"/>
                </a:lnTo>
                <a:lnTo>
                  <a:pt x="272702" y="156096"/>
                </a:lnTo>
                <a:lnTo>
                  <a:pt x="276408" y="154671"/>
                </a:lnTo>
                <a:close/>
                <a:moveTo>
                  <a:pt x="270549" y="150966"/>
                </a:moveTo>
                <a:lnTo>
                  <a:pt x="272132" y="155811"/>
                </a:lnTo>
                <a:lnTo>
                  <a:pt x="267445" y="157616"/>
                </a:lnTo>
                <a:lnTo>
                  <a:pt x="265862" y="152644"/>
                </a:lnTo>
                <a:lnTo>
                  <a:pt x="270549" y="150966"/>
                </a:lnTo>
                <a:close/>
                <a:moveTo>
                  <a:pt x="132630" y="145962"/>
                </a:moveTo>
                <a:lnTo>
                  <a:pt x="155527" y="149573"/>
                </a:lnTo>
                <a:lnTo>
                  <a:pt x="153975" y="157046"/>
                </a:lnTo>
                <a:lnTo>
                  <a:pt x="153785" y="157870"/>
                </a:lnTo>
                <a:lnTo>
                  <a:pt x="131047" y="153373"/>
                </a:lnTo>
                <a:lnTo>
                  <a:pt x="132630" y="145962"/>
                </a:lnTo>
                <a:close/>
                <a:moveTo>
                  <a:pt x="241065" y="149351"/>
                </a:moveTo>
                <a:lnTo>
                  <a:pt x="243123" y="155463"/>
                </a:lnTo>
                <a:lnTo>
                  <a:pt x="235396" y="158503"/>
                </a:lnTo>
                <a:lnTo>
                  <a:pt x="233338" y="152423"/>
                </a:lnTo>
                <a:lnTo>
                  <a:pt x="241065" y="149351"/>
                </a:lnTo>
                <a:close/>
                <a:moveTo>
                  <a:pt x="264120" y="148401"/>
                </a:moveTo>
                <a:lnTo>
                  <a:pt x="267065" y="157743"/>
                </a:lnTo>
                <a:lnTo>
                  <a:pt x="264215" y="158852"/>
                </a:lnTo>
                <a:lnTo>
                  <a:pt x="261048" y="149446"/>
                </a:lnTo>
                <a:lnTo>
                  <a:pt x="264120" y="148401"/>
                </a:lnTo>
                <a:close/>
                <a:moveTo>
                  <a:pt x="272291" y="156255"/>
                </a:moveTo>
                <a:lnTo>
                  <a:pt x="272639" y="157363"/>
                </a:lnTo>
                <a:lnTo>
                  <a:pt x="267920" y="159168"/>
                </a:lnTo>
                <a:lnTo>
                  <a:pt x="267572" y="158060"/>
                </a:lnTo>
                <a:lnTo>
                  <a:pt x="272291" y="156255"/>
                </a:lnTo>
                <a:close/>
                <a:moveTo>
                  <a:pt x="232926" y="152613"/>
                </a:moveTo>
                <a:lnTo>
                  <a:pt x="234985" y="158662"/>
                </a:lnTo>
                <a:lnTo>
                  <a:pt x="229854" y="160688"/>
                </a:lnTo>
                <a:cubicBezTo>
                  <a:pt x="229189" y="158788"/>
                  <a:pt x="228524" y="156761"/>
                  <a:pt x="227796" y="154640"/>
                </a:cubicBezTo>
                <a:lnTo>
                  <a:pt x="232926" y="152613"/>
                </a:lnTo>
                <a:close/>
                <a:moveTo>
                  <a:pt x="63180" y="0"/>
                </a:moveTo>
                <a:lnTo>
                  <a:pt x="64542" y="2724"/>
                </a:lnTo>
                <a:lnTo>
                  <a:pt x="60108" y="4909"/>
                </a:lnTo>
                <a:lnTo>
                  <a:pt x="57954" y="32"/>
                </a:lnTo>
                <a:lnTo>
                  <a:pt x="56941" y="32"/>
                </a:lnTo>
                <a:lnTo>
                  <a:pt x="57131" y="444"/>
                </a:lnTo>
                <a:lnTo>
                  <a:pt x="49847" y="3009"/>
                </a:lnTo>
                <a:lnTo>
                  <a:pt x="48675" y="32"/>
                </a:lnTo>
                <a:lnTo>
                  <a:pt x="48200" y="32"/>
                </a:lnTo>
                <a:lnTo>
                  <a:pt x="43007" y="1805"/>
                </a:lnTo>
                <a:lnTo>
                  <a:pt x="42215" y="32"/>
                </a:lnTo>
                <a:lnTo>
                  <a:pt x="41740" y="32"/>
                </a:lnTo>
                <a:lnTo>
                  <a:pt x="43988" y="5067"/>
                </a:lnTo>
                <a:lnTo>
                  <a:pt x="39428" y="6651"/>
                </a:lnTo>
                <a:lnTo>
                  <a:pt x="36356" y="32"/>
                </a:lnTo>
                <a:lnTo>
                  <a:pt x="35849" y="32"/>
                </a:lnTo>
                <a:lnTo>
                  <a:pt x="37180" y="2851"/>
                </a:lnTo>
                <a:lnTo>
                  <a:pt x="32619" y="4814"/>
                </a:lnTo>
                <a:lnTo>
                  <a:pt x="30656" y="32"/>
                </a:lnTo>
                <a:lnTo>
                  <a:pt x="29674" y="32"/>
                </a:lnTo>
                <a:lnTo>
                  <a:pt x="33253" y="8804"/>
                </a:lnTo>
                <a:lnTo>
                  <a:pt x="21503" y="12921"/>
                </a:lnTo>
                <a:lnTo>
                  <a:pt x="26792" y="32"/>
                </a:lnTo>
                <a:lnTo>
                  <a:pt x="26285" y="32"/>
                </a:lnTo>
                <a:lnTo>
                  <a:pt x="22327" y="9691"/>
                </a:lnTo>
                <a:lnTo>
                  <a:pt x="17576" y="32"/>
                </a:lnTo>
                <a:lnTo>
                  <a:pt x="17070" y="32"/>
                </a:lnTo>
                <a:lnTo>
                  <a:pt x="22073" y="10261"/>
                </a:lnTo>
                <a:lnTo>
                  <a:pt x="21060" y="12763"/>
                </a:lnTo>
                <a:lnTo>
                  <a:pt x="14631" y="32"/>
                </a:lnTo>
                <a:lnTo>
                  <a:pt x="12066" y="32"/>
                </a:lnTo>
                <a:lnTo>
                  <a:pt x="15011" y="5891"/>
                </a:lnTo>
                <a:lnTo>
                  <a:pt x="5922" y="8583"/>
                </a:lnTo>
                <a:lnTo>
                  <a:pt x="2280" y="412"/>
                </a:lnTo>
                <a:lnTo>
                  <a:pt x="2122" y="32"/>
                </a:lnTo>
                <a:lnTo>
                  <a:pt x="1615" y="32"/>
                </a:lnTo>
                <a:lnTo>
                  <a:pt x="1774" y="380"/>
                </a:lnTo>
                <a:lnTo>
                  <a:pt x="32" y="1235"/>
                </a:lnTo>
                <a:lnTo>
                  <a:pt x="32" y="1742"/>
                </a:lnTo>
                <a:lnTo>
                  <a:pt x="1964" y="824"/>
                </a:lnTo>
                <a:lnTo>
                  <a:pt x="3642" y="4592"/>
                </a:lnTo>
                <a:lnTo>
                  <a:pt x="95" y="6936"/>
                </a:lnTo>
                <a:lnTo>
                  <a:pt x="32" y="6809"/>
                </a:lnTo>
                <a:lnTo>
                  <a:pt x="32" y="7664"/>
                </a:lnTo>
                <a:lnTo>
                  <a:pt x="2059" y="10894"/>
                </a:lnTo>
                <a:lnTo>
                  <a:pt x="32" y="12130"/>
                </a:lnTo>
                <a:lnTo>
                  <a:pt x="32" y="12668"/>
                </a:lnTo>
                <a:lnTo>
                  <a:pt x="2312" y="11274"/>
                </a:lnTo>
                <a:lnTo>
                  <a:pt x="4244" y="14346"/>
                </a:lnTo>
                <a:lnTo>
                  <a:pt x="697" y="16215"/>
                </a:lnTo>
                <a:lnTo>
                  <a:pt x="63" y="15075"/>
                </a:lnTo>
                <a:lnTo>
                  <a:pt x="63" y="15993"/>
                </a:lnTo>
                <a:lnTo>
                  <a:pt x="253" y="16437"/>
                </a:lnTo>
                <a:lnTo>
                  <a:pt x="32" y="16532"/>
                </a:lnTo>
                <a:lnTo>
                  <a:pt x="32" y="17070"/>
                </a:lnTo>
                <a:lnTo>
                  <a:pt x="475" y="16817"/>
                </a:lnTo>
                <a:lnTo>
                  <a:pt x="2059" y="19698"/>
                </a:lnTo>
                <a:lnTo>
                  <a:pt x="1552" y="19888"/>
                </a:lnTo>
                <a:lnTo>
                  <a:pt x="792" y="19793"/>
                </a:lnTo>
                <a:lnTo>
                  <a:pt x="0" y="18812"/>
                </a:lnTo>
                <a:lnTo>
                  <a:pt x="0" y="22517"/>
                </a:lnTo>
                <a:lnTo>
                  <a:pt x="32" y="22549"/>
                </a:lnTo>
                <a:lnTo>
                  <a:pt x="0" y="22580"/>
                </a:lnTo>
                <a:lnTo>
                  <a:pt x="0" y="23182"/>
                </a:lnTo>
                <a:lnTo>
                  <a:pt x="317" y="22929"/>
                </a:lnTo>
                <a:cubicBezTo>
                  <a:pt x="1583" y="24512"/>
                  <a:pt x="2692" y="26222"/>
                  <a:pt x="3674" y="27996"/>
                </a:cubicBezTo>
                <a:cubicBezTo>
                  <a:pt x="4307" y="29326"/>
                  <a:pt x="4845" y="30656"/>
                  <a:pt x="5320" y="32049"/>
                </a:cubicBezTo>
                <a:lnTo>
                  <a:pt x="3864" y="32049"/>
                </a:lnTo>
                <a:lnTo>
                  <a:pt x="2312" y="27457"/>
                </a:lnTo>
                <a:cubicBezTo>
                  <a:pt x="2280" y="27426"/>
                  <a:pt x="2280" y="27394"/>
                  <a:pt x="2280" y="27362"/>
                </a:cubicBezTo>
                <a:lnTo>
                  <a:pt x="32" y="24449"/>
                </a:lnTo>
                <a:lnTo>
                  <a:pt x="32" y="25209"/>
                </a:lnTo>
                <a:lnTo>
                  <a:pt x="1869" y="27616"/>
                </a:lnTo>
                <a:lnTo>
                  <a:pt x="3452" y="32334"/>
                </a:lnTo>
                <a:cubicBezTo>
                  <a:pt x="3484" y="32429"/>
                  <a:pt x="3579" y="32493"/>
                  <a:pt x="3674" y="32493"/>
                </a:cubicBezTo>
                <a:lnTo>
                  <a:pt x="5479" y="32493"/>
                </a:lnTo>
                <a:cubicBezTo>
                  <a:pt x="5669" y="33031"/>
                  <a:pt x="5859" y="33601"/>
                  <a:pt x="6049" y="34171"/>
                </a:cubicBezTo>
                <a:lnTo>
                  <a:pt x="32" y="34836"/>
                </a:lnTo>
                <a:lnTo>
                  <a:pt x="32" y="35280"/>
                </a:lnTo>
                <a:lnTo>
                  <a:pt x="6207" y="34614"/>
                </a:lnTo>
                <a:cubicBezTo>
                  <a:pt x="6587" y="35755"/>
                  <a:pt x="6967" y="36990"/>
                  <a:pt x="7347" y="38256"/>
                </a:cubicBezTo>
                <a:lnTo>
                  <a:pt x="32" y="39333"/>
                </a:lnTo>
                <a:lnTo>
                  <a:pt x="32" y="39808"/>
                </a:lnTo>
                <a:lnTo>
                  <a:pt x="7474" y="38700"/>
                </a:lnTo>
                <a:cubicBezTo>
                  <a:pt x="8677" y="42722"/>
                  <a:pt x="9912" y="47219"/>
                  <a:pt x="11021" y="51272"/>
                </a:cubicBezTo>
                <a:cubicBezTo>
                  <a:pt x="7189" y="52064"/>
                  <a:pt x="3389" y="52887"/>
                  <a:pt x="32" y="53647"/>
                </a:cubicBezTo>
                <a:lnTo>
                  <a:pt x="32" y="55991"/>
                </a:lnTo>
                <a:cubicBezTo>
                  <a:pt x="3547" y="55231"/>
                  <a:pt x="7569" y="54376"/>
                  <a:pt x="11623" y="53521"/>
                </a:cubicBezTo>
                <a:cubicBezTo>
                  <a:pt x="13333" y="59823"/>
                  <a:pt x="14378" y="63465"/>
                  <a:pt x="15011" y="64605"/>
                </a:cubicBezTo>
                <a:cubicBezTo>
                  <a:pt x="16626" y="67328"/>
                  <a:pt x="42278" y="80914"/>
                  <a:pt x="50702" y="85316"/>
                </a:cubicBezTo>
                <a:lnTo>
                  <a:pt x="61406" y="107865"/>
                </a:lnTo>
                <a:lnTo>
                  <a:pt x="60171" y="107801"/>
                </a:lnTo>
                <a:cubicBezTo>
                  <a:pt x="60138" y="107796"/>
                  <a:pt x="60104" y="107793"/>
                  <a:pt x="60070" y="107793"/>
                </a:cubicBezTo>
                <a:cubicBezTo>
                  <a:pt x="59914" y="107793"/>
                  <a:pt x="59758" y="107850"/>
                  <a:pt x="59601" y="107928"/>
                </a:cubicBezTo>
                <a:cubicBezTo>
                  <a:pt x="47757" y="114230"/>
                  <a:pt x="29611" y="123762"/>
                  <a:pt x="28217" y="124237"/>
                </a:cubicBezTo>
                <a:cubicBezTo>
                  <a:pt x="28164" y="124251"/>
                  <a:pt x="28099" y="124257"/>
                  <a:pt x="28023" y="124257"/>
                </a:cubicBezTo>
                <a:cubicBezTo>
                  <a:pt x="26825" y="124257"/>
                  <a:pt x="22853" y="122650"/>
                  <a:pt x="19160" y="120595"/>
                </a:cubicBezTo>
                <a:cubicBezTo>
                  <a:pt x="18981" y="120496"/>
                  <a:pt x="18793" y="120450"/>
                  <a:pt x="18610" y="120450"/>
                </a:cubicBezTo>
                <a:cubicBezTo>
                  <a:pt x="17979" y="120450"/>
                  <a:pt x="17401" y="120985"/>
                  <a:pt x="17450" y="121672"/>
                </a:cubicBezTo>
                <a:lnTo>
                  <a:pt x="32" y="130825"/>
                </a:lnTo>
                <a:lnTo>
                  <a:pt x="32" y="131870"/>
                </a:lnTo>
                <a:lnTo>
                  <a:pt x="17893" y="122496"/>
                </a:lnTo>
                <a:cubicBezTo>
                  <a:pt x="17956" y="122527"/>
                  <a:pt x="18020" y="122559"/>
                  <a:pt x="18051" y="122591"/>
                </a:cubicBezTo>
                <a:cubicBezTo>
                  <a:pt x="20320" y="123838"/>
                  <a:pt x="25456" y="126507"/>
                  <a:pt x="28120" y="126507"/>
                </a:cubicBezTo>
                <a:cubicBezTo>
                  <a:pt x="28432" y="126507"/>
                  <a:pt x="28710" y="126471"/>
                  <a:pt x="28946" y="126391"/>
                </a:cubicBezTo>
                <a:cubicBezTo>
                  <a:pt x="30941" y="125726"/>
                  <a:pt x="56339" y="112267"/>
                  <a:pt x="60425" y="110081"/>
                </a:cubicBezTo>
                <a:cubicBezTo>
                  <a:pt x="76513" y="110778"/>
                  <a:pt x="91334" y="116130"/>
                  <a:pt x="93265" y="116827"/>
                </a:cubicBezTo>
                <a:lnTo>
                  <a:pt x="102164" y="125568"/>
                </a:lnTo>
                <a:lnTo>
                  <a:pt x="109258" y="149984"/>
                </a:lnTo>
                <a:lnTo>
                  <a:pt x="107485" y="158471"/>
                </a:lnTo>
                <a:lnTo>
                  <a:pt x="109828" y="158471"/>
                </a:lnTo>
                <a:lnTo>
                  <a:pt x="110145" y="156888"/>
                </a:lnTo>
                <a:lnTo>
                  <a:pt x="116099" y="158408"/>
                </a:lnTo>
                <a:lnTo>
                  <a:pt x="117872" y="158408"/>
                </a:lnTo>
                <a:lnTo>
                  <a:pt x="110240" y="156445"/>
                </a:lnTo>
                <a:lnTo>
                  <a:pt x="111507" y="150459"/>
                </a:lnTo>
                <a:lnTo>
                  <a:pt x="128576" y="153848"/>
                </a:lnTo>
                <a:lnTo>
                  <a:pt x="127563" y="158503"/>
                </a:lnTo>
                <a:cubicBezTo>
                  <a:pt x="128355" y="158535"/>
                  <a:pt x="129115" y="158566"/>
                  <a:pt x="129907" y="158598"/>
                </a:cubicBezTo>
                <a:lnTo>
                  <a:pt x="130857" y="154260"/>
                </a:lnTo>
                <a:lnTo>
                  <a:pt x="153563" y="158757"/>
                </a:lnTo>
                <a:lnTo>
                  <a:pt x="153215" y="160245"/>
                </a:lnTo>
                <a:lnTo>
                  <a:pt x="154133" y="160277"/>
                </a:lnTo>
                <a:lnTo>
                  <a:pt x="154482" y="158915"/>
                </a:lnTo>
                <a:lnTo>
                  <a:pt x="158440" y="159517"/>
                </a:lnTo>
                <a:lnTo>
                  <a:pt x="158345" y="160530"/>
                </a:lnTo>
                <a:lnTo>
                  <a:pt x="158820" y="160530"/>
                </a:lnTo>
                <a:lnTo>
                  <a:pt x="158884" y="159580"/>
                </a:lnTo>
                <a:lnTo>
                  <a:pt x="167244" y="160878"/>
                </a:lnTo>
                <a:cubicBezTo>
                  <a:pt x="169430" y="160973"/>
                  <a:pt x="171615" y="161037"/>
                  <a:pt x="173832" y="161100"/>
                </a:cubicBezTo>
                <a:lnTo>
                  <a:pt x="174655" y="161100"/>
                </a:lnTo>
                <a:lnTo>
                  <a:pt x="154703" y="158028"/>
                </a:lnTo>
                <a:lnTo>
                  <a:pt x="154893" y="157236"/>
                </a:lnTo>
                <a:lnTo>
                  <a:pt x="160024" y="132440"/>
                </a:lnTo>
                <a:cubicBezTo>
                  <a:pt x="165471" y="134245"/>
                  <a:pt x="171108" y="136810"/>
                  <a:pt x="176460" y="140800"/>
                </a:cubicBezTo>
                <a:cubicBezTo>
                  <a:pt x="178519" y="142352"/>
                  <a:pt x="180450" y="144062"/>
                  <a:pt x="182224" y="145899"/>
                </a:cubicBezTo>
                <a:lnTo>
                  <a:pt x="177379" y="161163"/>
                </a:lnTo>
                <a:lnTo>
                  <a:pt x="177854" y="161163"/>
                </a:lnTo>
                <a:lnTo>
                  <a:pt x="182604" y="146247"/>
                </a:lnTo>
                <a:cubicBezTo>
                  <a:pt x="183174" y="146849"/>
                  <a:pt x="183744" y="147451"/>
                  <a:pt x="184282" y="148084"/>
                </a:cubicBezTo>
                <a:lnTo>
                  <a:pt x="182541" y="153594"/>
                </a:lnTo>
                <a:lnTo>
                  <a:pt x="180102" y="161195"/>
                </a:lnTo>
                <a:lnTo>
                  <a:pt x="181052" y="161195"/>
                </a:lnTo>
                <a:lnTo>
                  <a:pt x="183396" y="153848"/>
                </a:lnTo>
                <a:cubicBezTo>
                  <a:pt x="183934" y="152359"/>
                  <a:pt x="184757" y="151029"/>
                  <a:pt x="185834" y="149889"/>
                </a:cubicBezTo>
                <a:cubicBezTo>
                  <a:pt x="188558" y="153309"/>
                  <a:pt x="190996" y="156951"/>
                  <a:pt x="193055" y="160815"/>
                </a:cubicBezTo>
                <a:cubicBezTo>
                  <a:pt x="193878" y="160720"/>
                  <a:pt x="194701" y="160657"/>
                  <a:pt x="195525" y="160593"/>
                </a:cubicBezTo>
                <a:cubicBezTo>
                  <a:pt x="193245" y="156223"/>
                  <a:pt x="190553" y="152074"/>
                  <a:pt x="187449" y="148242"/>
                </a:cubicBezTo>
                <a:cubicBezTo>
                  <a:pt x="188494" y="147324"/>
                  <a:pt x="189603" y="146469"/>
                  <a:pt x="190775" y="145709"/>
                </a:cubicBezTo>
                <a:cubicBezTo>
                  <a:pt x="193276" y="149921"/>
                  <a:pt x="195557" y="154165"/>
                  <a:pt x="196982" y="157806"/>
                </a:cubicBezTo>
                <a:cubicBezTo>
                  <a:pt x="197330" y="158693"/>
                  <a:pt x="197678" y="159580"/>
                  <a:pt x="197995" y="160435"/>
                </a:cubicBezTo>
                <a:lnTo>
                  <a:pt x="198977" y="160403"/>
                </a:lnTo>
                <a:cubicBezTo>
                  <a:pt x="198597" y="159453"/>
                  <a:pt x="198217" y="158471"/>
                  <a:pt x="197805" y="157458"/>
                </a:cubicBezTo>
                <a:cubicBezTo>
                  <a:pt x="197172" y="155811"/>
                  <a:pt x="196348" y="154038"/>
                  <a:pt x="195398" y="152169"/>
                </a:cubicBezTo>
                <a:lnTo>
                  <a:pt x="209713" y="146469"/>
                </a:lnTo>
                <a:lnTo>
                  <a:pt x="211359" y="151568"/>
                </a:lnTo>
                <a:lnTo>
                  <a:pt x="214431" y="160752"/>
                </a:lnTo>
                <a:lnTo>
                  <a:pt x="214906" y="160752"/>
                </a:lnTo>
                <a:lnTo>
                  <a:pt x="211866" y="151631"/>
                </a:lnTo>
                <a:lnTo>
                  <a:pt x="224090" y="146659"/>
                </a:lnTo>
                <a:cubicBezTo>
                  <a:pt x="225864" y="151821"/>
                  <a:pt x="227511" y="156666"/>
                  <a:pt x="228936" y="160847"/>
                </a:cubicBezTo>
                <a:lnTo>
                  <a:pt x="230583" y="160847"/>
                </a:lnTo>
                <a:lnTo>
                  <a:pt x="235111" y="159105"/>
                </a:lnTo>
                <a:lnTo>
                  <a:pt x="235713" y="160815"/>
                </a:lnTo>
                <a:lnTo>
                  <a:pt x="236188" y="160815"/>
                </a:lnTo>
                <a:lnTo>
                  <a:pt x="235555" y="158947"/>
                </a:lnTo>
                <a:lnTo>
                  <a:pt x="237518" y="158155"/>
                </a:lnTo>
                <a:lnTo>
                  <a:pt x="238436" y="160752"/>
                </a:lnTo>
                <a:lnTo>
                  <a:pt x="238911" y="160720"/>
                </a:lnTo>
                <a:lnTo>
                  <a:pt x="237961" y="157965"/>
                </a:lnTo>
                <a:lnTo>
                  <a:pt x="241287" y="156666"/>
                </a:lnTo>
                <a:lnTo>
                  <a:pt x="242395" y="160435"/>
                </a:lnTo>
                <a:lnTo>
                  <a:pt x="242870" y="160372"/>
                </a:lnTo>
                <a:lnTo>
                  <a:pt x="241698" y="156508"/>
                </a:lnTo>
                <a:lnTo>
                  <a:pt x="243282" y="155906"/>
                </a:lnTo>
                <a:lnTo>
                  <a:pt x="244644" y="160213"/>
                </a:lnTo>
                <a:lnTo>
                  <a:pt x="245119" y="160150"/>
                </a:lnTo>
                <a:lnTo>
                  <a:pt x="243694" y="155716"/>
                </a:lnTo>
                <a:lnTo>
                  <a:pt x="253764" y="151758"/>
                </a:lnTo>
                <a:lnTo>
                  <a:pt x="254176" y="157648"/>
                </a:lnTo>
                <a:lnTo>
                  <a:pt x="247335" y="160023"/>
                </a:lnTo>
                <a:cubicBezTo>
                  <a:pt x="247874" y="159992"/>
                  <a:pt x="248444" y="159960"/>
                  <a:pt x="248982" y="159928"/>
                </a:cubicBezTo>
                <a:lnTo>
                  <a:pt x="254208" y="158123"/>
                </a:lnTo>
                <a:lnTo>
                  <a:pt x="254303" y="159770"/>
                </a:lnTo>
                <a:lnTo>
                  <a:pt x="256615" y="159738"/>
                </a:lnTo>
                <a:lnTo>
                  <a:pt x="256456" y="157331"/>
                </a:lnTo>
                <a:lnTo>
                  <a:pt x="262442" y="155241"/>
                </a:lnTo>
                <a:lnTo>
                  <a:pt x="263740" y="159042"/>
                </a:lnTo>
                <a:lnTo>
                  <a:pt x="262062" y="159675"/>
                </a:lnTo>
                <a:lnTo>
                  <a:pt x="263423" y="159675"/>
                </a:lnTo>
                <a:lnTo>
                  <a:pt x="263867" y="159485"/>
                </a:lnTo>
                <a:lnTo>
                  <a:pt x="263930" y="159643"/>
                </a:lnTo>
                <a:lnTo>
                  <a:pt x="264405" y="159643"/>
                </a:lnTo>
                <a:lnTo>
                  <a:pt x="264310" y="159327"/>
                </a:lnTo>
                <a:lnTo>
                  <a:pt x="267129" y="158250"/>
                </a:lnTo>
                <a:lnTo>
                  <a:pt x="267477" y="159358"/>
                </a:lnTo>
                <a:lnTo>
                  <a:pt x="266875" y="159580"/>
                </a:lnTo>
                <a:lnTo>
                  <a:pt x="266875" y="159580"/>
                </a:lnTo>
                <a:lnTo>
                  <a:pt x="268300" y="159517"/>
                </a:lnTo>
                <a:lnTo>
                  <a:pt x="272766" y="157838"/>
                </a:lnTo>
                <a:lnTo>
                  <a:pt x="273272" y="159295"/>
                </a:lnTo>
                <a:lnTo>
                  <a:pt x="273747" y="159295"/>
                </a:lnTo>
                <a:lnTo>
                  <a:pt x="273209" y="157648"/>
                </a:lnTo>
                <a:lnTo>
                  <a:pt x="276946" y="156223"/>
                </a:lnTo>
                <a:lnTo>
                  <a:pt x="277928" y="159168"/>
                </a:lnTo>
                <a:lnTo>
                  <a:pt x="278403" y="159168"/>
                </a:lnTo>
                <a:lnTo>
                  <a:pt x="277326" y="155843"/>
                </a:lnTo>
                <a:lnTo>
                  <a:pt x="273589" y="145202"/>
                </a:lnTo>
                <a:lnTo>
                  <a:pt x="280335" y="142922"/>
                </a:lnTo>
                <a:lnTo>
                  <a:pt x="285180" y="157521"/>
                </a:lnTo>
                <a:lnTo>
                  <a:pt x="285180" y="156065"/>
                </a:lnTo>
                <a:lnTo>
                  <a:pt x="284800" y="154830"/>
                </a:lnTo>
                <a:lnTo>
                  <a:pt x="284832" y="154830"/>
                </a:lnTo>
                <a:lnTo>
                  <a:pt x="285180" y="154671"/>
                </a:lnTo>
                <a:lnTo>
                  <a:pt x="285180" y="154196"/>
                </a:lnTo>
                <a:lnTo>
                  <a:pt x="284673" y="154418"/>
                </a:lnTo>
                <a:lnTo>
                  <a:pt x="283565" y="151093"/>
                </a:lnTo>
                <a:lnTo>
                  <a:pt x="285212" y="150111"/>
                </a:lnTo>
                <a:lnTo>
                  <a:pt x="285212" y="149573"/>
                </a:lnTo>
                <a:lnTo>
                  <a:pt x="283407" y="150649"/>
                </a:lnTo>
                <a:lnTo>
                  <a:pt x="280778" y="142764"/>
                </a:lnTo>
                <a:lnTo>
                  <a:pt x="284578" y="141497"/>
                </a:lnTo>
                <a:lnTo>
                  <a:pt x="285212" y="143175"/>
                </a:lnTo>
                <a:lnTo>
                  <a:pt x="285212" y="141877"/>
                </a:lnTo>
                <a:lnTo>
                  <a:pt x="284990" y="141339"/>
                </a:lnTo>
                <a:lnTo>
                  <a:pt x="285212" y="141275"/>
                </a:lnTo>
                <a:lnTo>
                  <a:pt x="285212" y="140294"/>
                </a:lnTo>
                <a:lnTo>
                  <a:pt x="284673" y="140484"/>
                </a:lnTo>
                <a:lnTo>
                  <a:pt x="281158" y="131141"/>
                </a:lnTo>
                <a:lnTo>
                  <a:pt x="285212" y="129558"/>
                </a:lnTo>
                <a:lnTo>
                  <a:pt x="285212" y="129051"/>
                </a:lnTo>
                <a:lnTo>
                  <a:pt x="267445" y="136018"/>
                </a:lnTo>
                <a:cubicBezTo>
                  <a:pt x="267445" y="135987"/>
                  <a:pt x="267445" y="135987"/>
                  <a:pt x="267445" y="135955"/>
                </a:cubicBezTo>
                <a:lnTo>
                  <a:pt x="266400" y="133200"/>
                </a:lnTo>
                <a:lnTo>
                  <a:pt x="282171" y="123414"/>
                </a:lnTo>
                <a:lnTo>
                  <a:pt x="285180" y="127943"/>
                </a:lnTo>
                <a:lnTo>
                  <a:pt x="285180" y="125758"/>
                </a:lnTo>
                <a:lnTo>
                  <a:pt x="284958" y="125948"/>
                </a:lnTo>
                <a:lnTo>
                  <a:pt x="282900" y="122844"/>
                </a:lnTo>
                <a:lnTo>
                  <a:pt x="285180" y="120849"/>
                </a:lnTo>
                <a:lnTo>
                  <a:pt x="285180" y="120247"/>
                </a:lnTo>
                <a:lnTo>
                  <a:pt x="282646" y="122464"/>
                </a:lnTo>
                <a:lnTo>
                  <a:pt x="279828" y="118189"/>
                </a:lnTo>
                <a:lnTo>
                  <a:pt x="283977" y="114768"/>
                </a:lnTo>
                <a:lnTo>
                  <a:pt x="285180" y="116510"/>
                </a:lnTo>
                <a:lnTo>
                  <a:pt x="285180" y="115718"/>
                </a:lnTo>
                <a:lnTo>
                  <a:pt x="284325" y="114483"/>
                </a:lnTo>
                <a:lnTo>
                  <a:pt x="285180" y="113755"/>
                </a:lnTo>
                <a:lnTo>
                  <a:pt x="285180" y="113185"/>
                </a:lnTo>
                <a:lnTo>
                  <a:pt x="284072" y="114072"/>
                </a:lnTo>
                <a:lnTo>
                  <a:pt x="281411" y="110240"/>
                </a:lnTo>
                <a:lnTo>
                  <a:pt x="285180" y="107136"/>
                </a:lnTo>
                <a:lnTo>
                  <a:pt x="285180" y="106535"/>
                </a:lnTo>
                <a:lnTo>
                  <a:pt x="281126" y="109891"/>
                </a:lnTo>
                <a:lnTo>
                  <a:pt x="277928" y="105236"/>
                </a:lnTo>
                <a:cubicBezTo>
                  <a:pt x="279733" y="103906"/>
                  <a:pt x="281475" y="102608"/>
                  <a:pt x="283122" y="101404"/>
                </a:cubicBezTo>
                <a:lnTo>
                  <a:pt x="285180" y="104254"/>
                </a:lnTo>
                <a:lnTo>
                  <a:pt x="285180" y="103463"/>
                </a:lnTo>
                <a:lnTo>
                  <a:pt x="283470" y="101119"/>
                </a:lnTo>
                <a:cubicBezTo>
                  <a:pt x="284072" y="100676"/>
                  <a:pt x="284642" y="100264"/>
                  <a:pt x="285180" y="99852"/>
                </a:cubicBezTo>
                <a:lnTo>
                  <a:pt x="285180" y="98681"/>
                </a:lnTo>
                <a:cubicBezTo>
                  <a:pt x="284483" y="99251"/>
                  <a:pt x="283723" y="99789"/>
                  <a:pt x="282963" y="100391"/>
                </a:cubicBezTo>
                <a:lnTo>
                  <a:pt x="280145" y="96495"/>
                </a:lnTo>
                <a:lnTo>
                  <a:pt x="285180" y="92949"/>
                </a:lnTo>
                <a:lnTo>
                  <a:pt x="285180" y="92379"/>
                </a:lnTo>
                <a:lnTo>
                  <a:pt x="279891" y="96147"/>
                </a:lnTo>
                <a:lnTo>
                  <a:pt x="277611" y="92980"/>
                </a:lnTo>
                <a:lnTo>
                  <a:pt x="277643" y="92980"/>
                </a:lnTo>
                <a:lnTo>
                  <a:pt x="285180" y="87502"/>
                </a:lnTo>
                <a:lnTo>
                  <a:pt x="285180" y="86931"/>
                </a:lnTo>
                <a:lnTo>
                  <a:pt x="277389" y="92600"/>
                </a:lnTo>
                <a:lnTo>
                  <a:pt x="277326" y="92600"/>
                </a:lnTo>
                <a:lnTo>
                  <a:pt x="273652" y="87470"/>
                </a:lnTo>
                <a:lnTo>
                  <a:pt x="282932" y="79204"/>
                </a:lnTo>
                <a:cubicBezTo>
                  <a:pt x="283660" y="80123"/>
                  <a:pt x="284420" y="81073"/>
                  <a:pt x="285180" y="82023"/>
                </a:cubicBezTo>
                <a:lnTo>
                  <a:pt x="285180" y="81294"/>
                </a:lnTo>
                <a:cubicBezTo>
                  <a:pt x="284515" y="80471"/>
                  <a:pt x="283882" y="79679"/>
                  <a:pt x="283280" y="78888"/>
                </a:cubicBezTo>
                <a:lnTo>
                  <a:pt x="285180" y="77177"/>
                </a:lnTo>
                <a:lnTo>
                  <a:pt x="285180" y="76576"/>
                </a:lnTo>
                <a:lnTo>
                  <a:pt x="282995" y="78508"/>
                </a:lnTo>
                <a:cubicBezTo>
                  <a:pt x="282425" y="77779"/>
                  <a:pt x="281886" y="77082"/>
                  <a:pt x="281348" y="76386"/>
                </a:cubicBezTo>
                <a:cubicBezTo>
                  <a:pt x="280493" y="75246"/>
                  <a:pt x="279670" y="74201"/>
                  <a:pt x="279005" y="73251"/>
                </a:cubicBezTo>
                <a:lnTo>
                  <a:pt x="281981" y="70685"/>
                </a:lnTo>
                <a:lnTo>
                  <a:pt x="285180" y="74676"/>
                </a:lnTo>
                <a:lnTo>
                  <a:pt x="285180" y="73947"/>
                </a:lnTo>
                <a:lnTo>
                  <a:pt x="282330" y="70400"/>
                </a:lnTo>
                <a:lnTo>
                  <a:pt x="285180" y="67898"/>
                </a:lnTo>
                <a:lnTo>
                  <a:pt x="285180" y="66663"/>
                </a:lnTo>
                <a:lnTo>
                  <a:pt x="284325" y="67423"/>
                </a:lnTo>
                <a:cubicBezTo>
                  <a:pt x="283375" y="64447"/>
                  <a:pt x="281380" y="58144"/>
                  <a:pt x="280525" y="55358"/>
                </a:cubicBezTo>
                <a:lnTo>
                  <a:pt x="283407" y="54376"/>
                </a:lnTo>
                <a:lnTo>
                  <a:pt x="285180" y="54598"/>
                </a:lnTo>
                <a:lnTo>
                  <a:pt x="285180" y="52286"/>
                </a:lnTo>
                <a:lnTo>
                  <a:pt x="283407" y="52064"/>
                </a:lnTo>
                <a:lnTo>
                  <a:pt x="283343" y="52064"/>
                </a:lnTo>
                <a:lnTo>
                  <a:pt x="273336" y="51621"/>
                </a:lnTo>
                <a:lnTo>
                  <a:pt x="271562" y="45762"/>
                </a:lnTo>
                <a:lnTo>
                  <a:pt x="285180" y="47250"/>
                </a:lnTo>
                <a:lnTo>
                  <a:pt x="285180" y="46775"/>
                </a:lnTo>
                <a:lnTo>
                  <a:pt x="271404" y="45255"/>
                </a:lnTo>
                <a:lnTo>
                  <a:pt x="270137" y="41138"/>
                </a:lnTo>
                <a:lnTo>
                  <a:pt x="285180" y="41803"/>
                </a:lnTo>
                <a:lnTo>
                  <a:pt x="285180" y="41328"/>
                </a:lnTo>
                <a:lnTo>
                  <a:pt x="252244" y="39840"/>
                </a:lnTo>
                <a:lnTo>
                  <a:pt x="244390" y="39840"/>
                </a:lnTo>
                <a:cubicBezTo>
                  <a:pt x="244707" y="36673"/>
                  <a:pt x="244992" y="33918"/>
                  <a:pt x="245214" y="31638"/>
                </a:cubicBezTo>
                <a:lnTo>
                  <a:pt x="268680" y="32018"/>
                </a:lnTo>
                <a:lnTo>
                  <a:pt x="276946" y="32524"/>
                </a:lnTo>
                <a:lnTo>
                  <a:pt x="285148" y="33063"/>
                </a:lnTo>
                <a:lnTo>
                  <a:pt x="285148" y="32588"/>
                </a:lnTo>
                <a:lnTo>
                  <a:pt x="277168" y="32081"/>
                </a:lnTo>
                <a:lnTo>
                  <a:pt x="277263" y="28724"/>
                </a:lnTo>
                <a:lnTo>
                  <a:pt x="285148" y="28629"/>
                </a:lnTo>
                <a:lnTo>
                  <a:pt x="285148" y="28186"/>
                </a:lnTo>
                <a:lnTo>
                  <a:pt x="277326" y="28249"/>
                </a:lnTo>
                <a:lnTo>
                  <a:pt x="277453" y="24037"/>
                </a:lnTo>
                <a:lnTo>
                  <a:pt x="285212" y="24829"/>
                </a:lnTo>
                <a:lnTo>
                  <a:pt x="285212" y="24385"/>
                </a:lnTo>
                <a:lnTo>
                  <a:pt x="283977" y="24259"/>
                </a:lnTo>
                <a:lnTo>
                  <a:pt x="283977" y="15106"/>
                </a:lnTo>
                <a:lnTo>
                  <a:pt x="285212" y="15201"/>
                </a:lnTo>
                <a:lnTo>
                  <a:pt x="285212" y="14726"/>
                </a:lnTo>
                <a:lnTo>
                  <a:pt x="268237" y="13460"/>
                </a:lnTo>
                <a:lnTo>
                  <a:pt x="268807" y="5099"/>
                </a:lnTo>
                <a:lnTo>
                  <a:pt x="268807" y="32"/>
                </a:lnTo>
                <a:lnTo>
                  <a:pt x="268332" y="32"/>
                </a:lnTo>
                <a:lnTo>
                  <a:pt x="268332" y="4814"/>
                </a:lnTo>
                <a:lnTo>
                  <a:pt x="260415" y="4022"/>
                </a:lnTo>
                <a:lnTo>
                  <a:pt x="260541" y="32"/>
                </a:lnTo>
                <a:lnTo>
                  <a:pt x="260098" y="32"/>
                </a:lnTo>
                <a:lnTo>
                  <a:pt x="259971" y="3991"/>
                </a:lnTo>
                <a:lnTo>
                  <a:pt x="255158" y="3484"/>
                </a:lnTo>
                <a:lnTo>
                  <a:pt x="255221" y="32"/>
                </a:lnTo>
                <a:lnTo>
                  <a:pt x="254746" y="32"/>
                </a:lnTo>
                <a:lnTo>
                  <a:pt x="254714" y="3421"/>
                </a:lnTo>
                <a:lnTo>
                  <a:pt x="246132" y="2566"/>
                </a:lnTo>
                <a:lnTo>
                  <a:pt x="246132" y="32"/>
                </a:lnTo>
                <a:lnTo>
                  <a:pt x="243820" y="32"/>
                </a:lnTo>
                <a:lnTo>
                  <a:pt x="243820" y="2312"/>
                </a:lnTo>
                <a:lnTo>
                  <a:pt x="233401" y="1267"/>
                </a:lnTo>
                <a:lnTo>
                  <a:pt x="233591" y="32"/>
                </a:lnTo>
                <a:lnTo>
                  <a:pt x="233148" y="32"/>
                </a:lnTo>
                <a:lnTo>
                  <a:pt x="232926" y="1457"/>
                </a:lnTo>
                <a:lnTo>
                  <a:pt x="232419" y="4846"/>
                </a:lnTo>
                <a:lnTo>
                  <a:pt x="225072" y="4339"/>
                </a:lnTo>
                <a:lnTo>
                  <a:pt x="225705" y="32"/>
                </a:lnTo>
                <a:lnTo>
                  <a:pt x="224787" y="32"/>
                </a:lnTo>
                <a:lnTo>
                  <a:pt x="224154" y="4307"/>
                </a:lnTo>
                <a:cubicBezTo>
                  <a:pt x="216585" y="3801"/>
                  <a:pt x="209143" y="3294"/>
                  <a:pt x="205976" y="3136"/>
                </a:cubicBezTo>
                <a:cubicBezTo>
                  <a:pt x="205627" y="3104"/>
                  <a:pt x="205216" y="3072"/>
                  <a:pt x="204804" y="3041"/>
                </a:cubicBezTo>
                <a:lnTo>
                  <a:pt x="205089" y="32"/>
                </a:lnTo>
                <a:lnTo>
                  <a:pt x="204139" y="32"/>
                </a:lnTo>
                <a:lnTo>
                  <a:pt x="203886" y="2946"/>
                </a:lnTo>
                <a:cubicBezTo>
                  <a:pt x="199674" y="2439"/>
                  <a:pt x="192611" y="1235"/>
                  <a:pt x="185961" y="32"/>
                </a:cubicBezTo>
                <a:lnTo>
                  <a:pt x="180925" y="32"/>
                </a:lnTo>
                <a:cubicBezTo>
                  <a:pt x="183174" y="444"/>
                  <a:pt x="185581" y="887"/>
                  <a:pt x="188019" y="1330"/>
                </a:cubicBezTo>
                <a:lnTo>
                  <a:pt x="187608" y="5637"/>
                </a:lnTo>
                <a:lnTo>
                  <a:pt x="175447" y="4751"/>
                </a:lnTo>
                <a:lnTo>
                  <a:pt x="176840" y="32"/>
                </a:lnTo>
                <a:lnTo>
                  <a:pt x="176333" y="32"/>
                </a:lnTo>
                <a:lnTo>
                  <a:pt x="175003" y="4592"/>
                </a:lnTo>
                <a:lnTo>
                  <a:pt x="167941" y="32"/>
                </a:lnTo>
                <a:lnTo>
                  <a:pt x="167086" y="32"/>
                </a:lnTo>
                <a:lnTo>
                  <a:pt x="174877" y="5036"/>
                </a:lnTo>
                <a:lnTo>
                  <a:pt x="173673" y="9184"/>
                </a:lnTo>
                <a:lnTo>
                  <a:pt x="162779" y="2756"/>
                </a:lnTo>
                <a:lnTo>
                  <a:pt x="162716" y="2724"/>
                </a:lnTo>
                <a:lnTo>
                  <a:pt x="156477" y="32"/>
                </a:lnTo>
                <a:lnTo>
                  <a:pt x="154165" y="32"/>
                </a:lnTo>
                <a:lnTo>
                  <a:pt x="162336" y="3579"/>
                </a:lnTo>
                <a:lnTo>
                  <a:pt x="181179" y="14695"/>
                </a:lnTo>
                <a:lnTo>
                  <a:pt x="177822" y="20300"/>
                </a:lnTo>
                <a:lnTo>
                  <a:pt x="150143" y="7664"/>
                </a:lnTo>
                <a:lnTo>
                  <a:pt x="148781" y="32"/>
                </a:lnTo>
                <a:lnTo>
                  <a:pt x="147831" y="32"/>
                </a:lnTo>
                <a:lnTo>
                  <a:pt x="149130" y="7284"/>
                </a:lnTo>
                <a:lnTo>
                  <a:pt x="127690" y="64"/>
                </a:lnTo>
                <a:lnTo>
                  <a:pt x="127690" y="32"/>
                </a:lnTo>
                <a:lnTo>
                  <a:pt x="126170" y="32"/>
                </a:lnTo>
                <a:lnTo>
                  <a:pt x="126613" y="159"/>
                </a:lnTo>
                <a:cubicBezTo>
                  <a:pt x="125220" y="3231"/>
                  <a:pt x="123098" y="7918"/>
                  <a:pt x="120881" y="12858"/>
                </a:cubicBezTo>
                <a:cubicBezTo>
                  <a:pt x="109417" y="7981"/>
                  <a:pt x="95166" y="1869"/>
                  <a:pt x="94437" y="1552"/>
                </a:cubicBezTo>
                <a:cubicBezTo>
                  <a:pt x="93772" y="1140"/>
                  <a:pt x="93202" y="634"/>
                  <a:pt x="92695" y="32"/>
                </a:cubicBezTo>
                <a:lnTo>
                  <a:pt x="92062" y="32"/>
                </a:lnTo>
                <a:cubicBezTo>
                  <a:pt x="92854" y="887"/>
                  <a:pt x="93709" y="1742"/>
                  <a:pt x="94247" y="1964"/>
                </a:cubicBezTo>
                <a:cubicBezTo>
                  <a:pt x="94659" y="2154"/>
                  <a:pt x="99473" y="4212"/>
                  <a:pt x="105648" y="6873"/>
                </a:cubicBezTo>
                <a:cubicBezTo>
                  <a:pt x="105268" y="7728"/>
                  <a:pt x="103780" y="10863"/>
                  <a:pt x="103495" y="11369"/>
                </a:cubicBezTo>
                <a:cubicBezTo>
                  <a:pt x="103241" y="11750"/>
                  <a:pt x="103273" y="13238"/>
                  <a:pt x="103400" y="16215"/>
                </a:cubicBezTo>
                <a:cubicBezTo>
                  <a:pt x="103431" y="17070"/>
                  <a:pt x="103495" y="17798"/>
                  <a:pt x="103463" y="18020"/>
                </a:cubicBezTo>
                <a:cubicBezTo>
                  <a:pt x="103431" y="18242"/>
                  <a:pt x="103241" y="19667"/>
                  <a:pt x="102988" y="21535"/>
                </a:cubicBezTo>
                <a:lnTo>
                  <a:pt x="96559" y="21852"/>
                </a:lnTo>
                <a:lnTo>
                  <a:pt x="95102" y="15296"/>
                </a:lnTo>
                <a:cubicBezTo>
                  <a:pt x="95071" y="15233"/>
                  <a:pt x="95039" y="15201"/>
                  <a:pt x="95039" y="15170"/>
                </a:cubicBezTo>
                <a:lnTo>
                  <a:pt x="79806" y="32"/>
                </a:lnTo>
                <a:lnTo>
                  <a:pt x="79141" y="32"/>
                </a:lnTo>
                <a:lnTo>
                  <a:pt x="83448" y="4276"/>
                </a:lnTo>
                <a:lnTo>
                  <a:pt x="77241" y="9184"/>
                </a:lnTo>
                <a:lnTo>
                  <a:pt x="76639" y="8234"/>
                </a:lnTo>
                <a:lnTo>
                  <a:pt x="70084" y="32"/>
                </a:lnTo>
                <a:lnTo>
                  <a:pt x="69514" y="32"/>
                </a:lnTo>
                <a:lnTo>
                  <a:pt x="71445" y="2439"/>
                </a:lnTo>
                <a:lnTo>
                  <a:pt x="67075" y="6778"/>
                </a:lnTo>
                <a:lnTo>
                  <a:pt x="65048" y="2724"/>
                </a:lnTo>
                <a:lnTo>
                  <a:pt x="63687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5098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" name="Google Shape;148;p25"/>
          <p:cNvSpPr txBox="1"/>
          <p:nvPr>
            <p:ph type="subTitle" idx="1"/>
          </p:nvPr>
        </p:nvSpPr>
        <p:spPr>
          <a:xfrm>
            <a:off x="636525" y="2007525"/>
            <a:ext cx="3767700" cy="16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149" name="Google Shape;149;p25"/>
          <p:cNvSpPr txBox="1"/>
          <p:nvPr>
            <p:ph type="ctrTitle"/>
          </p:nvPr>
        </p:nvSpPr>
        <p:spPr>
          <a:xfrm>
            <a:off x="6549948" y="390425"/>
            <a:ext cx="19764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01">
  <p:cSld name="CUSTOM_33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/>
          <p:nvPr/>
        </p:nvSpPr>
        <p:spPr>
          <a:xfrm>
            <a:off x="0" y="-5827"/>
            <a:ext cx="9144329" cy="5196133"/>
          </a:xfrm>
          <a:custGeom>
            <a:avLst/>
            <a:gdLst/>
            <a:ahLst/>
            <a:cxnLst/>
            <a:rect l="l" t="t" r="r" b="b"/>
            <a:pathLst>
              <a:path w="285181" h="162050" extrusionOk="0">
                <a:moveTo>
                  <a:pt x="207306" y="1108"/>
                </a:moveTo>
                <a:lnTo>
                  <a:pt x="207686" y="4592"/>
                </a:lnTo>
                <a:lnTo>
                  <a:pt x="203538" y="5542"/>
                </a:lnTo>
                <a:lnTo>
                  <a:pt x="202619" y="1868"/>
                </a:lnTo>
                <a:lnTo>
                  <a:pt x="207306" y="1108"/>
                </a:lnTo>
                <a:close/>
                <a:moveTo>
                  <a:pt x="171014" y="412"/>
                </a:moveTo>
                <a:lnTo>
                  <a:pt x="172914" y="6017"/>
                </a:lnTo>
                <a:lnTo>
                  <a:pt x="163001" y="6017"/>
                </a:lnTo>
                <a:lnTo>
                  <a:pt x="163286" y="728"/>
                </a:lnTo>
                <a:lnTo>
                  <a:pt x="171014" y="412"/>
                </a:lnTo>
                <a:close/>
                <a:moveTo>
                  <a:pt x="174149" y="285"/>
                </a:moveTo>
                <a:cubicBezTo>
                  <a:pt x="174149" y="1995"/>
                  <a:pt x="174212" y="3927"/>
                  <a:pt x="174244" y="6017"/>
                </a:cubicBezTo>
                <a:lnTo>
                  <a:pt x="173421" y="6017"/>
                </a:lnTo>
                <a:lnTo>
                  <a:pt x="171489" y="412"/>
                </a:lnTo>
                <a:lnTo>
                  <a:pt x="174149" y="285"/>
                </a:lnTo>
                <a:close/>
                <a:moveTo>
                  <a:pt x="202144" y="1963"/>
                </a:moveTo>
                <a:lnTo>
                  <a:pt x="203094" y="5669"/>
                </a:lnTo>
                <a:lnTo>
                  <a:pt x="195272" y="7474"/>
                </a:lnTo>
                <a:lnTo>
                  <a:pt x="194829" y="3167"/>
                </a:lnTo>
                <a:lnTo>
                  <a:pt x="202144" y="1963"/>
                </a:lnTo>
                <a:close/>
                <a:moveTo>
                  <a:pt x="9058" y="1013"/>
                </a:moveTo>
                <a:lnTo>
                  <a:pt x="11433" y="1520"/>
                </a:lnTo>
                <a:lnTo>
                  <a:pt x="9723" y="8044"/>
                </a:lnTo>
                <a:lnTo>
                  <a:pt x="7760" y="7854"/>
                </a:lnTo>
                <a:lnTo>
                  <a:pt x="9058" y="1013"/>
                </a:lnTo>
                <a:close/>
                <a:moveTo>
                  <a:pt x="174244" y="6460"/>
                </a:moveTo>
                <a:cubicBezTo>
                  <a:pt x="174276" y="7157"/>
                  <a:pt x="174276" y="7854"/>
                  <a:pt x="174307" y="8551"/>
                </a:cubicBezTo>
                <a:lnTo>
                  <a:pt x="173579" y="6460"/>
                </a:lnTo>
                <a:close/>
                <a:moveTo>
                  <a:pt x="194354" y="3230"/>
                </a:moveTo>
                <a:lnTo>
                  <a:pt x="194829" y="7569"/>
                </a:lnTo>
                <a:lnTo>
                  <a:pt x="185740" y="9691"/>
                </a:lnTo>
                <a:lnTo>
                  <a:pt x="184948" y="4750"/>
                </a:lnTo>
                <a:lnTo>
                  <a:pt x="194354" y="3230"/>
                </a:lnTo>
                <a:close/>
                <a:moveTo>
                  <a:pt x="184473" y="4845"/>
                </a:moveTo>
                <a:lnTo>
                  <a:pt x="185296" y="9786"/>
                </a:lnTo>
                <a:lnTo>
                  <a:pt x="175257" y="10736"/>
                </a:lnTo>
                <a:cubicBezTo>
                  <a:pt x="175226" y="9247"/>
                  <a:pt x="175194" y="7791"/>
                  <a:pt x="175162" y="6365"/>
                </a:cubicBezTo>
                <a:lnTo>
                  <a:pt x="184473" y="4845"/>
                </a:lnTo>
                <a:close/>
                <a:moveTo>
                  <a:pt x="203221" y="6080"/>
                </a:moveTo>
                <a:lnTo>
                  <a:pt x="204140" y="9754"/>
                </a:lnTo>
                <a:lnTo>
                  <a:pt x="195652" y="11021"/>
                </a:lnTo>
                <a:lnTo>
                  <a:pt x="195336" y="7917"/>
                </a:lnTo>
                <a:lnTo>
                  <a:pt x="203221" y="6080"/>
                </a:lnTo>
                <a:close/>
                <a:moveTo>
                  <a:pt x="125759" y="2153"/>
                </a:moveTo>
                <a:lnTo>
                  <a:pt x="129907" y="8867"/>
                </a:lnTo>
                <a:lnTo>
                  <a:pt x="125094" y="11559"/>
                </a:lnTo>
                <a:lnTo>
                  <a:pt x="121578" y="3357"/>
                </a:lnTo>
                <a:lnTo>
                  <a:pt x="125759" y="2153"/>
                </a:lnTo>
                <a:close/>
                <a:moveTo>
                  <a:pt x="214115" y="1520"/>
                </a:moveTo>
                <a:lnTo>
                  <a:pt x="228905" y="2660"/>
                </a:lnTo>
                <a:lnTo>
                  <a:pt x="231185" y="9152"/>
                </a:lnTo>
                <a:lnTo>
                  <a:pt x="222539" y="9722"/>
                </a:lnTo>
                <a:lnTo>
                  <a:pt x="222476" y="9722"/>
                </a:lnTo>
                <a:lnTo>
                  <a:pt x="214115" y="12224"/>
                </a:lnTo>
                <a:lnTo>
                  <a:pt x="214115" y="1520"/>
                </a:lnTo>
                <a:close/>
                <a:moveTo>
                  <a:pt x="207750" y="5035"/>
                </a:moveTo>
                <a:lnTo>
                  <a:pt x="208605" y="13079"/>
                </a:lnTo>
                <a:lnTo>
                  <a:pt x="205121" y="12351"/>
                </a:lnTo>
                <a:lnTo>
                  <a:pt x="205121" y="11908"/>
                </a:lnTo>
                <a:cubicBezTo>
                  <a:pt x="205121" y="11876"/>
                  <a:pt x="205121" y="11844"/>
                  <a:pt x="205121" y="11844"/>
                </a:cubicBezTo>
                <a:lnTo>
                  <a:pt x="203664" y="5985"/>
                </a:lnTo>
                <a:lnTo>
                  <a:pt x="207750" y="5035"/>
                </a:lnTo>
                <a:close/>
                <a:moveTo>
                  <a:pt x="185391" y="10261"/>
                </a:moveTo>
                <a:lnTo>
                  <a:pt x="186056" y="14156"/>
                </a:lnTo>
                <a:lnTo>
                  <a:pt x="175352" y="13903"/>
                </a:lnTo>
                <a:cubicBezTo>
                  <a:pt x="175321" y="13016"/>
                  <a:pt x="175321" y="12098"/>
                  <a:pt x="175289" y="11179"/>
                </a:cubicBezTo>
                <a:lnTo>
                  <a:pt x="185391" y="10261"/>
                </a:lnTo>
                <a:close/>
                <a:moveTo>
                  <a:pt x="39239" y="4465"/>
                </a:moveTo>
                <a:lnTo>
                  <a:pt x="40695" y="7062"/>
                </a:lnTo>
                <a:cubicBezTo>
                  <a:pt x="40442" y="7347"/>
                  <a:pt x="40379" y="7759"/>
                  <a:pt x="40505" y="8139"/>
                </a:cubicBezTo>
                <a:lnTo>
                  <a:pt x="42374" y="13618"/>
                </a:lnTo>
                <a:lnTo>
                  <a:pt x="40379" y="14251"/>
                </a:lnTo>
                <a:lnTo>
                  <a:pt x="39840" y="12414"/>
                </a:lnTo>
                <a:cubicBezTo>
                  <a:pt x="39809" y="12319"/>
                  <a:pt x="39745" y="12256"/>
                  <a:pt x="39650" y="12256"/>
                </a:cubicBezTo>
                <a:lnTo>
                  <a:pt x="37370" y="12003"/>
                </a:lnTo>
                <a:lnTo>
                  <a:pt x="34742" y="8234"/>
                </a:lnTo>
                <a:lnTo>
                  <a:pt x="39239" y="4465"/>
                </a:lnTo>
                <a:close/>
                <a:moveTo>
                  <a:pt x="194860" y="8044"/>
                </a:moveTo>
                <a:lnTo>
                  <a:pt x="195557" y="14409"/>
                </a:lnTo>
                <a:lnTo>
                  <a:pt x="195557" y="14409"/>
                </a:lnTo>
                <a:lnTo>
                  <a:pt x="186468" y="14188"/>
                </a:lnTo>
                <a:lnTo>
                  <a:pt x="185803" y="10134"/>
                </a:lnTo>
                <a:lnTo>
                  <a:pt x="194860" y="8044"/>
                </a:lnTo>
                <a:close/>
                <a:moveTo>
                  <a:pt x="23879" y="7316"/>
                </a:moveTo>
                <a:lnTo>
                  <a:pt x="26254" y="7917"/>
                </a:lnTo>
                <a:lnTo>
                  <a:pt x="26571" y="14473"/>
                </a:lnTo>
                <a:lnTo>
                  <a:pt x="20174" y="15169"/>
                </a:lnTo>
                <a:lnTo>
                  <a:pt x="18812" y="9216"/>
                </a:lnTo>
                <a:lnTo>
                  <a:pt x="23879" y="7316"/>
                </a:lnTo>
                <a:close/>
                <a:moveTo>
                  <a:pt x="7506" y="8329"/>
                </a:moveTo>
                <a:lnTo>
                  <a:pt x="9628" y="8519"/>
                </a:lnTo>
                <a:lnTo>
                  <a:pt x="9280" y="16278"/>
                </a:lnTo>
                <a:lnTo>
                  <a:pt x="2503" y="14504"/>
                </a:lnTo>
                <a:lnTo>
                  <a:pt x="3009" y="10482"/>
                </a:lnTo>
                <a:lnTo>
                  <a:pt x="7506" y="8329"/>
                </a:lnTo>
                <a:close/>
                <a:moveTo>
                  <a:pt x="10103" y="8551"/>
                </a:moveTo>
                <a:lnTo>
                  <a:pt x="18369" y="9279"/>
                </a:lnTo>
                <a:lnTo>
                  <a:pt x="19731" y="15201"/>
                </a:lnTo>
                <a:lnTo>
                  <a:pt x="9755" y="16309"/>
                </a:lnTo>
                <a:lnTo>
                  <a:pt x="10103" y="8551"/>
                </a:lnTo>
                <a:close/>
                <a:moveTo>
                  <a:pt x="204266" y="10229"/>
                </a:moveTo>
                <a:lnTo>
                  <a:pt x="204678" y="11939"/>
                </a:lnTo>
                <a:lnTo>
                  <a:pt x="204678" y="19191"/>
                </a:lnTo>
                <a:lnTo>
                  <a:pt x="196032" y="14504"/>
                </a:lnTo>
                <a:lnTo>
                  <a:pt x="195716" y="11496"/>
                </a:lnTo>
                <a:lnTo>
                  <a:pt x="204266" y="10229"/>
                </a:lnTo>
                <a:close/>
                <a:moveTo>
                  <a:pt x="205121" y="12826"/>
                </a:moveTo>
                <a:lnTo>
                  <a:pt x="208668" y="13523"/>
                </a:lnTo>
                <a:lnTo>
                  <a:pt x="209365" y="19793"/>
                </a:lnTo>
                <a:lnTo>
                  <a:pt x="205121" y="19350"/>
                </a:lnTo>
                <a:lnTo>
                  <a:pt x="205121" y="12826"/>
                </a:lnTo>
                <a:close/>
                <a:moveTo>
                  <a:pt x="231343" y="9596"/>
                </a:moveTo>
                <a:lnTo>
                  <a:pt x="232135" y="11749"/>
                </a:lnTo>
                <a:lnTo>
                  <a:pt x="214115" y="20553"/>
                </a:lnTo>
                <a:lnTo>
                  <a:pt x="214115" y="12699"/>
                </a:lnTo>
                <a:lnTo>
                  <a:pt x="222603" y="10197"/>
                </a:lnTo>
                <a:lnTo>
                  <a:pt x="231343" y="9596"/>
                </a:lnTo>
                <a:close/>
                <a:moveTo>
                  <a:pt x="1014" y="14599"/>
                </a:moveTo>
                <a:lnTo>
                  <a:pt x="5321" y="15708"/>
                </a:lnTo>
                <a:lnTo>
                  <a:pt x="4593" y="21693"/>
                </a:lnTo>
                <a:lnTo>
                  <a:pt x="444" y="20870"/>
                </a:lnTo>
                <a:lnTo>
                  <a:pt x="1014" y="14599"/>
                </a:lnTo>
                <a:close/>
                <a:moveTo>
                  <a:pt x="67044" y="3515"/>
                </a:moveTo>
                <a:lnTo>
                  <a:pt x="76070" y="5827"/>
                </a:lnTo>
                <a:lnTo>
                  <a:pt x="75563" y="8614"/>
                </a:lnTo>
                <a:cubicBezTo>
                  <a:pt x="74075" y="10862"/>
                  <a:pt x="72903" y="12636"/>
                  <a:pt x="72491" y="13333"/>
                </a:cubicBezTo>
                <a:lnTo>
                  <a:pt x="59317" y="22042"/>
                </a:lnTo>
                <a:lnTo>
                  <a:pt x="54852" y="20933"/>
                </a:lnTo>
                <a:lnTo>
                  <a:pt x="55485" y="6175"/>
                </a:lnTo>
                <a:lnTo>
                  <a:pt x="65714" y="8836"/>
                </a:lnTo>
                <a:lnTo>
                  <a:pt x="65746" y="8836"/>
                </a:lnTo>
                <a:cubicBezTo>
                  <a:pt x="65809" y="8836"/>
                  <a:pt x="65841" y="8836"/>
                  <a:pt x="65872" y="8804"/>
                </a:cubicBezTo>
                <a:cubicBezTo>
                  <a:pt x="65936" y="8772"/>
                  <a:pt x="65967" y="8709"/>
                  <a:pt x="65967" y="8677"/>
                </a:cubicBezTo>
                <a:lnTo>
                  <a:pt x="67044" y="3515"/>
                </a:lnTo>
                <a:close/>
                <a:moveTo>
                  <a:pt x="42501" y="14061"/>
                </a:moveTo>
                <a:lnTo>
                  <a:pt x="45414" y="22612"/>
                </a:lnTo>
                <a:lnTo>
                  <a:pt x="42659" y="22200"/>
                </a:lnTo>
                <a:lnTo>
                  <a:pt x="40505" y="14726"/>
                </a:lnTo>
                <a:lnTo>
                  <a:pt x="42501" y="14061"/>
                </a:lnTo>
                <a:close/>
                <a:moveTo>
                  <a:pt x="186437" y="19856"/>
                </a:moveTo>
                <a:lnTo>
                  <a:pt x="192644" y="21788"/>
                </a:lnTo>
                <a:lnTo>
                  <a:pt x="192644" y="23530"/>
                </a:lnTo>
                <a:lnTo>
                  <a:pt x="186532" y="23530"/>
                </a:lnTo>
                <a:cubicBezTo>
                  <a:pt x="186468" y="22200"/>
                  <a:pt x="186437" y="20965"/>
                  <a:pt x="186437" y="19856"/>
                </a:cubicBezTo>
                <a:close/>
                <a:moveTo>
                  <a:pt x="186563" y="14663"/>
                </a:moveTo>
                <a:lnTo>
                  <a:pt x="195747" y="14884"/>
                </a:lnTo>
                <a:lnTo>
                  <a:pt x="202841" y="18685"/>
                </a:lnTo>
                <a:lnTo>
                  <a:pt x="200118" y="23625"/>
                </a:lnTo>
                <a:lnTo>
                  <a:pt x="197932" y="22928"/>
                </a:lnTo>
                <a:lnTo>
                  <a:pt x="198566" y="21028"/>
                </a:lnTo>
                <a:cubicBezTo>
                  <a:pt x="198605" y="20850"/>
                  <a:pt x="198459" y="20733"/>
                  <a:pt x="198321" y="20733"/>
                </a:cubicBezTo>
                <a:cubicBezTo>
                  <a:pt x="198238" y="20733"/>
                  <a:pt x="198158" y="20775"/>
                  <a:pt x="198122" y="20870"/>
                </a:cubicBezTo>
                <a:lnTo>
                  <a:pt x="197489" y="22770"/>
                </a:lnTo>
                <a:lnTo>
                  <a:pt x="186437" y="19381"/>
                </a:lnTo>
                <a:cubicBezTo>
                  <a:pt x="186468" y="16911"/>
                  <a:pt x="186627" y="15264"/>
                  <a:pt x="186627" y="15233"/>
                </a:cubicBezTo>
                <a:cubicBezTo>
                  <a:pt x="186658" y="15201"/>
                  <a:pt x="186658" y="15169"/>
                  <a:pt x="186658" y="15169"/>
                </a:cubicBezTo>
                <a:lnTo>
                  <a:pt x="186563" y="14663"/>
                </a:lnTo>
                <a:close/>
                <a:moveTo>
                  <a:pt x="35027" y="16309"/>
                </a:moveTo>
                <a:lnTo>
                  <a:pt x="36515" y="23087"/>
                </a:lnTo>
                <a:lnTo>
                  <a:pt x="28915" y="24797"/>
                </a:lnTo>
                <a:lnTo>
                  <a:pt x="27426" y="18368"/>
                </a:lnTo>
                <a:lnTo>
                  <a:pt x="35027" y="16309"/>
                </a:lnTo>
                <a:close/>
                <a:moveTo>
                  <a:pt x="203253" y="18906"/>
                </a:moveTo>
                <a:lnTo>
                  <a:pt x="204678" y="19698"/>
                </a:lnTo>
                <a:lnTo>
                  <a:pt x="204678" y="25018"/>
                </a:lnTo>
                <a:lnTo>
                  <a:pt x="203633" y="24702"/>
                </a:lnTo>
                <a:lnTo>
                  <a:pt x="200561" y="23752"/>
                </a:lnTo>
                <a:lnTo>
                  <a:pt x="203253" y="18906"/>
                </a:lnTo>
                <a:close/>
                <a:moveTo>
                  <a:pt x="174656" y="21186"/>
                </a:moveTo>
                <a:cubicBezTo>
                  <a:pt x="174719" y="22612"/>
                  <a:pt x="174782" y="23942"/>
                  <a:pt x="174846" y="25050"/>
                </a:cubicBezTo>
                <a:lnTo>
                  <a:pt x="167435" y="25050"/>
                </a:lnTo>
                <a:lnTo>
                  <a:pt x="166928" y="21440"/>
                </a:lnTo>
                <a:lnTo>
                  <a:pt x="174656" y="21186"/>
                </a:lnTo>
                <a:close/>
                <a:moveTo>
                  <a:pt x="205121" y="19793"/>
                </a:moveTo>
                <a:lnTo>
                  <a:pt x="209397" y="20268"/>
                </a:lnTo>
                <a:lnTo>
                  <a:pt x="210093" y="26697"/>
                </a:lnTo>
                <a:lnTo>
                  <a:pt x="210093" y="26697"/>
                </a:lnTo>
                <a:lnTo>
                  <a:pt x="205121" y="25145"/>
                </a:lnTo>
                <a:lnTo>
                  <a:pt x="205121" y="19793"/>
                </a:lnTo>
                <a:close/>
                <a:moveTo>
                  <a:pt x="71129" y="16943"/>
                </a:moveTo>
                <a:lnTo>
                  <a:pt x="71129" y="16943"/>
                </a:lnTo>
                <a:cubicBezTo>
                  <a:pt x="70338" y="19381"/>
                  <a:pt x="69008" y="23403"/>
                  <a:pt x="67582" y="27425"/>
                </a:cubicBezTo>
                <a:lnTo>
                  <a:pt x="59760" y="24512"/>
                </a:lnTo>
                <a:lnTo>
                  <a:pt x="71129" y="16943"/>
                </a:lnTo>
                <a:close/>
                <a:moveTo>
                  <a:pt x="200529" y="24195"/>
                </a:moveTo>
                <a:lnTo>
                  <a:pt x="203316" y="25082"/>
                </a:lnTo>
                <a:lnTo>
                  <a:pt x="203538" y="29927"/>
                </a:lnTo>
                <a:lnTo>
                  <a:pt x="200529" y="29927"/>
                </a:lnTo>
                <a:lnTo>
                  <a:pt x="200529" y="24195"/>
                </a:lnTo>
                <a:close/>
                <a:moveTo>
                  <a:pt x="203791" y="25240"/>
                </a:moveTo>
                <a:lnTo>
                  <a:pt x="206641" y="26127"/>
                </a:lnTo>
                <a:cubicBezTo>
                  <a:pt x="206641" y="26159"/>
                  <a:pt x="206641" y="26159"/>
                  <a:pt x="206641" y="26190"/>
                </a:cubicBezTo>
                <a:lnTo>
                  <a:pt x="206641" y="29927"/>
                </a:lnTo>
                <a:lnTo>
                  <a:pt x="204013" y="29927"/>
                </a:lnTo>
                <a:lnTo>
                  <a:pt x="203791" y="25240"/>
                </a:lnTo>
                <a:close/>
                <a:moveTo>
                  <a:pt x="207085" y="26254"/>
                </a:moveTo>
                <a:lnTo>
                  <a:pt x="210157" y="27204"/>
                </a:lnTo>
                <a:lnTo>
                  <a:pt x="210442" y="29927"/>
                </a:lnTo>
                <a:lnTo>
                  <a:pt x="207085" y="29927"/>
                </a:lnTo>
                <a:lnTo>
                  <a:pt x="207085" y="26254"/>
                </a:lnTo>
                <a:close/>
                <a:moveTo>
                  <a:pt x="27901" y="14061"/>
                </a:moveTo>
                <a:lnTo>
                  <a:pt x="29263" y="17418"/>
                </a:lnTo>
                <a:lnTo>
                  <a:pt x="27109" y="17988"/>
                </a:lnTo>
                <a:cubicBezTo>
                  <a:pt x="26983" y="18020"/>
                  <a:pt x="26919" y="18146"/>
                  <a:pt x="26951" y="18273"/>
                </a:cubicBezTo>
                <a:lnTo>
                  <a:pt x="29738" y="30434"/>
                </a:lnTo>
                <a:lnTo>
                  <a:pt x="16690" y="30655"/>
                </a:lnTo>
                <a:lnTo>
                  <a:pt x="15360" y="22358"/>
                </a:lnTo>
                <a:cubicBezTo>
                  <a:pt x="15360" y="22263"/>
                  <a:pt x="15234" y="22168"/>
                  <a:pt x="15139" y="22168"/>
                </a:cubicBezTo>
                <a:lnTo>
                  <a:pt x="8646" y="22517"/>
                </a:lnTo>
                <a:lnTo>
                  <a:pt x="5036" y="21788"/>
                </a:lnTo>
                <a:lnTo>
                  <a:pt x="5764" y="15834"/>
                </a:lnTo>
                <a:lnTo>
                  <a:pt x="9470" y="16816"/>
                </a:lnTo>
                <a:lnTo>
                  <a:pt x="9533" y="16816"/>
                </a:lnTo>
                <a:lnTo>
                  <a:pt x="26856" y="14916"/>
                </a:lnTo>
                <a:cubicBezTo>
                  <a:pt x="26888" y="14916"/>
                  <a:pt x="26919" y="14916"/>
                  <a:pt x="26951" y="14884"/>
                </a:cubicBezTo>
                <a:lnTo>
                  <a:pt x="27901" y="14061"/>
                </a:lnTo>
                <a:close/>
                <a:moveTo>
                  <a:pt x="14948" y="22643"/>
                </a:moveTo>
                <a:lnTo>
                  <a:pt x="16184" y="30655"/>
                </a:lnTo>
                <a:lnTo>
                  <a:pt x="8140" y="30782"/>
                </a:lnTo>
                <a:lnTo>
                  <a:pt x="8140" y="30782"/>
                </a:lnTo>
                <a:lnTo>
                  <a:pt x="8836" y="22960"/>
                </a:lnTo>
                <a:lnTo>
                  <a:pt x="14948" y="22643"/>
                </a:lnTo>
                <a:close/>
                <a:moveTo>
                  <a:pt x="36610" y="23530"/>
                </a:moveTo>
                <a:lnTo>
                  <a:pt x="38384" y="31827"/>
                </a:lnTo>
                <a:lnTo>
                  <a:pt x="38384" y="31827"/>
                </a:lnTo>
                <a:lnTo>
                  <a:pt x="30213" y="30497"/>
                </a:lnTo>
                <a:lnTo>
                  <a:pt x="29041" y="25240"/>
                </a:lnTo>
                <a:lnTo>
                  <a:pt x="36610" y="23530"/>
                </a:lnTo>
                <a:close/>
                <a:moveTo>
                  <a:pt x="208225" y="1077"/>
                </a:moveTo>
                <a:lnTo>
                  <a:pt x="213640" y="1488"/>
                </a:lnTo>
                <a:lnTo>
                  <a:pt x="213640" y="20838"/>
                </a:lnTo>
                <a:cubicBezTo>
                  <a:pt x="213609" y="20901"/>
                  <a:pt x="213609" y="20965"/>
                  <a:pt x="213640" y="21028"/>
                </a:cubicBezTo>
                <a:lnTo>
                  <a:pt x="213640" y="21598"/>
                </a:lnTo>
                <a:cubicBezTo>
                  <a:pt x="213640" y="21598"/>
                  <a:pt x="213640" y="21630"/>
                  <a:pt x="213640" y="21662"/>
                </a:cubicBezTo>
                <a:lnTo>
                  <a:pt x="216237" y="29484"/>
                </a:lnTo>
                <a:lnTo>
                  <a:pt x="211582" y="31827"/>
                </a:lnTo>
                <a:lnTo>
                  <a:pt x="208732" y="5732"/>
                </a:lnTo>
                <a:lnTo>
                  <a:pt x="208763" y="5732"/>
                </a:lnTo>
                <a:lnTo>
                  <a:pt x="211740" y="6397"/>
                </a:lnTo>
                <a:lnTo>
                  <a:pt x="211740" y="9057"/>
                </a:lnTo>
                <a:lnTo>
                  <a:pt x="209397" y="8804"/>
                </a:lnTo>
                <a:cubicBezTo>
                  <a:pt x="209270" y="8804"/>
                  <a:pt x="209143" y="8899"/>
                  <a:pt x="209143" y="9026"/>
                </a:cubicBezTo>
                <a:cubicBezTo>
                  <a:pt x="209143" y="9152"/>
                  <a:pt x="209207" y="9247"/>
                  <a:pt x="209333" y="9279"/>
                </a:cubicBezTo>
                <a:lnTo>
                  <a:pt x="211962" y="9532"/>
                </a:lnTo>
                <a:cubicBezTo>
                  <a:pt x="212025" y="9532"/>
                  <a:pt x="212088" y="9532"/>
                  <a:pt x="212120" y="9501"/>
                </a:cubicBezTo>
                <a:cubicBezTo>
                  <a:pt x="212183" y="9437"/>
                  <a:pt x="212215" y="9374"/>
                  <a:pt x="212215" y="9311"/>
                </a:cubicBezTo>
                <a:lnTo>
                  <a:pt x="212215" y="6239"/>
                </a:lnTo>
                <a:cubicBezTo>
                  <a:pt x="212215" y="6144"/>
                  <a:pt x="212120" y="6049"/>
                  <a:pt x="212025" y="6017"/>
                </a:cubicBezTo>
                <a:lnTo>
                  <a:pt x="208890" y="5320"/>
                </a:lnTo>
                <a:cubicBezTo>
                  <a:pt x="208871" y="5311"/>
                  <a:pt x="208853" y="5307"/>
                  <a:pt x="208834" y="5307"/>
                </a:cubicBezTo>
                <a:cubicBezTo>
                  <a:pt x="208789" y="5307"/>
                  <a:pt x="208745" y="5330"/>
                  <a:pt x="208700" y="5352"/>
                </a:cubicBezTo>
                <a:lnTo>
                  <a:pt x="208225" y="1077"/>
                </a:lnTo>
                <a:close/>
                <a:moveTo>
                  <a:pt x="34393" y="8551"/>
                </a:moveTo>
                <a:lnTo>
                  <a:pt x="37054" y="12351"/>
                </a:lnTo>
                <a:cubicBezTo>
                  <a:pt x="37085" y="12414"/>
                  <a:pt x="37149" y="12446"/>
                  <a:pt x="37212" y="12446"/>
                </a:cubicBezTo>
                <a:lnTo>
                  <a:pt x="39460" y="12699"/>
                </a:lnTo>
                <a:lnTo>
                  <a:pt x="42247" y="22453"/>
                </a:lnTo>
                <a:cubicBezTo>
                  <a:pt x="42279" y="22548"/>
                  <a:pt x="42342" y="22612"/>
                  <a:pt x="42437" y="22643"/>
                </a:cubicBezTo>
                <a:lnTo>
                  <a:pt x="45604" y="23087"/>
                </a:lnTo>
                <a:lnTo>
                  <a:pt x="47853" y="29705"/>
                </a:lnTo>
                <a:cubicBezTo>
                  <a:pt x="46966" y="30275"/>
                  <a:pt x="45351" y="31352"/>
                  <a:pt x="43197" y="32587"/>
                </a:cubicBezTo>
                <a:lnTo>
                  <a:pt x="38859" y="31891"/>
                </a:lnTo>
                <a:cubicBezTo>
                  <a:pt x="38859" y="31859"/>
                  <a:pt x="38859" y="31827"/>
                  <a:pt x="38859" y="31796"/>
                </a:cubicBezTo>
                <a:lnTo>
                  <a:pt x="35438" y="15961"/>
                </a:lnTo>
                <a:cubicBezTo>
                  <a:pt x="35407" y="15898"/>
                  <a:pt x="35375" y="15834"/>
                  <a:pt x="35343" y="15803"/>
                </a:cubicBezTo>
                <a:cubicBezTo>
                  <a:pt x="35299" y="15780"/>
                  <a:pt x="35254" y="15758"/>
                  <a:pt x="35209" y="15758"/>
                </a:cubicBezTo>
                <a:cubicBezTo>
                  <a:pt x="35190" y="15758"/>
                  <a:pt x="35172" y="15762"/>
                  <a:pt x="35153" y="15771"/>
                </a:cubicBezTo>
                <a:lnTo>
                  <a:pt x="29738" y="17260"/>
                </a:lnTo>
                <a:lnTo>
                  <a:pt x="28313" y="13713"/>
                </a:lnTo>
                <a:lnTo>
                  <a:pt x="34393" y="8551"/>
                </a:lnTo>
                <a:close/>
                <a:moveTo>
                  <a:pt x="52096" y="33157"/>
                </a:moveTo>
                <a:lnTo>
                  <a:pt x="52666" y="36229"/>
                </a:lnTo>
                <a:lnTo>
                  <a:pt x="47378" y="38414"/>
                </a:lnTo>
                <a:lnTo>
                  <a:pt x="46554" y="37053"/>
                </a:lnTo>
                <a:lnTo>
                  <a:pt x="52096" y="33157"/>
                </a:lnTo>
                <a:close/>
                <a:moveTo>
                  <a:pt x="30245" y="30941"/>
                </a:moveTo>
                <a:lnTo>
                  <a:pt x="42596" y="32967"/>
                </a:lnTo>
                <a:cubicBezTo>
                  <a:pt x="39144" y="34931"/>
                  <a:pt x="34583" y="37243"/>
                  <a:pt x="29896" y="38699"/>
                </a:cubicBezTo>
                <a:lnTo>
                  <a:pt x="30245" y="30941"/>
                </a:lnTo>
                <a:close/>
                <a:moveTo>
                  <a:pt x="211043" y="35184"/>
                </a:moveTo>
                <a:lnTo>
                  <a:pt x="211265" y="37021"/>
                </a:lnTo>
                <a:lnTo>
                  <a:pt x="199516" y="39428"/>
                </a:lnTo>
                <a:lnTo>
                  <a:pt x="198312" y="35944"/>
                </a:lnTo>
                <a:lnTo>
                  <a:pt x="211043" y="35184"/>
                </a:lnTo>
                <a:close/>
                <a:moveTo>
                  <a:pt x="29801" y="30909"/>
                </a:moveTo>
                <a:lnTo>
                  <a:pt x="29421" y="38826"/>
                </a:lnTo>
                <a:cubicBezTo>
                  <a:pt x="27268" y="39491"/>
                  <a:pt x="25051" y="39934"/>
                  <a:pt x="22802" y="40093"/>
                </a:cubicBezTo>
                <a:cubicBezTo>
                  <a:pt x="22068" y="40137"/>
                  <a:pt x="21339" y="40161"/>
                  <a:pt x="20615" y="40161"/>
                </a:cubicBezTo>
                <a:cubicBezTo>
                  <a:pt x="19779" y="40161"/>
                  <a:pt x="18947" y="40129"/>
                  <a:pt x="18115" y="40061"/>
                </a:cubicBezTo>
                <a:lnTo>
                  <a:pt x="16722" y="31099"/>
                </a:lnTo>
                <a:lnTo>
                  <a:pt x="29801" y="30909"/>
                </a:lnTo>
                <a:close/>
                <a:moveTo>
                  <a:pt x="59254" y="24828"/>
                </a:moveTo>
                <a:lnTo>
                  <a:pt x="67424" y="27869"/>
                </a:lnTo>
                <a:cubicBezTo>
                  <a:pt x="65461" y="33506"/>
                  <a:pt x="63339" y="39111"/>
                  <a:pt x="62262" y="40346"/>
                </a:cubicBezTo>
                <a:cubicBezTo>
                  <a:pt x="61945" y="40726"/>
                  <a:pt x="61597" y="41043"/>
                  <a:pt x="61249" y="41360"/>
                </a:cubicBezTo>
                <a:lnTo>
                  <a:pt x="53110" y="36229"/>
                </a:lnTo>
                <a:lnTo>
                  <a:pt x="52445" y="32714"/>
                </a:lnTo>
                <a:lnTo>
                  <a:pt x="51875" y="29737"/>
                </a:lnTo>
                <a:lnTo>
                  <a:pt x="59254" y="24828"/>
                </a:lnTo>
                <a:close/>
                <a:moveTo>
                  <a:pt x="179026" y="23688"/>
                </a:moveTo>
                <a:lnTo>
                  <a:pt x="177347" y="42563"/>
                </a:lnTo>
                <a:cubicBezTo>
                  <a:pt x="176872" y="36324"/>
                  <a:pt x="176366" y="30180"/>
                  <a:pt x="176049" y="28344"/>
                </a:cubicBezTo>
                <a:cubicBezTo>
                  <a:pt x="175954" y="27805"/>
                  <a:pt x="175859" y="26729"/>
                  <a:pt x="175796" y="25303"/>
                </a:cubicBezTo>
                <a:lnTo>
                  <a:pt x="179026" y="23688"/>
                </a:lnTo>
                <a:close/>
                <a:moveTo>
                  <a:pt x="211297" y="37496"/>
                </a:moveTo>
                <a:lnTo>
                  <a:pt x="211518" y="39491"/>
                </a:lnTo>
                <a:lnTo>
                  <a:pt x="201004" y="43798"/>
                </a:lnTo>
                <a:lnTo>
                  <a:pt x="199643" y="39871"/>
                </a:lnTo>
                <a:lnTo>
                  <a:pt x="211297" y="37496"/>
                </a:lnTo>
                <a:close/>
                <a:moveTo>
                  <a:pt x="175352" y="14346"/>
                </a:moveTo>
                <a:lnTo>
                  <a:pt x="186088" y="14631"/>
                </a:lnTo>
                <a:lnTo>
                  <a:pt x="186183" y="15201"/>
                </a:lnTo>
                <a:cubicBezTo>
                  <a:pt x="186183" y="15454"/>
                  <a:pt x="186025" y="17133"/>
                  <a:pt x="185993" y="19540"/>
                </a:cubicBezTo>
                <a:lnTo>
                  <a:pt x="185993" y="19571"/>
                </a:lnTo>
                <a:cubicBezTo>
                  <a:pt x="185993" y="20806"/>
                  <a:pt x="185993" y="22232"/>
                  <a:pt x="186088" y="23752"/>
                </a:cubicBezTo>
                <a:lnTo>
                  <a:pt x="186088" y="23783"/>
                </a:lnTo>
                <a:cubicBezTo>
                  <a:pt x="186215" y="26095"/>
                  <a:pt x="186532" y="28375"/>
                  <a:pt x="187038" y="30655"/>
                </a:cubicBezTo>
                <a:cubicBezTo>
                  <a:pt x="187608" y="33094"/>
                  <a:pt x="189065" y="38351"/>
                  <a:pt x="190744" y="44210"/>
                </a:cubicBezTo>
                <a:lnTo>
                  <a:pt x="177601" y="46522"/>
                </a:lnTo>
                <a:cubicBezTo>
                  <a:pt x="177569" y="46142"/>
                  <a:pt x="177538" y="45762"/>
                  <a:pt x="177506" y="45382"/>
                </a:cubicBezTo>
                <a:lnTo>
                  <a:pt x="179501" y="23372"/>
                </a:lnTo>
                <a:cubicBezTo>
                  <a:pt x="179501" y="23277"/>
                  <a:pt x="179469" y="23182"/>
                  <a:pt x="179406" y="23150"/>
                </a:cubicBezTo>
                <a:cubicBezTo>
                  <a:pt x="179374" y="23134"/>
                  <a:pt x="179335" y="23126"/>
                  <a:pt x="179295" y="23126"/>
                </a:cubicBezTo>
                <a:cubicBezTo>
                  <a:pt x="179256" y="23126"/>
                  <a:pt x="179216" y="23134"/>
                  <a:pt x="179184" y="23150"/>
                </a:cubicBezTo>
                <a:lnTo>
                  <a:pt x="175764" y="24828"/>
                </a:lnTo>
                <a:cubicBezTo>
                  <a:pt x="175606" y="22137"/>
                  <a:pt x="175479" y="18336"/>
                  <a:pt x="175352" y="14346"/>
                </a:cubicBezTo>
                <a:close/>
                <a:moveTo>
                  <a:pt x="52951" y="36673"/>
                </a:moveTo>
                <a:lnTo>
                  <a:pt x="60869" y="41676"/>
                </a:lnTo>
                <a:cubicBezTo>
                  <a:pt x="57797" y="44115"/>
                  <a:pt x="52286" y="46617"/>
                  <a:pt x="50576" y="47155"/>
                </a:cubicBezTo>
                <a:cubicBezTo>
                  <a:pt x="49974" y="47408"/>
                  <a:pt x="49404" y="47693"/>
                  <a:pt x="48834" y="48010"/>
                </a:cubicBezTo>
                <a:cubicBezTo>
                  <a:pt x="47093" y="48010"/>
                  <a:pt x="44749" y="48232"/>
                  <a:pt x="42659" y="48422"/>
                </a:cubicBezTo>
                <a:cubicBezTo>
                  <a:pt x="44812" y="46838"/>
                  <a:pt x="47409" y="42626"/>
                  <a:pt x="47663" y="42215"/>
                </a:cubicBezTo>
                <a:lnTo>
                  <a:pt x="52951" y="36673"/>
                </a:lnTo>
                <a:close/>
                <a:moveTo>
                  <a:pt x="51495" y="29990"/>
                </a:moveTo>
                <a:lnTo>
                  <a:pt x="52001" y="32682"/>
                </a:lnTo>
                <a:lnTo>
                  <a:pt x="46111" y="36831"/>
                </a:lnTo>
                <a:cubicBezTo>
                  <a:pt x="46016" y="36894"/>
                  <a:pt x="45984" y="37021"/>
                  <a:pt x="46048" y="37116"/>
                </a:cubicBezTo>
                <a:lnTo>
                  <a:pt x="47093" y="38826"/>
                </a:lnTo>
                <a:cubicBezTo>
                  <a:pt x="47140" y="38897"/>
                  <a:pt x="47223" y="38933"/>
                  <a:pt x="47302" y="38933"/>
                </a:cubicBezTo>
                <a:cubicBezTo>
                  <a:pt x="47328" y="38933"/>
                  <a:pt x="47354" y="38929"/>
                  <a:pt x="47378" y="38921"/>
                </a:cubicBezTo>
                <a:lnTo>
                  <a:pt x="52033" y="36989"/>
                </a:lnTo>
                <a:lnTo>
                  <a:pt x="52033" y="36989"/>
                </a:lnTo>
                <a:lnTo>
                  <a:pt x="47378" y="41930"/>
                </a:lnTo>
                <a:cubicBezTo>
                  <a:pt x="47346" y="41930"/>
                  <a:pt x="47346" y="41930"/>
                  <a:pt x="47346" y="41961"/>
                </a:cubicBezTo>
                <a:cubicBezTo>
                  <a:pt x="47314" y="42025"/>
                  <a:pt x="43704" y="47883"/>
                  <a:pt x="41582" y="48517"/>
                </a:cubicBezTo>
                <a:lnTo>
                  <a:pt x="41487" y="48517"/>
                </a:lnTo>
                <a:lnTo>
                  <a:pt x="41170" y="48548"/>
                </a:lnTo>
                <a:lnTo>
                  <a:pt x="41170" y="44336"/>
                </a:lnTo>
                <a:cubicBezTo>
                  <a:pt x="41170" y="44241"/>
                  <a:pt x="41075" y="44146"/>
                  <a:pt x="40980" y="44115"/>
                </a:cubicBezTo>
                <a:lnTo>
                  <a:pt x="29200" y="41296"/>
                </a:lnTo>
                <a:cubicBezTo>
                  <a:pt x="39460" y="38478"/>
                  <a:pt x="49214" y="31542"/>
                  <a:pt x="49879" y="31099"/>
                </a:cubicBezTo>
                <a:lnTo>
                  <a:pt x="51495" y="29990"/>
                </a:lnTo>
                <a:close/>
                <a:moveTo>
                  <a:pt x="232262" y="12193"/>
                </a:moveTo>
                <a:lnTo>
                  <a:pt x="233085" y="14504"/>
                </a:lnTo>
                <a:cubicBezTo>
                  <a:pt x="233085" y="14504"/>
                  <a:pt x="233085" y="14536"/>
                  <a:pt x="233085" y="14536"/>
                </a:cubicBezTo>
                <a:cubicBezTo>
                  <a:pt x="233433" y="15486"/>
                  <a:pt x="235334" y="19160"/>
                  <a:pt x="237740" y="23720"/>
                </a:cubicBezTo>
                <a:lnTo>
                  <a:pt x="218644" y="33221"/>
                </a:lnTo>
                <a:cubicBezTo>
                  <a:pt x="218549" y="33252"/>
                  <a:pt x="218486" y="33411"/>
                  <a:pt x="218549" y="33506"/>
                </a:cubicBezTo>
                <a:cubicBezTo>
                  <a:pt x="218581" y="33601"/>
                  <a:pt x="218676" y="33632"/>
                  <a:pt x="218739" y="33632"/>
                </a:cubicBezTo>
                <a:lnTo>
                  <a:pt x="218866" y="33632"/>
                </a:lnTo>
                <a:lnTo>
                  <a:pt x="237962" y="24132"/>
                </a:lnTo>
                <a:cubicBezTo>
                  <a:pt x="241731" y="31226"/>
                  <a:pt x="246608" y="40219"/>
                  <a:pt x="248793" y="44210"/>
                </a:cubicBezTo>
                <a:lnTo>
                  <a:pt x="249806" y="48675"/>
                </a:lnTo>
                <a:lnTo>
                  <a:pt x="236917" y="43988"/>
                </a:lnTo>
                <a:cubicBezTo>
                  <a:pt x="236812" y="43936"/>
                  <a:pt x="236689" y="43912"/>
                  <a:pt x="236561" y="43912"/>
                </a:cubicBezTo>
                <a:cubicBezTo>
                  <a:pt x="236458" y="43912"/>
                  <a:pt x="236352" y="43928"/>
                  <a:pt x="236252" y="43956"/>
                </a:cubicBezTo>
                <a:lnTo>
                  <a:pt x="221526" y="47757"/>
                </a:lnTo>
                <a:lnTo>
                  <a:pt x="212437" y="39839"/>
                </a:lnTo>
                <a:lnTo>
                  <a:pt x="211613" y="32302"/>
                </a:lnTo>
                <a:lnTo>
                  <a:pt x="216617" y="29832"/>
                </a:lnTo>
                <a:cubicBezTo>
                  <a:pt x="216712" y="29769"/>
                  <a:pt x="216775" y="29674"/>
                  <a:pt x="216744" y="29547"/>
                </a:cubicBezTo>
                <a:lnTo>
                  <a:pt x="214084" y="21567"/>
                </a:lnTo>
                <a:lnTo>
                  <a:pt x="214115" y="21060"/>
                </a:lnTo>
                <a:lnTo>
                  <a:pt x="232262" y="12193"/>
                </a:lnTo>
                <a:close/>
                <a:moveTo>
                  <a:pt x="36072" y="43418"/>
                </a:moveTo>
                <a:lnTo>
                  <a:pt x="40695" y="44526"/>
                </a:lnTo>
                <a:lnTo>
                  <a:pt x="40695" y="48612"/>
                </a:lnTo>
                <a:cubicBezTo>
                  <a:pt x="39809" y="48707"/>
                  <a:pt x="39049" y="48770"/>
                  <a:pt x="38605" y="48802"/>
                </a:cubicBezTo>
                <a:cubicBezTo>
                  <a:pt x="37497" y="48738"/>
                  <a:pt x="36357" y="48580"/>
                  <a:pt x="35280" y="48327"/>
                </a:cubicBezTo>
                <a:lnTo>
                  <a:pt x="36072" y="43418"/>
                </a:lnTo>
                <a:close/>
                <a:moveTo>
                  <a:pt x="212278" y="40853"/>
                </a:moveTo>
                <a:lnTo>
                  <a:pt x="220449" y="48010"/>
                </a:lnTo>
                <a:lnTo>
                  <a:pt x="208605" y="51082"/>
                </a:lnTo>
                <a:cubicBezTo>
                  <a:pt x="210093" y="48232"/>
                  <a:pt x="211582" y="43355"/>
                  <a:pt x="212278" y="40853"/>
                </a:cubicBezTo>
                <a:close/>
                <a:moveTo>
                  <a:pt x="193087" y="21915"/>
                </a:moveTo>
                <a:lnTo>
                  <a:pt x="197331" y="23213"/>
                </a:lnTo>
                <a:lnTo>
                  <a:pt x="195241" y="29547"/>
                </a:lnTo>
                <a:cubicBezTo>
                  <a:pt x="195177" y="29674"/>
                  <a:pt x="195241" y="29800"/>
                  <a:pt x="195367" y="29832"/>
                </a:cubicBezTo>
                <a:lnTo>
                  <a:pt x="195431" y="29832"/>
                </a:lnTo>
                <a:cubicBezTo>
                  <a:pt x="195557" y="29832"/>
                  <a:pt x="195621" y="29769"/>
                  <a:pt x="195652" y="29674"/>
                </a:cubicBezTo>
                <a:lnTo>
                  <a:pt x="197774" y="23340"/>
                </a:lnTo>
                <a:lnTo>
                  <a:pt x="200054" y="24068"/>
                </a:lnTo>
                <a:lnTo>
                  <a:pt x="200054" y="30149"/>
                </a:lnTo>
                <a:cubicBezTo>
                  <a:pt x="200054" y="30275"/>
                  <a:pt x="200149" y="30370"/>
                  <a:pt x="200276" y="30370"/>
                </a:cubicBezTo>
                <a:lnTo>
                  <a:pt x="210505" y="30370"/>
                </a:lnTo>
                <a:lnTo>
                  <a:pt x="210980" y="34709"/>
                </a:lnTo>
                <a:lnTo>
                  <a:pt x="198154" y="35501"/>
                </a:lnTo>
                <a:lnTo>
                  <a:pt x="197584" y="33822"/>
                </a:lnTo>
                <a:cubicBezTo>
                  <a:pt x="197532" y="33744"/>
                  <a:pt x="197437" y="33687"/>
                  <a:pt x="197334" y="33687"/>
                </a:cubicBezTo>
                <a:cubicBezTo>
                  <a:pt x="197312" y="33687"/>
                  <a:pt x="197290" y="33690"/>
                  <a:pt x="197267" y="33696"/>
                </a:cubicBezTo>
                <a:cubicBezTo>
                  <a:pt x="197172" y="33727"/>
                  <a:pt x="197109" y="33854"/>
                  <a:pt x="197141" y="33981"/>
                </a:cubicBezTo>
                <a:lnTo>
                  <a:pt x="200656" y="44178"/>
                </a:lnTo>
                <a:cubicBezTo>
                  <a:pt x="200656" y="44241"/>
                  <a:pt x="200719" y="44305"/>
                  <a:pt x="200751" y="44336"/>
                </a:cubicBezTo>
                <a:lnTo>
                  <a:pt x="200941" y="44336"/>
                </a:lnTo>
                <a:lnTo>
                  <a:pt x="211582" y="39966"/>
                </a:lnTo>
                <a:lnTo>
                  <a:pt x="211582" y="40029"/>
                </a:lnTo>
                <a:cubicBezTo>
                  <a:pt x="210315" y="44526"/>
                  <a:pt x="208605" y="49403"/>
                  <a:pt x="207433" y="51399"/>
                </a:cubicBezTo>
                <a:lnTo>
                  <a:pt x="194322" y="54787"/>
                </a:lnTo>
                <a:cubicBezTo>
                  <a:pt x="191599" y="45540"/>
                  <a:pt x="188400" y="34487"/>
                  <a:pt x="187482" y="30560"/>
                </a:cubicBezTo>
                <a:cubicBezTo>
                  <a:pt x="187007" y="28407"/>
                  <a:pt x="186690" y="26190"/>
                  <a:pt x="186563" y="23973"/>
                </a:cubicBezTo>
                <a:lnTo>
                  <a:pt x="192865" y="23973"/>
                </a:lnTo>
                <a:cubicBezTo>
                  <a:pt x="192992" y="23973"/>
                  <a:pt x="193087" y="23878"/>
                  <a:pt x="193087" y="23752"/>
                </a:cubicBezTo>
                <a:lnTo>
                  <a:pt x="193087" y="21915"/>
                </a:lnTo>
                <a:close/>
                <a:moveTo>
                  <a:pt x="190870" y="44653"/>
                </a:moveTo>
                <a:cubicBezTo>
                  <a:pt x="191852" y="48010"/>
                  <a:pt x="192897" y="51557"/>
                  <a:pt x="193879" y="54882"/>
                </a:cubicBezTo>
                <a:lnTo>
                  <a:pt x="193847" y="54882"/>
                </a:lnTo>
                <a:lnTo>
                  <a:pt x="192074" y="55326"/>
                </a:lnTo>
                <a:lnTo>
                  <a:pt x="178298" y="56909"/>
                </a:lnTo>
                <a:cubicBezTo>
                  <a:pt x="178171" y="55041"/>
                  <a:pt x="177918" y="51240"/>
                  <a:pt x="177633" y="46965"/>
                </a:cubicBezTo>
                <a:lnTo>
                  <a:pt x="190870" y="44653"/>
                </a:lnTo>
                <a:close/>
                <a:moveTo>
                  <a:pt x="138901" y="14599"/>
                </a:moveTo>
                <a:lnTo>
                  <a:pt x="143588" y="14884"/>
                </a:lnTo>
                <a:lnTo>
                  <a:pt x="156003" y="48707"/>
                </a:lnTo>
                <a:lnTo>
                  <a:pt x="156003" y="58556"/>
                </a:lnTo>
                <a:cubicBezTo>
                  <a:pt x="151601" y="58556"/>
                  <a:pt x="146597" y="58429"/>
                  <a:pt x="143873" y="58144"/>
                </a:cubicBezTo>
                <a:cubicBezTo>
                  <a:pt x="138933" y="57574"/>
                  <a:pt x="127025" y="54629"/>
                  <a:pt x="124302" y="53932"/>
                </a:cubicBezTo>
                <a:lnTo>
                  <a:pt x="118348" y="38129"/>
                </a:lnTo>
                <a:cubicBezTo>
                  <a:pt x="118285" y="38003"/>
                  <a:pt x="118190" y="37844"/>
                  <a:pt x="118095" y="37749"/>
                </a:cubicBezTo>
                <a:lnTo>
                  <a:pt x="111412" y="31067"/>
                </a:lnTo>
                <a:cubicBezTo>
                  <a:pt x="113218" y="29990"/>
                  <a:pt x="116195" y="28185"/>
                  <a:pt x="116986" y="27394"/>
                </a:cubicBezTo>
                <a:lnTo>
                  <a:pt x="116986" y="27425"/>
                </a:lnTo>
                <a:cubicBezTo>
                  <a:pt x="118063" y="26349"/>
                  <a:pt x="120406" y="21947"/>
                  <a:pt x="120755" y="21281"/>
                </a:cubicBezTo>
                <a:lnTo>
                  <a:pt x="138901" y="14599"/>
                </a:lnTo>
                <a:close/>
                <a:moveTo>
                  <a:pt x="173072" y="6460"/>
                </a:moveTo>
                <a:lnTo>
                  <a:pt x="174307" y="10071"/>
                </a:lnTo>
                <a:cubicBezTo>
                  <a:pt x="174402" y="13776"/>
                  <a:pt x="174497" y="17545"/>
                  <a:pt x="174624" y="20711"/>
                </a:cubicBezTo>
                <a:lnTo>
                  <a:pt x="166643" y="20996"/>
                </a:lnTo>
                <a:cubicBezTo>
                  <a:pt x="166517" y="20996"/>
                  <a:pt x="166390" y="21091"/>
                  <a:pt x="166422" y="21250"/>
                </a:cubicBezTo>
                <a:lnTo>
                  <a:pt x="166992" y="25335"/>
                </a:lnTo>
                <a:cubicBezTo>
                  <a:pt x="167023" y="25462"/>
                  <a:pt x="167118" y="25525"/>
                  <a:pt x="167213" y="25525"/>
                </a:cubicBezTo>
                <a:lnTo>
                  <a:pt x="174846" y="25525"/>
                </a:lnTo>
                <a:cubicBezTo>
                  <a:pt x="174941" y="26919"/>
                  <a:pt x="175036" y="27964"/>
                  <a:pt x="175131" y="28534"/>
                </a:cubicBezTo>
                <a:cubicBezTo>
                  <a:pt x="175732" y="32017"/>
                  <a:pt x="177062" y="52064"/>
                  <a:pt x="177379" y="57067"/>
                </a:cubicBezTo>
                <a:lnTo>
                  <a:pt x="164617" y="58524"/>
                </a:lnTo>
                <a:cubicBezTo>
                  <a:pt x="164110" y="58524"/>
                  <a:pt x="160595" y="58587"/>
                  <a:pt x="156478" y="58587"/>
                </a:cubicBezTo>
                <a:lnTo>
                  <a:pt x="156478" y="48675"/>
                </a:lnTo>
                <a:cubicBezTo>
                  <a:pt x="156478" y="48643"/>
                  <a:pt x="156478" y="48612"/>
                  <a:pt x="156478" y="48612"/>
                </a:cubicBezTo>
                <a:lnTo>
                  <a:pt x="144063" y="14789"/>
                </a:lnTo>
                <a:cubicBezTo>
                  <a:pt x="145330" y="14378"/>
                  <a:pt x="151411" y="12351"/>
                  <a:pt x="153089" y="11179"/>
                </a:cubicBezTo>
                <a:cubicBezTo>
                  <a:pt x="154767" y="10007"/>
                  <a:pt x="159043" y="6872"/>
                  <a:pt x="159613" y="6460"/>
                </a:cubicBezTo>
                <a:close/>
                <a:moveTo>
                  <a:pt x="123985" y="56212"/>
                </a:moveTo>
                <a:lnTo>
                  <a:pt x="123985" y="56212"/>
                </a:lnTo>
                <a:cubicBezTo>
                  <a:pt x="125125" y="56497"/>
                  <a:pt x="127184" y="57004"/>
                  <a:pt x="129654" y="57606"/>
                </a:cubicBezTo>
                <a:lnTo>
                  <a:pt x="130161" y="60614"/>
                </a:lnTo>
                <a:cubicBezTo>
                  <a:pt x="130161" y="60646"/>
                  <a:pt x="130192" y="60678"/>
                  <a:pt x="130224" y="60741"/>
                </a:cubicBezTo>
                <a:lnTo>
                  <a:pt x="131807" y="62451"/>
                </a:lnTo>
                <a:lnTo>
                  <a:pt x="127215" y="64256"/>
                </a:lnTo>
                <a:lnTo>
                  <a:pt x="123985" y="56212"/>
                </a:lnTo>
                <a:close/>
                <a:moveTo>
                  <a:pt x="240907" y="47852"/>
                </a:moveTo>
                <a:lnTo>
                  <a:pt x="250440" y="51304"/>
                </a:lnTo>
                <a:lnTo>
                  <a:pt x="253195" y="63401"/>
                </a:lnTo>
                <a:cubicBezTo>
                  <a:pt x="250883" y="64034"/>
                  <a:pt x="247589" y="64921"/>
                  <a:pt x="244264" y="65776"/>
                </a:cubicBezTo>
                <a:lnTo>
                  <a:pt x="244264" y="58144"/>
                </a:lnTo>
                <a:cubicBezTo>
                  <a:pt x="244264" y="58112"/>
                  <a:pt x="244264" y="58081"/>
                  <a:pt x="244264" y="58049"/>
                </a:cubicBezTo>
                <a:lnTo>
                  <a:pt x="240907" y="47852"/>
                </a:lnTo>
                <a:close/>
                <a:moveTo>
                  <a:pt x="219531" y="55674"/>
                </a:moveTo>
                <a:lnTo>
                  <a:pt x="220734" y="58461"/>
                </a:lnTo>
                <a:cubicBezTo>
                  <a:pt x="220760" y="58539"/>
                  <a:pt x="220829" y="58596"/>
                  <a:pt x="220923" y="58596"/>
                </a:cubicBezTo>
                <a:cubicBezTo>
                  <a:pt x="220944" y="58596"/>
                  <a:pt x="220965" y="58593"/>
                  <a:pt x="220987" y="58587"/>
                </a:cubicBezTo>
                <a:lnTo>
                  <a:pt x="221938" y="58429"/>
                </a:lnTo>
                <a:cubicBezTo>
                  <a:pt x="222033" y="60361"/>
                  <a:pt x="222096" y="62293"/>
                  <a:pt x="222159" y="63971"/>
                </a:cubicBezTo>
                <a:lnTo>
                  <a:pt x="211645" y="66125"/>
                </a:lnTo>
                <a:lnTo>
                  <a:pt x="210885" y="62388"/>
                </a:lnTo>
                <a:lnTo>
                  <a:pt x="217187" y="60678"/>
                </a:lnTo>
                <a:cubicBezTo>
                  <a:pt x="217282" y="60646"/>
                  <a:pt x="217346" y="60551"/>
                  <a:pt x="217346" y="60456"/>
                </a:cubicBezTo>
                <a:lnTo>
                  <a:pt x="217694" y="56402"/>
                </a:lnTo>
                <a:lnTo>
                  <a:pt x="219531" y="55674"/>
                </a:lnTo>
                <a:close/>
                <a:moveTo>
                  <a:pt x="163381" y="60963"/>
                </a:moveTo>
                <a:lnTo>
                  <a:pt x="163381" y="60963"/>
                </a:lnTo>
                <a:cubicBezTo>
                  <a:pt x="162688" y="62287"/>
                  <a:pt x="162402" y="64083"/>
                  <a:pt x="162556" y="66506"/>
                </a:cubicBezTo>
                <a:lnTo>
                  <a:pt x="162556" y="66506"/>
                </a:lnTo>
                <a:cubicBezTo>
                  <a:pt x="161899" y="65920"/>
                  <a:pt x="161151" y="65486"/>
                  <a:pt x="160373" y="65175"/>
                </a:cubicBezTo>
                <a:cubicBezTo>
                  <a:pt x="159561" y="64884"/>
                  <a:pt x="158695" y="64727"/>
                  <a:pt x="157849" y="64727"/>
                </a:cubicBezTo>
                <a:cubicBezTo>
                  <a:pt x="157772" y="64727"/>
                  <a:pt x="157695" y="64729"/>
                  <a:pt x="157618" y="64731"/>
                </a:cubicBezTo>
                <a:lnTo>
                  <a:pt x="162463" y="61058"/>
                </a:lnTo>
                <a:lnTo>
                  <a:pt x="163381" y="60963"/>
                </a:lnTo>
                <a:close/>
                <a:moveTo>
                  <a:pt x="123510" y="56149"/>
                </a:moveTo>
                <a:lnTo>
                  <a:pt x="126804" y="64446"/>
                </a:lnTo>
                <a:lnTo>
                  <a:pt x="117493" y="68120"/>
                </a:lnTo>
                <a:lnTo>
                  <a:pt x="117050" y="67391"/>
                </a:lnTo>
                <a:lnTo>
                  <a:pt x="119203" y="58366"/>
                </a:lnTo>
                <a:lnTo>
                  <a:pt x="123510" y="56149"/>
                </a:lnTo>
                <a:close/>
                <a:moveTo>
                  <a:pt x="130129" y="57701"/>
                </a:moveTo>
                <a:lnTo>
                  <a:pt x="130129" y="57701"/>
                </a:lnTo>
                <a:cubicBezTo>
                  <a:pt x="134721" y="58809"/>
                  <a:pt x="140453" y="60076"/>
                  <a:pt x="143620" y="60424"/>
                </a:cubicBezTo>
                <a:cubicBezTo>
                  <a:pt x="144253" y="60488"/>
                  <a:pt x="144982" y="60551"/>
                  <a:pt x="145805" y="60583"/>
                </a:cubicBezTo>
                <a:cubicBezTo>
                  <a:pt x="145362" y="61976"/>
                  <a:pt x="144887" y="63433"/>
                  <a:pt x="144760" y="63654"/>
                </a:cubicBezTo>
                <a:lnTo>
                  <a:pt x="144728" y="63654"/>
                </a:lnTo>
                <a:cubicBezTo>
                  <a:pt x="144538" y="63876"/>
                  <a:pt x="141720" y="65840"/>
                  <a:pt x="137951" y="68405"/>
                </a:cubicBezTo>
                <a:lnTo>
                  <a:pt x="130604" y="60488"/>
                </a:lnTo>
                <a:lnTo>
                  <a:pt x="130129" y="57701"/>
                </a:lnTo>
                <a:close/>
                <a:moveTo>
                  <a:pt x="221653" y="50100"/>
                </a:moveTo>
                <a:cubicBezTo>
                  <a:pt x="221716" y="51747"/>
                  <a:pt x="221843" y="54819"/>
                  <a:pt x="221969" y="57986"/>
                </a:cubicBezTo>
                <a:lnTo>
                  <a:pt x="221082" y="58112"/>
                </a:lnTo>
                <a:lnTo>
                  <a:pt x="219911" y="55326"/>
                </a:lnTo>
                <a:cubicBezTo>
                  <a:pt x="219864" y="55233"/>
                  <a:pt x="219784" y="55174"/>
                  <a:pt x="219695" y="55174"/>
                </a:cubicBezTo>
                <a:cubicBezTo>
                  <a:pt x="219662" y="55174"/>
                  <a:pt x="219628" y="55182"/>
                  <a:pt x="219594" y="55199"/>
                </a:cubicBezTo>
                <a:lnTo>
                  <a:pt x="217409" y="56054"/>
                </a:lnTo>
                <a:cubicBezTo>
                  <a:pt x="217314" y="56086"/>
                  <a:pt x="217251" y="56149"/>
                  <a:pt x="217251" y="56244"/>
                </a:cubicBezTo>
                <a:lnTo>
                  <a:pt x="216934" y="60266"/>
                </a:lnTo>
                <a:lnTo>
                  <a:pt x="210568" y="62008"/>
                </a:lnTo>
                <a:cubicBezTo>
                  <a:pt x="210473" y="62039"/>
                  <a:pt x="210410" y="62134"/>
                  <a:pt x="210410" y="62261"/>
                </a:cubicBezTo>
                <a:lnTo>
                  <a:pt x="211265" y="66441"/>
                </a:lnTo>
                <a:cubicBezTo>
                  <a:pt x="211297" y="66568"/>
                  <a:pt x="211392" y="66631"/>
                  <a:pt x="211487" y="66631"/>
                </a:cubicBezTo>
                <a:lnTo>
                  <a:pt x="211550" y="66631"/>
                </a:lnTo>
                <a:lnTo>
                  <a:pt x="222191" y="64478"/>
                </a:lnTo>
                <a:cubicBezTo>
                  <a:pt x="222254" y="66251"/>
                  <a:pt x="222286" y="67708"/>
                  <a:pt x="222318" y="68500"/>
                </a:cubicBezTo>
                <a:cubicBezTo>
                  <a:pt x="217124" y="68405"/>
                  <a:pt x="211012" y="68215"/>
                  <a:pt x="209998" y="67645"/>
                </a:cubicBezTo>
                <a:cubicBezTo>
                  <a:pt x="208637" y="66916"/>
                  <a:pt x="201068" y="60646"/>
                  <a:pt x="196286" y="56656"/>
                </a:cubicBezTo>
                <a:lnTo>
                  <a:pt x="221653" y="50100"/>
                </a:lnTo>
                <a:close/>
                <a:moveTo>
                  <a:pt x="236505" y="46237"/>
                </a:moveTo>
                <a:lnTo>
                  <a:pt x="240369" y="47662"/>
                </a:lnTo>
                <a:lnTo>
                  <a:pt x="243789" y="58176"/>
                </a:lnTo>
                <a:lnTo>
                  <a:pt x="243789" y="65903"/>
                </a:lnTo>
                <a:cubicBezTo>
                  <a:pt x="238278" y="67311"/>
                  <a:pt x="232766" y="68631"/>
                  <a:pt x="231376" y="68631"/>
                </a:cubicBezTo>
                <a:cubicBezTo>
                  <a:pt x="231329" y="68631"/>
                  <a:pt x="231286" y="68630"/>
                  <a:pt x="231248" y="68626"/>
                </a:cubicBezTo>
                <a:cubicBezTo>
                  <a:pt x="230552" y="68595"/>
                  <a:pt x="228778" y="68563"/>
                  <a:pt x="226530" y="68531"/>
                </a:cubicBezTo>
                <a:cubicBezTo>
                  <a:pt x="225548" y="68531"/>
                  <a:pt x="224408" y="68500"/>
                  <a:pt x="223204" y="68500"/>
                </a:cubicBezTo>
                <a:cubicBezTo>
                  <a:pt x="223109" y="65586"/>
                  <a:pt x="222666" y="53584"/>
                  <a:pt x="222539" y="49847"/>
                </a:cubicBezTo>
                <a:lnTo>
                  <a:pt x="236505" y="46237"/>
                </a:lnTo>
                <a:close/>
                <a:moveTo>
                  <a:pt x="21567" y="46617"/>
                </a:moveTo>
                <a:lnTo>
                  <a:pt x="27996" y="47060"/>
                </a:lnTo>
                <a:cubicBezTo>
                  <a:pt x="28558" y="47216"/>
                  <a:pt x="36406" y="49278"/>
                  <a:pt x="38545" y="49278"/>
                </a:cubicBezTo>
                <a:cubicBezTo>
                  <a:pt x="38577" y="49278"/>
                  <a:pt x="38608" y="49278"/>
                  <a:pt x="38637" y="49277"/>
                </a:cubicBezTo>
                <a:cubicBezTo>
                  <a:pt x="39207" y="49245"/>
                  <a:pt x="40284" y="49118"/>
                  <a:pt x="41519" y="49023"/>
                </a:cubicBezTo>
                <a:cubicBezTo>
                  <a:pt x="43451" y="48833"/>
                  <a:pt x="45984" y="48580"/>
                  <a:pt x="48011" y="48485"/>
                </a:cubicBezTo>
                <a:lnTo>
                  <a:pt x="48011" y="48485"/>
                </a:lnTo>
                <a:cubicBezTo>
                  <a:pt x="40569" y="52665"/>
                  <a:pt x="19572" y="65270"/>
                  <a:pt x="9058" y="71603"/>
                </a:cubicBezTo>
                <a:lnTo>
                  <a:pt x="7190" y="67518"/>
                </a:lnTo>
                <a:lnTo>
                  <a:pt x="7728" y="65048"/>
                </a:lnTo>
                <a:cubicBezTo>
                  <a:pt x="7728" y="64985"/>
                  <a:pt x="7728" y="64953"/>
                  <a:pt x="7728" y="64921"/>
                </a:cubicBezTo>
                <a:lnTo>
                  <a:pt x="4814" y="57796"/>
                </a:lnTo>
                <a:lnTo>
                  <a:pt x="5004" y="53045"/>
                </a:lnTo>
                <a:lnTo>
                  <a:pt x="21567" y="46617"/>
                </a:lnTo>
                <a:close/>
                <a:moveTo>
                  <a:pt x="146280" y="60614"/>
                </a:moveTo>
                <a:cubicBezTo>
                  <a:pt x="149605" y="60804"/>
                  <a:pt x="154102" y="60868"/>
                  <a:pt x="157808" y="60868"/>
                </a:cubicBezTo>
                <a:lnTo>
                  <a:pt x="158916" y="60868"/>
                </a:lnTo>
                <a:lnTo>
                  <a:pt x="142512" y="73313"/>
                </a:lnTo>
                <a:lnTo>
                  <a:pt x="138268" y="68753"/>
                </a:lnTo>
                <a:cubicBezTo>
                  <a:pt x="142036" y="66156"/>
                  <a:pt x="145013" y="64098"/>
                  <a:pt x="145108" y="63908"/>
                </a:cubicBezTo>
                <a:cubicBezTo>
                  <a:pt x="145298" y="63623"/>
                  <a:pt x="145868" y="61818"/>
                  <a:pt x="146280" y="60614"/>
                </a:cubicBezTo>
                <a:close/>
                <a:moveTo>
                  <a:pt x="132156" y="62799"/>
                </a:moveTo>
                <a:lnTo>
                  <a:pt x="137571" y="68658"/>
                </a:lnTo>
                <a:cubicBezTo>
                  <a:pt x="133549" y="71445"/>
                  <a:pt x="128545" y="74802"/>
                  <a:pt x="124523" y="77525"/>
                </a:cubicBezTo>
                <a:lnTo>
                  <a:pt x="121230" y="74834"/>
                </a:lnTo>
                <a:lnTo>
                  <a:pt x="121230" y="74485"/>
                </a:lnTo>
                <a:cubicBezTo>
                  <a:pt x="121262" y="74232"/>
                  <a:pt x="121198" y="74010"/>
                  <a:pt x="121072" y="73820"/>
                </a:cubicBezTo>
                <a:lnTo>
                  <a:pt x="117746" y="68531"/>
                </a:lnTo>
                <a:lnTo>
                  <a:pt x="132156" y="62799"/>
                </a:lnTo>
                <a:close/>
                <a:moveTo>
                  <a:pt x="157757" y="67009"/>
                </a:moveTo>
                <a:cubicBezTo>
                  <a:pt x="158349" y="67009"/>
                  <a:pt x="158943" y="67105"/>
                  <a:pt x="159518" y="67296"/>
                </a:cubicBezTo>
                <a:cubicBezTo>
                  <a:pt x="161861" y="68183"/>
                  <a:pt x="163033" y="71002"/>
                  <a:pt x="163603" y="73250"/>
                </a:cubicBezTo>
                <a:cubicBezTo>
                  <a:pt x="164268" y="75784"/>
                  <a:pt x="165092" y="78285"/>
                  <a:pt x="166042" y="80756"/>
                </a:cubicBezTo>
                <a:lnTo>
                  <a:pt x="166073" y="80756"/>
                </a:lnTo>
                <a:lnTo>
                  <a:pt x="161861" y="82054"/>
                </a:lnTo>
                <a:lnTo>
                  <a:pt x="156319" y="67201"/>
                </a:lnTo>
                <a:cubicBezTo>
                  <a:pt x="156790" y="67073"/>
                  <a:pt x="157273" y="67009"/>
                  <a:pt x="157757" y="67009"/>
                </a:cubicBezTo>
                <a:close/>
                <a:moveTo>
                  <a:pt x="137919" y="69007"/>
                </a:moveTo>
                <a:lnTo>
                  <a:pt x="142131" y="73567"/>
                </a:lnTo>
                <a:lnTo>
                  <a:pt x="130604" y="82339"/>
                </a:lnTo>
                <a:lnTo>
                  <a:pt x="124904" y="77810"/>
                </a:lnTo>
                <a:cubicBezTo>
                  <a:pt x="128165" y="75625"/>
                  <a:pt x="133517" y="72015"/>
                  <a:pt x="137919" y="69007"/>
                </a:cubicBezTo>
                <a:close/>
                <a:moveTo>
                  <a:pt x="251516" y="45762"/>
                </a:moveTo>
                <a:lnTo>
                  <a:pt x="251516" y="45762"/>
                </a:lnTo>
                <a:cubicBezTo>
                  <a:pt x="255190" y="47440"/>
                  <a:pt x="260986" y="50290"/>
                  <a:pt x="262569" y="51747"/>
                </a:cubicBezTo>
                <a:cubicBezTo>
                  <a:pt x="264817" y="53837"/>
                  <a:pt x="277802" y="69672"/>
                  <a:pt x="280177" y="72617"/>
                </a:cubicBezTo>
                <a:lnTo>
                  <a:pt x="278340" y="79204"/>
                </a:lnTo>
                <a:lnTo>
                  <a:pt x="260130" y="83163"/>
                </a:lnTo>
                <a:lnTo>
                  <a:pt x="251516" y="45762"/>
                </a:lnTo>
                <a:close/>
                <a:moveTo>
                  <a:pt x="155844" y="67328"/>
                </a:moveTo>
                <a:lnTo>
                  <a:pt x="161418" y="82212"/>
                </a:lnTo>
                <a:lnTo>
                  <a:pt x="157364" y="83448"/>
                </a:lnTo>
                <a:lnTo>
                  <a:pt x="151886" y="69197"/>
                </a:lnTo>
                <a:cubicBezTo>
                  <a:pt x="153089" y="68373"/>
                  <a:pt x="154451" y="67771"/>
                  <a:pt x="155844" y="67328"/>
                </a:cubicBezTo>
                <a:close/>
                <a:moveTo>
                  <a:pt x="151474" y="69418"/>
                </a:moveTo>
                <a:lnTo>
                  <a:pt x="156953" y="83606"/>
                </a:lnTo>
                <a:lnTo>
                  <a:pt x="151696" y="85221"/>
                </a:lnTo>
                <a:lnTo>
                  <a:pt x="145868" y="73630"/>
                </a:lnTo>
                <a:lnTo>
                  <a:pt x="150935" y="69767"/>
                </a:lnTo>
                <a:cubicBezTo>
                  <a:pt x="151125" y="69672"/>
                  <a:pt x="151284" y="69545"/>
                  <a:pt x="151474" y="69418"/>
                </a:cubicBezTo>
                <a:close/>
                <a:moveTo>
                  <a:pt x="157111" y="84018"/>
                </a:moveTo>
                <a:lnTo>
                  <a:pt x="158188" y="86994"/>
                </a:lnTo>
                <a:lnTo>
                  <a:pt x="152456" y="88325"/>
                </a:lnTo>
                <a:lnTo>
                  <a:pt x="151854" y="85664"/>
                </a:lnTo>
                <a:lnTo>
                  <a:pt x="157111" y="84018"/>
                </a:lnTo>
                <a:close/>
                <a:moveTo>
                  <a:pt x="194544" y="57099"/>
                </a:moveTo>
                <a:cubicBezTo>
                  <a:pt x="196286" y="63021"/>
                  <a:pt x="197711" y="67835"/>
                  <a:pt x="198059" y="68943"/>
                </a:cubicBezTo>
                <a:lnTo>
                  <a:pt x="189730" y="70843"/>
                </a:lnTo>
                <a:cubicBezTo>
                  <a:pt x="189635" y="70875"/>
                  <a:pt x="189572" y="70970"/>
                  <a:pt x="189572" y="71065"/>
                </a:cubicBezTo>
                <a:lnTo>
                  <a:pt x="189572" y="81769"/>
                </a:lnTo>
                <a:lnTo>
                  <a:pt x="181654" y="81769"/>
                </a:lnTo>
                <a:cubicBezTo>
                  <a:pt x="181623" y="81769"/>
                  <a:pt x="181559" y="81769"/>
                  <a:pt x="181528" y="81801"/>
                </a:cubicBezTo>
                <a:lnTo>
                  <a:pt x="172090" y="88356"/>
                </a:lnTo>
                <a:lnTo>
                  <a:pt x="171615" y="87469"/>
                </a:lnTo>
                <a:cubicBezTo>
                  <a:pt x="169114" y="82782"/>
                  <a:pt x="167182" y="77810"/>
                  <a:pt x="165852" y="72680"/>
                </a:cubicBezTo>
                <a:cubicBezTo>
                  <a:pt x="164522" y="66885"/>
                  <a:pt x="164458" y="63274"/>
                  <a:pt x="165598" y="61659"/>
                </a:cubicBezTo>
                <a:cubicBezTo>
                  <a:pt x="166105" y="60963"/>
                  <a:pt x="166897" y="60551"/>
                  <a:pt x="168132" y="60424"/>
                </a:cubicBezTo>
                <a:lnTo>
                  <a:pt x="192454" y="57606"/>
                </a:lnTo>
                <a:cubicBezTo>
                  <a:pt x="192485" y="57606"/>
                  <a:pt x="192549" y="57606"/>
                  <a:pt x="192612" y="57574"/>
                </a:cubicBezTo>
                <a:lnTo>
                  <a:pt x="194544" y="57099"/>
                </a:lnTo>
                <a:close/>
                <a:moveTo>
                  <a:pt x="121198" y="75372"/>
                </a:moveTo>
                <a:lnTo>
                  <a:pt x="124365" y="77969"/>
                </a:lnTo>
                <a:lnTo>
                  <a:pt x="130224" y="82624"/>
                </a:lnTo>
                <a:lnTo>
                  <a:pt x="120470" y="90003"/>
                </a:lnTo>
                <a:lnTo>
                  <a:pt x="121198" y="75372"/>
                </a:lnTo>
                <a:close/>
                <a:moveTo>
                  <a:pt x="158346" y="87438"/>
                </a:moveTo>
                <a:lnTo>
                  <a:pt x="160088" y="92220"/>
                </a:lnTo>
                <a:lnTo>
                  <a:pt x="153596" y="93360"/>
                </a:lnTo>
                <a:lnTo>
                  <a:pt x="152551" y="88768"/>
                </a:lnTo>
                <a:lnTo>
                  <a:pt x="158346" y="87438"/>
                </a:lnTo>
                <a:close/>
                <a:moveTo>
                  <a:pt x="195177" y="56941"/>
                </a:moveTo>
                <a:cubicBezTo>
                  <a:pt x="198122" y="59379"/>
                  <a:pt x="207845" y="67518"/>
                  <a:pt x="209523" y="68436"/>
                </a:cubicBezTo>
                <a:cubicBezTo>
                  <a:pt x="210663" y="69070"/>
                  <a:pt x="215952" y="69292"/>
                  <a:pt x="222349" y="69418"/>
                </a:cubicBezTo>
                <a:cubicBezTo>
                  <a:pt x="222666" y="71128"/>
                  <a:pt x="224629" y="80027"/>
                  <a:pt x="228936" y="99060"/>
                </a:cubicBezTo>
                <a:lnTo>
                  <a:pt x="209587" y="98807"/>
                </a:lnTo>
                <a:lnTo>
                  <a:pt x="208858" y="94247"/>
                </a:lnTo>
                <a:cubicBezTo>
                  <a:pt x="208858" y="94183"/>
                  <a:pt x="208827" y="94152"/>
                  <a:pt x="208795" y="94120"/>
                </a:cubicBezTo>
                <a:lnTo>
                  <a:pt x="206926" y="92727"/>
                </a:lnTo>
                <a:lnTo>
                  <a:pt x="206325" y="82814"/>
                </a:lnTo>
                <a:cubicBezTo>
                  <a:pt x="206325" y="82751"/>
                  <a:pt x="206325" y="82719"/>
                  <a:pt x="206293" y="82687"/>
                </a:cubicBezTo>
                <a:lnTo>
                  <a:pt x="201669" y="77684"/>
                </a:lnTo>
                <a:lnTo>
                  <a:pt x="198566" y="69038"/>
                </a:lnTo>
                <a:cubicBezTo>
                  <a:pt x="198502" y="68880"/>
                  <a:pt x="196951" y="63623"/>
                  <a:pt x="194987" y="56972"/>
                </a:cubicBezTo>
                <a:lnTo>
                  <a:pt x="195177" y="56941"/>
                </a:lnTo>
                <a:close/>
                <a:moveTo>
                  <a:pt x="134309" y="90921"/>
                </a:moveTo>
                <a:cubicBezTo>
                  <a:pt x="135101" y="91966"/>
                  <a:pt x="136019" y="93170"/>
                  <a:pt x="136938" y="94405"/>
                </a:cubicBezTo>
                <a:lnTo>
                  <a:pt x="136874" y="94405"/>
                </a:lnTo>
                <a:cubicBezTo>
                  <a:pt x="136779" y="94468"/>
                  <a:pt x="136748" y="94595"/>
                  <a:pt x="136811" y="94722"/>
                </a:cubicBezTo>
                <a:lnTo>
                  <a:pt x="136779" y="94722"/>
                </a:lnTo>
                <a:cubicBezTo>
                  <a:pt x="136843" y="94817"/>
                  <a:pt x="136906" y="94848"/>
                  <a:pt x="137001" y="94848"/>
                </a:cubicBezTo>
                <a:cubicBezTo>
                  <a:pt x="137033" y="94848"/>
                  <a:pt x="137064" y="94848"/>
                  <a:pt x="137096" y="94817"/>
                </a:cubicBezTo>
                <a:lnTo>
                  <a:pt x="137191" y="94753"/>
                </a:lnTo>
                <a:cubicBezTo>
                  <a:pt x="137571" y="95228"/>
                  <a:pt x="137888" y="95703"/>
                  <a:pt x="138236" y="96147"/>
                </a:cubicBezTo>
                <a:cubicBezTo>
                  <a:pt x="138173" y="96147"/>
                  <a:pt x="138141" y="96178"/>
                  <a:pt x="138110" y="96210"/>
                </a:cubicBezTo>
                <a:lnTo>
                  <a:pt x="132631" y="100422"/>
                </a:lnTo>
                <a:lnTo>
                  <a:pt x="129844" y="96400"/>
                </a:lnTo>
                <a:cubicBezTo>
                  <a:pt x="131934" y="93867"/>
                  <a:pt x="133739" y="91650"/>
                  <a:pt x="134309" y="90921"/>
                </a:cubicBezTo>
                <a:close/>
                <a:moveTo>
                  <a:pt x="160246" y="92663"/>
                </a:moveTo>
                <a:lnTo>
                  <a:pt x="162811" y="99789"/>
                </a:lnTo>
                <a:lnTo>
                  <a:pt x="155559" y="101245"/>
                </a:lnTo>
                <a:cubicBezTo>
                  <a:pt x="155464" y="101245"/>
                  <a:pt x="155401" y="101340"/>
                  <a:pt x="155369" y="101435"/>
                </a:cubicBezTo>
                <a:lnTo>
                  <a:pt x="153659" y="93835"/>
                </a:lnTo>
                <a:lnTo>
                  <a:pt x="160246" y="92663"/>
                </a:lnTo>
                <a:close/>
                <a:moveTo>
                  <a:pt x="138458" y="96463"/>
                </a:moveTo>
                <a:cubicBezTo>
                  <a:pt x="139851" y="98395"/>
                  <a:pt x="140991" y="100010"/>
                  <a:pt x="141150" y="100422"/>
                </a:cubicBezTo>
                <a:cubicBezTo>
                  <a:pt x="140770" y="100865"/>
                  <a:pt x="138331" y="102829"/>
                  <a:pt x="135766" y="104919"/>
                </a:cubicBezTo>
                <a:lnTo>
                  <a:pt x="132884" y="100802"/>
                </a:lnTo>
                <a:lnTo>
                  <a:pt x="138363" y="96558"/>
                </a:lnTo>
                <a:cubicBezTo>
                  <a:pt x="138426" y="96527"/>
                  <a:pt x="138426" y="96495"/>
                  <a:pt x="138458" y="96463"/>
                </a:cubicBezTo>
                <a:close/>
                <a:moveTo>
                  <a:pt x="162970" y="100232"/>
                </a:moveTo>
                <a:lnTo>
                  <a:pt x="164395" y="104127"/>
                </a:lnTo>
                <a:lnTo>
                  <a:pt x="156414" y="105964"/>
                </a:lnTo>
                <a:lnTo>
                  <a:pt x="155432" y="101594"/>
                </a:lnTo>
                <a:lnTo>
                  <a:pt x="155432" y="101594"/>
                </a:lnTo>
                <a:cubicBezTo>
                  <a:pt x="155464" y="101657"/>
                  <a:pt x="155559" y="101689"/>
                  <a:pt x="155623" y="101689"/>
                </a:cubicBezTo>
                <a:lnTo>
                  <a:pt x="155686" y="101689"/>
                </a:lnTo>
                <a:lnTo>
                  <a:pt x="162970" y="100232"/>
                </a:lnTo>
                <a:close/>
                <a:moveTo>
                  <a:pt x="134721" y="82086"/>
                </a:moveTo>
                <a:lnTo>
                  <a:pt x="134088" y="90478"/>
                </a:lnTo>
                <a:cubicBezTo>
                  <a:pt x="133327" y="91396"/>
                  <a:pt x="123542" y="103557"/>
                  <a:pt x="121008" y="105742"/>
                </a:cubicBezTo>
                <a:cubicBezTo>
                  <a:pt x="120487" y="106184"/>
                  <a:pt x="119366" y="106364"/>
                  <a:pt x="117890" y="106364"/>
                </a:cubicBezTo>
                <a:cubicBezTo>
                  <a:pt x="114704" y="106364"/>
                  <a:pt x="109864" y="105521"/>
                  <a:pt x="105839" y="104634"/>
                </a:cubicBezTo>
                <a:lnTo>
                  <a:pt x="105712" y="104634"/>
                </a:lnTo>
                <a:cubicBezTo>
                  <a:pt x="105300" y="104539"/>
                  <a:pt x="104889" y="104444"/>
                  <a:pt x="104509" y="104349"/>
                </a:cubicBezTo>
                <a:lnTo>
                  <a:pt x="105839" y="103906"/>
                </a:lnTo>
                <a:cubicBezTo>
                  <a:pt x="105965" y="103874"/>
                  <a:pt x="106092" y="103811"/>
                  <a:pt x="106187" y="103716"/>
                </a:cubicBezTo>
                <a:lnTo>
                  <a:pt x="134721" y="82086"/>
                </a:lnTo>
                <a:close/>
                <a:moveTo>
                  <a:pt x="166232" y="81199"/>
                </a:moveTo>
                <a:cubicBezTo>
                  <a:pt x="167213" y="83701"/>
                  <a:pt x="168353" y="86171"/>
                  <a:pt x="169620" y="88546"/>
                </a:cubicBezTo>
                <a:lnTo>
                  <a:pt x="172692" y="94373"/>
                </a:lnTo>
                <a:lnTo>
                  <a:pt x="176841" y="105869"/>
                </a:lnTo>
                <a:lnTo>
                  <a:pt x="174212" y="106787"/>
                </a:lnTo>
                <a:lnTo>
                  <a:pt x="164490" y="81737"/>
                </a:lnTo>
                <a:lnTo>
                  <a:pt x="166232" y="81199"/>
                </a:lnTo>
                <a:close/>
                <a:moveTo>
                  <a:pt x="164046" y="81864"/>
                </a:moveTo>
                <a:lnTo>
                  <a:pt x="173769" y="106946"/>
                </a:lnTo>
                <a:lnTo>
                  <a:pt x="171457" y="107769"/>
                </a:lnTo>
                <a:lnTo>
                  <a:pt x="162020" y="82497"/>
                </a:lnTo>
                <a:lnTo>
                  <a:pt x="164046" y="81864"/>
                </a:lnTo>
                <a:close/>
                <a:moveTo>
                  <a:pt x="283312" y="80471"/>
                </a:moveTo>
                <a:lnTo>
                  <a:pt x="268649" y="109353"/>
                </a:lnTo>
                <a:lnTo>
                  <a:pt x="260732" y="85411"/>
                </a:lnTo>
                <a:lnTo>
                  <a:pt x="283312" y="80471"/>
                </a:lnTo>
                <a:close/>
                <a:moveTo>
                  <a:pt x="161576" y="82624"/>
                </a:moveTo>
                <a:lnTo>
                  <a:pt x="171045" y="107928"/>
                </a:lnTo>
                <a:lnTo>
                  <a:pt x="166802" y="109416"/>
                </a:lnTo>
                <a:lnTo>
                  <a:pt x="157523" y="83891"/>
                </a:lnTo>
                <a:lnTo>
                  <a:pt x="161576" y="82624"/>
                </a:lnTo>
                <a:close/>
                <a:moveTo>
                  <a:pt x="103654" y="104602"/>
                </a:moveTo>
                <a:cubicBezTo>
                  <a:pt x="104192" y="104729"/>
                  <a:pt x="104794" y="104856"/>
                  <a:pt x="105490" y="104982"/>
                </a:cubicBezTo>
                <a:lnTo>
                  <a:pt x="105079" y="109796"/>
                </a:lnTo>
                <a:lnTo>
                  <a:pt x="92633" y="111284"/>
                </a:lnTo>
                <a:lnTo>
                  <a:pt x="91778" y="108529"/>
                </a:lnTo>
                <a:cubicBezTo>
                  <a:pt x="97066" y="106756"/>
                  <a:pt x="101278" y="105362"/>
                  <a:pt x="103654" y="104602"/>
                </a:cubicBezTo>
                <a:close/>
                <a:moveTo>
                  <a:pt x="164553" y="104571"/>
                </a:moveTo>
                <a:lnTo>
                  <a:pt x="166390" y="109606"/>
                </a:lnTo>
                <a:lnTo>
                  <a:pt x="162273" y="111284"/>
                </a:lnTo>
                <a:lnTo>
                  <a:pt x="156731" y="106344"/>
                </a:lnTo>
                <a:lnTo>
                  <a:pt x="164553" y="104571"/>
                </a:lnTo>
                <a:close/>
                <a:moveTo>
                  <a:pt x="253417" y="64288"/>
                </a:moveTo>
                <a:lnTo>
                  <a:pt x="258135" y="84809"/>
                </a:lnTo>
                <a:cubicBezTo>
                  <a:pt x="258135" y="84809"/>
                  <a:pt x="258135" y="84841"/>
                  <a:pt x="258135" y="84873"/>
                </a:cubicBezTo>
                <a:lnTo>
                  <a:pt x="258135" y="84904"/>
                </a:lnTo>
                <a:lnTo>
                  <a:pt x="265039" y="105711"/>
                </a:lnTo>
                <a:lnTo>
                  <a:pt x="233148" y="113628"/>
                </a:lnTo>
                <a:cubicBezTo>
                  <a:pt x="229950" y="99377"/>
                  <a:pt x="223901" y="72712"/>
                  <a:pt x="223268" y="69418"/>
                </a:cubicBezTo>
                <a:lnTo>
                  <a:pt x="223268" y="69418"/>
                </a:lnTo>
                <a:lnTo>
                  <a:pt x="226530" y="69450"/>
                </a:lnTo>
                <a:cubicBezTo>
                  <a:pt x="228746" y="69482"/>
                  <a:pt x="230520" y="69513"/>
                  <a:pt x="231185" y="69545"/>
                </a:cubicBezTo>
                <a:lnTo>
                  <a:pt x="231312" y="69545"/>
                </a:lnTo>
                <a:cubicBezTo>
                  <a:pt x="233940" y="69545"/>
                  <a:pt x="249078" y="65460"/>
                  <a:pt x="253417" y="64288"/>
                </a:cubicBezTo>
                <a:close/>
                <a:moveTo>
                  <a:pt x="154166" y="98079"/>
                </a:moveTo>
                <a:lnTo>
                  <a:pt x="155749" y="105141"/>
                </a:lnTo>
                <a:lnTo>
                  <a:pt x="150935" y="107516"/>
                </a:lnTo>
                <a:lnTo>
                  <a:pt x="150049" y="106439"/>
                </a:lnTo>
                <a:cubicBezTo>
                  <a:pt x="150014" y="106387"/>
                  <a:pt x="149950" y="106363"/>
                  <a:pt x="149884" y="106363"/>
                </a:cubicBezTo>
                <a:cubicBezTo>
                  <a:pt x="149830" y="106363"/>
                  <a:pt x="149775" y="106379"/>
                  <a:pt x="149732" y="106407"/>
                </a:cubicBezTo>
                <a:cubicBezTo>
                  <a:pt x="149637" y="106502"/>
                  <a:pt x="149605" y="106629"/>
                  <a:pt x="149700" y="106756"/>
                </a:cubicBezTo>
                <a:lnTo>
                  <a:pt x="150682" y="107928"/>
                </a:lnTo>
                <a:cubicBezTo>
                  <a:pt x="150714" y="107991"/>
                  <a:pt x="150777" y="108023"/>
                  <a:pt x="150872" y="108023"/>
                </a:cubicBezTo>
                <a:cubicBezTo>
                  <a:pt x="150904" y="108023"/>
                  <a:pt x="150935" y="107991"/>
                  <a:pt x="150967" y="107991"/>
                </a:cubicBezTo>
                <a:lnTo>
                  <a:pt x="155876" y="105584"/>
                </a:lnTo>
                <a:lnTo>
                  <a:pt x="156003" y="106217"/>
                </a:lnTo>
                <a:lnTo>
                  <a:pt x="154166" y="109891"/>
                </a:lnTo>
                <a:lnTo>
                  <a:pt x="143588" y="115560"/>
                </a:lnTo>
                <a:lnTo>
                  <a:pt x="141308" y="111633"/>
                </a:lnTo>
                <a:lnTo>
                  <a:pt x="142860" y="110778"/>
                </a:lnTo>
                <a:cubicBezTo>
                  <a:pt x="142923" y="110746"/>
                  <a:pt x="142955" y="110683"/>
                  <a:pt x="142955" y="110619"/>
                </a:cubicBezTo>
                <a:cubicBezTo>
                  <a:pt x="142987" y="110556"/>
                  <a:pt x="142987" y="110493"/>
                  <a:pt x="142955" y="110461"/>
                </a:cubicBezTo>
                <a:lnTo>
                  <a:pt x="141181" y="107643"/>
                </a:lnTo>
                <a:cubicBezTo>
                  <a:pt x="141181" y="107611"/>
                  <a:pt x="141150" y="107579"/>
                  <a:pt x="141086" y="107579"/>
                </a:cubicBezTo>
                <a:lnTo>
                  <a:pt x="151949" y="98459"/>
                </a:lnTo>
                <a:lnTo>
                  <a:pt x="154166" y="98079"/>
                </a:lnTo>
                <a:close/>
                <a:moveTo>
                  <a:pt x="198186" y="69355"/>
                </a:moveTo>
                <a:lnTo>
                  <a:pt x="201258" y="77874"/>
                </a:lnTo>
                <a:cubicBezTo>
                  <a:pt x="201258" y="77905"/>
                  <a:pt x="201258" y="77937"/>
                  <a:pt x="201289" y="77937"/>
                </a:cubicBezTo>
                <a:lnTo>
                  <a:pt x="205881" y="82909"/>
                </a:lnTo>
                <a:lnTo>
                  <a:pt x="206483" y="92853"/>
                </a:lnTo>
                <a:cubicBezTo>
                  <a:pt x="206483" y="92917"/>
                  <a:pt x="206515" y="92980"/>
                  <a:pt x="206578" y="93043"/>
                </a:cubicBezTo>
                <a:lnTo>
                  <a:pt x="208415" y="94405"/>
                </a:lnTo>
                <a:lnTo>
                  <a:pt x="209112" y="98807"/>
                </a:lnTo>
                <a:lnTo>
                  <a:pt x="201733" y="98807"/>
                </a:lnTo>
                <a:lnTo>
                  <a:pt x="185106" y="93423"/>
                </a:lnTo>
                <a:cubicBezTo>
                  <a:pt x="185081" y="93415"/>
                  <a:pt x="185055" y="93411"/>
                  <a:pt x="185031" y="93411"/>
                </a:cubicBezTo>
                <a:cubicBezTo>
                  <a:pt x="184963" y="93411"/>
                  <a:pt x="184899" y="93440"/>
                  <a:pt x="184853" y="93487"/>
                </a:cubicBezTo>
                <a:lnTo>
                  <a:pt x="180451" y="98364"/>
                </a:lnTo>
                <a:cubicBezTo>
                  <a:pt x="180388" y="98427"/>
                  <a:pt x="180388" y="98522"/>
                  <a:pt x="180388" y="98585"/>
                </a:cubicBezTo>
                <a:lnTo>
                  <a:pt x="182731" y="109226"/>
                </a:lnTo>
                <a:cubicBezTo>
                  <a:pt x="182731" y="109289"/>
                  <a:pt x="182763" y="109353"/>
                  <a:pt x="182826" y="109384"/>
                </a:cubicBezTo>
                <a:lnTo>
                  <a:pt x="188083" y="112076"/>
                </a:lnTo>
                <a:lnTo>
                  <a:pt x="184220" y="117143"/>
                </a:lnTo>
                <a:lnTo>
                  <a:pt x="182953" y="116066"/>
                </a:lnTo>
                <a:lnTo>
                  <a:pt x="174814" y="93518"/>
                </a:lnTo>
                <a:cubicBezTo>
                  <a:pt x="174782" y="93455"/>
                  <a:pt x="174782" y="93423"/>
                  <a:pt x="174751" y="93360"/>
                </a:cubicBezTo>
                <a:lnTo>
                  <a:pt x="172312" y="88768"/>
                </a:lnTo>
                <a:lnTo>
                  <a:pt x="181749" y="82212"/>
                </a:lnTo>
                <a:lnTo>
                  <a:pt x="189793" y="82212"/>
                </a:lnTo>
                <a:cubicBezTo>
                  <a:pt x="189920" y="82212"/>
                  <a:pt x="190015" y="82117"/>
                  <a:pt x="190015" y="81991"/>
                </a:cubicBezTo>
                <a:lnTo>
                  <a:pt x="190015" y="71255"/>
                </a:lnTo>
                <a:lnTo>
                  <a:pt x="198186" y="69355"/>
                </a:lnTo>
                <a:close/>
                <a:moveTo>
                  <a:pt x="166548" y="110018"/>
                </a:moveTo>
                <a:lnTo>
                  <a:pt x="168797" y="115560"/>
                </a:lnTo>
                <a:lnTo>
                  <a:pt x="162843" y="117175"/>
                </a:lnTo>
                <a:lnTo>
                  <a:pt x="162463" y="115465"/>
                </a:lnTo>
                <a:lnTo>
                  <a:pt x="162431" y="111696"/>
                </a:lnTo>
                <a:lnTo>
                  <a:pt x="166548" y="110018"/>
                </a:lnTo>
                <a:close/>
                <a:moveTo>
                  <a:pt x="140770" y="107833"/>
                </a:moveTo>
                <a:cubicBezTo>
                  <a:pt x="140770" y="107864"/>
                  <a:pt x="140770" y="107864"/>
                  <a:pt x="140770" y="107896"/>
                </a:cubicBezTo>
                <a:lnTo>
                  <a:pt x="142385" y="110493"/>
                </a:lnTo>
                <a:lnTo>
                  <a:pt x="140865" y="111348"/>
                </a:lnTo>
                <a:cubicBezTo>
                  <a:pt x="140801" y="111379"/>
                  <a:pt x="140770" y="111443"/>
                  <a:pt x="140738" y="111506"/>
                </a:cubicBezTo>
                <a:cubicBezTo>
                  <a:pt x="140738" y="111538"/>
                  <a:pt x="140738" y="111601"/>
                  <a:pt x="140770" y="111665"/>
                </a:cubicBezTo>
                <a:lnTo>
                  <a:pt x="143177" y="115781"/>
                </a:lnTo>
                <a:lnTo>
                  <a:pt x="138426" y="118315"/>
                </a:lnTo>
                <a:cubicBezTo>
                  <a:pt x="138458" y="118252"/>
                  <a:pt x="138490" y="118157"/>
                  <a:pt x="138458" y="118093"/>
                </a:cubicBezTo>
                <a:lnTo>
                  <a:pt x="135228" y="112678"/>
                </a:lnTo>
                <a:cubicBezTo>
                  <a:pt x="135196" y="112646"/>
                  <a:pt x="135164" y="112615"/>
                  <a:pt x="135101" y="112583"/>
                </a:cubicBezTo>
                <a:lnTo>
                  <a:pt x="140770" y="107833"/>
                </a:lnTo>
                <a:close/>
                <a:moveTo>
                  <a:pt x="176999" y="106312"/>
                </a:moveTo>
                <a:lnTo>
                  <a:pt x="180894" y="117143"/>
                </a:lnTo>
                <a:cubicBezTo>
                  <a:pt x="180958" y="117333"/>
                  <a:pt x="181084" y="117492"/>
                  <a:pt x="181243" y="117650"/>
                </a:cubicBezTo>
                <a:lnTo>
                  <a:pt x="182351" y="118568"/>
                </a:lnTo>
                <a:lnTo>
                  <a:pt x="179279" y="119930"/>
                </a:lnTo>
                <a:lnTo>
                  <a:pt x="174371" y="107231"/>
                </a:lnTo>
                <a:lnTo>
                  <a:pt x="176999" y="106312"/>
                </a:lnTo>
                <a:close/>
                <a:moveTo>
                  <a:pt x="91398" y="108656"/>
                </a:moveTo>
                <a:lnTo>
                  <a:pt x="92284" y="111601"/>
                </a:lnTo>
                <a:cubicBezTo>
                  <a:pt x="92316" y="111696"/>
                  <a:pt x="92379" y="111760"/>
                  <a:pt x="92506" y="111760"/>
                </a:cubicBezTo>
                <a:lnTo>
                  <a:pt x="105110" y="110303"/>
                </a:lnTo>
                <a:lnTo>
                  <a:pt x="104477" y="118315"/>
                </a:lnTo>
                <a:lnTo>
                  <a:pt x="91841" y="119962"/>
                </a:lnTo>
                <a:lnTo>
                  <a:pt x="86521" y="110303"/>
                </a:lnTo>
                <a:lnTo>
                  <a:pt x="91398" y="108656"/>
                </a:lnTo>
                <a:close/>
                <a:moveTo>
                  <a:pt x="145488" y="73915"/>
                </a:moveTo>
                <a:lnTo>
                  <a:pt x="151347" y="85569"/>
                </a:lnTo>
                <a:lnTo>
                  <a:pt x="154071" y="97604"/>
                </a:lnTo>
                <a:lnTo>
                  <a:pt x="151822" y="98015"/>
                </a:lnTo>
                <a:cubicBezTo>
                  <a:pt x="151759" y="98015"/>
                  <a:pt x="151727" y="98015"/>
                  <a:pt x="151696" y="98047"/>
                </a:cubicBezTo>
                <a:lnTo>
                  <a:pt x="132061" y="114546"/>
                </a:lnTo>
                <a:lnTo>
                  <a:pt x="115656" y="120943"/>
                </a:lnTo>
                <a:lnTo>
                  <a:pt x="114294" y="115401"/>
                </a:lnTo>
                <a:cubicBezTo>
                  <a:pt x="114263" y="115306"/>
                  <a:pt x="114199" y="115243"/>
                  <a:pt x="114104" y="115211"/>
                </a:cubicBezTo>
                <a:lnTo>
                  <a:pt x="105237" y="114008"/>
                </a:lnTo>
                <a:lnTo>
                  <a:pt x="105934" y="105141"/>
                </a:lnTo>
                <a:cubicBezTo>
                  <a:pt x="109417" y="105869"/>
                  <a:pt x="114389" y="106819"/>
                  <a:pt x="117810" y="106819"/>
                </a:cubicBezTo>
                <a:cubicBezTo>
                  <a:pt x="119425" y="106819"/>
                  <a:pt x="120692" y="106597"/>
                  <a:pt x="121293" y="106091"/>
                </a:cubicBezTo>
                <a:cubicBezTo>
                  <a:pt x="122750" y="104824"/>
                  <a:pt x="126424" y="100517"/>
                  <a:pt x="129527" y="96780"/>
                </a:cubicBezTo>
                <a:lnTo>
                  <a:pt x="135386" y="105204"/>
                </a:lnTo>
                <a:cubicBezTo>
                  <a:pt x="134246" y="106154"/>
                  <a:pt x="133074" y="107073"/>
                  <a:pt x="132061" y="107896"/>
                </a:cubicBezTo>
                <a:cubicBezTo>
                  <a:pt x="131902" y="108023"/>
                  <a:pt x="131997" y="108276"/>
                  <a:pt x="132219" y="108276"/>
                </a:cubicBezTo>
                <a:cubicBezTo>
                  <a:pt x="132251" y="108276"/>
                  <a:pt x="132314" y="108244"/>
                  <a:pt x="132346" y="108244"/>
                </a:cubicBezTo>
                <a:cubicBezTo>
                  <a:pt x="134468" y="106534"/>
                  <a:pt x="141371" y="101024"/>
                  <a:pt x="141593" y="100580"/>
                </a:cubicBezTo>
                <a:cubicBezTo>
                  <a:pt x="141656" y="100485"/>
                  <a:pt x="141815" y="100169"/>
                  <a:pt x="137603" y="94532"/>
                </a:cubicBezTo>
                <a:lnTo>
                  <a:pt x="142987" y="91460"/>
                </a:lnTo>
                <a:lnTo>
                  <a:pt x="143525" y="92948"/>
                </a:lnTo>
                <a:cubicBezTo>
                  <a:pt x="143572" y="93054"/>
                  <a:pt x="143658" y="93099"/>
                  <a:pt x="143743" y="93099"/>
                </a:cubicBezTo>
                <a:cubicBezTo>
                  <a:pt x="143887" y="93099"/>
                  <a:pt x="144028" y="92969"/>
                  <a:pt x="143968" y="92790"/>
                </a:cubicBezTo>
                <a:lnTo>
                  <a:pt x="143335" y="91016"/>
                </a:lnTo>
                <a:cubicBezTo>
                  <a:pt x="143303" y="90953"/>
                  <a:pt x="143240" y="90921"/>
                  <a:pt x="143177" y="90890"/>
                </a:cubicBezTo>
                <a:cubicBezTo>
                  <a:pt x="143145" y="90874"/>
                  <a:pt x="143113" y="90866"/>
                  <a:pt x="143082" y="90866"/>
                </a:cubicBezTo>
                <a:cubicBezTo>
                  <a:pt x="143050" y="90866"/>
                  <a:pt x="143018" y="90874"/>
                  <a:pt x="142987" y="90890"/>
                </a:cubicBezTo>
                <a:lnTo>
                  <a:pt x="139946" y="92632"/>
                </a:lnTo>
                <a:lnTo>
                  <a:pt x="139155" y="91143"/>
                </a:lnTo>
                <a:lnTo>
                  <a:pt x="143240" y="88483"/>
                </a:lnTo>
                <a:cubicBezTo>
                  <a:pt x="143451" y="88324"/>
                  <a:pt x="143310" y="88034"/>
                  <a:pt x="143110" y="88034"/>
                </a:cubicBezTo>
                <a:cubicBezTo>
                  <a:pt x="143070" y="88034"/>
                  <a:pt x="143029" y="88045"/>
                  <a:pt x="142987" y="88071"/>
                </a:cubicBezTo>
                <a:lnTo>
                  <a:pt x="138743" y="90890"/>
                </a:lnTo>
                <a:cubicBezTo>
                  <a:pt x="138616" y="90953"/>
                  <a:pt x="138585" y="91080"/>
                  <a:pt x="138648" y="91175"/>
                </a:cubicBezTo>
                <a:lnTo>
                  <a:pt x="139535" y="92853"/>
                </a:lnTo>
                <a:lnTo>
                  <a:pt x="137349" y="94152"/>
                </a:lnTo>
                <a:cubicBezTo>
                  <a:pt x="136558" y="93107"/>
                  <a:pt x="135639" y="91871"/>
                  <a:pt x="134594" y="90478"/>
                </a:cubicBezTo>
                <a:lnTo>
                  <a:pt x="135228" y="81706"/>
                </a:lnTo>
                <a:lnTo>
                  <a:pt x="145488" y="73915"/>
                </a:lnTo>
                <a:close/>
                <a:moveTo>
                  <a:pt x="173927" y="107389"/>
                </a:moveTo>
                <a:lnTo>
                  <a:pt x="178868" y="120120"/>
                </a:lnTo>
                <a:lnTo>
                  <a:pt x="176461" y="121165"/>
                </a:lnTo>
                <a:lnTo>
                  <a:pt x="171615" y="108213"/>
                </a:lnTo>
                <a:lnTo>
                  <a:pt x="173927" y="107389"/>
                </a:lnTo>
                <a:close/>
                <a:moveTo>
                  <a:pt x="171204" y="108371"/>
                </a:moveTo>
                <a:lnTo>
                  <a:pt x="176049" y="121355"/>
                </a:lnTo>
                <a:lnTo>
                  <a:pt x="172312" y="123002"/>
                </a:lnTo>
                <a:lnTo>
                  <a:pt x="166960" y="109859"/>
                </a:lnTo>
                <a:lnTo>
                  <a:pt x="171204" y="108371"/>
                </a:lnTo>
                <a:close/>
                <a:moveTo>
                  <a:pt x="73663" y="114736"/>
                </a:moveTo>
                <a:lnTo>
                  <a:pt x="76798" y="121134"/>
                </a:lnTo>
                <a:lnTo>
                  <a:pt x="69166" y="123762"/>
                </a:lnTo>
                <a:lnTo>
                  <a:pt x="66981" y="117112"/>
                </a:lnTo>
                <a:cubicBezTo>
                  <a:pt x="69229" y="116320"/>
                  <a:pt x="71478" y="115528"/>
                  <a:pt x="73663" y="114736"/>
                </a:cubicBezTo>
                <a:close/>
                <a:moveTo>
                  <a:pt x="78065" y="8962"/>
                </a:moveTo>
                <a:lnTo>
                  <a:pt x="95420" y="10514"/>
                </a:lnTo>
                <a:lnTo>
                  <a:pt x="101943" y="24765"/>
                </a:lnTo>
                <a:cubicBezTo>
                  <a:pt x="102007" y="24892"/>
                  <a:pt x="102070" y="25018"/>
                  <a:pt x="102165" y="25113"/>
                </a:cubicBezTo>
                <a:lnTo>
                  <a:pt x="116258" y="39206"/>
                </a:lnTo>
                <a:lnTo>
                  <a:pt x="121990" y="54344"/>
                </a:lnTo>
                <a:lnTo>
                  <a:pt x="117683" y="56561"/>
                </a:lnTo>
                <a:cubicBezTo>
                  <a:pt x="117398" y="56719"/>
                  <a:pt x="117176" y="57004"/>
                  <a:pt x="117081" y="57321"/>
                </a:cubicBezTo>
                <a:lnTo>
                  <a:pt x="114706" y="67328"/>
                </a:lnTo>
                <a:cubicBezTo>
                  <a:pt x="114643" y="67613"/>
                  <a:pt x="114706" y="67930"/>
                  <a:pt x="114864" y="68183"/>
                </a:cubicBezTo>
                <a:lnTo>
                  <a:pt x="118950" y="74707"/>
                </a:lnTo>
                <a:lnTo>
                  <a:pt x="118095" y="91808"/>
                </a:lnTo>
                <a:lnTo>
                  <a:pt x="104984" y="101784"/>
                </a:lnTo>
                <a:cubicBezTo>
                  <a:pt x="101880" y="102766"/>
                  <a:pt x="61185" y="115940"/>
                  <a:pt x="39080" y="125472"/>
                </a:cubicBezTo>
                <a:cubicBezTo>
                  <a:pt x="38004" y="122812"/>
                  <a:pt x="36863" y="119898"/>
                  <a:pt x="35660" y="116890"/>
                </a:cubicBezTo>
                <a:cubicBezTo>
                  <a:pt x="34140" y="113026"/>
                  <a:pt x="32683" y="109416"/>
                  <a:pt x="32430" y="108656"/>
                </a:cubicBezTo>
                <a:cubicBezTo>
                  <a:pt x="32398" y="108054"/>
                  <a:pt x="31955" y="107674"/>
                  <a:pt x="26666" y="103526"/>
                </a:cubicBezTo>
                <a:cubicBezTo>
                  <a:pt x="24513" y="101815"/>
                  <a:pt x="21821" y="99725"/>
                  <a:pt x="21346" y="99187"/>
                </a:cubicBezTo>
                <a:cubicBezTo>
                  <a:pt x="20744" y="98522"/>
                  <a:pt x="19319" y="94753"/>
                  <a:pt x="18242" y="91491"/>
                </a:cubicBezTo>
                <a:cubicBezTo>
                  <a:pt x="18242" y="91460"/>
                  <a:pt x="18210" y="91428"/>
                  <a:pt x="18210" y="91365"/>
                </a:cubicBezTo>
                <a:lnTo>
                  <a:pt x="10040" y="73694"/>
                </a:lnTo>
                <a:cubicBezTo>
                  <a:pt x="27236" y="63338"/>
                  <a:pt x="49658" y="49942"/>
                  <a:pt x="51305" y="49340"/>
                </a:cubicBezTo>
                <a:cubicBezTo>
                  <a:pt x="53331" y="48707"/>
                  <a:pt x="61249" y="45160"/>
                  <a:pt x="64067" y="41835"/>
                </a:cubicBezTo>
                <a:cubicBezTo>
                  <a:pt x="65936" y="39586"/>
                  <a:pt x="69831" y="28249"/>
                  <a:pt x="73410" y="17481"/>
                </a:cubicBezTo>
                <a:cubicBezTo>
                  <a:pt x="73853" y="16088"/>
                  <a:pt x="74265" y="14916"/>
                  <a:pt x="74360" y="14631"/>
                </a:cubicBezTo>
                <a:cubicBezTo>
                  <a:pt x="74613" y="14251"/>
                  <a:pt x="76038" y="12003"/>
                  <a:pt x="78065" y="8962"/>
                </a:cubicBezTo>
                <a:close/>
                <a:moveTo>
                  <a:pt x="168955" y="116003"/>
                </a:moveTo>
                <a:lnTo>
                  <a:pt x="171869" y="123192"/>
                </a:lnTo>
                <a:lnTo>
                  <a:pt x="165028" y="126201"/>
                </a:lnTo>
                <a:lnTo>
                  <a:pt x="162938" y="117618"/>
                </a:lnTo>
                <a:lnTo>
                  <a:pt x="168955" y="116003"/>
                </a:lnTo>
                <a:close/>
                <a:moveTo>
                  <a:pt x="15170" y="90256"/>
                </a:moveTo>
                <a:lnTo>
                  <a:pt x="16089" y="92251"/>
                </a:lnTo>
                <a:cubicBezTo>
                  <a:pt x="16532" y="93550"/>
                  <a:pt x="18432" y="99314"/>
                  <a:pt x="19636" y="100675"/>
                </a:cubicBezTo>
                <a:cubicBezTo>
                  <a:pt x="20396" y="101435"/>
                  <a:pt x="21251" y="102164"/>
                  <a:pt x="22106" y="102797"/>
                </a:cubicBezTo>
                <a:lnTo>
                  <a:pt x="14252" y="106851"/>
                </a:lnTo>
                <a:cubicBezTo>
                  <a:pt x="14125" y="106914"/>
                  <a:pt x="14093" y="107041"/>
                  <a:pt x="14125" y="107136"/>
                </a:cubicBezTo>
                <a:lnTo>
                  <a:pt x="20681" y="122495"/>
                </a:lnTo>
                <a:lnTo>
                  <a:pt x="11053" y="126232"/>
                </a:lnTo>
                <a:lnTo>
                  <a:pt x="1964" y="104634"/>
                </a:lnTo>
                <a:lnTo>
                  <a:pt x="6430" y="102354"/>
                </a:lnTo>
                <a:cubicBezTo>
                  <a:pt x="6461" y="102354"/>
                  <a:pt x="6525" y="102291"/>
                  <a:pt x="6525" y="102259"/>
                </a:cubicBezTo>
                <a:lnTo>
                  <a:pt x="9343" y="95925"/>
                </a:lnTo>
                <a:cubicBezTo>
                  <a:pt x="9343" y="95893"/>
                  <a:pt x="9343" y="95862"/>
                  <a:pt x="9343" y="95862"/>
                </a:cubicBezTo>
                <a:lnTo>
                  <a:pt x="9913" y="92251"/>
                </a:lnTo>
                <a:lnTo>
                  <a:pt x="15170" y="90256"/>
                </a:lnTo>
                <a:close/>
                <a:moveTo>
                  <a:pt x="76988" y="121545"/>
                </a:moveTo>
                <a:lnTo>
                  <a:pt x="78762" y="125124"/>
                </a:lnTo>
                <a:lnTo>
                  <a:pt x="70686" y="128291"/>
                </a:lnTo>
                <a:lnTo>
                  <a:pt x="70116" y="126644"/>
                </a:lnTo>
                <a:lnTo>
                  <a:pt x="69324" y="124142"/>
                </a:lnTo>
                <a:lnTo>
                  <a:pt x="76988" y="121545"/>
                </a:lnTo>
                <a:close/>
                <a:moveTo>
                  <a:pt x="105205" y="114451"/>
                </a:moveTo>
                <a:lnTo>
                  <a:pt x="113883" y="115655"/>
                </a:lnTo>
                <a:lnTo>
                  <a:pt x="115244" y="121102"/>
                </a:lnTo>
                <a:lnTo>
                  <a:pt x="111951" y="122400"/>
                </a:lnTo>
                <a:cubicBezTo>
                  <a:pt x="111856" y="122432"/>
                  <a:pt x="111824" y="122495"/>
                  <a:pt x="111793" y="122559"/>
                </a:cubicBezTo>
                <a:lnTo>
                  <a:pt x="110811" y="128512"/>
                </a:lnTo>
                <a:lnTo>
                  <a:pt x="106250" y="123192"/>
                </a:lnTo>
                <a:lnTo>
                  <a:pt x="104889" y="118505"/>
                </a:lnTo>
                <a:lnTo>
                  <a:pt x="105205" y="114451"/>
                </a:lnTo>
                <a:close/>
                <a:moveTo>
                  <a:pt x="66569" y="117270"/>
                </a:moveTo>
                <a:lnTo>
                  <a:pt x="68818" y="124079"/>
                </a:lnTo>
                <a:lnTo>
                  <a:pt x="69641" y="126549"/>
                </a:lnTo>
                <a:lnTo>
                  <a:pt x="57987" y="130476"/>
                </a:lnTo>
                <a:lnTo>
                  <a:pt x="55263" y="121419"/>
                </a:lnTo>
                <a:cubicBezTo>
                  <a:pt x="58937" y="120025"/>
                  <a:pt x="62769" y="118632"/>
                  <a:pt x="66569" y="117270"/>
                </a:cubicBezTo>
                <a:close/>
                <a:moveTo>
                  <a:pt x="22517" y="103146"/>
                </a:moveTo>
                <a:cubicBezTo>
                  <a:pt x="23309" y="103779"/>
                  <a:pt x="24228" y="104507"/>
                  <a:pt x="25273" y="105331"/>
                </a:cubicBezTo>
                <a:cubicBezTo>
                  <a:pt x="27141" y="106787"/>
                  <a:pt x="29675" y="108751"/>
                  <a:pt x="30245" y="109353"/>
                </a:cubicBezTo>
                <a:cubicBezTo>
                  <a:pt x="30498" y="110049"/>
                  <a:pt x="31226" y="111918"/>
                  <a:pt x="33538" y="117713"/>
                </a:cubicBezTo>
                <a:cubicBezTo>
                  <a:pt x="34552" y="120247"/>
                  <a:pt x="35755" y="123319"/>
                  <a:pt x="36990" y="126359"/>
                </a:cubicBezTo>
                <a:lnTo>
                  <a:pt x="36705" y="126486"/>
                </a:lnTo>
                <a:cubicBezTo>
                  <a:pt x="33348" y="127974"/>
                  <a:pt x="30086" y="129462"/>
                  <a:pt x="26951" y="130856"/>
                </a:cubicBezTo>
                <a:lnTo>
                  <a:pt x="25589" y="127119"/>
                </a:lnTo>
                <a:cubicBezTo>
                  <a:pt x="25563" y="127014"/>
                  <a:pt x="25472" y="126953"/>
                  <a:pt x="25387" y="126953"/>
                </a:cubicBezTo>
                <a:cubicBezTo>
                  <a:pt x="25369" y="126953"/>
                  <a:pt x="25352" y="126955"/>
                  <a:pt x="25336" y="126961"/>
                </a:cubicBezTo>
                <a:lnTo>
                  <a:pt x="23277" y="127499"/>
                </a:lnTo>
                <a:lnTo>
                  <a:pt x="14632" y="107168"/>
                </a:lnTo>
                <a:lnTo>
                  <a:pt x="22517" y="103146"/>
                </a:lnTo>
                <a:close/>
                <a:moveTo>
                  <a:pt x="134816" y="112836"/>
                </a:moveTo>
                <a:cubicBezTo>
                  <a:pt x="134816" y="112868"/>
                  <a:pt x="134816" y="112868"/>
                  <a:pt x="134848" y="112900"/>
                </a:cubicBezTo>
                <a:lnTo>
                  <a:pt x="138046" y="118315"/>
                </a:lnTo>
                <a:cubicBezTo>
                  <a:pt x="138110" y="118378"/>
                  <a:pt x="138173" y="118410"/>
                  <a:pt x="138236" y="118410"/>
                </a:cubicBezTo>
                <a:lnTo>
                  <a:pt x="114073" y="131394"/>
                </a:lnTo>
                <a:lnTo>
                  <a:pt x="111191" y="128956"/>
                </a:lnTo>
                <a:lnTo>
                  <a:pt x="112204" y="122749"/>
                </a:lnTo>
                <a:lnTo>
                  <a:pt x="132251" y="114958"/>
                </a:lnTo>
                <a:cubicBezTo>
                  <a:pt x="132282" y="114958"/>
                  <a:pt x="132314" y="114926"/>
                  <a:pt x="132314" y="114926"/>
                </a:cubicBezTo>
                <a:lnTo>
                  <a:pt x="134816" y="112836"/>
                </a:lnTo>
                <a:close/>
                <a:moveTo>
                  <a:pt x="20807" y="122939"/>
                </a:moveTo>
                <a:lnTo>
                  <a:pt x="22834" y="127689"/>
                </a:lnTo>
                <a:lnTo>
                  <a:pt x="13207" y="131426"/>
                </a:lnTo>
                <a:lnTo>
                  <a:pt x="11212" y="126644"/>
                </a:lnTo>
                <a:lnTo>
                  <a:pt x="20807" y="122939"/>
                </a:lnTo>
                <a:close/>
                <a:moveTo>
                  <a:pt x="265356" y="106597"/>
                </a:moveTo>
                <a:lnTo>
                  <a:pt x="267161" y="112076"/>
                </a:lnTo>
                <a:lnTo>
                  <a:pt x="253195" y="129241"/>
                </a:lnTo>
                <a:cubicBezTo>
                  <a:pt x="251580" y="129716"/>
                  <a:pt x="245024" y="131648"/>
                  <a:pt x="238849" y="133738"/>
                </a:cubicBezTo>
                <a:cubicBezTo>
                  <a:pt x="237930" y="131109"/>
                  <a:pt x="235650" y="124490"/>
                  <a:pt x="235365" y="123255"/>
                </a:cubicBezTo>
                <a:cubicBezTo>
                  <a:pt x="235302" y="122907"/>
                  <a:pt x="234700" y="120310"/>
                  <a:pt x="233813" y="116383"/>
                </a:cubicBezTo>
                <a:cubicBezTo>
                  <a:pt x="233687" y="115781"/>
                  <a:pt x="233528" y="115180"/>
                  <a:pt x="233402" y="114515"/>
                </a:cubicBezTo>
                <a:lnTo>
                  <a:pt x="265356" y="106597"/>
                </a:lnTo>
                <a:close/>
                <a:moveTo>
                  <a:pt x="86046" y="110461"/>
                </a:moveTo>
                <a:lnTo>
                  <a:pt x="94470" y="125757"/>
                </a:lnTo>
                <a:lnTo>
                  <a:pt x="94691" y="129621"/>
                </a:lnTo>
                <a:lnTo>
                  <a:pt x="83670" y="134023"/>
                </a:lnTo>
                <a:lnTo>
                  <a:pt x="74106" y="114610"/>
                </a:lnTo>
                <a:cubicBezTo>
                  <a:pt x="78287" y="113121"/>
                  <a:pt x="82309" y="111728"/>
                  <a:pt x="86046" y="110461"/>
                </a:cubicBezTo>
                <a:close/>
                <a:moveTo>
                  <a:pt x="185138" y="93898"/>
                </a:moveTo>
                <a:lnTo>
                  <a:pt x="201416" y="99187"/>
                </a:lnTo>
                <a:lnTo>
                  <a:pt x="199294" y="106122"/>
                </a:lnTo>
                <a:cubicBezTo>
                  <a:pt x="199231" y="106249"/>
                  <a:pt x="199326" y="106376"/>
                  <a:pt x="199421" y="106407"/>
                </a:cubicBezTo>
                <a:lnTo>
                  <a:pt x="199516" y="106407"/>
                </a:lnTo>
                <a:cubicBezTo>
                  <a:pt x="199611" y="106407"/>
                  <a:pt x="199674" y="106344"/>
                  <a:pt x="199706" y="106249"/>
                </a:cubicBezTo>
                <a:lnTo>
                  <a:pt x="201859" y="99250"/>
                </a:lnTo>
                <a:lnTo>
                  <a:pt x="207180" y="99250"/>
                </a:lnTo>
                <a:lnTo>
                  <a:pt x="205565" y="108403"/>
                </a:lnTo>
                <a:lnTo>
                  <a:pt x="205850" y="129779"/>
                </a:lnTo>
                <a:lnTo>
                  <a:pt x="205945" y="135575"/>
                </a:lnTo>
                <a:cubicBezTo>
                  <a:pt x="205913" y="135575"/>
                  <a:pt x="205913" y="135575"/>
                  <a:pt x="205881" y="135543"/>
                </a:cubicBezTo>
                <a:cubicBezTo>
                  <a:pt x="194480" y="125852"/>
                  <a:pt x="187608" y="120025"/>
                  <a:pt x="184568" y="117460"/>
                </a:cubicBezTo>
                <a:lnTo>
                  <a:pt x="188463" y="112298"/>
                </a:lnTo>
                <a:lnTo>
                  <a:pt x="199167" y="117840"/>
                </a:lnTo>
                <a:cubicBezTo>
                  <a:pt x="199199" y="117840"/>
                  <a:pt x="199231" y="117872"/>
                  <a:pt x="199262" y="117872"/>
                </a:cubicBezTo>
                <a:cubicBezTo>
                  <a:pt x="199357" y="117872"/>
                  <a:pt x="199421" y="117808"/>
                  <a:pt x="199452" y="117745"/>
                </a:cubicBezTo>
                <a:cubicBezTo>
                  <a:pt x="199516" y="117618"/>
                  <a:pt x="199484" y="117492"/>
                  <a:pt x="199357" y="117428"/>
                </a:cubicBezTo>
                <a:lnTo>
                  <a:pt x="183143" y="109004"/>
                </a:lnTo>
                <a:lnTo>
                  <a:pt x="180894" y="98585"/>
                </a:lnTo>
                <a:lnTo>
                  <a:pt x="185138" y="93898"/>
                </a:lnTo>
                <a:close/>
                <a:moveTo>
                  <a:pt x="79015" y="125535"/>
                </a:moveTo>
                <a:lnTo>
                  <a:pt x="83259" y="134213"/>
                </a:lnTo>
                <a:lnTo>
                  <a:pt x="79078" y="135860"/>
                </a:lnTo>
                <a:lnTo>
                  <a:pt x="75690" y="126834"/>
                </a:lnTo>
                <a:lnTo>
                  <a:pt x="79015" y="125535"/>
                </a:lnTo>
                <a:close/>
                <a:moveTo>
                  <a:pt x="25241" y="127467"/>
                </a:moveTo>
                <a:lnTo>
                  <a:pt x="26539" y="131046"/>
                </a:lnTo>
                <a:cubicBezTo>
                  <a:pt x="22549" y="132851"/>
                  <a:pt x="18717" y="134593"/>
                  <a:pt x="15234" y="136176"/>
                </a:cubicBezTo>
                <a:lnTo>
                  <a:pt x="13365" y="131806"/>
                </a:lnTo>
                <a:lnTo>
                  <a:pt x="23214" y="128006"/>
                </a:lnTo>
                <a:lnTo>
                  <a:pt x="25241" y="127467"/>
                </a:lnTo>
                <a:close/>
                <a:moveTo>
                  <a:pt x="176239" y="121767"/>
                </a:moveTo>
                <a:lnTo>
                  <a:pt x="183016" y="135606"/>
                </a:lnTo>
                <a:lnTo>
                  <a:pt x="177031" y="137253"/>
                </a:lnTo>
                <a:lnTo>
                  <a:pt x="172439" y="123445"/>
                </a:lnTo>
                <a:lnTo>
                  <a:pt x="176239" y="121767"/>
                </a:lnTo>
                <a:close/>
                <a:moveTo>
                  <a:pt x="164775" y="126929"/>
                </a:moveTo>
                <a:lnTo>
                  <a:pt x="166992" y="132629"/>
                </a:lnTo>
                <a:lnTo>
                  <a:pt x="161640" y="137443"/>
                </a:lnTo>
                <a:lnTo>
                  <a:pt x="158061" y="133579"/>
                </a:lnTo>
                <a:lnTo>
                  <a:pt x="164775" y="126929"/>
                </a:lnTo>
                <a:close/>
                <a:moveTo>
                  <a:pt x="75278" y="126992"/>
                </a:moveTo>
                <a:lnTo>
                  <a:pt x="78698" y="136018"/>
                </a:lnTo>
                <a:lnTo>
                  <a:pt x="73948" y="137950"/>
                </a:lnTo>
                <a:lnTo>
                  <a:pt x="70844" y="128734"/>
                </a:lnTo>
                <a:lnTo>
                  <a:pt x="75278" y="126992"/>
                </a:lnTo>
                <a:close/>
                <a:moveTo>
                  <a:pt x="54852" y="121609"/>
                </a:moveTo>
                <a:lnTo>
                  <a:pt x="58557" y="134023"/>
                </a:lnTo>
                <a:lnTo>
                  <a:pt x="44052" y="138646"/>
                </a:lnTo>
                <a:cubicBezTo>
                  <a:pt x="43356" y="136493"/>
                  <a:pt x="41867" y="132534"/>
                  <a:pt x="39904" y="127594"/>
                </a:cubicBezTo>
                <a:lnTo>
                  <a:pt x="39935" y="127562"/>
                </a:lnTo>
                <a:cubicBezTo>
                  <a:pt x="44306" y="125694"/>
                  <a:pt x="49436" y="123667"/>
                  <a:pt x="54852" y="121609"/>
                </a:cubicBezTo>
                <a:close/>
                <a:moveTo>
                  <a:pt x="209333" y="99250"/>
                </a:moveTo>
                <a:lnTo>
                  <a:pt x="229031" y="99504"/>
                </a:lnTo>
                <a:cubicBezTo>
                  <a:pt x="230140" y="104507"/>
                  <a:pt x="231438" y="110176"/>
                  <a:pt x="232895" y="116573"/>
                </a:cubicBezTo>
                <a:cubicBezTo>
                  <a:pt x="233782" y="120500"/>
                  <a:pt x="234383" y="123097"/>
                  <a:pt x="234447" y="123445"/>
                </a:cubicBezTo>
                <a:cubicBezTo>
                  <a:pt x="234732" y="124775"/>
                  <a:pt x="237012" y="131363"/>
                  <a:pt x="237962" y="134023"/>
                </a:cubicBezTo>
                <a:cubicBezTo>
                  <a:pt x="233592" y="135511"/>
                  <a:pt x="229538" y="137031"/>
                  <a:pt x="227701" y="138140"/>
                </a:cubicBezTo>
                <a:cubicBezTo>
                  <a:pt x="227385" y="138361"/>
                  <a:pt x="227068" y="138583"/>
                  <a:pt x="226783" y="138868"/>
                </a:cubicBezTo>
                <a:lnTo>
                  <a:pt x="219657" y="137538"/>
                </a:lnTo>
                <a:lnTo>
                  <a:pt x="216395" y="131869"/>
                </a:lnTo>
                <a:cubicBezTo>
                  <a:pt x="216364" y="131806"/>
                  <a:pt x="216300" y="131774"/>
                  <a:pt x="216237" y="131774"/>
                </a:cubicBezTo>
                <a:lnTo>
                  <a:pt x="210632" y="130444"/>
                </a:lnTo>
                <a:cubicBezTo>
                  <a:pt x="210613" y="130435"/>
                  <a:pt x="210592" y="130431"/>
                  <a:pt x="210569" y="130431"/>
                </a:cubicBezTo>
                <a:cubicBezTo>
                  <a:pt x="210515" y="130431"/>
                  <a:pt x="210455" y="130453"/>
                  <a:pt x="210410" y="130476"/>
                </a:cubicBezTo>
                <a:lnTo>
                  <a:pt x="208827" y="131838"/>
                </a:lnTo>
                <a:cubicBezTo>
                  <a:pt x="208795" y="131838"/>
                  <a:pt x="208763" y="131901"/>
                  <a:pt x="208732" y="131933"/>
                </a:cubicBezTo>
                <a:cubicBezTo>
                  <a:pt x="207465" y="130793"/>
                  <a:pt x="206546" y="129937"/>
                  <a:pt x="206293" y="129684"/>
                </a:cubicBezTo>
                <a:lnTo>
                  <a:pt x="205976" y="108434"/>
                </a:lnTo>
                <a:lnTo>
                  <a:pt x="207591" y="99250"/>
                </a:lnTo>
                <a:close/>
                <a:moveTo>
                  <a:pt x="172027" y="123635"/>
                </a:moveTo>
                <a:lnTo>
                  <a:pt x="176587" y="137380"/>
                </a:lnTo>
                <a:lnTo>
                  <a:pt x="170064" y="139121"/>
                </a:lnTo>
                <a:lnTo>
                  <a:pt x="167498" y="132629"/>
                </a:lnTo>
                <a:lnTo>
                  <a:pt x="165155" y="126676"/>
                </a:lnTo>
                <a:lnTo>
                  <a:pt x="172027" y="123635"/>
                </a:lnTo>
                <a:close/>
                <a:moveTo>
                  <a:pt x="37814" y="128512"/>
                </a:moveTo>
                <a:cubicBezTo>
                  <a:pt x="38954" y="131426"/>
                  <a:pt x="40030" y="134213"/>
                  <a:pt x="40822" y="136398"/>
                </a:cubicBezTo>
                <a:cubicBezTo>
                  <a:pt x="39777" y="136936"/>
                  <a:pt x="37497" y="137981"/>
                  <a:pt x="34425" y="139375"/>
                </a:cubicBezTo>
                <a:lnTo>
                  <a:pt x="31765" y="131204"/>
                </a:lnTo>
                <a:cubicBezTo>
                  <a:pt x="33697" y="130349"/>
                  <a:pt x="35628" y="129462"/>
                  <a:pt x="37624" y="128576"/>
                </a:cubicBezTo>
                <a:lnTo>
                  <a:pt x="37814" y="128512"/>
                </a:lnTo>
                <a:close/>
                <a:moveTo>
                  <a:pt x="210663" y="130951"/>
                </a:moveTo>
                <a:lnTo>
                  <a:pt x="216079" y="132218"/>
                </a:lnTo>
                <a:lnTo>
                  <a:pt x="219309" y="137760"/>
                </a:lnTo>
                <a:lnTo>
                  <a:pt x="218264" y="140040"/>
                </a:lnTo>
                <a:cubicBezTo>
                  <a:pt x="215445" y="137886"/>
                  <a:pt x="211613" y="134529"/>
                  <a:pt x="209048" y="132218"/>
                </a:cubicBezTo>
                <a:cubicBezTo>
                  <a:pt x="209080" y="132218"/>
                  <a:pt x="209080" y="132186"/>
                  <a:pt x="209112" y="132186"/>
                </a:cubicBezTo>
                <a:lnTo>
                  <a:pt x="210663" y="130951"/>
                </a:lnTo>
                <a:close/>
                <a:moveTo>
                  <a:pt x="251326" y="132186"/>
                </a:moveTo>
                <a:lnTo>
                  <a:pt x="240464" y="142320"/>
                </a:lnTo>
                <a:cubicBezTo>
                  <a:pt x="240401" y="140083"/>
                  <a:pt x="240150" y="137752"/>
                  <a:pt x="239586" y="135920"/>
                </a:cubicBezTo>
                <a:lnTo>
                  <a:pt x="239586" y="135920"/>
                </a:lnTo>
                <a:cubicBezTo>
                  <a:pt x="243922" y="134464"/>
                  <a:pt x="248510" y="133040"/>
                  <a:pt x="251326" y="132186"/>
                </a:cubicBezTo>
                <a:close/>
                <a:moveTo>
                  <a:pt x="219689" y="138013"/>
                </a:moveTo>
                <a:lnTo>
                  <a:pt x="226371" y="139280"/>
                </a:lnTo>
                <a:cubicBezTo>
                  <a:pt x="225516" y="140072"/>
                  <a:pt x="224408" y="141243"/>
                  <a:pt x="223109" y="142700"/>
                </a:cubicBezTo>
                <a:cubicBezTo>
                  <a:pt x="221526" y="142035"/>
                  <a:pt x="220037" y="141243"/>
                  <a:pt x="218612" y="140325"/>
                </a:cubicBezTo>
                <a:lnTo>
                  <a:pt x="219689" y="138013"/>
                </a:lnTo>
                <a:close/>
                <a:moveTo>
                  <a:pt x="31321" y="131394"/>
                </a:moveTo>
                <a:lnTo>
                  <a:pt x="33982" y="139565"/>
                </a:lnTo>
                <a:cubicBezTo>
                  <a:pt x="31860" y="140515"/>
                  <a:pt x="29421" y="141592"/>
                  <a:pt x="26729" y="142795"/>
                </a:cubicBezTo>
                <a:lnTo>
                  <a:pt x="23911" y="134751"/>
                </a:lnTo>
                <a:lnTo>
                  <a:pt x="31321" y="131394"/>
                </a:lnTo>
                <a:close/>
                <a:moveTo>
                  <a:pt x="167182" y="133073"/>
                </a:moveTo>
                <a:lnTo>
                  <a:pt x="169652" y="139375"/>
                </a:lnTo>
                <a:lnTo>
                  <a:pt x="166643" y="142827"/>
                </a:lnTo>
                <a:lnTo>
                  <a:pt x="163540" y="139470"/>
                </a:lnTo>
                <a:lnTo>
                  <a:pt x="161956" y="137760"/>
                </a:lnTo>
                <a:lnTo>
                  <a:pt x="167182" y="133073"/>
                </a:lnTo>
                <a:close/>
                <a:moveTo>
                  <a:pt x="156319" y="106566"/>
                </a:moveTo>
                <a:lnTo>
                  <a:pt x="161956" y="111633"/>
                </a:lnTo>
                <a:lnTo>
                  <a:pt x="161956" y="115148"/>
                </a:lnTo>
                <a:lnTo>
                  <a:pt x="157808" y="113945"/>
                </a:lnTo>
                <a:lnTo>
                  <a:pt x="157713" y="113945"/>
                </a:lnTo>
                <a:lnTo>
                  <a:pt x="153342" y="114958"/>
                </a:lnTo>
                <a:cubicBezTo>
                  <a:pt x="153279" y="114958"/>
                  <a:pt x="153247" y="114990"/>
                  <a:pt x="153216" y="115053"/>
                </a:cubicBezTo>
                <a:lnTo>
                  <a:pt x="150239" y="119202"/>
                </a:lnTo>
                <a:lnTo>
                  <a:pt x="141308" y="124649"/>
                </a:lnTo>
                <a:cubicBezTo>
                  <a:pt x="141245" y="124680"/>
                  <a:pt x="141213" y="124775"/>
                  <a:pt x="141213" y="124839"/>
                </a:cubicBezTo>
                <a:lnTo>
                  <a:pt x="141213" y="130634"/>
                </a:lnTo>
                <a:lnTo>
                  <a:pt x="127690" y="142890"/>
                </a:lnTo>
                <a:lnTo>
                  <a:pt x="114484" y="131711"/>
                </a:lnTo>
                <a:lnTo>
                  <a:pt x="154451" y="110239"/>
                </a:lnTo>
                <a:cubicBezTo>
                  <a:pt x="154514" y="110208"/>
                  <a:pt x="154546" y="110176"/>
                  <a:pt x="154546" y="110113"/>
                </a:cubicBezTo>
                <a:lnTo>
                  <a:pt x="156319" y="106566"/>
                </a:lnTo>
                <a:close/>
                <a:moveTo>
                  <a:pt x="182731" y="118885"/>
                </a:moveTo>
                <a:cubicBezTo>
                  <a:pt x="185550" y="121292"/>
                  <a:pt x="192517" y="127182"/>
                  <a:pt x="204393" y="137316"/>
                </a:cubicBezTo>
                <a:cubicBezTo>
                  <a:pt x="204900" y="137728"/>
                  <a:pt x="205406" y="138140"/>
                  <a:pt x="205913" y="138551"/>
                </a:cubicBezTo>
                <a:lnTo>
                  <a:pt x="205691" y="145582"/>
                </a:lnTo>
                <a:lnTo>
                  <a:pt x="180863" y="123034"/>
                </a:lnTo>
                <a:lnTo>
                  <a:pt x="179469" y="120342"/>
                </a:lnTo>
                <a:lnTo>
                  <a:pt x="182731" y="118885"/>
                </a:lnTo>
                <a:close/>
                <a:moveTo>
                  <a:pt x="206293" y="130317"/>
                </a:moveTo>
                <a:cubicBezTo>
                  <a:pt x="207908" y="131838"/>
                  <a:pt x="214210" y="137538"/>
                  <a:pt x="218201" y="140578"/>
                </a:cubicBezTo>
                <a:cubicBezTo>
                  <a:pt x="219626" y="141560"/>
                  <a:pt x="221177" y="142383"/>
                  <a:pt x="222793" y="143048"/>
                </a:cubicBezTo>
                <a:cubicBezTo>
                  <a:pt x="222096" y="143840"/>
                  <a:pt x="221336" y="144663"/>
                  <a:pt x="220512" y="145614"/>
                </a:cubicBezTo>
                <a:cubicBezTo>
                  <a:pt x="215477" y="142890"/>
                  <a:pt x="210758" y="139660"/>
                  <a:pt x="206388" y="135955"/>
                </a:cubicBezTo>
                <a:lnTo>
                  <a:pt x="206293" y="130317"/>
                </a:lnTo>
                <a:close/>
                <a:moveTo>
                  <a:pt x="23499" y="134909"/>
                </a:moveTo>
                <a:lnTo>
                  <a:pt x="26318" y="142953"/>
                </a:lnTo>
                <a:lnTo>
                  <a:pt x="18939" y="146215"/>
                </a:lnTo>
                <a:lnTo>
                  <a:pt x="16025" y="138298"/>
                </a:lnTo>
                <a:cubicBezTo>
                  <a:pt x="18400" y="137221"/>
                  <a:pt x="20902" y="136081"/>
                  <a:pt x="23499" y="134909"/>
                </a:cubicBezTo>
                <a:close/>
                <a:moveTo>
                  <a:pt x="150872" y="140737"/>
                </a:moveTo>
                <a:lnTo>
                  <a:pt x="153152" y="143397"/>
                </a:lnTo>
                <a:lnTo>
                  <a:pt x="150017" y="146247"/>
                </a:lnTo>
                <a:lnTo>
                  <a:pt x="147737" y="143808"/>
                </a:lnTo>
                <a:lnTo>
                  <a:pt x="150872" y="140737"/>
                </a:lnTo>
                <a:close/>
                <a:moveTo>
                  <a:pt x="157776" y="133896"/>
                </a:moveTo>
                <a:lnTo>
                  <a:pt x="161481" y="137886"/>
                </a:lnTo>
                <a:lnTo>
                  <a:pt x="163096" y="139628"/>
                </a:lnTo>
                <a:lnTo>
                  <a:pt x="156224" y="146247"/>
                </a:lnTo>
                <a:lnTo>
                  <a:pt x="151189" y="140388"/>
                </a:lnTo>
                <a:lnTo>
                  <a:pt x="157776" y="133896"/>
                </a:lnTo>
                <a:close/>
                <a:moveTo>
                  <a:pt x="40980" y="136778"/>
                </a:moveTo>
                <a:cubicBezTo>
                  <a:pt x="41456" y="137981"/>
                  <a:pt x="41867" y="139216"/>
                  <a:pt x="42216" y="140452"/>
                </a:cubicBezTo>
                <a:cubicBezTo>
                  <a:pt x="42437" y="141528"/>
                  <a:pt x="42437" y="142605"/>
                  <a:pt x="42311" y="143713"/>
                </a:cubicBezTo>
                <a:lnTo>
                  <a:pt x="36673" y="146310"/>
                </a:lnTo>
                <a:lnTo>
                  <a:pt x="34552" y="139818"/>
                </a:lnTo>
                <a:cubicBezTo>
                  <a:pt x="38257" y="138140"/>
                  <a:pt x="40094" y="137253"/>
                  <a:pt x="40980" y="136778"/>
                </a:cubicBezTo>
                <a:close/>
                <a:moveTo>
                  <a:pt x="94755" y="130064"/>
                </a:moveTo>
                <a:lnTo>
                  <a:pt x="94755" y="130381"/>
                </a:lnTo>
                <a:lnTo>
                  <a:pt x="91303" y="147197"/>
                </a:lnTo>
                <a:lnTo>
                  <a:pt x="89307" y="147545"/>
                </a:lnTo>
                <a:lnTo>
                  <a:pt x="88927" y="144663"/>
                </a:lnTo>
                <a:cubicBezTo>
                  <a:pt x="88896" y="144663"/>
                  <a:pt x="88896" y="144632"/>
                  <a:pt x="88896" y="144600"/>
                </a:cubicBezTo>
                <a:lnTo>
                  <a:pt x="83892" y="134434"/>
                </a:lnTo>
                <a:lnTo>
                  <a:pt x="94755" y="130064"/>
                </a:lnTo>
                <a:close/>
                <a:moveTo>
                  <a:pt x="239166" y="136050"/>
                </a:moveTo>
                <a:cubicBezTo>
                  <a:pt x="239767" y="137950"/>
                  <a:pt x="239989" y="140483"/>
                  <a:pt x="240052" y="142763"/>
                </a:cubicBezTo>
                <a:cubicBezTo>
                  <a:pt x="240052" y="142795"/>
                  <a:pt x="240052" y="142795"/>
                  <a:pt x="240052" y="142827"/>
                </a:cubicBezTo>
                <a:cubicBezTo>
                  <a:pt x="240116" y="144695"/>
                  <a:pt x="240052" y="146564"/>
                  <a:pt x="239862" y="148432"/>
                </a:cubicBezTo>
                <a:cubicBezTo>
                  <a:pt x="239356" y="148305"/>
                  <a:pt x="238152" y="147957"/>
                  <a:pt x="236537" y="147450"/>
                </a:cubicBezTo>
                <a:cubicBezTo>
                  <a:pt x="236537" y="147419"/>
                  <a:pt x="236537" y="147419"/>
                  <a:pt x="236537" y="147387"/>
                </a:cubicBezTo>
                <a:lnTo>
                  <a:pt x="235777" y="140990"/>
                </a:lnTo>
                <a:cubicBezTo>
                  <a:pt x="235763" y="140847"/>
                  <a:pt x="235658" y="140782"/>
                  <a:pt x="235554" y="140782"/>
                </a:cubicBezTo>
                <a:cubicBezTo>
                  <a:pt x="235427" y="140782"/>
                  <a:pt x="235299" y="140879"/>
                  <a:pt x="235334" y="141053"/>
                </a:cubicBezTo>
                <a:lnTo>
                  <a:pt x="236062" y="147292"/>
                </a:lnTo>
                <a:cubicBezTo>
                  <a:pt x="233117" y="146374"/>
                  <a:pt x="228968" y="145012"/>
                  <a:pt x="225358" y="143587"/>
                </a:cubicBezTo>
                <a:cubicBezTo>
                  <a:pt x="227068" y="141718"/>
                  <a:pt x="228303" y="140452"/>
                  <a:pt x="228905" y="140103"/>
                </a:cubicBezTo>
                <a:cubicBezTo>
                  <a:pt x="230678" y="139058"/>
                  <a:pt x="234764" y="137538"/>
                  <a:pt x="239166" y="136050"/>
                </a:cubicBezTo>
                <a:close/>
                <a:moveTo>
                  <a:pt x="58557" y="135004"/>
                </a:moveTo>
                <a:lnTo>
                  <a:pt x="60932" y="145550"/>
                </a:lnTo>
                <a:lnTo>
                  <a:pt x="58082" y="146374"/>
                </a:lnTo>
                <a:lnTo>
                  <a:pt x="49563" y="148749"/>
                </a:lnTo>
                <a:lnTo>
                  <a:pt x="47599" y="141845"/>
                </a:lnTo>
                <a:cubicBezTo>
                  <a:pt x="47568" y="141782"/>
                  <a:pt x="47504" y="141718"/>
                  <a:pt x="47441" y="141687"/>
                </a:cubicBezTo>
                <a:lnTo>
                  <a:pt x="44654" y="141212"/>
                </a:lnTo>
                <a:cubicBezTo>
                  <a:pt x="44622" y="140768"/>
                  <a:pt x="44559" y="140388"/>
                  <a:pt x="44464" y="140008"/>
                </a:cubicBezTo>
                <a:cubicBezTo>
                  <a:pt x="44464" y="139881"/>
                  <a:pt x="44401" y="139723"/>
                  <a:pt x="44337" y="139501"/>
                </a:cubicBezTo>
                <a:lnTo>
                  <a:pt x="58557" y="135004"/>
                </a:lnTo>
                <a:close/>
                <a:moveTo>
                  <a:pt x="34140" y="140008"/>
                </a:moveTo>
                <a:lnTo>
                  <a:pt x="36262" y="146500"/>
                </a:lnTo>
                <a:lnTo>
                  <a:pt x="29200" y="149762"/>
                </a:lnTo>
                <a:lnTo>
                  <a:pt x="26919" y="143238"/>
                </a:lnTo>
                <a:cubicBezTo>
                  <a:pt x="29865" y="141908"/>
                  <a:pt x="32240" y="140863"/>
                  <a:pt x="34140" y="140008"/>
                </a:cubicBezTo>
                <a:close/>
                <a:moveTo>
                  <a:pt x="15614" y="138520"/>
                </a:moveTo>
                <a:lnTo>
                  <a:pt x="18527" y="146405"/>
                </a:lnTo>
                <a:lnTo>
                  <a:pt x="9565" y="150332"/>
                </a:lnTo>
                <a:lnTo>
                  <a:pt x="6620" y="142637"/>
                </a:lnTo>
                <a:cubicBezTo>
                  <a:pt x="9248" y="141433"/>
                  <a:pt x="12288" y="140040"/>
                  <a:pt x="15614" y="138520"/>
                </a:cubicBezTo>
                <a:close/>
                <a:moveTo>
                  <a:pt x="175954" y="147197"/>
                </a:moveTo>
                <a:lnTo>
                  <a:pt x="176714" y="149572"/>
                </a:lnTo>
                <a:lnTo>
                  <a:pt x="173167" y="150681"/>
                </a:lnTo>
                <a:lnTo>
                  <a:pt x="172724" y="147957"/>
                </a:lnTo>
                <a:lnTo>
                  <a:pt x="175954" y="147197"/>
                </a:lnTo>
                <a:close/>
                <a:moveTo>
                  <a:pt x="103337" y="144917"/>
                </a:moveTo>
                <a:lnTo>
                  <a:pt x="106124" y="145994"/>
                </a:lnTo>
                <a:lnTo>
                  <a:pt x="106757" y="150712"/>
                </a:lnTo>
                <a:lnTo>
                  <a:pt x="106757" y="150712"/>
                </a:lnTo>
                <a:lnTo>
                  <a:pt x="103337" y="150206"/>
                </a:lnTo>
                <a:lnTo>
                  <a:pt x="103337" y="144917"/>
                </a:lnTo>
                <a:close/>
                <a:moveTo>
                  <a:pt x="83449" y="134593"/>
                </a:moveTo>
                <a:lnTo>
                  <a:pt x="88452" y="144790"/>
                </a:lnTo>
                <a:lnTo>
                  <a:pt x="88864" y="147640"/>
                </a:lnTo>
                <a:lnTo>
                  <a:pt x="82055" y="148812"/>
                </a:lnTo>
                <a:lnTo>
                  <a:pt x="82024" y="148844"/>
                </a:lnTo>
                <a:lnTo>
                  <a:pt x="78825" y="150174"/>
                </a:lnTo>
                <a:lnTo>
                  <a:pt x="74138" y="150712"/>
                </a:lnTo>
                <a:lnTo>
                  <a:pt x="71161" y="139533"/>
                </a:lnTo>
                <a:lnTo>
                  <a:pt x="83449" y="134593"/>
                </a:lnTo>
                <a:close/>
                <a:moveTo>
                  <a:pt x="42216" y="144252"/>
                </a:moveTo>
                <a:lnTo>
                  <a:pt x="42216" y="144252"/>
                </a:lnTo>
                <a:cubicBezTo>
                  <a:pt x="41709" y="146564"/>
                  <a:pt x="40379" y="148780"/>
                  <a:pt x="38130" y="150776"/>
                </a:cubicBezTo>
                <a:lnTo>
                  <a:pt x="36832" y="146754"/>
                </a:lnTo>
                <a:lnTo>
                  <a:pt x="42216" y="144252"/>
                </a:lnTo>
                <a:close/>
                <a:moveTo>
                  <a:pt x="200371" y="141370"/>
                </a:moveTo>
                <a:lnTo>
                  <a:pt x="205691" y="146184"/>
                </a:lnTo>
                <a:lnTo>
                  <a:pt x="205533" y="151757"/>
                </a:lnTo>
                <a:lnTo>
                  <a:pt x="197362" y="145297"/>
                </a:lnTo>
                <a:lnTo>
                  <a:pt x="200371" y="141370"/>
                </a:lnTo>
                <a:close/>
                <a:moveTo>
                  <a:pt x="179026" y="143080"/>
                </a:moveTo>
                <a:lnTo>
                  <a:pt x="179818" y="148305"/>
                </a:lnTo>
                <a:lnTo>
                  <a:pt x="177126" y="149414"/>
                </a:lnTo>
                <a:lnTo>
                  <a:pt x="176334" y="146849"/>
                </a:lnTo>
                <a:cubicBezTo>
                  <a:pt x="176307" y="146766"/>
                  <a:pt x="176208" y="146684"/>
                  <a:pt x="176120" y="146684"/>
                </a:cubicBezTo>
                <a:cubicBezTo>
                  <a:pt x="176107" y="146684"/>
                  <a:pt x="176093" y="146686"/>
                  <a:pt x="176081" y="146690"/>
                </a:cubicBezTo>
                <a:lnTo>
                  <a:pt x="172439" y="147577"/>
                </a:lnTo>
                <a:cubicBezTo>
                  <a:pt x="172312" y="147577"/>
                  <a:pt x="172249" y="147704"/>
                  <a:pt x="172249" y="147830"/>
                </a:cubicBezTo>
                <a:lnTo>
                  <a:pt x="172755" y="150839"/>
                </a:lnTo>
                <a:lnTo>
                  <a:pt x="169652" y="151821"/>
                </a:lnTo>
                <a:lnTo>
                  <a:pt x="167752" y="145867"/>
                </a:lnTo>
                <a:lnTo>
                  <a:pt x="179026" y="143080"/>
                </a:lnTo>
                <a:close/>
                <a:moveTo>
                  <a:pt x="69768" y="126992"/>
                </a:moveTo>
                <a:lnTo>
                  <a:pt x="73473" y="138108"/>
                </a:lnTo>
                <a:lnTo>
                  <a:pt x="70813" y="139185"/>
                </a:lnTo>
                <a:cubicBezTo>
                  <a:pt x="70718" y="139216"/>
                  <a:pt x="70654" y="139343"/>
                  <a:pt x="70686" y="139470"/>
                </a:cubicBezTo>
                <a:lnTo>
                  <a:pt x="73695" y="150776"/>
                </a:lnTo>
                <a:lnTo>
                  <a:pt x="63339" y="151979"/>
                </a:lnTo>
                <a:lnTo>
                  <a:pt x="59349" y="134276"/>
                </a:lnTo>
                <a:cubicBezTo>
                  <a:pt x="59317" y="134149"/>
                  <a:pt x="59254" y="134054"/>
                  <a:pt x="59127" y="133991"/>
                </a:cubicBezTo>
                <a:cubicBezTo>
                  <a:pt x="59095" y="133959"/>
                  <a:pt x="59064" y="133959"/>
                  <a:pt x="59000" y="133959"/>
                </a:cubicBezTo>
                <a:lnTo>
                  <a:pt x="58113" y="130919"/>
                </a:lnTo>
                <a:lnTo>
                  <a:pt x="69768" y="126992"/>
                </a:lnTo>
                <a:close/>
                <a:moveTo>
                  <a:pt x="225009" y="143967"/>
                </a:moveTo>
                <a:cubicBezTo>
                  <a:pt x="230995" y="146342"/>
                  <a:pt x="238374" y="148495"/>
                  <a:pt x="239767" y="148907"/>
                </a:cubicBezTo>
                <a:lnTo>
                  <a:pt x="238754" y="152517"/>
                </a:lnTo>
                <a:lnTo>
                  <a:pt x="236569" y="152011"/>
                </a:lnTo>
                <a:cubicBezTo>
                  <a:pt x="231723" y="150744"/>
                  <a:pt x="227036" y="148970"/>
                  <a:pt x="222571" y="146722"/>
                </a:cubicBezTo>
                <a:cubicBezTo>
                  <a:pt x="223458" y="145709"/>
                  <a:pt x="224281" y="144790"/>
                  <a:pt x="225009" y="143967"/>
                </a:cubicBezTo>
                <a:close/>
                <a:moveTo>
                  <a:pt x="61027" y="145994"/>
                </a:moveTo>
                <a:lnTo>
                  <a:pt x="62452" y="152264"/>
                </a:lnTo>
                <a:lnTo>
                  <a:pt x="60647" y="152929"/>
                </a:lnTo>
                <a:lnTo>
                  <a:pt x="58462" y="146722"/>
                </a:lnTo>
                <a:lnTo>
                  <a:pt x="61027" y="145994"/>
                </a:lnTo>
                <a:close/>
                <a:moveTo>
                  <a:pt x="153437" y="143745"/>
                </a:moveTo>
                <a:lnTo>
                  <a:pt x="155876" y="146564"/>
                </a:lnTo>
                <a:lnTo>
                  <a:pt x="149099" y="153087"/>
                </a:lnTo>
                <a:lnTo>
                  <a:pt x="144095" y="147419"/>
                </a:lnTo>
                <a:lnTo>
                  <a:pt x="147420" y="144125"/>
                </a:lnTo>
                <a:lnTo>
                  <a:pt x="149859" y="146754"/>
                </a:lnTo>
                <a:cubicBezTo>
                  <a:pt x="149890" y="146785"/>
                  <a:pt x="149954" y="146817"/>
                  <a:pt x="150017" y="146817"/>
                </a:cubicBezTo>
                <a:cubicBezTo>
                  <a:pt x="150080" y="146817"/>
                  <a:pt x="150144" y="146785"/>
                  <a:pt x="150175" y="146754"/>
                </a:cubicBezTo>
                <a:lnTo>
                  <a:pt x="153437" y="143745"/>
                </a:lnTo>
                <a:close/>
                <a:moveTo>
                  <a:pt x="179026" y="120532"/>
                </a:moveTo>
                <a:lnTo>
                  <a:pt x="180483" y="123287"/>
                </a:lnTo>
                <a:cubicBezTo>
                  <a:pt x="180483" y="123319"/>
                  <a:pt x="180514" y="123350"/>
                  <a:pt x="180514" y="123350"/>
                </a:cubicBezTo>
                <a:lnTo>
                  <a:pt x="200023" y="141085"/>
                </a:lnTo>
                <a:lnTo>
                  <a:pt x="196982" y="145012"/>
                </a:lnTo>
                <a:lnTo>
                  <a:pt x="188558" y="138330"/>
                </a:lnTo>
                <a:cubicBezTo>
                  <a:pt x="188513" y="138307"/>
                  <a:pt x="188469" y="138297"/>
                  <a:pt x="188427" y="138297"/>
                </a:cubicBezTo>
                <a:cubicBezTo>
                  <a:pt x="188350" y="138297"/>
                  <a:pt x="188283" y="138332"/>
                  <a:pt x="188242" y="138393"/>
                </a:cubicBezTo>
                <a:cubicBezTo>
                  <a:pt x="188147" y="138488"/>
                  <a:pt x="188178" y="138615"/>
                  <a:pt x="188273" y="138710"/>
                </a:cubicBezTo>
                <a:lnTo>
                  <a:pt x="205216" y="152106"/>
                </a:lnTo>
                <a:lnTo>
                  <a:pt x="199516" y="153151"/>
                </a:lnTo>
                <a:lnTo>
                  <a:pt x="184916" y="139406"/>
                </a:lnTo>
                <a:lnTo>
                  <a:pt x="183555" y="135701"/>
                </a:lnTo>
                <a:lnTo>
                  <a:pt x="176619" y="121609"/>
                </a:lnTo>
                <a:lnTo>
                  <a:pt x="179026" y="120532"/>
                </a:lnTo>
                <a:close/>
                <a:moveTo>
                  <a:pt x="206356" y="138900"/>
                </a:moveTo>
                <a:cubicBezTo>
                  <a:pt x="210283" y="142098"/>
                  <a:pt x="214495" y="144949"/>
                  <a:pt x="218961" y="147419"/>
                </a:cubicBezTo>
                <a:cubicBezTo>
                  <a:pt x="217472" y="149160"/>
                  <a:pt x="215825" y="151092"/>
                  <a:pt x="214084" y="153214"/>
                </a:cubicBezTo>
                <a:lnTo>
                  <a:pt x="206135" y="145994"/>
                </a:lnTo>
                <a:lnTo>
                  <a:pt x="206356" y="138900"/>
                </a:lnTo>
                <a:close/>
                <a:moveTo>
                  <a:pt x="284452" y="144822"/>
                </a:moveTo>
                <a:cubicBezTo>
                  <a:pt x="284357" y="145107"/>
                  <a:pt x="284262" y="145329"/>
                  <a:pt x="284199" y="145487"/>
                </a:cubicBezTo>
                <a:cubicBezTo>
                  <a:pt x="283661" y="146754"/>
                  <a:pt x="282330" y="149826"/>
                  <a:pt x="280779" y="153372"/>
                </a:cubicBezTo>
                <a:cubicBezTo>
                  <a:pt x="279379" y="153143"/>
                  <a:pt x="277967" y="153037"/>
                  <a:pt x="276549" y="153037"/>
                </a:cubicBezTo>
                <a:cubicBezTo>
                  <a:pt x="275817" y="153037"/>
                  <a:pt x="275083" y="153065"/>
                  <a:pt x="274350" y="153119"/>
                </a:cubicBezTo>
                <a:cubicBezTo>
                  <a:pt x="279544" y="151124"/>
                  <a:pt x="282425" y="148084"/>
                  <a:pt x="284452" y="144822"/>
                </a:cubicBezTo>
                <a:close/>
                <a:moveTo>
                  <a:pt x="18685" y="146880"/>
                </a:moveTo>
                <a:lnTo>
                  <a:pt x="20586" y="152074"/>
                </a:lnTo>
                <a:lnTo>
                  <a:pt x="16817" y="153404"/>
                </a:lnTo>
                <a:lnTo>
                  <a:pt x="14885" y="148495"/>
                </a:lnTo>
                <a:lnTo>
                  <a:pt x="17419" y="147387"/>
                </a:lnTo>
                <a:lnTo>
                  <a:pt x="18685" y="146880"/>
                </a:lnTo>
                <a:close/>
                <a:moveTo>
                  <a:pt x="258800" y="125979"/>
                </a:moveTo>
                <a:lnTo>
                  <a:pt x="264342" y="131236"/>
                </a:lnTo>
                <a:lnTo>
                  <a:pt x="253860" y="145519"/>
                </a:lnTo>
                <a:cubicBezTo>
                  <a:pt x="253828" y="145519"/>
                  <a:pt x="253828" y="145550"/>
                  <a:pt x="253797" y="145582"/>
                </a:cubicBezTo>
                <a:lnTo>
                  <a:pt x="251358" y="153752"/>
                </a:lnTo>
                <a:cubicBezTo>
                  <a:pt x="247399" y="153562"/>
                  <a:pt x="243884" y="153309"/>
                  <a:pt x="241921" y="153056"/>
                </a:cubicBezTo>
                <a:cubicBezTo>
                  <a:pt x="241382" y="152992"/>
                  <a:pt x="240464" y="152866"/>
                  <a:pt x="239197" y="152612"/>
                </a:cubicBezTo>
                <a:cubicBezTo>
                  <a:pt x="239799" y="150491"/>
                  <a:pt x="240211" y="148939"/>
                  <a:pt x="240242" y="148780"/>
                </a:cubicBezTo>
                <a:cubicBezTo>
                  <a:pt x="240464" y="146849"/>
                  <a:pt x="240527" y="144854"/>
                  <a:pt x="240496" y="142890"/>
                </a:cubicBezTo>
                <a:lnTo>
                  <a:pt x="252308" y="131869"/>
                </a:lnTo>
                <a:cubicBezTo>
                  <a:pt x="253448" y="131553"/>
                  <a:pt x="254113" y="131363"/>
                  <a:pt x="254145" y="131331"/>
                </a:cubicBezTo>
                <a:cubicBezTo>
                  <a:pt x="254398" y="131268"/>
                  <a:pt x="254588" y="131141"/>
                  <a:pt x="254715" y="130951"/>
                </a:cubicBezTo>
                <a:lnTo>
                  <a:pt x="258800" y="125979"/>
                </a:lnTo>
                <a:close/>
                <a:moveTo>
                  <a:pt x="118696" y="145550"/>
                </a:moveTo>
                <a:lnTo>
                  <a:pt x="125030" y="151029"/>
                </a:lnTo>
                <a:lnTo>
                  <a:pt x="122022" y="153879"/>
                </a:lnTo>
                <a:lnTo>
                  <a:pt x="116321" y="147830"/>
                </a:lnTo>
                <a:lnTo>
                  <a:pt x="118696" y="145550"/>
                </a:lnTo>
                <a:close/>
                <a:moveTo>
                  <a:pt x="91493" y="147640"/>
                </a:moveTo>
                <a:lnTo>
                  <a:pt x="93868" y="148020"/>
                </a:lnTo>
                <a:lnTo>
                  <a:pt x="94818" y="149572"/>
                </a:lnTo>
                <a:lnTo>
                  <a:pt x="91588" y="151282"/>
                </a:lnTo>
                <a:lnTo>
                  <a:pt x="85824" y="154481"/>
                </a:lnTo>
                <a:lnTo>
                  <a:pt x="82467" y="149224"/>
                </a:lnTo>
                <a:lnTo>
                  <a:pt x="91493" y="147640"/>
                </a:lnTo>
                <a:close/>
                <a:moveTo>
                  <a:pt x="28946" y="150396"/>
                </a:moveTo>
                <a:lnTo>
                  <a:pt x="30245" y="154069"/>
                </a:lnTo>
                <a:lnTo>
                  <a:pt x="27743" y="154956"/>
                </a:lnTo>
                <a:lnTo>
                  <a:pt x="26381" y="151631"/>
                </a:lnTo>
                <a:lnTo>
                  <a:pt x="28946" y="150396"/>
                </a:lnTo>
                <a:close/>
                <a:moveTo>
                  <a:pt x="218074" y="152042"/>
                </a:moveTo>
                <a:lnTo>
                  <a:pt x="223553" y="153594"/>
                </a:lnTo>
                <a:lnTo>
                  <a:pt x="222888" y="155938"/>
                </a:lnTo>
                <a:lnTo>
                  <a:pt x="216364" y="154037"/>
                </a:lnTo>
                <a:lnTo>
                  <a:pt x="218074" y="152042"/>
                </a:lnTo>
                <a:close/>
                <a:moveTo>
                  <a:pt x="95071" y="149952"/>
                </a:moveTo>
                <a:lnTo>
                  <a:pt x="99030" y="156381"/>
                </a:lnTo>
                <a:lnTo>
                  <a:pt x="99030" y="156381"/>
                </a:lnTo>
                <a:lnTo>
                  <a:pt x="95103" y="156254"/>
                </a:lnTo>
                <a:lnTo>
                  <a:pt x="92031" y="151567"/>
                </a:lnTo>
                <a:lnTo>
                  <a:pt x="95071" y="149952"/>
                </a:lnTo>
                <a:close/>
                <a:moveTo>
                  <a:pt x="57987" y="146849"/>
                </a:moveTo>
                <a:lnTo>
                  <a:pt x="60204" y="153119"/>
                </a:lnTo>
                <a:lnTo>
                  <a:pt x="55200" y="155019"/>
                </a:lnTo>
                <a:lnTo>
                  <a:pt x="51843" y="156634"/>
                </a:lnTo>
                <a:lnTo>
                  <a:pt x="49689" y="149160"/>
                </a:lnTo>
                <a:lnTo>
                  <a:pt x="57987" y="146849"/>
                </a:lnTo>
                <a:close/>
                <a:moveTo>
                  <a:pt x="221019" y="148527"/>
                </a:moveTo>
                <a:cubicBezTo>
                  <a:pt x="226435" y="151346"/>
                  <a:pt x="232198" y="153436"/>
                  <a:pt x="238152" y="154734"/>
                </a:cubicBezTo>
                <a:lnTo>
                  <a:pt x="237519" y="157046"/>
                </a:lnTo>
                <a:lnTo>
                  <a:pt x="218391" y="151662"/>
                </a:lnTo>
                <a:cubicBezTo>
                  <a:pt x="219309" y="150554"/>
                  <a:pt x="220196" y="149509"/>
                  <a:pt x="221019" y="148527"/>
                </a:cubicBezTo>
                <a:close/>
                <a:moveTo>
                  <a:pt x="104509" y="118790"/>
                </a:moveTo>
                <a:lnTo>
                  <a:pt x="105839" y="123382"/>
                </a:lnTo>
                <a:cubicBezTo>
                  <a:pt x="105839" y="123414"/>
                  <a:pt x="105870" y="123414"/>
                  <a:pt x="105902" y="123445"/>
                </a:cubicBezTo>
                <a:lnTo>
                  <a:pt x="109987" y="128259"/>
                </a:lnTo>
                <a:lnTo>
                  <a:pt x="107296" y="135480"/>
                </a:lnTo>
                <a:lnTo>
                  <a:pt x="105395" y="135004"/>
                </a:lnTo>
                <a:cubicBezTo>
                  <a:pt x="105364" y="134989"/>
                  <a:pt x="105332" y="134981"/>
                  <a:pt x="105300" y="134981"/>
                </a:cubicBezTo>
                <a:cubicBezTo>
                  <a:pt x="105269" y="134981"/>
                  <a:pt x="105237" y="134989"/>
                  <a:pt x="105205" y="135004"/>
                </a:cubicBezTo>
                <a:cubicBezTo>
                  <a:pt x="105142" y="135036"/>
                  <a:pt x="105110" y="135099"/>
                  <a:pt x="105110" y="135163"/>
                </a:cubicBezTo>
                <a:lnTo>
                  <a:pt x="102894" y="144537"/>
                </a:lnTo>
                <a:cubicBezTo>
                  <a:pt x="102862" y="144568"/>
                  <a:pt x="102862" y="144568"/>
                  <a:pt x="102894" y="144600"/>
                </a:cubicBezTo>
                <a:lnTo>
                  <a:pt x="102894" y="154101"/>
                </a:lnTo>
                <a:lnTo>
                  <a:pt x="100202" y="157394"/>
                </a:lnTo>
                <a:lnTo>
                  <a:pt x="95451" y="149731"/>
                </a:lnTo>
                <a:lnTo>
                  <a:pt x="97193" y="148812"/>
                </a:lnTo>
                <a:cubicBezTo>
                  <a:pt x="97256" y="148780"/>
                  <a:pt x="97320" y="148717"/>
                  <a:pt x="97320" y="148654"/>
                </a:cubicBezTo>
                <a:lnTo>
                  <a:pt x="97700" y="143935"/>
                </a:lnTo>
                <a:lnTo>
                  <a:pt x="100962" y="142542"/>
                </a:lnTo>
                <a:cubicBezTo>
                  <a:pt x="101234" y="142460"/>
                  <a:pt x="101108" y="142098"/>
                  <a:pt x="100887" y="142098"/>
                </a:cubicBezTo>
                <a:cubicBezTo>
                  <a:pt x="100851" y="142098"/>
                  <a:pt x="100812" y="142108"/>
                  <a:pt x="100772" y="142130"/>
                </a:cubicBezTo>
                <a:lnTo>
                  <a:pt x="97415" y="143555"/>
                </a:lnTo>
                <a:cubicBezTo>
                  <a:pt x="97320" y="143587"/>
                  <a:pt x="97256" y="143682"/>
                  <a:pt x="97256" y="143745"/>
                </a:cubicBezTo>
                <a:lnTo>
                  <a:pt x="96876" y="148495"/>
                </a:lnTo>
                <a:lnTo>
                  <a:pt x="95230" y="149350"/>
                </a:lnTo>
                <a:lnTo>
                  <a:pt x="94216" y="147704"/>
                </a:lnTo>
                <a:cubicBezTo>
                  <a:pt x="94153" y="147672"/>
                  <a:pt x="94121" y="147609"/>
                  <a:pt x="94058" y="147609"/>
                </a:cubicBezTo>
                <a:lnTo>
                  <a:pt x="91746" y="147229"/>
                </a:lnTo>
                <a:lnTo>
                  <a:pt x="95198" y="130444"/>
                </a:lnTo>
                <a:cubicBezTo>
                  <a:pt x="95198" y="130412"/>
                  <a:pt x="95198" y="130412"/>
                  <a:pt x="95198" y="130381"/>
                </a:cubicBezTo>
                <a:lnTo>
                  <a:pt x="95166" y="129842"/>
                </a:lnTo>
                <a:cubicBezTo>
                  <a:pt x="95198" y="129779"/>
                  <a:pt x="95198" y="129716"/>
                  <a:pt x="95166" y="129652"/>
                </a:cubicBezTo>
                <a:cubicBezTo>
                  <a:pt x="95166" y="129621"/>
                  <a:pt x="95166" y="129621"/>
                  <a:pt x="95135" y="129589"/>
                </a:cubicBezTo>
                <a:lnTo>
                  <a:pt x="94913" y="125630"/>
                </a:lnTo>
                <a:cubicBezTo>
                  <a:pt x="94913" y="125599"/>
                  <a:pt x="94913" y="125567"/>
                  <a:pt x="94881" y="125535"/>
                </a:cubicBezTo>
                <a:lnTo>
                  <a:pt x="92031" y="120373"/>
                </a:lnTo>
                <a:lnTo>
                  <a:pt x="104509" y="118790"/>
                </a:lnTo>
                <a:close/>
                <a:moveTo>
                  <a:pt x="157744" y="114420"/>
                </a:moveTo>
                <a:lnTo>
                  <a:pt x="161988" y="115655"/>
                </a:lnTo>
                <a:lnTo>
                  <a:pt x="162463" y="117492"/>
                </a:lnTo>
                <a:lnTo>
                  <a:pt x="164585" y="126454"/>
                </a:lnTo>
                <a:lnTo>
                  <a:pt x="147262" y="143618"/>
                </a:lnTo>
                <a:lnTo>
                  <a:pt x="136178" y="154639"/>
                </a:lnTo>
                <a:lnTo>
                  <a:pt x="130826" y="159136"/>
                </a:lnTo>
                <a:lnTo>
                  <a:pt x="129242" y="154132"/>
                </a:lnTo>
                <a:cubicBezTo>
                  <a:pt x="129242" y="154101"/>
                  <a:pt x="129211" y="154069"/>
                  <a:pt x="129179" y="154037"/>
                </a:cubicBezTo>
                <a:lnTo>
                  <a:pt x="125695" y="151029"/>
                </a:lnTo>
                <a:lnTo>
                  <a:pt x="130984" y="146025"/>
                </a:lnTo>
                <a:cubicBezTo>
                  <a:pt x="131016" y="145962"/>
                  <a:pt x="131047" y="145930"/>
                  <a:pt x="131047" y="145867"/>
                </a:cubicBezTo>
                <a:cubicBezTo>
                  <a:pt x="131047" y="145772"/>
                  <a:pt x="131016" y="145709"/>
                  <a:pt x="130984" y="145677"/>
                </a:cubicBezTo>
                <a:lnTo>
                  <a:pt x="128007" y="143175"/>
                </a:lnTo>
                <a:lnTo>
                  <a:pt x="141561" y="130919"/>
                </a:lnTo>
                <a:cubicBezTo>
                  <a:pt x="141625" y="130856"/>
                  <a:pt x="141625" y="130793"/>
                  <a:pt x="141625" y="130729"/>
                </a:cubicBezTo>
                <a:lnTo>
                  <a:pt x="141625" y="124965"/>
                </a:lnTo>
                <a:lnTo>
                  <a:pt x="150524" y="119582"/>
                </a:lnTo>
                <a:cubicBezTo>
                  <a:pt x="150555" y="119550"/>
                  <a:pt x="150555" y="119550"/>
                  <a:pt x="150587" y="119518"/>
                </a:cubicBezTo>
                <a:lnTo>
                  <a:pt x="153532" y="115370"/>
                </a:lnTo>
                <a:lnTo>
                  <a:pt x="157744" y="114420"/>
                </a:lnTo>
                <a:close/>
                <a:moveTo>
                  <a:pt x="36420" y="146944"/>
                </a:moveTo>
                <a:lnTo>
                  <a:pt x="37750" y="151092"/>
                </a:lnTo>
                <a:cubicBezTo>
                  <a:pt x="37592" y="151251"/>
                  <a:pt x="37402" y="151409"/>
                  <a:pt x="37212" y="151567"/>
                </a:cubicBezTo>
                <a:cubicBezTo>
                  <a:pt x="34995" y="153341"/>
                  <a:pt x="33760" y="155684"/>
                  <a:pt x="33443" y="159295"/>
                </a:cubicBezTo>
                <a:lnTo>
                  <a:pt x="32652" y="159580"/>
                </a:lnTo>
                <a:lnTo>
                  <a:pt x="29358" y="150206"/>
                </a:lnTo>
                <a:lnTo>
                  <a:pt x="36420" y="146944"/>
                </a:lnTo>
                <a:close/>
                <a:moveTo>
                  <a:pt x="181021" y="153721"/>
                </a:moveTo>
                <a:lnTo>
                  <a:pt x="182003" y="157394"/>
                </a:lnTo>
                <a:lnTo>
                  <a:pt x="172217" y="159928"/>
                </a:lnTo>
                <a:lnTo>
                  <a:pt x="171077" y="156381"/>
                </a:lnTo>
                <a:lnTo>
                  <a:pt x="181021" y="153721"/>
                </a:lnTo>
                <a:close/>
                <a:moveTo>
                  <a:pt x="223996" y="153721"/>
                </a:moveTo>
                <a:lnTo>
                  <a:pt x="237392" y="157489"/>
                </a:lnTo>
                <a:cubicBezTo>
                  <a:pt x="237170" y="158313"/>
                  <a:pt x="236949" y="159136"/>
                  <a:pt x="236727" y="159928"/>
                </a:cubicBezTo>
                <a:lnTo>
                  <a:pt x="223331" y="156064"/>
                </a:lnTo>
                <a:lnTo>
                  <a:pt x="223996" y="153721"/>
                </a:lnTo>
                <a:close/>
                <a:moveTo>
                  <a:pt x="91619" y="151789"/>
                </a:moveTo>
                <a:lnTo>
                  <a:pt x="94660" y="156381"/>
                </a:lnTo>
                <a:lnTo>
                  <a:pt x="86806" y="160245"/>
                </a:lnTo>
                <a:lnTo>
                  <a:pt x="84209" y="156634"/>
                </a:lnTo>
                <a:lnTo>
                  <a:pt x="85887" y="154988"/>
                </a:lnTo>
                <a:lnTo>
                  <a:pt x="91619" y="151789"/>
                </a:lnTo>
                <a:close/>
                <a:moveTo>
                  <a:pt x="143747" y="147767"/>
                </a:moveTo>
                <a:lnTo>
                  <a:pt x="148750" y="153404"/>
                </a:lnTo>
                <a:lnTo>
                  <a:pt x="143557" y="158439"/>
                </a:lnTo>
                <a:cubicBezTo>
                  <a:pt x="143520" y="158415"/>
                  <a:pt x="143484" y="158405"/>
                  <a:pt x="143449" y="158405"/>
                </a:cubicBezTo>
                <a:cubicBezTo>
                  <a:pt x="143394" y="158405"/>
                  <a:pt x="143342" y="158432"/>
                  <a:pt x="143303" y="158471"/>
                </a:cubicBezTo>
                <a:cubicBezTo>
                  <a:pt x="143240" y="158534"/>
                  <a:pt x="143208" y="158629"/>
                  <a:pt x="143240" y="158724"/>
                </a:cubicBezTo>
                <a:lnTo>
                  <a:pt x="141466" y="160435"/>
                </a:lnTo>
                <a:lnTo>
                  <a:pt x="136621" y="154829"/>
                </a:lnTo>
                <a:lnTo>
                  <a:pt x="143747" y="147767"/>
                </a:lnTo>
                <a:close/>
                <a:moveTo>
                  <a:pt x="4181" y="0"/>
                </a:moveTo>
                <a:lnTo>
                  <a:pt x="8615" y="918"/>
                </a:lnTo>
                <a:lnTo>
                  <a:pt x="7285" y="7917"/>
                </a:lnTo>
                <a:lnTo>
                  <a:pt x="2756" y="10102"/>
                </a:lnTo>
                <a:lnTo>
                  <a:pt x="1" y="9564"/>
                </a:lnTo>
                <a:lnTo>
                  <a:pt x="1" y="10007"/>
                </a:lnTo>
                <a:lnTo>
                  <a:pt x="2534" y="10514"/>
                </a:lnTo>
                <a:lnTo>
                  <a:pt x="2059" y="14378"/>
                </a:lnTo>
                <a:lnTo>
                  <a:pt x="1" y="13871"/>
                </a:lnTo>
                <a:lnTo>
                  <a:pt x="1" y="14346"/>
                </a:lnTo>
                <a:lnTo>
                  <a:pt x="571" y="14473"/>
                </a:lnTo>
                <a:lnTo>
                  <a:pt x="1" y="20648"/>
                </a:lnTo>
                <a:lnTo>
                  <a:pt x="1" y="25525"/>
                </a:lnTo>
                <a:lnTo>
                  <a:pt x="381" y="21345"/>
                </a:lnTo>
                <a:lnTo>
                  <a:pt x="8393" y="22928"/>
                </a:lnTo>
                <a:lnTo>
                  <a:pt x="7696" y="30782"/>
                </a:lnTo>
                <a:lnTo>
                  <a:pt x="1" y="30497"/>
                </a:lnTo>
                <a:lnTo>
                  <a:pt x="1" y="30972"/>
                </a:lnTo>
                <a:lnTo>
                  <a:pt x="7918" y="31226"/>
                </a:lnTo>
                <a:lnTo>
                  <a:pt x="16247" y="31099"/>
                </a:lnTo>
                <a:lnTo>
                  <a:pt x="17640" y="39998"/>
                </a:lnTo>
                <a:cubicBezTo>
                  <a:pt x="11370" y="39491"/>
                  <a:pt x="4624" y="37591"/>
                  <a:pt x="1" y="36071"/>
                </a:cubicBezTo>
                <a:lnTo>
                  <a:pt x="1" y="38478"/>
                </a:lnTo>
                <a:cubicBezTo>
                  <a:pt x="1077" y="38826"/>
                  <a:pt x="2249" y="39206"/>
                  <a:pt x="3516" y="39554"/>
                </a:cubicBezTo>
                <a:cubicBezTo>
                  <a:pt x="10230" y="41486"/>
                  <a:pt x="16089" y="42468"/>
                  <a:pt x="20839" y="42468"/>
                </a:cubicBezTo>
                <a:cubicBezTo>
                  <a:pt x="21567" y="42468"/>
                  <a:pt x="22264" y="42468"/>
                  <a:pt x="22929" y="42405"/>
                </a:cubicBezTo>
                <a:cubicBezTo>
                  <a:pt x="24734" y="42246"/>
                  <a:pt x="26508" y="41961"/>
                  <a:pt x="28281" y="41518"/>
                </a:cubicBezTo>
                <a:lnTo>
                  <a:pt x="35628" y="43291"/>
                </a:lnTo>
                <a:lnTo>
                  <a:pt x="34837" y="48232"/>
                </a:lnTo>
                <a:cubicBezTo>
                  <a:pt x="31765" y="47567"/>
                  <a:pt x="28155" y="46617"/>
                  <a:pt x="28091" y="46585"/>
                </a:cubicBezTo>
                <a:lnTo>
                  <a:pt x="28059" y="46585"/>
                </a:lnTo>
                <a:lnTo>
                  <a:pt x="21536" y="46142"/>
                </a:lnTo>
                <a:lnTo>
                  <a:pt x="21441" y="46142"/>
                </a:lnTo>
                <a:lnTo>
                  <a:pt x="4846" y="52602"/>
                </a:lnTo>
                <a:lnTo>
                  <a:pt x="1" y="47345"/>
                </a:lnTo>
                <a:lnTo>
                  <a:pt x="1" y="48010"/>
                </a:lnTo>
                <a:lnTo>
                  <a:pt x="4561" y="52950"/>
                </a:lnTo>
                <a:lnTo>
                  <a:pt x="4339" y="57796"/>
                </a:lnTo>
                <a:cubicBezTo>
                  <a:pt x="4339" y="57827"/>
                  <a:pt x="4339" y="57859"/>
                  <a:pt x="4339" y="57891"/>
                </a:cubicBezTo>
                <a:lnTo>
                  <a:pt x="7221" y="64985"/>
                </a:lnTo>
                <a:lnTo>
                  <a:pt x="6810" y="66790"/>
                </a:lnTo>
                <a:lnTo>
                  <a:pt x="1" y="51937"/>
                </a:lnTo>
                <a:lnTo>
                  <a:pt x="1" y="57416"/>
                </a:lnTo>
                <a:lnTo>
                  <a:pt x="7095" y="72775"/>
                </a:lnTo>
                <a:lnTo>
                  <a:pt x="4814" y="74137"/>
                </a:lnTo>
                <a:lnTo>
                  <a:pt x="1" y="70780"/>
                </a:lnTo>
                <a:lnTo>
                  <a:pt x="1" y="73567"/>
                </a:lnTo>
                <a:lnTo>
                  <a:pt x="3358" y="75910"/>
                </a:lnTo>
                <a:lnTo>
                  <a:pt x="1616" y="79869"/>
                </a:lnTo>
                <a:cubicBezTo>
                  <a:pt x="1172" y="78856"/>
                  <a:pt x="634" y="77874"/>
                  <a:pt x="1" y="76955"/>
                </a:cubicBezTo>
                <a:lnTo>
                  <a:pt x="1" y="82117"/>
                </a:lnTo>
                <a:cubicBezTo>
                  <a:pt x="127" y="82529"/>
                  <a:pt x="222" y="82941"/>
                  <a:pt x="317" y="83353"/>
                </a:cubicBezTo>
                <a:cubicBezTo>
                  <a:pt x="317" y="83416"/>
                  <a:pt x="317" y="83479"/>
                  <a:pt x="349" y="83543"/>
                </a:cubicBezTo>
                <a:cubicBezTo>
                  <a:pt x="697" y="85601"/>
                  <a:pt x="602" y="87691"/>
                  <a:pt x="1" y="89655"/>
                </a:cubicBezTo>
                <a:lnTo>
                  <a:pt x="1" y="93455"/>
                </a:lnTo>
                <a:lnTo>
                  <a:pt x="1679" y="91460"/>
                </a:lnTo>
                <a:cubicBezTo>
                  <a:pt x="1742" y="91396"/>
                  <a:pt x="1806" y="91301"/>
                  <a:pt x="1869" y="91175"/>
                </a:cubicBezTo>
                <a:cubicBezTo>
                  <a:pt x="2819" y="88673"/>
                  <a:pt x="3104" y="85949"/>
                  <a:pt x="2661" y="83321"/>
                </a:cubicBezTo>
                <a:lnTo>
                  <a:pt x="5701" y="76290"/>
                </a:lnTo>
                <a:lnTo>
                  <a:pt x="8076" y="74865"/>
                </a:lnTo>
                <a:lnTo>
                  <a:pt x="14980" y="89876"/>
                </a:lnTo>
                <a:lnTo>
                  <a:pt x="9628" y="91871"/>
                </a:lnTo>
                <a:cubicBezTo>
                  <a:pt x="9533" y="91903"/>
                  <a:pt x="9470" y="91966"/>
                  <a:pt x="9470" y="92030"/>
                </a:cubicBezTo>
                <a:lnTo>
                  <a:pt x="8931" y="95767"/>
                </a:lnTo>
                <a:lnTo>
                  <a:pt x="6144" y="102005"/>
                </a:lnTo>
                <a:lnTo>
                  <a:pt x="1584" y="104349"/>
                </a:lnTo>
                <a:cubicBezTo>
                  <a:pt x="1457" y="104381"/>
                  <a:pt x="1426" y="104507"/>
                  <a:pt x="1457" y="104634"/>
                </a:cubicBezTo>
                <a:lnTo>
                  <a:pt x="12858" y="131774"/>
                </a:lnTo>
                <a:lnTo>
                  <a:pt x="14790" y="136366"/>
                </a:lnTo>
                <a:lnTo>
                  <a:pt x="11877" y="137728"/>
                </a:lnTo>
                <a:lnTo>
                  <a:pt x="1" y="109923"/>
                </a:lnTo>
                <a:lnTo>
                  <a:pt x="1" y="111094"/>
                </a:lnTo>
                <a:lnTo>
                  <a:pt x="11465" y="137918"/>
                </a:lnTo>
                <a:lnTo>
                  <a:pt x="9786" y="138678"/>
                </a:lnTo>
                <a:lnTo>
                  <a:pt x="1" y="115560"/>
                </a:lnTo>
                <a:lnTo>
                  <a:pt x="1" y="116763"/>
                </a:lnTo>
                <a:lnTo>
                  <a:pt x="9375" y="138900"/>
                </a:lnTo>
                <a:lnTo>
                  <a:pt x="5796" y="140515"/>
                </a:lnTo>
                <a:lnTo>
                  <a:pt x="2376" y="131616"/>
                </a:lnTo>
                <a:cubicBezTo>
                  <a:pt x="2329" y="131510"/>
                  <a:pt x="2243" y="131466"/>
                  <a:pt x="2158" y="131466"/>
                </a:cubicBezTo>
                <a:cubicBezTo>
                  <a:pt x="2014" y="131466"/>
                  <a:pt x="1873" y="131595"/>
                  <a:pt x="1933" y="131774"/>
                </a:cubicBezTo>
                <a:lnTo>
                  <a:pt x="5384" y="140705"/>
                </a:lnTo>
                <a:cubicBezTo>
                  <a:pt x="3326" y="141655"/>
                  <a:pt x="1489" y="142510"/>
                  <a:pt x="1" y="143207"/>
                </a:cubicBezTo>
                <a:lnTo>
                  <a:pt x="1" y="145709"/>
                </a:lnTo>
                <a:lnTo>
                  <a:pt x="6208" y="142858"/>
                </a:lnTo>
                <a:lnTo>
                  <a:pt x="9185" y="150522"/>
                </a:lnTo>
                <a:lnTo>
                  <a:pt x="317" y="154386"/>
                </a:lnTo>
                <a:lnTo>
                  <a:pt x="1" y="153372"/>
                </a:lnTo>
                <a:lnTo>
                  <a:pt x="1" y="155019"/>
                </a:lnTo>
                <a:lnTo>
                  <a:pt x="64" y="154988"/>
                </a:lnTo>
                <a:lnTo>
                  <a:pt x="1521" y="159390"/>
                </a:lnTo>
                <a:lnTo>
                  <a:pt x="1996" y="159326"/>
                </a:lnTo>
                <a:lnTo>
                  <a:pt x="476" y="154829"/>
                </a:lnTo>
                <a:lnTo>
                  <a:pt x="9343" y="150966"/>
                </a:lnTo>
                <a:lnTo>
                  <a:pt x="12383" y="158883"/>
                </a:lnTo>
                <a:lnTo>
                  <a:pt x="12890" y="158883"/>
                </a:lnTo>
                <a:lnTo>
                  <a:pt x="9755" y="150776"/>
                </a:lnTo>
                <a:lnTo>
                  <a:pt x="14473" y="148717"/>
                </a:lnTo>
                <a:lnTo>
                  <a:pt x="16500" y="153784"/>
                </a:lnTo>
                <a:cubicBezTo>
                  <a:pt x="16532" y="153879"/>
                  <a:pt x="16595" y="153911"/>
                  <a:pt x="16690" y="153942"/>
                </a:cubicBezTo>
                <a:lnTo>
                  <a:pt x="16785" y="153942"/>
                </a:lnTo>
                <a:lnTo>
                  <a:pt x="20776" y="152517"/>
                </a:lnTo>
                <a:lnTo>
                  <a:pt x="22042" y="155969"/>
                </a:lnTo>
                <a:lnTo>
                  <a:pt x="18337" y="157553"/>
                </a:lnTo>
                <a:cubicBezTo>
                  <a:pt x="18084" y="157648"/>
                  <a:pt x="18179" y="157996"/>
                  <a:pt x="18400" y="157996"/>
                </a:cubicBezTo>
                <a:cubicBezTo>
                  <a:pt x="18432" y="157996"/>
                  <a:pt x="18464" y="157996"/>
                  <a:pt x="18495" y="157964"/>
                </a:cubicBezTo>
                <a:lnTo>
                  <a:pt x="22201" y="156381"/>
                </a:lnTo>
                <a:lnTo>
                  <a:pt x="23467" y="159833"/>
                </a:lnTo>
                <a:lnTo>
                  <a:pt x="23974" y="159896"/>
                </a:lnTo>
                <a:lnTo>
                  <a:pt x="21124" y="152106"/>
                </a:lnTo>
                <a:lnTo>
                  <a:pt x="19129" y="146659"/>
                </a:lnTo>
                <a:cubicBezTo>
                  <a:pt x="21884" y="145455"/>
                  <a:pt x="24354" y="144378"/>
                  <a:pt x="26508" y="143428"/>
                </a:cubicBezTo>
                <a:lnTo>
                  <a:pt x="28788" y="149952"/>
                </a:lnTo>
                <a:lnTo>
                  <a:pt x="25969" y="151282"/>
                </a:lnTo>
                <a:cubicBezTo>
                  <a:pt x="25874" y="151346"/>
                  <a:pt x="25811" y="151472"/>
                  <a:pt x="25874" y="151599"/>
                </a:cubicBezTo>
                <a:lnTo>
                  <a:pt x="27426" y="155304"/>
                </a:lnTo>
                <a:cubicBezTo>
                  <a:pt x="27458" y="155399"/>
                  <a:pt x="27521" y="155463"/>
                  <a:pt x="27616" y="155463"/>
                </a:cubicBezTo>
                <a:lnTo>
                  <a:pt x="27711" y="155463"/>
                </a:lnTo>
                <a:lnTo>
                  <a:pt x="30403" y="154513"/>
                </a:lnTo>
                <a:lnTo>
                  <a:pt x="32240" y="159738"/>
                </a:lnTo>
                <a:lnTo>
                  <a:pt x="29865" y="160593"/>
                </a:lnTo>
                <a:lnTo>
                  <a:pt x="30941" y="160688"/>
                </a:lnTo>
                <a:lnTo>
                  <a:pt x="32588" y="160118"/>
                </a:lnTo>
                <a:lnTo>
                  <a:pt x="33380" y="159801"/>
                </a:lnTo>
                <a:lnTo>
                  <a:pt x="33380" y="159801"/>
                </a:lnTo>
                <a:cubicBezTo>
                  <a:pt x="33380" y="160150"/>
                  <a:pt x="33348" y="160530"/>
                  <a:pt x="33348" y="160910"/>
                </a:cubicBezTo>
                <a:cubicBezTo>
                  <a:pt x="34108" y="160973"/>
                  <a:pt x="34868" y="161005"/>
                  <a:pt x="35628" y="161068"/>
                </a:cubicBezTo>
                <a:cubicBezTo>
                  <a:pt x="35692" y="157109"/>
                  <a:pt x="36673" y="154924"/>
                  <a:pt x="38637" y="153372"/>
                </a:cubicBezTo>
                <a:cubicBezTo>
                  <a:pt x="43736" y="149255"/>
                  <a:pt x="44844" y="144980"/>
                  <a:pt x="44654" y="141687"/>
                </a:cubicBezTo>
                <a:lnTo>
                  <a:pt x="44654" y="141687"/>
                </a:lnTo>
                <a:lnTo>
                  <a:pt x="47156" y="142130"/>
                </a:lnTo>
                <a:lnTo>
                  <a:pt x="51463" y="156824"/>
                </a:lnTo>
                <a:lnTo>
                  <a:pt x="43451" y="160878"/>
                </a:lnTo>
                <a:cubicBezTo>
                  <a:pt x="42184" y="160910"/>
                  <a:pt x="40949" y="161005"/>
                  <a:pt x="39745" y="161226"/>
                </a:cubicBezTo>
                <a:lnTo>
                  <a:pt x="43197" y="161353"/>
                </a:lnTo>
                <a:lnTo>
                  <a:pt x="43799" y="161353"/>
                </a:lnTo>
                <a:lnTo>
                  <a:pt x="43767" y="161226"/>
                </a:lnTo>
                <a:lnTo>
                  <a:pt x="45763" y="160213"/>
                </a:lnTo>
                <a:lnTo>
                  <a:pt x="46143" y="161448"/>
                </a:lnTo>
                <a:lnTo>
                  <a:pt x="46649" y="161480"/>
                </a:lnTo>
                <a:lnTo>
                  <a:pt x="46206" y="160055"/>
                </a:lnTo>
                <a:cubicBezTo>
                  <a:pt x="46206" y="160055"/>
                  <a:pt x="46206" y="160023"/>
                  <a:pt x="46174" y="160023"/>
                </a:cubicBezTo>
                <a:lnTo>
                  <a:pt x="48296" y="158946"/>
                </a:lnTo>
                <a:lnTo>
                  <a:pt x="49341" y="161575"/>
                </a:lnTo>
                <a:lnTo>
                  <a:pt x="49848" y="161606"/>
                </a:lnTo>
                <a:lnTo>
                  <a:pt x="48676" y="158756"/>
                </a:lnTo>
                <a:lnTo>
                  <a:pt x="51811" y="157173"/>
                </a:lnTo>
                <a:lnTo>
                  <a:pt x="55232" y="155494"/>
                </a:lnTo>
                <a:lnTo>
                  <a:pt x="58620" y="158281"/>
                </a:lnTo>
                <a:lnTo>
                  <a:pt x="57068" y="161860"/>
                </a:lnTo>
                <a:lnTo>
                  <a:pt x="57543" y="161860"/>
                </a:lnTo>
                <a:lnTo>
                  <a:pt x="59095" y="158281"/>
                </a:lnTo>
                <a:cubicBezTo>
                  <a:pt x="59127" y="158186"/>
                  <a:pt x="59127" y="158091"/>
                  <a:pt x="59032" y="158028"/>
                </a:cubicBezTo>
                <a:lnTo>
                  <a:pt x="55738" y="155273"/>
                </a:lnTo>
                <a:lnTo>
                  <a:pt x="62547" y="152676"/>
                </a:lnTo>
                <a:lnTo>
                  <a:pt x="64637" y="162050"/>
                </a:lnTo>
                <a:lnTo>
                  <a:pt x="65587" y="162050"/>
                </a:lnTo>
                <a:lnTo>
                  <a:pt x="63402" y="152391"/>
                </a:lnTo>
                <a:lnTo>
                  <a:pt x="78920" y="150617"/>
                </a:lnTo>
                <a:lnTo>
                  <a:pt x="78983" y="150617"/>
                </a:lnTo>
                <a:lnTo>
                  <a:pt x="82024" y="149319"/>
                </a:lnTo>
                <a:lnTo>
                  <a:pt x="85444" y="154766"/>
                </a:lnTo>
                <a:lnTo>
                  <a:pt x="83765" y="156444"/>
                </a:lnTo>
                <a:cubicBezTo>
                  <a:pt x="83670" y="156539"/>
                  <a:pt x="83670" y="156634"/>
                  <a:pt x="83734" y="156729"/>
                </a:cubicBezTo>
                <a:lnTo>
                  <a:pt x="86552" y="160656"/>
                </a:lnTo>
                <a:cubicBezTo>
                  <a:pt x="86584" y="160720"/>
                  <a:pt x="86647" y="160751"/>
                  <a:pt x="86711" y="160751"/>
                </a:cubicBezTo>
                <a:cubicBezTo>
                  <a:pt x="86742" y="160751"/>
                  <a:pt x="86806" y="160751"/>
                  <a:pt x="86837" y="160720"/>
                </a:cubicBezTo>
                <a:lnTo>
                  <a:pt x="95040" y="156729"/>
                </a:lnTo>
                <a:lnTo>
                  <a:pt x="99315" y="156856"/>
                </a:lnTo>
                <a:lnTo>
                  <a:pt x="99980" y="157933"/>
                </a:lnTo>
                <a:lnTo>
                  <a:pt x="101943" y="161068"/>
                </a:lnTo>
                <a:lnTo>
                  <a:pt x="101405" y="161448"/>
                </a:lnTo>
                <a:lnTo>
                  <a:pt x="101532" y="161416"/>
                </a:lnTo>
                <a:cubicBezTo>
                  <a:pt x="101817" y="161163"/>
                  <a:pt x="102197" y="160941"/>
                  <a:pt x="102577" y="160846"/>
                </a:cubicBezTo>
                <a:lnTo>
                  <a:pt x="102387" y="160846"/>
                </a:lnTo>
                <a:lnTo>
                  <a:pt x="100423" y="157806"/>
                </a:lnTo>
                <a:lnTo>
                  <a:pt x="103210" y="154418"/>
                </a:lnTo>
                <a:lnTo>
                  <a:pt x="107454" y="154418"/>
                </a:lnTo>
                <a:cubicBezTo>
                  <a:pt x="107739" y="154418"/>
                  <a:pt x="107739" y="153942"/>
                  <a:pt x="107454" y="153942"/>
                </a:cubicBezTo>
                <a:lnTo>
                  <a:pt x="103337" y="153942"/>
                </a:lnTo>
                <a:lnTo>
                  <a:pt x="103337" y="150681"/>
                </a:lnTo>
                <a:lnTo>
                  <a:pt x="106979" y="151219"/>
                </a:lnTo>
                <a:lnTo>
                  <a:pt x="107010" y="151219"/>
                </a:lnTo>
                <a:cubicBezTo>
                  <a:pt x="107074" y="151219"/>
                  <a:pt x="107137" y="151187"/>
                  <a:pt x="107200" y="151124"/>
                </a:cubicBezTo>
                <a:cubicBezTo>
                  <a:pt x="107232" y="151092"/>
                  <a:pt x="107264" y="151029"/>
                  <a:pt x="107264" y="150934"/>
                </a:cubicBezTo>
                <a:lnTo>
                  <a:pt x="106567" y="145804"/>
                </a:lnTo>
                <a:cubicBezTo>
                  <a:pt x="106535" y="145709"/>
                  <a:pt x="106472" y="145645"/>
                  <a:pt x="106409" y="145614"/>
                </a:cubicBezTo>
                <a:lnTo>
                  <a:pt x="103369" y="144410"/>
                </a:lnTo>
                <a:lnTo>
                  <a:pt x="105490" y="135480"/>
                </a:lnTo>
                <a:lnTo>
                  <a:pt x="107391" y="135955"/>
                </a:lnTo>
                <a:cubicBezTo>
                  <a:pt x="107407" y="135960"/>
                  <a:pt x="107425" y="135963"/>
                  <a:pt x="107443" y="135963"/>
                </a:cubicBezTo>
                <a:cubicBezTo>
                  <a:pt x="107528" y="135963"/>
                  <a:pt x="107623" y="135906"/>
                  <a:pt x="107676" y="135828"/>
                </a:cubicBezTo>
                <a:lnTo>
                  <a:pt x="110336" y="128671"/>
                </a:lnTo>
                <a:lnTo>
                  <a:pt x="110779" y="129177"/>
                </a:lnTo>
                <a:lnTo>
                  <a:pt x="130477" y="145804"/>
                </a:lnTo>
                <a:lnTo>
                  <a:pt x="125315" y="150649"/>
                </a:lnTo>
                <a:lnTo>
                  <a:pt x="113218" y="140230"/>
                </a:lnTo>
                <a:cubicBezTo>
                  <a:pt x="113170" y="140182"/>
                  <a:pt x="113107" y="140159"/>
                  <a:pt x="113043" y="140159"/>
                </a:cubicBezTo>
                <a:cubicBezTo>
                  <a:pt x="112980" y="140159"/>
                  <a:pt x="112917" y="140182"/>
                  <a:pt x="112869" y="140230"/>
                </a:cubicBezTo>
                <a:lnTo>
                  <a:pt x="110779" y="142605"/>
                </a:lnTo>
                <a:cubicBezTo>
                  <a:pt x="110684" y="142700"/>
                  <a:pt x="110716" y="142858"/>
                  <a:pt x="110811" y="142922"/>
                </a:cubicBezTo>
                <a:cubicBezTo>
                  <a:pt x="110858" y="142969"/>
                  <a:pt x="110914" y="142993"/>
                  <a:pt x="110969" y="142993"/>
                </a:cubicBezTo>
                <a:cubicBezTo>
                  <a:pt x="111025" y="142993"/>
                  <a:pt x="111080" y="142969"/>
                  <a:pt x="111127" y="142922"/>
                </a:cubicBezTo>
                <a:lnTo>
                  <a:pt x="113091" y="140705"/>
                </a:lnTo>
                <a:lnTo>
                  <a:pt x="118348" y="145265"/>
                </a:lnTo>
                <a:lnTo>
                  <a:pt x="115846" y="147672"/>
                </a:lnTo>
                <a:cubicBezTo>
                  <a:pt x="115751" y="147767"/>
                  <a:pt x="115751" y="147894"/>
                  <a:pt x="115846" y="147989"/>
                </a:cubicBezTo>
                <a:lnTo>
                  <a:pt x="121705" y="154196"/>
                </a:lnTo>
                <a:lnTo>
                  <a:pt x="118855" y="156888"/>
                </a:lnTo>
                <a:lnTo>
                  <a:pt x="115941" y="159643"/>
                </a:lnTo>
                <a:lnTo>
                  <a:pt x="116606" y="159643"/>
                </a:lnTo>
                <a:lnTo>
                  <a:pt x="119013" y="157394"/>
                </a:lnTo>
                <a:lnTo>
                  <a:pt x="121357" y="159833"/>
                </a:lnTo>
                <a:lnTo>
                  <a:pt x="122022" y="159865"/>
                </a:lnTo>
                <a:lnTo>
                  <a:pt x="119330" y="157078"/>
                </a:lnTo>
                <a:lnTo>
                  <a:pt x="125379" y="151346"/>
                </a:lnTo>
                <a:lnTo>
                  <a:pt x="128862" y="154323"/>
                </a:lnTo>
                <a:lnTo>
                  <a:pt x="130477" y="159485"/>
                </a:lnTo>
                <a:lnTo>
                  <a:pt x="129337" y="160435"/>
                </a:lnTo>
                <a:lnTo>
                  <a:pt x="130002" y="160498"/>
                </a:lnTo>
                <a:lnTo>
                  <a:pt x="130636" y="159928"/>
                </a:lnTo>
                <a:lnTo>
                  <a:pt x="130794" y="160530"/>
                </a:lnTo>
                <a:lnTo>
                  <a:pt x="131301" y="160561"/>
                </a:lnTo>
                <a:lnTo>
                  <a:pt x="131301" y="160561"/>
                </a:lnTo>
                <a:lnTo>
                  <a:pt x="130984" y="159611"/>
                </a:lnTo>
                <a:lnTo>
                  <a:pt x="136273" y="155146"/>
                </a:lnTo>
                <a:lnTo>
                  <a:pt x="141118" y="160783"/>
                </a:lnTo>
                <a:lnTo>
                  <a:pt x="140706" y="161131"/>
                </a:lnTo>
                <a:lnTo>
                  <a:pt x="141371" y="161163"/>
                </a:lnTo>
                <a:lnTo>
                  <a:pt x="143525" y="159073"/>
                </a:lnTo>
                <a:lnTo>
                  <a:pt x="145552" y="161258"/>
                </a:lnTo>
                <a:lnTo>
                  <a:pt x="146153" y="161258"/>
                </a:lnTo>
                <a:lnTo>
                  <a:pt x="143842" y="158756"/>
                </a:lnTo>
                <a:lnTo>
                  <a:pt x="163381" y="139976"/>
                </a:lnTo>
                <a:lnTo>
                  <a:pt x="166358" y="143175"/>
                </a:lnTo>
                <a:lnTo>
                  <a:pt x="160056" y="150459"/>
                </a:lnTo>
                <a:cubicBezTo>
                  <a:pt x="159993" y="150554"/>
                  <a:pt x="159993" y="150681"/>
                  <a:pt x="160088" y="150776"/>
                </a:cubicBezTo>
                <a:cubicBezTo>
                  <a:pt x="160128" y="150815"/>
                  <a:pt x="160179" y="150833"/>
                  <a:pt x="160229" y="150833"/>
                </a:cubicBezTo>
                <a:cubicBezTo>
                  <a:pt x="160299" y="150833"/>
                  <a:pt x="160368" y="150799"/>
                  <a:pt x="160405" y="150744"/>
                </a:cubicBezTo>
                <a:lnTo>
                  <a:pt x="166548" y="143618"/>
                </a:lnTo>
                <a:lnTo>
                  <a:pt x="168163" y="148685"/>
                </a:lnTo>
                <a:lnTo>
                  <a:pt x="158631" y="161068"/>
                </a:lnTo>
                <a:lnTo>
                  <a:pt x="159233" y="161068"/>
                </a:lnTo>
                <a:lnTo>
                  <a:pt x="168322" y="149224"/>
                </a:lnTo>
                <a:lnTo>
                  <a:pt x="169272" y="152169"/>
                </a:lnTo>
                <a:lnTo>
                  <a:pt x="170570" y="156254"/>
                </a:lnTo>
                <a:lnTo>
                  <a:pt x="171837" y="160213"/>
                </a:lnTo>
                <a:lnTo>
                  <a:pt x="171900" y="160625"/>
                </a:lnTo>
                <a:lnTo>
                  <a:pt x="172375" y="160625"/>
                </a:lnTo>
                <a:lnTo>
                  <a:pt x="172312" y="160371"/>
                </a:lnTo>
                <a:lnTo>
                  <a:pt x="182098" y="157838"/>
                </a:lnTo>
                <a:lnTo>
                  <a:pt x="182795" y="160435"/>
                </a:lnTo>
                <a:lnTo>
                  <a:pt x="183270" y="160435"/>
                </a:lnTo>
                <a:lnTo>
                  <a:pt x="181369" y="153372"/>
                </a:lnTo>
                <a:cubicBezTo>
                  <a:pt x="181345" y="153274"/>
                  <a:pt x="181262" y="153194"/>
                  <a:pt x="181167" y="153194"/>
                </a:cubicBezTo>
                <a:cubicBezTo>
                  <a:pt x="181140" y="153194"/>
                  <a:pt x="181112" y="153200"/>
                  <a:pt x="181084" y="153214"/>
                </a:cubicBezTo>
                <a:lnTo>
                  <a:pt x="170919" y="155938"/>
                </a:lnTo>
                <a:lnTo>
                  <a:pt x="169747" y="152232"/>
                </a:lnTo>
                <a:lnTo>
                  <a:pt x="177031" y="149921"/>
                </a:lnTo>
                <a:lnTo>
                  <a:pt x="180134" y="148654"/>
                </a:lnTo>
                <a:cubicBezTo>
                  <a:pt x="180229" y="148622"/>
                  <a:pt x="180261" y="148495"/>
                  <a:pt x="180261" y="148400"/>
                </a:cubicBezTo>
                <a:lnTo>
                  <a:pt x="179374" y="142763"/>
                </a:lnTo>
                <a:lnTo>
                  <a:pt x="178931" y="140990"/>
                </a:lnTo>
                <a:cubicBezTo>
                  <a:pt x="178893" y="140889"/>
                  <a:pt x="178809" y="140843"/>
                  <a:pt x="178725" y="140843"/>
                </a:cubicBezTo>
                <a:cubicBezTo>
                  <a:pt x="178598" y="140843"/>
                  <a:pt x="178469" y="140946"/>
                  <a:pt x="178488" y="141117"/>
                </a:cubicBezTo>
                <a:lnTo>
                  <a:pt x="178899" y="142637"/>
                </a:lnTo>
                <a:lnTo>
                  <a:pt x="167593" y="145455"/>
                </a:lnTo>
                <a:lnTo>
                  <a:pt x="166865" y="143270"/>
                </a:lnTo>
                <a:lnTo>
                  <a:pt x="170000" y="139628"/>
                </a:lnTo>
                <a:lnTo>
                  <a:pt x="183175" y="136081"/>
                </a:lnTo>
                <a:lnTo>
                  <a:pt x="184505" y="139660"/>
                </a:lnTo>
                <a:cubicBezTo>
                  <a:pt x="184505" y="139691"/>
                  <a:pt x="184536" y="139723"/>
                  <a:pt x="184568" y="139755"/>
                </a:cubicBezTo>
                <a:lnTo>
                  <a:pt x="199199" y="153562"/>
                </a:lnTo>
                <a:lnTo>
                  <a:pt x="199833" y="160625"/>
                </a:lnTo>
                <a:lnTo>
                  <a:pt x="200308" y="160625"/>
                </a:lnTo>
                <a:lnTo>
                  <a:pt x="199706" y="153594"/>
                </a:lnTo>
                <a:lnTo>
                  <a:pt x="205501" y="152486"/>
                </a:lnTo>
                <a:lnTo>
                  <a:pt x="205280" y="160688"/>
                </a:lnTo>
                <a:lnTo>
                  <a:pt x="205755" y="160688"/>
                </a:lnTo>
                <a:lnTo>
                  <a:pt x="206135" y="146595"/>
                </a:lnTo>
                <a:lnTo>
                  <a:pt x="213799" y="153531"/>
                </a:lnTo>
                <a:cubicBezTo>
                  <a:pt x="211962" y="155779"/>
                  <a:pt x="209998" y="158186"/>
                  <a:pt x="207908" y="160751"/>
                </a:cubicBezTo>
                <a:lnTo>
                  <a:pt x="210822" y="160815"/>
                </a:lnTo>
                <a:cubicBezTo>
                  <a:pt x="212627" y="158598"/>
                  <a:pt x="214400" y="156444"/>
                  <a:pt x="216079" y="154418"/>
                </a:cubicBezTo>
                <a:lnTo>
                  <a:pt x="222983" y="156413"/>
                </a:lnTo>
                <a:lnTo>
                  <a:pt x="236600" y="160371"/>
                </a:lnTo>
                <a:cubicBezTo>
                  <a:pt x="236505" y="160720"/>
                  <a:pt x="236410" y="161068"/>
                  <a:pt x="236315" y="161416"/>
                </a:cubicBezTo>
                <a:lnTo>
                  <a:pt x="236790" y="161416"/>
                </a:lnTo>
                <a:lnTo>
                  <a:pt x="237899" y="157394"/>
                </a:lnTo>
                <a:cubicBezTo>
                  <a:pt x="238152" y="156539"/>
                  <a:pt x="238374" y="155653"/>
                  <a:pt x="238595" y="154829"/>
                </a:cubicBezTo>
                <a:lnTo>
                  <a:pt x="238944" y="154893"/>
                </a:lnTo>
                <a:cubicBezTo>
                  <a:pt x="242269" y="155684"/>
                  <a:pt x="244549" y="156318"/>
                  <a:pt x="246101" y="156919"/>
                </a:cubicBezTo>
                <a:lnTo>
                  <a:pt x="240622" y="161575"/>
                </a:lnTo>
                <a:lnTo>
                  <a:pt x="241319" y="161575"/>
                </a:lnTo>
                <a:lnTo>
                  <a:pt x="246576" y="157109"/>
                </a:lnTo>
                <a:cubicBezTo>
                  <a:pt x="247368" y="157394"/>
                  <a:pt x="248096" y="157869"/>
                  <a:pt x="248698" y="158503"/>
                </a:cubicBezTo>
                <a:cubicBezTo>
                  <a:pt x="249110" y="158978"/>
                  <a:pt x="250123" y="160118"/>
                  <a:pt x="251390" y="161511"/>
                </a:cubicBezTo>
                <a:lnTo>
                  <a:pt x="254398" y="161416"/>
                </a:lnTo>
                <a:cubicBezTo>
                  <a:pt x="252562" y="159390"/>
                  <a:pt x="250978" y="157616"/>
                  <a:pt x="250440" y="156983"/>
                </a:cubicBezTo>
                <a:cubicBezTo>
                  <a:pt x="250060" y="156571"/>
                  <a:pt x="249648" y="156223"/>
                  <a:pt x="249173" y="155906"/>
                </a:cubicBezTo>
                <a:lnTo>
                  <a:pt x="249173" y="155906"/>
                </a:lnTo>
                <a:cubicBezTo>
                  <a:pt x="253234" y="156158"/>
                  <a:pt x="258113" y="156347"/>
                  <a:pt x="262416" y="156347"/>
                </a:cubicBezTo>
                <a:cubicBezTo>
                  <a:pt x="266233" y="156347"/>
                  <a:pt x="269596" y="156198"/>
                  <a:pt x="271531" y="155811"/>
                </a:cubicBezTo>
                <a:cubicBezTo>
                  <a:pt x="272323" y="155621"/>
                  <a:pt x="273115" y="155526"/>
                  <a:pt x="273938" y="155463"/>
                </a:cubicBezTo>
                <a:lnTo>
                  <a:pt x="273938" y="155463"/>
                </a:lnTo>
                <a:lnTo>
                  <a:pt x="268143" y="161258"/>
                </a:lnTo>
                <a:lnTo>
                  <a:pt x="268776" y="161290"/>
                </a:lnTo>
                <a:lnTo>
                  <a:pt x="274635" y="155399"/>
                </a:lnTo>
                <a:cubicBezTo>
                  <a:pt x="275222" y="155356"/>
                  <a:pt x="275812" y="155335"/>
                  <a:pt x="276404" y="155335"/>
                </a:cubicBezTo>
                <a:cubicBezTo>
                  <a:pt x="277537" y="155335"/>
                  <a:pt x="278674" y="155412"/>
                  <a:pt x="279797" y="155558"/>
                </a:cubicBezTo>
                <a:cubicBezTo>
                  <a:pt x="279100" y="157173"/>
                  <a:pt x="278340" y="158819"/>
                  <a:pt x="277643" y="160435"/>
                </a:cubicBezTo>
                <a:lnTo>
                  <a:pt x="280145" y="160435"/>
                </a:lnTo>
                <a:cubicBezTo>
                  <a:pt x="280779" y="159009"/>
                  <a:pt x="281444" y="157553"/>
                  <a:pt x="282045" y="156159"/>
                </a:cubicBezTo>
                <a:lnTo>
                  <a:pt x="285181" y="157426"/>
                </a:lnTo>
                <a:lnTo>
                  <a:pt x="285181" y="154956"/>
                </a:lnTo>
                <a:lnTo>
                  <a:pt x="282964" y="154069"/>
                </a:lnTo>
                <a:cubicBezTo>
                  <a:pt x="283819" y="152169"/>
                  <a:pt x="284547" y="150459"/>
                  <a:pt x="285149" y="149129"/>
                </a:cubicBezTo>
                <a:lnTo>
                  <a:pt x="285181" y="149129"/>
                </a:lnTo>
                <a:lnTo>
                  <a:pt x="285181" y="142700"/>
                </a:lnTo>
                <a:cubicBezTo>
                  <a:pt x="282869" y="146975"/>
                  <a:pt x="279670" y="151124"/>
                  <a:pt x="272196" y="153341"/>
                </a:cubicBezTo>
                <a:cubicBezTo>
                  <a:pt x="271816" y="153404"/>
                  <a:pt x="271468" y="153467"/>
                  <a:pt x="271088" y="153562"/>
                </a:cubicBezTo>
                <a:cubicBezTo>
                  <a:pt x="269327" y="153911"/>
                  <a:pt x="266120" y="154042"/>
                  <a:pt x="262416" y="154042"/>
                </a:cubicBezTo>
                <a:cubicBezTo>
                  <a:pt x="259060" y="154042"/>
                  <a:pt x="255296" y="153935"/>
                  <a:pt x="251833" y="153784"/>
                </a:cubicBezTo>
                <a:lnTo>
                  <a:pt x="254272" y="145772"/>
                </a:lnTo>
                <a:lnTo>
                  <a:pt x="260352" y="137475"/>
                </a:lnTo>
                <a:lnTo>
                  <a:pt x="268016" y="143017"/>
                </a:lnTo>
                <a:cubicBezTo>
                  <a:pt x="268079" y="143017"/>
                  <a:pt x="268111" y="143048"/>
                  <a:pt x="268174" y="143048"/>
                </a:cubicBezTo>
                <a:cubicBezTo>
                  <a:pt x="268238" y="143048"/>
                  <a:pt x="268301" y="143017"/>
                  <a:pt x="268364" y="142953"/>
                </a:cubicBezTo>
                <a:cubicBezTo>
                  <a:pt x="268428" y="142858"/>
                  <a:pt x="268396" y="142700"/>
                  <a:pt x="268301" y="142637"/>
                </a:cubicBezTo>
                <a:lnTo>
                  <a:pt x="260605" y="137126"/>
                </a:lnTo>
                <a:lnTo>
                  <a:pt x="264722" y="131489"/>
                </a:lnTo>
                <a:lnTo>
                  <a:pt x="285181" y="139945"/>
                </a:lnTo>
                <a:lnTo>
                  <a:pt x="285181" y="139470"/>
                </a:lnTo>
                <a:lnTo>
                  <a:pt x="264786" y="131046"/>
                </a:lnTo>
                <a:lnTo>
                  <a:pt x="259085" y="125630"/>
                </a:lnTo>
                <a:lnTo>
                  <a:pt x="268744" y="113755"/>
                </a:lnTo>
                <a:lnTo>
                  <a:pt x="285181" y="121925"/>
                </a:lnTo>
                <a:lnTo>
                  <a:pt x="285181" y="119360"/>
                </a:lnTo>
                <a:lnTo>
                  <a:pt x="269980" y="111791"/>
                </a:lnTo>
                <a:lnTo>
                  <a:pt x="285181" y="81864"/>
                </a:lnTo>
                <a:lnTo>
                  <a:pt x="285181" y="77715"/>
                </a:lnTo>
                <a:lnTo>
                  <a:pt x="280874" y="78666"/>
                </a:lnTo>
                <a:lnTo>
                  <a:pt x="282172" y="74042"/>
                </a:lnTo>
                <a:cubicBezTo>
                  <a:pt x="283154" y="74517"/>
                  <a:pt x="284136" y="74960"/>
                  <a:pt x="285181" y="75340"/>
                </a:cubicBezTo>
                <a:lnTo>
                  <a:pt x="285181" y="72870"/>
                </a:lnTo>
                <a:cubicBezTo>
                  <a:pt x="284167" y="72458"/>
                  <a:pt x="283154" y="71983"/>
                  <a:pt x="282204" y="71445"/>
                </a:cubicBezTo>
                <a:cubicBezTo>
                  <a:pt x="280589" y="69482"/>
                  <a:pt x="266623" y="52412"/>
                  <a:pt x="264152" y="50069"/>
                </a:cubicBezTo>
                <a:cubicBezTo>
                  <a:pt x="261682" y="47757"/>
                  <a:pt x="252847" y="43830"/>
                  <a:pt x="250693" y="42880"/>
                </a:cubicBezTo>
                <a:cubicBezTo>
                  <a:pt x="244708" y="31859"/>
                  <a:pt x="235809" y="15328"/>
                  <a:pt x="235302" y="13871"/>
                </a:cubicBezTo>
                <a:cubicBezTo>
                  <a:pt x="235144" y="12953"/>
                  <a:pt x="234383" y="6334"/>
                  <a:pt x="233718" y="0"/>
                </a:cubicBezTo>
                <a:lnTo>
                  <a:pt x="231407" y="0"/>
                </a:lnTo>
                <a:cubicBezTo>
                  <a:pt x="231565" y="1298"/>
                  <a:pt x="231692" y="2692"/>
                  <a:pt x="231850" y="4117"/>
                </a:cubicBezTo>
                <a:lnTo>
                  <a:pt x="230393" y="0"/>
                </a:lnTo>
                <a:lnTo>
                  <a:pt x="227955" y="0"/>
                </a:lnTo>
                <a:lnTo>
                  <a:pt x="228746" y="2185"/>
                </a:lnTo>
                <a:lnTo>
                  <a:pt x="218042" y="1362"/>
                </a:lnTo>
                <a:lnTo>
                  <a:pt x="218264" y="0"/>
                </a:lnTo>
                <a:lnTo>
                  <a:pt x="217821" y="0"/>
                </a:lnTo>
                <a:lnTo>
                  <a:pt x="217599" y="1330"/>
                </a:lnTo>
                <a:lnTo>
                  <a:pt x="208161" y="602"/>
                </a:lnTo>
                <a:lnTo>
                  <a:pt x="208098" y="0"/>
                </a:lnTo>
                <a:lnTo>
                  <a:pt x="207180" y="0"/>
                </a:lnTo>
                <a:lnTo>
                  <a:pt x="207243" y="665"/>
                </a:lnTo>
                <a:lnTo>
                  <a:pt x="202493" y="1425"/>
                </a:lnTo>
                <a:lnTo>
                  <a:pt x="202144" y="0"/>
                </a:lnTo>
                <a:lnTo>
                  <a:pt x="201669" y="0"/>
                </a:lnTo>
                <a:lnTo>
                  <a:pt x="202049" y="1488"/>
                </a:lnTo>
                <a:lnTo>
                  <a:pt x="194765" y="2692"/>
                </a:lnTo>
                <a:lnTo>
                  <a:pt x="194480" y="0"/>
                </a:lnTo>
                <a:lnTo>
                  <a:pt x="194005" y="0"/>
                </a:lnTo>
                <a:lnTo>
                  <a:pt x="194322" y="2787"/>
                </a:lnTo>
                <a:lnTo>
                  <a:pt x="184853" y="4307"/>
                </a:lnTo>
                <a:lnTo>
                  <a:pt x="184156" y="0"/>
                </a:lnTo>
                <a:lnTo>
                  <a:pt x="183681" y="0"/>
                </a:lnTo>
                <a:lnTo>
                  <a:pt x="184410" y="4402"/>
                </a:lnTo>
                <a:lnTo>
                  <a:pt x="175162" y="5890"/>
                </a:lnTo>
                <a:cubicBezTo>
                  <a:pt x="175131" y="3864"/>
                  <a:pt x="175067" y="1932"/>
                  <a:pt x="175067" y="253"/>
                </a:cubicBezTo>
                <a:lnTo>
                  <a:pt x="176492" y="0"/>
                </a:lnTo>
                <a:lnTo>
                  <a:pt x="169905" y="0"/>
                </a:lnTo>
                <a:lnTo>
                  <a:pt x="163286" y="253"/>
                </a:lnTo>
                <a:lnTo>
                  <a:pt x="163286" y="0"/>
                </a:lnTo>
                <a:lnTo>
                  <a:pt x="162843" y="0"/>
                </a:lnTo>
                <a:lnTo>
                  <a:pt x="162526" y="6017"/>
                </a:lnTo>
                <a:lnTo>
                  <a:pt x="159518" y="6017"/>
                </a:lnTo>
                <a:cubicBezTo>
                  <a:pt x="159454" y="6017"/>
                  <a:pt x="159423" y="6017"/>
                  <a:pt x="159391" y="6049"/>
                </a:cubicBezTo>
                <a:cubicBezTo>
                  <a:pt x="159359" y="6080"/>
                  <a:pt x="156668" y="8044"/>
                  <a:pt x="154577" y="9564"/>
                </a:cubicBezTo>
                <a:lnTo>
                  <a:pt x="154071" y="6397"/>
                </a:lnTo>
                <a:lnTo>
                  <a:pt x="157554" y="4877"/>
                </a:lnTo>
                <a:cubicBezTo>
                  <a:pt x="157618" y="4845"/>
                  <a:pt x="157681" y="4782"/>
                  <a:pt x="157681" y="4687"/>
                </a:cubicBezTo>
                <a:lnTo>
                  <a:pt x="158251" y="412"/>
                </a:lnTo>
                <a:cubicBezTo>
                  <a:pt x="158251" y="285"/>
                  <a:pt x="158188" y="158"/>
                  <a:pt x="158061" y="158"/>
                </a:cubicBezTo>
                <a:lnTo>
                  <a:pt x="157206" y="0"/>
                </a:lnTo>
                <a:lnTo>
                  <a:pt x="154736" y="0"/>
                </a:lnTo>
                <a:lnTo>
                  <a:pt x="157776" y="570"/>
                </a:lnTo>
                <a:lnTo>
                  <a:pt x="157269" y="4497"/>
                </a:lnTo>
                <a:lnTo>
                  <a:pt x="153754" y="6017"/>
                </a:lnTo>
                <a:cubicBezTo>
                  <a:pt x="153659" y="6080"/>
                  <a:pt x="153596" y="6175"/>
                  <a:pt x="153596" y="6270"/>
                </a:cubicBezTo>
                <a:lnTo>
                  <a:pt x="154166" y="9849"/>
                </a:lnTo>
                <a:cubicBezTo>
                  <a:pt x="153659" y="10229"/>
                  <a:pt x="153184" y="10577"/>
                  <a:pt x="152836" y="10799"/>
                </a:cubicBezTo>
                <a:cubicBezTo>
                  <a:pt x="151125" y="12003"/>
                  <a:pt x="144317" y="14219"/>
                  <a:pt x="143715" y="14409"/>
                </a:cubicBezTo>
                <a:lnTo>
                  <a:pt x="138965" y="14124"/>
                </a:lnTo>
                <a:lnTo>
                  <a:pt x="130414" y="4592"/>
                </a:lnTo>
                <a:lnTo>
                  <a:pt x="129274" y="1013"/>
                </a:lnTo>
                <a:lnTo>
                  <a:pt x="130794" y="0"/>
                </a:lnTo>
                <a:lnTo>
                  <a:pt x="129971" y="0"/>
                </a:lnTo>
                <a:lnTo>
                  <a:pt x="129147" y="570"/>
                </a:lnTo>
                <a:lnTo>
                  <a:pt x="128957" y="0"/>
                </a:lnTo>
                <a:lnTo>
                  <a:pt x="128482" y="0"/>
                </a:lnTo>
                <a:lnTo>
                  <a:pt x="130002" y="4782"/>
                </a:lnTo>
                <a:cubicBezTo>
                  <a:pt x="130002" y="4814"/>
                  <a:pt x="130002" y="4845"/>
                  <a:pt x="130034" y="4877"/>
                </a:cubicBezTo>
                <a:lnTo>
                  <a:pt x="138458" y="14251"/>
                </a:lnTo>
                <a:lnTo>
                  <a:pt x="120597" y="20838"/>
                </a:lnTo>
                <a:cubicBezTo>
                  <a:pt x="120185" y="20743"/>
                  <a:pt x="117556" y="20110"/>
                  <a:pt x="117018" y="18526"/>
                </a:cubicBezTo>
                <a:cubicBezTo>
                  <a:pt x="116828" y="17925"/>
                  <a:pt x="115434" y="14853"/>
                  <a:pt x="113661" y="10831"/>
                </a:cubicBezTo>
                <a:lnTo>
                  <a:pt x="122402" y="6555"/>
                </a:lnTo>
                <a:lnTo>
                  <a:pt x="124713" y="12003"/>
                </a:lnTo>
                <a:cubicBezTo>
                  <a:pt x="124745" y="12034"/>
                  <a:pt x="124777" y="12098"/>
                  <a:pt x="124840" y="12129"/>
                </a:cubicBezTo>
                <a:lnTo>
                  <a:pt x="124904" y="12129"/>
                </a:lnTo>
                <a:cubicBezTo>
                  <a:pt x="124967" y="12129"/>
                  <a:pt x="124999" y="12098"/>
                  <a:pt x="125030" y="12098"/>
                </a:cubicBezTo>
                <a:lnTo>
                  <a:pt x="130319" y="9152"/>
                </a:lnTo>
                <a:cubicBezTo>
                  <a:pt x="130446" y="9089"/>
                  <a:pt x="130477" y="8931"/>
                  <a:pt x="130414" y="8836"/>
                </a:cubicBezTo>
                <a:lnTo>
                  <a:pt x="126075" y="1773"/>
                </a:lnTo>
                <a:cubicBezTo>
                  <a:pt x="126028" y="1702"/>
                  <a:pt x="125962" y="1667"/>
                  <a:pt x="125879" y="1667"/>
                </a:cubicBezTo>
                <a:cubicBezTo>
                  <a:pt x="125852" y="1667"/>
                  <a:pt x="125822" y="1671"/>
                  <a:pt x="125790" y="1678"/>
                </a:cubicBezTo>
                <a:lnTo>
                  <a:pt x="121388" y="2914"/>
                </a:lnTo>
                <a:lnTo>
                  <a:pt x="120153" y="0"/>
                </a:lnTo>
                <a:lnTo>
                  <a:pt x="119646" y="0"/>
                </a:lnTo>
                <a:lnTo>
                  <a:pt x="122243" y="6144"/>
                </a:lnTo>
                <a:lnTo>
                  <a:pt x="113503" y="10419"/>
                </a:lnTo>
                <a:lnTo>
                  <a:pt x="113281" y="9912"/>
                </a:lnTo>
                <a:cubicBezTo>
                  <a:pt x="111919" y="6935"/>
                  <a:pt x="110336" y="3389"/>
                  <a:pt x="108847" y="0"/>
                </a:cubicBezTo>
                <a:lnTo>
                  <a:pt x="108341" y="0"/>
                </a:lnTo>
                <a:cubicBezTo>
                  <a:pt x="109829" y="3357"/>
                  <a:pt x="111444" y="6935"/>
                  <a:pt x="112838" y="10102"/>
                </a:cubicBezTo>
                <a:cubicBezTo>
                  <a:pt x="114833" y="14536"/>
                  <a:pt x="116416" y="18051"/>
                  <a:pt x="116606" y="18653"/>
                </a:cubicBezTo>
                <a:cubicBezTo>
                  <a:pt x="117145" y="20300"/>
                  <a:pt x="119425" y="21028"/>
                  <a:pt x="120248" y="21250"/>
                </a:cubicBezTo>
                <a:cubicBezTo>
                  <a:pt x="119710" y="22295"/>
                  <a:pt x="117588" y="26127"/>
                  <a:pt x="116670" y="27077"/>
                </a:cubicBezTo>
                <a:cubicBezTo>
                  <a:pt x="115909" y="27837"/>
                  <a:pt x="112869" y="29674"/>
                  <a:pt x="111064" y="30750"/>
                </a:cubicBezTo>
                <a:lnTo>
                  <a:pt x="103939" y="23625"/>
                </a:lnTo>
                <a:lnTo>
                  <a:pt x="93108" y="0"/>
                </a:lnTo>
                <a:lnTo>
                  <a:pt x="90606" y="0"/>
                </a:lnTo>
                <a:lnTo>
                  <a:pt x="95198" y="10039"/>
                </a:lnTo>
                <a:lnTo>
                  <a:pt x="78350" y="8519"/>
                </a:lnTo>
                <a:cubicBezTo>
                  <a:pt x="79997" y="6017"/>
                  <a:pt x="81960" y="3009"/>
                  <a:pt x="83955" y="0"/>
                </a:cubicBezTo>
                <a:lnTo>
                  <a:pt x="81200" y="0"/>
                </a:lnTo>
                <a:cubicBezTo>
                  <a:pt x="79490" y="2597"/>
                  <a:pt x="77685" y="5289"/>
                  <a:pt x="76165" y="7601"/>
                </a:cubicBezTo>
                <a:lnTo>
                  <a:pt x="77622" y="0"/>
                </a:lnTo>
                <a:lnTo>
                  <a:pt x="77147" y="0"/>
                </a:lnTo>
                <a:lnTo>
                  <a:pt x="76133" y="5384"/>
                </a:lnTo>
                <a:lnTo>
                  <a:pt x="67107" y="3040"/>
                </a:lnTo>
                <a:lnTo>
                  <a:pt x="67741" y="0"/>
                </a:lnTo>
                <a:lnTo>
                  <a:pt x="67297" y="0"/>
                </a:lnTo>
                <a:lnTo>
                  <a:pt x="65587" y="8329"/>
                </a:lnTo>
                <a:lnTo>
                  <a:pt x="55517" y="5700"/>
                </a:lnTo>
                <a:lnTo>
                  <a:pt x="55928" y="0"/>
                </a:lnTo>
                <a:lnTo>
                  <a:pt x="55485" y="0"/>
                </a:lnTo>
                <a:lnTo>
                  <a:pt x="55042" y="5859"/>
                </a:lnTo>
                <a:lnTo>
                  <a:pt x="54376" y="21060"/>
                </a:lnTo>
                <a:cubicBezTo>
                  <a:pt x="54376" y="21186"/>
                  <a:pt x="54440" y="21281"/>
                  <a:pt x="54567" y="21281"/>
                </a:cubicBezTo>
                <a:lnTo>
                  <a:pt x="58810" y="22390"/>
                </a:lnTo>
                <a:lnTo>
                  <a:pt x="49816" y="28375"/>
                </a:lnTo>
                <a:lnTo>
                  <a:pt x="42881" y="7981"/>
                </a:lnTo>
                <a:cubicBezTo>
                  <a:pt x="44654" y="5574"/>
                  <a:pt x="46016" y="2882"/>
                  <a:pt x="46871" y="0"/>
                </a:cubicBezTo>
                <a:lnTo>
                  <a:pt x="44464" y="0"/>
                </a:lnTo>
                <a:cubicBezTo>
                  <a:pt x="43672" y="2375"/>
                  <a:pt x="42501" y="4624"/>
                  <a:pt x="41012" y="6650"/>
                </a:cubicBezTo>
                <a:lnTo>
                  <a:pt x="39492" y="3990"/>
                </a:lnTo>
                <a:cubicBezTo>
                  <a:pt x="39460" y="3927"/>
                  <a:pt x="39397" y="3895"/>
                  <a:pt x="39334" y="3864"/>
                </a:cubicBezTo>
                <a:cubicBezTo>
                  <a:pt x="39270" y="3864"/>
                  <a:pt x="39175" y="3895"/>
                  <a:pt x="39144" y="3927"/>
                </a:cubicBezTo>
                <a:lnTo>
                  <a:pt x="36008" y="6587"/>
                </a:lnTo>
                <a:lnTo>
                  <a:pt x="27584" y="0"/>
                </a:lnTo>
                <a:lnTo>
                  <a:pt x="26856" y="0"/>
                </a:lnTo>
                <a:lnTo>
                  <a:pt x="35660" y="6904"/>
                </a:lnTo>
                <a:lnTo>
                  <a:pt x="27046" y="14219"/>
                </a:lnTo>
                <a:lnTo>
                  <a:pt x="26698" y="7727"/>
                </a:lnTo>
                <a:cubicBezTo>
                  <a:pt x="26698" y="7632"/>
                  <a:pt x="26634" y="7537"/>
                  <a:pt x="26539" y="7506"/>
                </a:cubicBezTo>
                <a:lnTo>
                  <a:pt x="23911" y="6872"/>
                </a:lnTo>
                <a:cubicBezTo>
                  <a:pt x="23895" y="6856"/>
                  <a:pt x="23871" y="6848"/>
                  <a:pt x="23848" y="6848"/>
                </a:cubicBezTo>
                <a:cubicBezTo>
                  <a:pt x="23824" y="6848"/>
                  <a:pt x="23800" y="6856"/>
                  <a:pt x="23784" y="6872"/>
                </a:cubicBezTo>
                <a:lnTo>
                  <a:pt x="18495" y="8836"/>
                </a:lnTo>
                <a:lnTo>
                  <a:pt x="10166" y="8076"/>
                </a:lnTo>
                <a:lnTo>
                  <a:pt x="11908" y="1583"/>
                </a:lnTo>
                <a:lnTo>
                  <a:pt x="15139" y="1583"/>
                </a:lnTo>
                <a:cubicBezTo>
                  <a:pt x="15234" y="1583"/>
                  <a:pt x="15329" y="1520"/>
                  <a:pt x="15360" y="1425"/>
                </a:cubicBezTo>
                <a:lnTo>
                  <a:pt x="15740" y="0"/>
                </a:lnTo>
                <a:lnTo>
                  <a:pt x="15265" y="0"/>
                </a:lnTo>
                <a:lnTo>
                  <a:pt x="14948" y="1108"/>
                </a:lnTo>
                <a:lnTo>
                  <a:pt x="11750" y="1108"/>
                </a:lnTo>
                <a:lnTo>
                  <a:pt x="9153" y="570"/>
                </a:lnTo>
                <a:lnTo>
                  <a:pt x="9280" y="0"/>
                </a:lnTo>
                <a:lnTo>
                  <a:pt x="8805" y="0"/>
                </a:lnTo>
                <a:lnTo>
                  <a:pt x="8710" y="475"/>
                </a:lnTo>
                <a:lnTo>
                  <a:pt x="643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5098"/>
                </a:srgbClr>
              </a:gs>
              <a:gs pos="100000">
                <a:srgbClr val="FFFFFF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Google Shape;152;p26"/>
          <p:cNvSpPr txBox="1"/>
          <p:nvPr>
            <p:ph type="subTitle" idx="1"/>
          </p:nvPr>
        </p:nvSpPr>
        <p:spPr>
          <a:xfrm flipH="1">
            <a:off x="6443662" y="2420050"/>
            <a:ext cx="19143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3" name="Google Shape;153;p26"/>
          <p:cNvSpPr txBox="1"/>
          <p:nvPr>
            <p:ph type="subTitle" idx="2"/>
          </p:nvPr>
        </p:nvSpPr>
        <p:spPr>
          <a:xfrm>
            <a:off x="1279837" y="2420050"/>
            <a:ext cx="19143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4" name="Google Shape;154;p26"/>
          <p:cNvSpPr txBox="1"/>
          <p:nvPr>
            <p:ph type="ctrTitle"/>
          </p:nvPr>
        </p:nvSpPr>
        <p:spPr>
          <a:xfrm>
            <a:off x="6443662" y="2035150"/>
            <a:ext cx="1914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5" name="Google Shape;155;p26"/>
          <p:cNvSpPr txBox="1"/>
          <p:nvPr>
            <p:ph type="ctrTitle" idx="3"/>
          </p:nvPr>
        </p:nvSpPr>
        <p:spPr>
          <a:xfrm>
            <a:off x="1279837" y="2035150"/>
            <a:ext cx="1914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6" name="Google Shape;156;p26"/>
          <p:cNvSpPr txBox="1"/>
          <p:nvPr>
            <p:ph type="subTitle" idx="4"/>
          </p:nvPr>
        </p:nvSpPr>
        <p:spPr>
          <a:xfrm>
            <a:off x="3861750" y="2420050"/>
            <a:ext cx="19143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7" name="Google Shape;157;p26"/>
          <p:cNvSpPr txBox="1"/>
          <p:nvPr>
            <p:ph type="ctrTitle" idx="5"/>
          </p:nvPr>
        </p:nvSpPr>
        <p:spPr>
          <a:xfrm>
            <a:off x="3861750" y="2035150"/>
            <a:ext cx="1914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8" name="Google Shape;158;p26"/>
          <p:cNvSpPr txBox="1"/>
          <p:nvPr>
            <p:ph type="ctrTitle" idx="6"/>
          </p:nvPr>
        </p:nvSpPr>
        <p:spPr>
          <a:xfrm>
            <a:off x="5045070" y="3904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02">
  <p:cSld name="CUSTOM_34">
    <p:bg>
      <p:bgPr>
        <a:solidFill>
          <a:schemeClr val="lt1"/>
        </a:solidFill>
        <a:effectLst/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/>
          <p:nvPr/>
        </p:nvSpPr>
        <p:spPr>
          <a:xfrm>
            <a:off x="0" y="-5827"/>
            <a:ext cx="9144329" cy="5196133"/>
          </a:xfrm>
          <a:custGeom>
            <a:avLst/>
            <a:gdLst/>
            <a:ahLst/>
            <a:cxnLst/>
            <a:rect l="l" t="t" r="r" b="b"/>
            <a:pathLst>
              <a:path w="285181" h="162050" extrusionOk="0">
                <a:moveTo>
                  <a:pt x="207306" y="1108"/>
                </a:moveTo>
                <a:lnTo>
                  <a:pt x="207686" y="4592"/>
                </a:lnTo>
                <a:lnTo>
                  <a:pt x="203538" y="5542"/>
                </a:lnTo>
                <a:lnTo>
                  <a:pt x="202619" y="1868"/>
                </a:lnTo>
                <a:lnTo>
                  <a:pt x="207306" y="1108"/>
                </a:lnTo>
                <a:close/>
                <a:moveTo>
                  <a:pt x="171014" y="412"/>
                </a:moveTo>
                <a:lnTo>
                  <a:pt x="172914" y="6017"/>
                </a:lnTo>
                <a:lnTo>
                  <a:pt x="163001" y="6017"/>
                </a:lnTo>
                <a:lnTo>
                  <a:pt x="163286" y="728"/>
                </a:lnTo>
                <a:lnTo>
                  <a:pt x="171014" y="412"/>
                </a:lnTo>
                <a:close/>
                <a:moveTo>
                  <a:pt x="174149" y="285"/>
                </a:moveTo>
                <a:cubicBezTo>
                  <a:pt x="174149" y="1995"/>
                  <a:pt x="174212" y="3927"/>
                  <a:pt x="174244" y="6017"/>
                </a:cubicBezTo>
                <a:lnTo>
                  <a:pt x="173421" y="6017"/>
                </a:lnTo>
                <a:lnTo>
                  <a:pt x="171489" y="412"/>
                </a:lnTo>
                <a:lnTo>
                  <a:pt x="174149" y="285"/>
                </a:lnTo>
                <a:close/>
                <a:moveTo>
                  <a:pt x="202144" y="1963"/>
                </a:moveTo>
                <a:lnTo>
                  <a:pt x="203094" y="5669"/>
                </a:lnTo>
                <a:lnTo>
                  <a:pt x="195272" y="7474"/>
                </a:lnTo>
                <a:lnTo>
                  <a:pt x="194829" y="3167"/>
                </a:lnTo>
                <a:lnTo>
                  <a:pt x="202144" y="1963"/>
                </a:lnTo>
                <a:close/>
                <a:moveTo>
                  <a:pt x="9058" y="1013"/>
                </a:moveTo>
                <a:lnTo>
                  <a:pt x="11433" y="1520"/>
                </a:lnTo>
                <a:lnTo>
                  <a:pt x="9723" y="8044"/>
                </a:lnTo>
                <a:lnTo>
                  <a:pt x="7760" y="7854"/>
                </a:lnTo>
                <a:lnTo>
                  <a:pt x="9058" y="1013"/>
                </a:lnTo>
                <a:close/>
                <a:moveTo>
                  <a:pt x="174244" y="6460"/>
                </a:moveTo>
                <a:cubicBezTo>
                  <a:pt x="174276" y="7157"/>
                  <a:pt x="174276" y="7854"/>
                  <a:pt x="174307" y="8551"/>
                </a:cubicBezTo>
                <a:lnTo>
                  <a:pt x="173579" y="6460"/>
                </a:lnTo>
                <a:close/>
                <a:moveTo>
                  <a:pt x="194354" y="3230"/>
                </a:moveTo>
                <a:lnTo>
                  <a:pt x="194829" y="7569"/>
                </a:lnTo>
                <a:lnTo>
                  <a:pt x="185740" y="9691"/>
                </a:lnTo>
                <a:lnTo>
                  <a:pt x="184948" y="4750"/>
                </a:lnTo>
                <a:lnTo>
                  <a:pt x="194354" y="3230"/>
                </a:lnTo>
                <a:close/>
                <a:moveTo>
                  <a:pt x="184473" y="4845"/>
                </a:moveTo>
                <a:lnTo>
                  <a:pt x="185296" y="9786"/>
                </a:lnTo>
                <a:lnTo>
                  <a:pt x="175257" y="10736"/>
                </a:lnTo>
                <a:cubicBezTo>
                  <a:pt x="175226" y="9247"/>
                  <a:pt x="175194" y="7791"/>
                  <a:pt x="175162" y="6365"/>
                </a:cubicBezTo>
                <a:lnTo>
                  <a:pt x="184473" y="4845"/>
                </a:lnTo>
                <a:close/>
                <a:moveTo>
                  <a:pt x="203221" y="6080"/>
                </a:moveTo>
                <a:lnTo>
                  <a:pt x="204140" y="9754"/>
                </a:lnTo>
                <a:lnTo>
                  <a:pt x="195652" y="11021"/>
                </a:lnTo>
                <a:lnTo>
                  <a:pt x="195336" y="7917"/>
                </a:lnTo>
                <a:lnTo>
                  <a:pt x="203221" y="6080"/>
                </a:lnTo>
                <a:close/>
                <a:moveTo>
                  <a:pt x="125759" y="2153"/>
                </a:moveTo>
                <a:lnTo>
                  <a:pt x="129907" y="8867"/>
                </a:lnTo>
                <a:lnTo>
                  <a:pt x="125094" y="11559"/>
                </a:lnTo>
                <a:lnTo>
                  <a:pt x="121578" y="3357"/>
                </a:lnTo>
                <a:lnTo>
                  <a:pt x="125759" y="2153"/>
                </a:lnTo>
                <a:close/>
                <a:moveTo>
                  <a:pt x="214115" y="1520"/>
                </a:moveTo>
                <a:lnTo>
                  <a:pt x="228905" y="2660"/>
                </a:lnTo>
                <a:lnTo>
                  <a:pt x="231185" y="9152"/>
                </a:lnTo>
                <a:lnTo>
                  <a:pt x="222539" y="9722"/>
                </a:lnTo>
                <a:lnTo>
                  <a:pt x="222476" y="9722"/>
                </a:lnTo>
                <a:lnTo>
                  <a:pt x="214115" y="12224"/>
                </a:lnTo>
                <a:lnTo>
                  <a:pt x="214115" y="1520"/>
                </a:lnTo>
                <a:close/>
                <a:moveTo>
                  <a:pt x="207750" y="5035"/>
                </a:moveTo>
                <a:lnTo>
                  <a:pt x="208605" y="13079"/>
                </a:lnTo>
                <a:lnTo>
                  <a:pt x="205121" y="12351"/>
                </a:lnTo>
                <a:lnTo>
                  <a:pt x="205121" y="11908"/>
                </a:lnTo>
                <a:cubicBezTo>
                  <a:pt x="205121" y="11876"/>
                  <a:pt x="205121" y="11844"/>
                  <a:pt x="205121" y="11844"/>
                </a:cubicBezTo>
                <a:lnTo>
                  <a:pt x="203664" y="5985"/>
                </a:lnTo>
                <a:lnTo>
                  <a:pt x="207750" y="5035"/>
                </a:lnTo>
                <a:close/>
                <a:moveTo>
                  <a:pt x="185391" y="10261"/>
                </a:moveTo>
                <a:lnTo>
                  <a:pt x="186056" y="14156"/>
                </a:lnTo>
                <a:lnTo>
                  <a:pt x="175352" y="13903"/>
                </a:lnTo>
                <a:cubicBezTo>
                  <a:pt x="175321" y="13016"/>
                  <a:pt x="175321" y="12098"/>
                  <a:pt x="175289" y="11179"/>
                </a:cubicBezTo>
                <a:lnTo>
                  <a:pt x="185391" y="10261"/>
                </a:lnTo>
                <a:close/>
                <a:moveTo>
                  <a:pt x="39239" y="4465"/>
                </a:moveTo>
                <a:lnTo>
                  <a:pt x="40695" y="7062"/>
                </a:lnTo>
                <a:cubicBezTo>
                  <a:pt x="40442" y="7347"/>
                  <a:pt x="40379" y="7759"/>
                  <a:pt x="40505" y="8139"/>
                </a:cubicBezTo>
                <a:lnTo>
                  <a:pt x="42374" y="13618"/>
                </a:lnTo>
                <a:lnTo>
                  <a:pt x="40379" y="14251"/>
                </a:lnTo>
                <a:lnTo>
                  <a:pt x="39840" y="12414"/>
                </a:lnTo>
                <a:cubicBezTo>
                  <a:pt x="39809" y="12319"/>
                  <a:pt x="39745" y="12256"/>
                  <a:pt x="39650" y="12256"/>
                </a:cubicBezTo>
                <a:lnTo>
                  <a:pt x="37370" y="12003"/>
                </a:lnTo>
                <a:lnTo>
                  <a:pt x="34742" y="8234"/>
                </a:lnTo>
                <a:lnTo>
                  <a:pt x="39239" y="4465"/>
                </a:lnTo>
                <a:close/>
                <a:moveTo>
                  <a:pt x="194860" y="8044"/>
                </a:moveTo>
                <a:lnTo>
                  <a:pt x="195557" y="14409"/>
                </a:lnTo>
                <a:lnTo>
                  <a:pt x="195557" y="14409"/>
                </a:lnTo>
                <a:lnTo>
                  <a:pt x="186468" y="14188"/>
                </a:lnTo>
                <a:lnTo>
                  <a:pt x="185803" y="10134"/>
                </a:lnTo>
                <a:lnTo>
                  <a:pt x="194860" y="8044"/>
                </a:lnTo>
                <a:close/>
                <a:moveTo>
                  <a:pt x="23879" y="7316"/>
                </a:moveTo>
                <a:lnTo>
                  <a:pt x="26254" y="7917"/>
                </a:lnTo>
                <a:lnTo>
                  <a:pt x="26571" y="14473"/>
                </a:lnTo>
                <a:lnTo>
                  <a:pt x="20174" y="15169"/>
                </a:lnTo>
                <a:lnTo>
                  <a:pt x="18812" y="9216"/>
                </a:lnTo>
                <a:lnTo>
                  <a:pt x="23879" y="7316"/>
                </a:lnTo>
                <a:close/>
                <a:moveTo>
                  <a:pt x="7506" y="8329"/>
                </a:moveTo>
                <a:lnTo>
                  <a:pt x="9628" y="8519"/>
                </a:lnTo>
                <a:lnTo>
                  <a:pt x="9280" y="16278"/>
                </a:lnTo>
                <a:lnTo>
                  <a:pt x="2503" y="14504"/>
                </a:lnTo>
                <a:lnTo>
                  <a:pt x="3009" y="10482"/>
                </a:lnTo>
                <a:lnTo>
                  <a:pt x="7506" y="8329"/>
                </a:lnTo>
                <a:close/>
                <a:moveTo>
                  <a:pt x="10103" y="8551"/>
                </a:moveTo>
                <a:lnTo>
                  <a:pt x="18369" y="9279"/>
                </a:lnTo>
                <a:lnTo>
                  <a:pt x="19731" y="15201"/>
                </a:lnTo>
                <a:lnTo>
                  <a:pt x="9755" y="16309"/>
                </a:lnTo>
                <a:lnTo>
                  <a:pt x="10103" y="8551"/>
                </a:lnTo>
                <a:close/>
                <a:moveTo>
                  <a:pt x="204266" y="10229"/>
                </a:moveTo>
                <a:lnTo>
                  <a:pt x="204678" y="11939"/>
                </a:lnTo>
                <a:lnTo>
                  <a:pt x="204678" y="19191"/>
                </a:lnTo>
                <a:lnTo>
                  <a:pt x="196032" y="14504"/>
                </a:lnTo>
                <a:lnTo>
                  <a:pt x="195716" y="11496"/>
                </a:lnTo>
                <a:lnTo>
                  <a:pt x="204266" y="10229"/>
                </a:lnTo>
                <a:close/>
                <a:moveTo>
                  <a:pt x="205121" y="12826"/>
                </a:moveTo>
                <a:lnTo>
                  <a:pt x="208668" y="13523"/>
                </a:lnTo>
                <a:lnTo>
                  <a:pt x="209365" y="19793"/>
                </a:lnTo>
                <a:lnTo>
                  <a:pt x="205121" y="19350"/>
                </a:lnTo>
                <a:lnTo>
                  <a:pt x="205121" y="12826"/>
                </a:lnTo>
                <a:close/>
                <a:moveTo>
                  <a:pt x="231343" y="9596"/>
                </a:moveTo>
                <a:lnTo>
                  <a:pt x="232135" y="11749"/>
                </a:lnTo>
                <a:lnTo>
                  <a:pt x="214115" y="20553"/>
                </a:lnTo>
                <a:lnTo>
                  <a:pt x="214115" y="12699"/>
                </a:lnTo>
                <a:lnTo>
                  <a:pt x="222603" y="10197"/>
                </a:lnTo>
                <a:lnTo>
                  <a:pt x="231343" y="9596"/>
                </a:lnTo>
                <a:close/>
                <a:moveTo>
                  <a:pt x="1014" y="14599"/>
                </a:moveTo>
                <a:lnTo>
                  <a:pt x="5321" y="15708"/>
                </a:lnTo>
                <a:lnTo>
                  <a:pt x="4593" y="21693"/>
                </a:lnTo>
                <a:lnTo>
                  <a:pt x="444" y="20870"/>
                </a:lnTo>
                <a:lnTo>
                  <a:pt x="1014" y="14599"/>
                </a:lnTo>
                <a:close/>
                <a:moveTo>
                  <a:pt x="67044" y="3515"/>
                </a:moveTo>
                <a:lnTo>
                  <a:pt x="76070" y="5827"/>
                </a:lnTo>
                <a:lnTo>
                  <a:pt x="75563" y="8614"/>
                </a:lnTo>
                <a:cubicBezTo>
                  <a:pt x="74075" y="10862"/>
                  <a:pt x="72903" y="12636"/>
                  <a:pt x="72491" y="13333"/>
                </a:cubicBezTo>
                <a:lnTo>
                  <a:pt x="59317" y="22042"/>
                </a:lnTo>
                <a:lnTo>
                  <a:pt x="54852" y="20933"/>
                </a:lnTo>
                <a:lnTo>
                  <a:pt x="55485" y="6175"/>
                </a:lnTo>
                <a:lnTo>
                  <a:pt x="65714" y="8836"/>
                </a:lnTo>
                <a:lnTo>
                  <a:pt x="65746" y="8836"/>
                </a:lnTo>
                <a:cubicBezTo>
                  <a:pt x="65809" y="8836"/>
                  <a:pt x="65841" y="8836"/>
                  <a:pt x="65872" y="8804"/>
                </a:cubicBezTo>
                <a:cubicBezTo>
                  <a:pt x="65936" y="8772"/>
                  <a:pt x="65967" y="8709"/>
                  <a:pt x="65967" y="8677"/>
                </a:cubicBezTo>
                <a:lnTo>
                  <a:pt x="67044" y="3515"/>
                </a:lnTo>
                <a:close/>
                <a:moveTo>
                  <a:pt x="42501" y="14061"/>
                </a:moveTo>
                <a:lnTo>
                  <a:pt x="45414" y="22612"/>
                </a:lnTo>
                <a:lnTo>
                  <a:pt x="42659" y="22200"/>
                </a:lnTo>
                <a:lnTo>
                  <a:pt x="40505" y="14726"/>
                </a:lnTo>
                <a:lnTo>
                  <a:pt x="42501" y="14061"/>
                </a:lnTo>
                <a:close/>
                <a:moveTo>
                  <a:pt x="186437" y="19856"/>
                </a:moveTo>
                <a:lnTo>
                  <a:pt x="192644" y="21788"/>
                </a:lnTo>
                <a:lnTo>
                  <a:pt x="192644" y="23530"/>
                </a:lnTo>
                <a:lnTo>
                  <a:pt x="186532" y="23530"/>
                </a:lnTo>
                <a:cubicBezTo>
                  <a:pt x="186468" y="22200"/>
                  <a:pt x="186437" y="20965"/>
                  <a:pt x="186437" y="19856"/>
                </a:cubicBezTo>
                <a:close/>
                <a:moveTo>
                  <a:pt x="186563" y="14663"/>
                </a:moveTo>
                <a:lnTo>
                  <a:pt x="195747" y="14884"/>
                </a:lnTo>
                <a:lnTo>
                  <a:pt x="202841" y="18685"/>
                </a:lnTo>
                <a:lnTo>
                  <a:pt x="200118" y="23625"/>
                </a:lnTo>
                <a:lnTo>
                  <a:pt x="197932" y="22928"/>
                </a:lnTo>
                <a:lnTo>
                  <a:pt x="198566" y="21028"/>
                </a:lnTo>
                <a:cubicBezTo>
                  <a:pt x="198605" y="20850"/>
                  <a:pt x="198459" y="20733"/>
                  <a:pt x="198321" y="20733"/>
                </a:cubicBezTo>
                <a:cubicBezTo>
                  <a:pt x="198238" y="20733"/>
                  <a:pt x="198158" y="20775"/>
                  <a:pt x="198122" y="20870"/>
                </a:cubicBezTo>
                <a:lnTo>
                  <a:pt x="197489" y="22770"/>
                </a:lnTo>
                <a:lnTo>
                  <a:pt x="186437" y="19381"/>
                </a:lnTo>
                <a:cubicBezTo>
                  <a:pt x="186468" y="16911"/>
                  <a:pt x="186627" y="15264"/>
                  <a:pt x="186627" y="15233"/>
                </a:cubicBezTo>
                <a:cubicBezTo>
                  <a:pt x="186658" y="15201"/>
                  <a:pt x="186658" y="15169"/>
                  <a:pt x="186658" y="15169"/>
                </a:cubicBezTo>
                <a:lnTo>
                  <a:pt x="186563" y="14663"/>
                </a:lnTo>
                <a:close/>
                <a:moveTo>
                  <a:pt x="35027" y="16309"/>
                </a:moveTo>
                <a:lnTo>
                  <a:pt x="36515" y="23087"/>
                </a:lnTo>
                <a:lnTo>
                  <a:pt x="28915" y="24797"/>
                </a:lnTo>
                <a:lnTo>
                  <a:pt x="27426" y="18368"/>
                </a:lnTo>
                <a:lnTo>
                  <a:pt x="35027" y="16309"/>
                </a:lnTo>
                <a:close/>
                <a:moveTo>
                  <a:pt x="203253" y="18906"/>
                </a:moveTo>
                <a:lnTo>
                  <a:pt x="204678" y="19698"/>
                </a:lnTo>
                <a:lnTo>
                  <a:pt x="204678" y="25018"/>
                </a:lnTo>
                <a:lnTo>
                  <a:pt x="203633" y="24702"/>
                </a:lnTo>
                <a:lnTo>
                  <a:pt x="200561" y="23752"/>
                </a:lnTo>
                <a:lnTo>
                  <a:pt x="203253" y="18906"/>
                </a:lnTo>
                <a:close/>
                <a:moveTo>
                  <a:pt x="174656" y="21186"/>
                </a:moveTo>
                <a:cubicBezTo>
                  <a:pt x="174719" y="22612"/>
                  <a:pt x="174782" y="23942"/>
                  <a:pt x="174846" y="25050"/>
                </a:cubicBezTo>
                <a:lnTo>
                  <a:pt x="167435" y="25050"/>
                </a:lnTo>
                <a:lnTo>
                  <a:pt x="166928" y="21440"/>
                </a:lnTo>
                <a:lnTo>
                  <a:pt x="174656" y="21186"/>
                </a:lnTo>
                <a:close/>
                <a:moveTo>
                  <a:pt x="205121" y="19793"/>
                </a:moveTo>
                <a:lnTo>
                  <a:pt x="209397" y="20268"/>
                </a:lnTo>
                <a:lnTo>
                  <a:pt x="210093" y="26697"/>
                </a:lnTo>
                <a:lnTo>
                  <a:pt x="210093" y="26697"/>
                </a:lnTo>
                <a:lnTo>
                  <a:pt x="205121" y="25145"/>
                </a:lnTo>
                <a:lnTo>
                  <a:pt x="205121" y="19793"/>
                </a:lnTo>
                <a:close/>
                <a:moveTo>
                  <a:pt x="71129" y="16943"/>
                </a:moveTo>
                <a:lnTo>
                  <a:pt x="71129" y="16943"/>
                </a:lnTo>
                <a:cubicBezTo>
                  <a:pt x="70338" y="19381"/>
                  <a:pt x="69008" y="23403"/>
                  <a:pt x="67582" y="27425"/>
                </a:cubicBezTo>
                <a:lnTo>
                  <a:pt x="59760" y="24512"/>
                </a:lnTo>
                <a:lnTo>
                  <a:pt x="71129" y="16943"/>
                </a:lnTo>
                <a:close/>
                <a:moveTo>
                  <a:pt x="200529" y="24195"/>
                </a:moveTo>
                <a:lnTo>
                  <a:pt x="203316" y="25082"/>
                </a:lnTo>
                <a:lnTo>
                  <a:pt x="203538" y="29927"/>
                </a:lnTo>
                <a:lnTo>
                  <a:pt x="200529" y="29927"/>
                </a:lnTo>
                <a:lnTo>
                  <a:pt x="200529" y="24195"/>
                </a:lnTo>
                <a:close/>
                <a:moveTo>
                  <a:pt x="203791" y="25240"/>
                </a:moveTo>
                <a:lnTo>
                  <a:pt x="206641" y="26127"/>
                </a:lnTo>
                <a:cubicBezTo>
                  <a:pt x="206641" y="26159"/>
                  <a:pt x="206641" y="26159"/>
                  <a:pt x="206641" y="26190"/>
                </a:cubicBezTo>
                <a:lnTo>
                  <a:pt x="206641" y="29927"/>
                </a:lnTo>
                <a:lnTo>
                  <a:pt x="204013" y="29927"/>
                </a:lnTo>
                <a:lnTo>
                  <a:pt x="203791" y="25240"/>
                </a:lnTo>
                <a:close/>
                <a:moveTo>
                  <a:pt x="207085" y="26254"/>
                </a:moveTo>
                <a:lnTo>
                  <a:pt x="210157" y="27204"/>
                </a:lnTo>
                <a:lnTo>
                  <a:pt x="210442" y="29927"/>
                </a:lnTo>
                <a:lnTo>
                  <a:pt x="207085" y="29927"/>
                </a:lnTo>
                <a:lnTo>
                  <a:pt x="207085" y="26254"/>
                </a:lnTo>
                <a:close/>
                <a:moveTo>
                  <a:pt x="27901" y="14061"/>
                </a:moveTo>
                <a:lnTo>
                  <a:pt x="29263" y="17418"/>
                </a:lnTo>
                <a:lnTo>
                  <a:pt x="27109" y="17988"/>
                </a:lnTo>
                <a:cubicBezTo>
                  <a:pt x="26983" y="18020"/>
                  <a:pt x="26919" y="18146"/>
                  <a:pt x="26951" y="18273"/>
                </a:cubicBezTo>
                <a:lnTo>
                  <a:pt x="29738" y="30434"/>
                </a:lnTo>
                <a:lnTo>
                  <a:pt x="16690" y="30655"/>
                </a:lnTo>
                <a:lnTo>
                  <a:pt x="15360" y="22358"/>
                </a:lnTo>
                <a:cubicBezTo>
                  <a:pt x="15360" y="22263"/>
                  <a:pt x="15234" y="22168"/>
                  <a:pt x="15139" y="22168"/>
                </a:cubicBezTo>
                <a:lnTo>
                  <a:pt x="8646" y="22517"/>
                </a:lnTo>
                <a:lnTo>
                  <a:pt x="5036" y="21788"/>
                </a:lnTo>
                <a:lnTo>
                  <a:pt x="5764" y="15834"/>
                </a:lnTo>
                <a:lnTo>
                  <a:pt x="9470" y="16816"/>
                </a:lnTo>
                <a:lnTo>
                  <a:pt x="9533" y="16816"/>
                </a:lnTo>
                <a:lnTo>
                  <a:pt x="26856" y="14916"/>
                </a:lnTo>
                <a:cubicBezTo>
                  <a:pt x="26888" y="14916"/>
                  <a:pt x="26919" y="14916"/>
                  <a:pt x="26951" y="14884"/>
                </a:cubicBezTo>
                <a:lnTo>
                  <a:pt x="27901" y="14061"/>
                </a:lnTo>
                <a:close/>
                <a:moveTo>
                  <a:pt x="14948" y="22643"/>
                </a:moveTo>
                <a:lnTo>
                  <a:pt x="16184" y="30655"/>
                </a:lnTo>
                <a:lnTo>
                  <a:pt x="8140" y="30782"/>
                </a:lnTo>
                <a:lnTo>
                  <a:pt x="8140" y="30782"/>
                </a:lnTo>
                <a:lnTo>
                  <a:pt x="8836" y="22960"/>
                </a:lnTo>
                <a:lnTo>
                  <a:pt x="14948" y="22643"/>
                </a:lnTo>
                <a:close/>
                <a:moveTo>
                  <a:pt x="36610" y="23530"/>
                </a:moveTo>
                <a:lnTo>
                  <a:pt x="38384" y="31827"/>
                </a:lnTo>
                <a:lnTo>
                  <a:pt x="38384" y="31827"/>
                </a:lnTo>
                <a:lnTo>
                  <a:pt x="30213" y="30497"/>
                </a:lnTo>
                <a:lnTo>
                  <a:pt x="29041" y="25240"/>
                </a:lnTo>
                <a:lnTo>
                  <a:pt x="36610" y="23530"/>
                </a:lnTo>
                <a:close/>
                <a:moveTo>
                  <a:pt x="208225" y="1077"/>
                </a:moveTo>
                <a:lnTo>
                  <a:pt x="213640" y="1488"/>
                </a:lnTo>
                <a:lnTo>
                  <a:pt x="213640" y="20838"/>
                </a:lnTo>
                <a:cubicBezTo>
                  <a:pt x="213609" y="20901"/>
                  <a:pt x="213609" y="20965"/>
                  <a:pt x="213640" y="21028"/>
                </a:cubicBezTo>
                <a:lnTo>
                  <a:pt x="213640" y="21598"/>
                </a:lnTo>
                <a:cubicBezTo>
                  <a:pt x="213640" y="21598"/>
                  <a:pt x="213640" y="21630"/>
                  <a:pt x="213640" y="21662"/>
                </a:cubicBezTo>
                <a:lnTo>
                  <a:pt x="216237" y="29484"/>
                </a:lnTo>
                <a:lnTo>
                  <a:pt x="211582" y="31827"/>
                </a:lnTo>
                <a:lnTo>
                  <a:pt x="208732" y="5732"/>
                </a:lnTo>
                <a:lnTo>
                  <a:pt x="208763" y="5732"/>
                </a:lnTo>
                <a:lnTo>
                  <a:pt x="211740" y="6397"/>
                </a:lnTo>
                <a:lnTo>
                  <a:pt x="211740" y="9057"/>
                </a:lnTo>
                <a:lnTo>
                  <a:pt x="209397" y="8804"/>
                </a:lnTo>
                <a:cubicBezTo>
                  <a:pt x="209270" y="8804"/>
                  <a:pt x="209143" y="8899"/>
                  <a:pt x="209143" y="9026"/>
                </a:cubicBezTo>
                <a:cubicBezTo>
                  <a:pt x="209143" y="9152"/>
                  <a:pt x="209207" y="9247"/>
                  <a:pt x="209333" y="9279"/>
                </a:cubicBezTo>
                <a:lnTo>
                  <a:pt x="211962" y="9532"/>
                </a:lnTo>
                <a:cubicBezTo>
                  <a:pt x="212025" y="9532"/>
                  <a:pt x="212088" y="9532"/>
                  <a:pt x="212120" y="9501"/>
                </a:cubicBezTo>
                <a:cubicBezTo>
                  <a:pt x="212183" y="9437"/>
                  <a:pt x="212215" y="9374"/>
                  <a:pt x="212215" y="9311"/>
                </a:cubicBezTo>
                <a:lnTo>
                  <a:pt x="212215" y="6239"/>
                </a:lnTo>
                <a:cubicBezTo>
                  <a:pt x="212215" y="6144"/>
                  <a:pt x="212120" y="6049"/>
                  <a:pt x="212025" y="6017"/>
                </a:cubicBezTo>
                <a:lnTo>
                  <a:pt x="208890" y="5320"/>
                </a:lnTo>
                <a:cubicBezTo>
                  <a:pt x="208871" y="5311"/>
                  <a:pt x="208853" y="5307"/>
                  <a:pt x="208834" y="5307"/>
                </a:cubicBezTo>
                <a:cubicBezTo>
                  <a:pt x="208789" y="5307"/>
                  <a:pt x="208745" y="5330"/>
                  <a:pt x="208700" y="5352"/>
                </a:cubicBezTo>
                <a:lnTo>
                  <a:pt x="208225" y="1077"/>
                </a:lnTo>
                <a:close/>
                <a:moveTo>
                  <a:pt x="34393" y="8551"/>
                </a:moveTo>
                <a:lnTo>
                  <a:pt x="37054" y="12351"/>
                </a:lnTo>
                <a:cubicBezTo>
                  <a:pt x="37085" y="12414"/>
                  <a:pt x="37149" y="12446"/>
                  <a:pt x="37212" y="12446"/>
                </a:cubicBezTo>
                <a:lnTo>
                  <a:pt x="39460" y="12699"/>
                </a:lnTo>
                <a:lnTo>
                  <a:pt x="42247" y="22453"/>
                </a:lnTo>
                <a:cubicBezTo>
                  <a:pt x="42279" y="22548"/>
                  <a:pt x="42342" y="22612"/>
                  <a:pt x="42437" y="22643"/>
                </a:cubicBezTo>
                <a:lnTo>
                  <a:pt x="45604" y="23087"/>
                </a:lnTo>
                <a:lnTo>
                  <a:pt x="47853" y="29705"/>
                </a:lnTo>
                <a:cubicBezTo>
                  <a:pt x="46966" y="30275"/>
                  <a:pt x="45351" y="31352"/>
                  <a:pt x="43197" y="32587"/>
                </a:cubicBezTo>
                <a:lnTo>
                  <a:pt x="38859" y="31891"/>
                </a:lnTo>
                <a:cubicBezTo>
                  <a:pt x="38859" y="31859"/>
                  <a:pt x="38859" y="31827"/>
                  <a:pt x="38859" y="31796"/>
                </a:cubicBezTo>
                <a:lnTo>
                  <a:pt x="35438" y="15961"/>
                </a:lnTo>
                <a:cubicBezTo>
                  <a:pt x="35407" y="15898"/>
                  <a:pt x="35375" y="15834"/>
                  <a:pt x="35343" y="15803"/>
                </a:cubicBezTo>
                <a:cubicBezTo>
                  <a:pt x="35299" y="15780"/>
                  <a:pt x="35254" y="15758"/>
                  <a:pt x="35209" y="15758"/>
                </a:cubicBezTo>
                <a:cubicBezTo>
                  <a:pt x="35190" y="15758"/>
                  <a:pt x="35172" y="15762"/>
                  <a:pt x="35153" y="15771"/>
                </a:cubicBezTo>
                <a:lnTo>
                  <a:pt x="29738" y="17260"/>
                </a:lnTo>
                <a:lnTo>
                  <a:pt x="28313" y="13713"/>
                </a:lnTo>
                <a:lnTo>
                  <a:pt x="34393" y="8551"/>
                </a:lnTo>
                <a:close/>
                <a:moveTo>
                  <a:pt x="52096" y="33157"/>
                </a:moveTo>
                <a:lnTo>
                  <a:pt x="52666" y="36229"/>
                </a:lnTo>
                <a:lnTo>
                  <a:pt x="47378" y="38414"/>
                </a:lnTo>
                <a:lnTo>
                  <a:pt x="46554" y="37053"/>
                </a:lnTo>
                <a:lnTo>
                  <a:pt x="52096" y="33157"/>
                </a:lnTo>
                <a:close/>
                <a:moveTo>
                  <a:pt x="30245" y="30941"/>
                </a:moveTo>
                <a:lnTo>
                  <a:pt x="42596" y="32967"/>
                </a:lnTo>
                <a:cubicBezTo>
                  <a:pt x="39144" y="34931"/>
                  <a:pt x="34583" y="37243"/>
                  <a:pt x="29896" y="38699"/>
                </a:cubicBezTo>
                <a:lnTo>
                  <a:pt x="30245" y="30941"/>
                </a:lnTo>
                <a:close/>
                <a:moveTo>
                  <a:pt x="211043" y="35184"/>
                </a:moveTo>
                <a:lnTo>
                  <a:pt x="211265" y="37021"/>
                </a:lnTo>
                <a:lnTo>
                  <a:pt x="199516" y="39428"/>
                </a:lnTo>
                <a:lnTo>
                  <a:pt x="198312" y="35944"/>
                </a:lnTo>
                <a:lnTo>
                  <a:pt x="211043" y="35184"/>
                </a:lnTo>
                <a:close/>
                <a:moveTo>
                  <a:pt x="29801" y="30909"/>
                </a:moveTo>
                <a:lnTo>
                  <a:pt x="29421" y="38826"/>
                </a:lnTo>
                <a:cubicBezTo>
                  <a:pt x="27268" y="39491"/>
                  <a:pt x="25051" y="39934"/>
                  <a:pt x="22802" y="40093"/>
                </a:cubicBezTo>
                <a:cubicBezTo>
                  <a:pt x="22068" y="40137"/>
                  <a:pt x="21339" y="40161"/>
                  <a:pt x="20615" y="40161"/>
                </a:cubicBezTo>
                <a:cubicBezTo>
                  <a:pt x="19779" y="40161"/>
                  <a:pt x="18947" y="40129"/>
                  <a:pt x="18115" y="40061"/>
                </a:cubicBezTo>
                <a:lnTo>
                  <a:pt x="16722" y="31099"/>
                </a:lnTo>
                <a:lnTo>
                  <a:pt x="29801" y="30909"/>
                </a:lnTo>
                <a:close/>
                <a:moveTo>
                  <a:pt x="59254" y="24828"/>
                </a:moveTo>
                <a:lnTo>
                  <a:pt x="67424" y="27869"/>
                </a:lnTo>
                <a:cubicBezTo>
                  <a:pt x="65461" y="33506"/>
                  <a:pt x="63339" y="39111"/>
                  <a:pt x="62262" y="40346"/>
                </a:cubicBezTo>
                <a:cubicBezTo>
                  <a:pt x="61945" y="40726"/>
                  <a:pt x="61597" y="41043"/>
                  <a:pt x="61249" y="41360"/>
                </a:cubicBezTo>
                <a:lnTo>
                  <a:pt x="53110" y="36229"/>
                </a:lnTo>
                <a:lnTo>
                  <a:pt x="52445" y="32714"/>
                </a:lnTo>
                <a:lnTo>
                  <a:pt x="51875" y="29737"/>
                </a:lnTo>
                <a:lnTo>
                  <a:pt x="59254" y="24828"/>
                </a:lnTo>
                <a:close/>
                <a:moveTo>
                  <a:pt x="179026" y="23688"/>
                </a:moveTo>
                <a:lnTo>
                  <a:pt x="177347" y="42563"/>
                </a:lnTo>
                <a:cubicBezTo>
                  <a:pt x="176872" y="36324"/>
                  <a:pt x="176366" y="30180"/>
                  <a:pt x="176049" y="28344"/>
                </a:cubicBezTo>
                <a:cubicBezTo>
                  <a:pt x="175954" y="27805"/>
                  <a:pt x="175859" y="26729"/>
                  <a:pt x="175796" y="25303"/>
                </a:cubicBezTo>
                <a:lnTo>
                  <a:pt x="179026" y="23688"/>
                </a:lnTo>
                <a:close/>
                <a:moveTo>
                  <a:pt x="211297" y="37496"/>
                </a:moveTo>
                <a:lnTo>
                  <a:pt x="211518" y="39491"/>
                </a:lnTo>
                <a:lnTo>
                  <a:pt x="201004" y="43798"/>
                </a:lnTo>
                <a:lnTo>
                  <a:pt x="199643" y="39871"/>
                </a:lnTo>
                <a:lnTo>
                  <a:pt x="211297" y="37496"/>
                </a:lnTo>
                <a:close/>
                <a:moveTo>
                  <a:pt x="175352" y="14346"/>
                </a:moveTo>
                <a:lnTo>
                  <a:pt x="186088" y="14631"/>
                </a:lnTo>
                <a:lnTo>
                  <a:pt x="186183" y="15201"/>
                </a:lnTo>
                <a:cubicBezTo>
                  <a:pt x="186183" y="15454"/>
                  <a:pt x="186025" y="17133"/>
                  <a:pt x="185993" y="19540"/>
                </a:cubicBezTo>
                <a:lnTo>
                  <a:pt x="185993" y="19571"/>
                </a:lnTo>
                <a:cubicBezTo>
                  <a:pt x="185993" y="20806"/>
                  <a:pt x="185993" y="22232"/>
                  <a:pt x="186088" y="23752"/>
                </a:cubicBezTo>
                <a:lnTo>
                  <a:pt x="186088" y="23783"/>
                </a:lnTo>
                <a:cubicBezTo>
                  <a:pt x="186215" y="26095"/>
                  <a:pt x="186532" y="28375"/>
                  <a:pt x="187038" y="30655"/>
                </a:cubicBezTo>
                <a:cubicBezTo>
                  <a:pt x="187608" y="33094"/>
                  <a:pt x="189065" y="38351"/>
                  <a:pt x="190744" y="44210"/>
                </a:cubicBezTo>
                <a:lnTo>
                  <a:pt x="177601" y="46522"/>
                </a:lnTo>
                <a:cubicBezTo>
                  <a:pt x="177569" y="46142"/>
                  <a:pt x="177538" y="45762"/>
                  <a:pt x="177506" y="45382"/>
                </a:cubicBezTo>
                <a:lnTo>
                  <a:pt x="179501" y="23372"/>
                </a:lnTo>
                <a:cubicBezTo>
                  <a:pt x="179501" y="23277"/>
                  <a:pt x="179469" y="23182"/>
                  <a:pt x="179406" y="23150"/>
                </a:cubicBezTo>
                <a:cubicBezTo>
                  <a:pt x="179374" y="23134"/>
                  <a:pt x="179335" y="23126"/>
                  <a:pt x="179295" y="23126"/>
                </a:cubicBezTo>
                <a:cubicBezTo>
                  <a:pt x="179256" y="23126"/>
                  <a:pt x="179216" y="23134"/>
                  <a:pt x="179184" y="23150"/>
                </a:cubicBezTo>
                <a:lnTo>
                  <a:pt x="175764" y="24828"/>
                </a:lnTo>
                <a:cubicBezTo>
                  <a:pt x="175606" y="22137"/>
                  <a:pt x="175479" y="18336"/>
                  <a:pt x="175352" y="14346"/>
                </a:cubicBezTo>
                <a:close/>
                <a:moveTo>
                  <a:pt x="52951" y="36673"/>
                </a:moveTo>
                <a:lnTo>
                  <a:pt x="60869" y="41676"/>
                </a:lnTo>
                <a:cubicBezTo>
                  <a:pt x="57797" y="44115"/>
                  <a:pt x="52286" y="46617"/>
                  <a:pt x="50576" y="47155"/>
                </a:cubicBezTo>
                <a:cubicBezTo>
                  <a:pt x="49974" y="47408"/>
                  <a:pt x="49404" y="47693"/>
                  <a:pt x="48834" y="48010"/>
                </a:cubicBezTo>
                <a:cubicBezTo>
                  <a:pt x="47093" y="48010"/>
                  <a:pt x="44749" y="48232"/>
                  <a:pt x="42659" y="48422"/>
                </a:cubicBezTo>
                <a:cubicBezTo>
                  <a:pt x="44812" y="46838"/>
                  <a:pt x="47409" y="42626"/>
                  <a:pt x="47663" y="42215"/>
                </a:cubicBezTo>
                <a:lnTo>
                  <a:pt x="52951" y="36673"/>
                </a:lnTo>
                <a:close/>
                <a:moveTo>
                  <a:pt x="51495" y="29990"/>
                </a:moveTo>
                <a:lnTo>
                  <a:pt x="52001" y="32682"/>
                </a:lnTo>
                <a:lnTo>
                  <a:pt x="46111" y="36831"/>
                </a:lnTo>
                <a:cubicBezTo>
                  <a:pt x="46016" y="36894"/>
                  <a:pt x="45984" y="37021"/>
                  <a:pt x="46048" y="37116"/>
                </a:cubicBezTo>
                <a:lnTo>
                  <a:pt x="47093" y="38826"/>
                </a:lnTo>
                <a:cubicBezTo>
                  <a:pt x="47140" y="38897"/>
                  <a:pt x="47223" y="38933"/>
                  <a:pt x="47302" y="38933"/>
                </a:cubicBezTo>
                <a:cubicBezTo>
                  <a:pt x="47328" y="38933"/>
                  <a:pt x="47354" y="38929"/>
                  <a:pt x="47378" y="38921"/>
                </a:cubicBezTo>
                <a:lnTo>
                  <a:pt x="52033" y="36989"/>
                </a:lnTo>
                <a:lnTo>
                  <a:pt x="52033" y="36989"/>
                </a:lnTo>
                <a:lnTo>
                  <a:pt x="47378" y="41930"/>
                </a:lnTo>
                <a:cubicBezTo>
                  <a:pt x="47346" y="41930"/>
                  <a:pt x="47346" y="41930"/>
                  <a:pt x="47346" y="41961"/>
                </a:cubicBezTo>
                <a:cubicBezTo>
                  <a:pt x="47314" y="42025"/>
                  <a:pt x="43704" y="47883"/>
                  <a:pt x="41582" y="48517"/>
                </a:cubicBezTo>
                <a:lnTo>
                  <a:pt x="41487" y="48517"/>
                </a:lnTo>
                <a:lnTo>
                  <a:pt x="41170" y="48548"/>
                </a:lnTo>
                <a:lnTo>
                  <a:pt x="41170" y="44336"/>
                </a:lnTo>
                <a:cubicBezTo>
                  <a:pt x="41170" y="44241"/>
                  <a:pt x="41075" y="44146"/>
                  <a:pt x="40980" y="44115"/>
                </a:cubicBezTo>
                <a:lnTo>
                  <a:pt x="29200" y="41296"/>
                </a:lnTo>
                <a:cubicBezTo>
                  <a:pt x="39460" y="38478"/>
                  <a:pt x="49214" y="31542"/>
                  <a:pt x="49879" y="31099"/>
                </a:cubicBezTo>
                <a:lnTo>
                  <a:pt x="51495" y="29990"/>
                </a:lnTo>
                <a:close/>
                <a:moveTo>
                  <a:pt x="232262" y="12193"/>
                </a:moveTo>
                <a:lnTo>
                  <a:pt x="233085" y="14504"/>
                </a:lnTo>
                <a:cubicBezTo>
                  <a:pt x="233085" y="14504"/>
                  <a:pt x="233085" y="14536"/>
                  <a:pt x="233085" y="14536"/>
                </a:cubicBezTo>
                <a:cubicBezTo>
                  <a:pt x="233433" y="15486"/>
                  <a:pt x="235334" y="19160"/>
                  <a:pt x="237740" y="23720"/>
                </a:cubicBezTo>
                <a:lnTo>
                  <a:pt x="218644" y="33221"/>
                </a:lnTo>
                <a:cubicBezTo>
                  <a:pt x="218549" y="33252"/>
                  <a:pt x="218486" y="33411"/>
                  <a:pt x="218549" y="33506"/>
                </a:cubicBezTo>
                <a:cubicBezTo>
                  <a:pt x="218581" y="33601"/>
                  <a:pt x="218676" y="33632"/>
                  <a:pt x="218739" y="33632"/>
                </a:cubicBezTo>
                <a:lnTo>
                  <a:pt x="218866" y="33632"/>
                </a:lnTo>
                <a:lnTo>
                  <a:pt x="237962" y="24132"/>
                </a:lnTo>
                <a:cubicBezTo>
                  <a:pt x="241731" y="31226"/>
                  <a:pt x="246608" y="40219"/>
                  <a:pt x="248793" y="44210"/>
                </a:cubicBezTo>
                <a:lnTo>
                  <a:pt x="249806" y="48675"/>
                </a:lnTo>
                <a:lnTo>
                  <a:pt x="236917" y="43988"/>
                </a:lnTo>
                <a:cubicBezTo>
                  <a:pt x="236812" y="43936"/>
                  <a:pt x="236689" y="43912"/>
                  <a:pt x="236561" y="43912"/>
                </a:cubicBezTo>
                <a:cubicBezTo>
                  <a:pt x="236458" y="43912"/>
                  <a:pt x="236352" y="43928"/>
                  <a:pt x="236252" y="43956"/>
                </a:cubicBezTo>
                <a:lnTo>
                  <a:pt x="221526" y="47757"/>
                </a:lnTo>
                <a:lnTo>
                  <a:pt x="212437" y="39839"/>
                </a:lnTo>
                <a:lnTo>
                  <a:pt x="211613" y="32302"/>
                </a:lnTo>
                <a:lnTo>
                  <a:pt x="216617" y="29832"/>
                </a:lnTo>
                <a:cubicBezTo>
                  <a:pt x="216712" y="29769"/>
                  <a:pt x="216775" y="29674"/>
                  <a:pt x="216744" y="29547"/>
                </a:cubicBezTo>
                <a:lnTo>
                  <a:pt x="214084" y="21567"/>
                </a:lnTo>
                <a:lnTo>
                  <a:pt x="214115" y="21060"/>
                </a:lnTo>
                <a:lnTo>
                  <a:pt x="232262" y="12193"/>
                </a:lnTo>
                <a:close/>
                <a:moveTo>
                  <a:pt x="36072" y="43418"/>
                </a:moveTo>
                <a:lnTo>
                  <a:pt x="40695" y="44526"/>
                </a:lnTo>
                <a:lnTo>
                  <a:pt x="40695" y="48612"/>
                </a:lnTo>
                <a:cubicBezTo>
                  <a:pt x="39809" y="48707"/>
                  <a:pt x="39049" y="48770"/>
                  <a:pt x="38605" y="48802"/>
                </a:cubicBezTo>
                <a:cubicBezTo>
                  <a:pt x="37497" y="48738"/>
                  <a:pt x="36357" y="48580"/>
                  <a:pt x="35280" y="48327"/>
                </a:cubicBezTo>
                <a:lnTo>
                  <a:pt x="36072" y="43418"/>
                </a:lnTo>
                <a:close/>
                <a:moveTo>
                  <a:pt x="212278" y="40853"/>
                </a:moveTo>
                <a:lnTo>
                  <a:pt x="220449" y="48010"/>
                </a:lnTo>
                <a:lnTo>
                  <a:pt x="208605" y="51082"/>
                </a:lnTo>
                <a:cubicBezTo>
                  <a:pt x="210093" y="48232"/>
                  <a:pt x="211582" y="43355"/>
                  <a:pt x="212278" y="40853"/>
                </a:cubicBezTo>
                <a:close/>
                <a:moveTo>
                  <a:pt x="193087" y="21915"/>
                </a:moveTo>
                <a:lnTo>
                  <a:pt x="197331" y="23213"/>
                </a:lnTo>
                <a:lnTo>
                  <a:pt x="195241" y="29547"/>
                </a:lnTo>
                <a:cubicBezTo>
                  <a:pt x="195177" y="29674"/>
                  <a:pt x="195241" y="29800"/>
                  <a:pt x="195367" y="29832"/>
                </a:cubicBezTo>
                <a:lnTo>
                  <a:pt x="195431" y="29832"/>
                </a:lnTo>
                <a:cubicBezTo>
                  <a:pt x="195557" y="29832"/>
                  <a:pt x="195621" y="29769"/>
                  <a:pt x="195652" y="29674"/>
                </a:cubicBezTo>
                <a:lnTo>
                  <a:pt x="197774" y="23340"/>
                </a:lnTo>
                <a:lnTo>
                  <a:pt x="200054" y="24068"/>
                </a:lnTo>
                <a:lnTo>
                  <a:pt x="200054" y="30149"/>
                </a:lnTo>
                <a:cubicBezTo>
                  <a:pt x="200054" y="30275"/>
                  <a:pt x="200149" y="30370"/>
                  <a:pt x="200276" y="30370"/>
                </a:cubicBezTo>
                <a:lnTo>
                  <a:pt x="210505" y="30370"/>
                </a:lnTo>
                <a:lnTo>
                  <a:pt x="210980" y="34709"/>
                </a:lnTo>
                <a:lnTo>
                  <a:pt x="198154" y="35501"/>
                </a:lnTo>
                <a:lnTo>
                  <a:pt x="197584" y="33822"/>
                </a:lnTo>
                <a:cubicBezTo>
                  <a:pt x="197532" y="33744"/>
                  <a:pt x="197437" y="33687"/>
                  <a:pt x="197334" y="33687"/>
                </a:cubicBezTo>
                <a:cubicBezTo>
                  <a:pt x="197312" y="33687"/>
                  <a:pt x="197290" y="33690"/>
                  <a:pt x="197267" y="33696"/>
                </a:cubicBezTo>
                <a:cubicBezTo>
                  <a:pt x="197172" y="33727"/>
                  <a:pt x="197109" y="33854"/>
                  <a:pt x="197141" y="33981"/>
                </a:cubicBezTo>
                <a:lnTo>
                  <a:pt x="200656" y="44178"/>
                </a:lnTo>
                <a:cubicBezTo>
                  <a:pt x="200656" y="44241"/>
                  <a:pt x="200719" y="44305"/>
                  <a:pt x="200751" y="44336"/>
                </a:cubicBezTo>
                <a:lnTo>
                  <a:pt x="200941" y="44336"/>
                </a:lnTo>
                <a:lnTo>
                  <a:pt x="211582" y="39966"/>
                </a:lnTo>
                <a:lnTo>
                  <a:pt x="211582" y="40029"/>
                </a:lnTo>
                <a:cubicBezTo>
                  <a:pt x="210315" y="44526"/>
                  <a:pt x="208605" y="49403"/>
                  <a:pt x="207433" y="51399"/>
                </a:cubicBezTo>
                <a:lnTo>
                  <a:pt x="194322" y="54787"/>
                </a:lnTo>
                <a:cubicBezTo>
                  <a:pt x="191599" y="45540"/>
                  <a:pt x="188400" y="34487"/>
                  <a:pt x="187482" y="30560"/>
                </a:cubicBezTo>
                <a:cubicBezTo>
                  <a:pt x="187007" y="28407"/>
                  <a:pt x="186690" y="26190"/>
                  <a:pt x="186563" y="23973"/>
                </a:cubicBezTo>
                <a:lnTo>
                  <a:pt x="192865" y="23973"/>
                </a:lnTo>
                <a:cubicBezTo>
                  <a:pt x="192992" y="23973"/>
                  <a:pt x="193087" y="23878"/>
                  <a:pt x="193087" y="23752"/>
                </a:cubicBezTo>
                <a:lnTo>
                  <a:pt x="193087" y="21915"/>
                </a:lnTo>
                <a:close/>
                <a:moveTo>
                  <a:pt x="190870" y="44653"/>
                </a:moveTo>
                <a:cubicBezTo>
                  <a:pt x="191852" y="48010"/>
                  <a:pt x="192897" y="51557"/>
                  <a:pt x="193879" y="54882"/>
                </a:cubicBezTo>
                <a:lnTo>
                  <a:pt x="193847" y="54882"/>
                </a:lnTo>
                <a:lnTo>
                  <a:pt x="192074" y="55326"/>
                </a:lnTo>
                <a:lnTo>
                  <a:pt x="178298" y="56909"/>
                </a:lnTo>
                <a:cubicBezTo>
                  <a:pt x="178171" y="55041"/>
                  <a:pt x="177918" y="51240"/>
                  <a:pt x="177633" y="46965"/>
                </a:cubicBezTo>
                <a:lnTo>
                  <a:pt x="190870" y="44653"/>
                </a:lnTo>
                <a:close/>
                <a:moveTo>
                  <a:pt x="138901" y="14599"/>
                </a:moveTo>
                <a:lnTo>
                  <a:pt x="143588" y="14884"/>
                </a:lnTo>
                <a:lnTo>
                  <a:pt x="156003" y="48707"/>
                </a:lnTo>
                <a:lnTo>
                  <a:pt x="156003" y="58556"/>
                </a:lnTo>
                <a:cubicBezTo>
                  <a:pt x="151601" y="58556"/>
                  <a:pt x="146597" y="58429"/>
                  <a:pt x="143873" y="58144"/>
                </a:cubicBezTo>
                <a:cubicBezTo>
                  <a:pt x="138933" y="57574"/>
                  <a:pt x="127025" y="54629"/>
                  <a:pt x="124302" y="53932"/>
                </a:cubicBezTo>
                <a:lnTo>
                  <a:pt x="118348" y="38129"/>
                </a:lnTo>
                <a:cubicBezTo>
                  <a:pt x="118285" y="38003"/>
                  <a:pt x="118190" y="37844"/>
                  <a:pt x="118095" y="37749"/>
                </a:cubicBezTo>
                <a:lnTo>
                  <a:pt x="111412" y="31067"/>
                </a:lnTo>
                <a:cubicBezTo>
                  <a:pt x="113218" y="29990"/>
                  <a:pt x="116195" y="28185"/>
                  <a:pt x="116986" y="27394"/>
                </a:cubicBezTo>
                <a:lnTo>
                  <a:pt x="116986" y="27425"/>
                </a:lnTo>
                <a:cubicBezTo>
                  <a:pt x="118063" y="26349"/>
                  <a:pt x="120406" y="21947"/>
                  <a:pt x="120755" y="21281"/>
                </a:cubicBezTo>
                <a:lnTo>
                  <a:pt x="138901" y="14599"/>
                </a:lnTo>
                <a:close/>
                <a:moveTo>
                  <a:pt x="173072" y="6460"/>
                </a:moveTo>
                <a:lnTo>
                  <a:pt x="174307" y="10071"/>
                </a:lnTo>
                <a:cubicBezTo>
                  <a:pt x="174402" y="13776"/>
                  <a:pt x="174497" y="17545"/>
                  <a:pt x="174624" y="20711"/>
                </a:cubicBezTo>
                <a:lnTo>
                  <a:pt x="166643" y="20996"/>
                </a:lnTo>
                <a:cubicBezTo>
                  <a:pt x="166517" y="20996"/>
                  <a:pt x="166390" y="21091"/>
                  <a:pt x="166422" y="21250"/>
                </a:cubicBezTo>
                <a:lnTo>
                  <a:pt x="166992" y="25335"/>
                </a:lnTo>
                <a:cubicBezTo>
                  <a:pt x="167023" y="25462"/>
                  <a:pt x="167118" y="25525"/>
                  <a:pt x="167213" y="25525"/>
                </a:cubicBezTo>
                <a:lnTo>
                  <a:pt x="174846" y="25525"/>
                </a:lnTo>
                <a:cubicBezTo>
                  <a:pt x="174941" y="26919"/>
                  <a:pt x="175036" y="27964"/>
                  <a:pt x="175131" y="28534"/>
                </a:cubicBezTo>
                <a:cubicBezTo>
                  <a:pt x="175732" y="32017"/>
                  <a:pt x="177062" y="52064"/>
                  <a:pt x="177379" y="57067"/>
                </a:cubicBezTo>
                <a:lnTo>
                  <a:pt x="164617" y="58524"/>
                </a:lnTo>
                <a:cubicBezTo>
                  <a:pt x="164110" y="58524"/>
                  <a:pt x="160595" y="58587"/>
                  <a:pt x="156478" y="58587"/>
                </a:cubicBezTo>
                <a:lnTo>
                  <a:pt x="156478" y="48675"/>
                </a:lnTo>
                <a:cubicBezTo>
                  <a:pt x="156478" y="48643"/>
                  <a:pt x="156478" y="48612"/>
                  <a:pt x="156478" y="48612"/>
                </a:cubicBezTo>
                <a:lnTo>
                  <a:pt x="144063" y="14789"/>
                </a:lnTo>
                <a:cubicBezTo>
                  <a:pt x="145330" y="14378"/>
                  <a:pt x="151411" y="12351"/>
                  <a:pt x="153089" y="11179"/>
                </a:cubicBezTo>
                <a:cubicBezTo>
                  <a:pt x="154767" y="10007"/>
                  <a:pt x="159043" y="6872"/>
                  <a:pt x="159613" y="6460"/>
                </a:cubicBezTo>
                <a:close/>
                <a:moveTo>
                  <a:pt x="123985" y="56212"/>
                </a:moveTo>
                <a:lnTo>
                  <a:pt x="123985" y="56212"/>
                </a:lnTo>
                <a:cubicBezTo>
                  <a:pt x="125125" y="56497"/>
                  <a:pt x="127184" y="57004"/>
                  <a:pt x="129654" y="57606"/>
                </a:cubicBezTo>
                <a:lnTo>
                  <a:pt x="130161" y="60614"/>
                </a:lnTo>
                <a:cubicBezTo>
                  <a:pt x="130161" y="60646"/>
                  <a:pt x="130192" y="60678"/>
                  <a:pt x="130224" y="60741"/>
                </a:cubicBezTo>
                <a:lnTo>
                  <a:pt x="131807" y="62451"/>
                </a:lnTo>
                <a:lnTo>
                  <a:pt x="127215" y="64256"/>
                </a:lnTo>
                <a:lnTo>
                  <a:pt x="123985" y="56212"/>
                </a:lnTo>
                <a:close/>
                <a:moveTo>
                  <a:pt x="240907" y="47852"/>
                </a:moveTo>
                <a:lnTo>
                  <a:pt x="250440" y="51304"/>
                </a:lnTo>
                <a:lnTo>
                  <a:pt x="253195" y="63401"/>
                </a:lnTo>
                <a:cubicBezTo>
                  <a:pt x="250883" y="64034"/>
                  <a:pt x="247589" y="64921"/>
                  <a:pt x="244264" y="65776"/>
                </a:cubicBezTo>
                <a:lnTo>
                  <a:pt x="244264" y="58144"/>
                </a:lnTo>
                <a:cubicBezTo>
                  <a:pt x="244264" y="58112"/>
                  <a:pt x="244264" y="58081"/>
                  <a:pt x="244264" y="58049"/>
                </a:cubicBezTo>
                <a:lnTo>
                  <a:pt x="240907" y="47852"/>
                </a:lnTo>
                <a:close/>
                <a:moveTo>
                  <a:pt x="219531" y="55674"/>
                </a:moveTo>
                <a:lnTo>
                  <a:pt x="220734" y="58461"/>
                </a:lnTo>
                <a:cubicBezTo>
                  <a:pt x="220760" y="58539"/>
                  <a:pt x="220829" y="58596"/>
                  <a:pt x="220923" y="58596"/>
                </a:cubicBezTo>
                <a:cubicBezTo>
                  <a:pt x="220944" y="58596"/>
                  <a:pt x="220965" y="58593"/>
                  <a:pt x="220987" y="58587"/>
                </a:cubicBezTo>
                <a:lnTo>
                  <a:pt x="221938" y="58429"/>
                </a:lnTo>
                <a:cubicBezTo>
                  <a:pt x="222033" y="60361"/>
                  <a:pt x="222096" y="62293"/>
                  <a:pt x="222159" y="63971"/>
                </a:cubicBezTo>
                <a:lnTo>
                  <a:pt x="211645" y="66125"/>
                </a:lnTo>
                <a:lnTo>
                  <a:pt x="210885" y="62388"/>
                </a:lnTo>
                <a:lnTo>
                  <a:pt x="217187" y="60678"/>
                </a:lnTo>
                <a:cubicBezTo>
                  <a:pt x="217282" y="60646"/>
                  <a:pt x="217346" y="60551"/>
                  <a:pt x="217346" y="60456"/>
                </a:cubicBezTo>
                <a:lnTo>
                  <a:pt x="217694" y="56402"/>
                </a:lnTo>
                <a:lnTo>
                  <a:pt x="219531" y="55674"/>
                </a:lnTo>
                <a:close/>
                <a:moveTo>
                  <a:pt x="163381" y="60963"/>
                </a:moveTo>
                <a:lnTo>
                  <a:pt x="163381" y="60963"/>
                </a:lnTo>
                <a:cubicBezTo>
                  <a:pt x="162688" y="62287"/>
                  <a:pt x="162402" y="64083"/>
                  <a:pt x="162556" y="66506"/>
                </a:cubicBezTo>
                <a:lnTo>
                  <a:pt x="162556" y="66506"/>
                </a:lnTo>
                <a:cubicBezTo>
                  <a:pt x="161899" y="65920"/>
                  <a:pt x="161151" y="65486"/>
                  <a:pt x="160373" y="65175"/>
                </a:cubicBezTo>
                <a:cubicBezTo>
                  <a:pt x="159561" y="64884"/>
                  <a:pt x="158695" y="64727"/>
                  <a:pt x="157849" y="64727"/>
                </a:cubicBezTo>
                <a:cubicBezTo>
                  <a:pt x="157772" y="64727"/>
                  <a:pt x="157695" y="64729"/>
                  <a:pt x="157618" y="64731"/>
                </a:cubicBezTo>
                <a:lnTo>
                  <a:pt x="162463" y="61058"/>
                </a:lnTo>
                <a:lnTo>
                  <a:pt x="163381" y="60963"/>
                </a:lnTo>
                <a:close/>
                <a:moveTo>
                  <a:pt x="123510" y="56149"/>
                </a:moveTo>
                <a:lnTo>
                  <a:pt x="126804" y="64446"/>
                </a:lnTo>
                <a:lnTo>
                  <a:pt x="117493" y="68120"/>
                </a:lnTo>
                <a:lnTo>
                  <a:pt x="117050" y="67391"/>
                </a:lnTo>
                <a:lnTo>
                  <a:pt x="119203" y="58366"/>
                </a:lnTo>
                <a:lnTo>
                  <a:pt x="123510" y="56149"/>
                </a:lnTo>
                <a:close/>
                <a:moveTo>
                  <a:pt x="130129" y="57701"/>
                </a:moveTo>
                <a:lnTo>
                  <a:pt x="130129" y="57701"/>
                </a:lnTo>
                <a:cubicBezTo>
                  <a:pt x="134721" y="58809"/>
                  <a:pt x="140453" y="60076"/>
                  <a:pt x="143620" y="60424"/>
                </a:cubicBezTo>
                <a:cubicBezTo>
                  <a:pt x="144253" y="60488"/>
                  <a:pt x="144982" y="60551"/>
                  <a:pt x="145805" y="60583"/>
                </a:cubicBezTo>
                <a:cubicBezTo>
                  <a:pt x="145362" y="61976"/>
                  <a:pt x="144887" y="63433"/>
                  <a:pt x="144760" y="63654"/>
                </a:cubicBezTo>
                <a:lnTo>
                  <a:pt x="144728" y="63654"/>
                </a:lnTo>
                <a:cubicBezTo>
                  <a:pt x="144538" y="63876"/>
                  <a:pt x="141720" y="65840"/>
                  <a:pt x="137951" y="68405"/>
                </a:cubicBezTo>
                <a:lnTo>
                  <a:pt x="130604" y="60488"/>
                </a:lnTo>
                <a:lnTo>
                  <a:pt x="130129" y="57701"/>
                </a:lnTo>
                <a:close/>
                <a:moveTo>
                  <a:pt x="221653" y="50100"/>
                </a:moveTo>
                <a:cubicBezTo>
                  <a:pt x="221716" y="51747"/>
                  <a:pt x="221843" y="54819"/>
                  <a:pt x="221969" y="57986"/>
                </a:cubicBezTo>
                <a:lnTo>
                  <a:pt x="221082" y="58112"/>
                </a:lnTo>
                <a:lnTo>
                  <a:pt x="219911" y="55326"/>
                </a:lnTo>
                <a:cubicBezTo>
                  <a:pt x="219864" y="55233"/>
                  <a:pt x="219784" y="55174"/>
                  <a:pt x="219695" y="55174"/>
                </a:cubicBezTo>
                <a:cubicBezTo>
                  <a:pt x="219662" y="55174"/>
                  <a:pt x="219628" y="55182"/>
                  <a:pt x="219594" y="55199"/>
                </a:cubicBezTo>
                <a:lnTo>
                  <a:pt x="217409" y="56054"/>
                </a:lnTo>
                <a:cubicBezTo>
                  <a:pt x="217314" y="56086"/>
                  <a:pt x="217251" y="56149"/>
                  <a:pt x="217251" y="56244"/>
                </a:cubicBezTo>
                <a:lnTo>
                  <a:pt x="216934" y="60266"/>
                </a:lnTo>
                <a:lnTo>
                  <a:pt x="210568" y="62008"/>
                </a:lnTo>
                <a:cubicBezTo>
                  <a:pt x="210473" y="62039"/>
                  <a:pt x="210410" y="62134"/>
                  <a:pt x="210410" y="62261"/>
                </a:cubicBezTo>
                <a:lnTo>
                  <a:pt x="211265" y="66441"/>
                </a:lnTo>
                <a:cubicBezTo>
                  <a:pt x="211297" y="66568"/>
                  <a:pt x="211392" y="66631"/>
                  <a:pt x="211487" y="66631"/>
                </a:cubicBezTo>
                <a:lnTo>
                  <a:pt x="211550" y="66631"/>
                </a:lnTo>
                <a:lnTo>
                  <a:pt x="222191" y="64478"/>
                </a:lnTo>
                <a:cubicBezTo>
                  <a:pt x="222254" y="66251"/>
                  <a:pt x="222286" y="67708"/>
                  <a:pt x="222318" y="68500"/>
                </a:cubicBezTo>
                <a:cubicBezTo>
                  <a:pt x="217124" y="68405"/>
                  <a:pt x="211012" y="68215"/>
                  <a:pt x="209998" y="67645"/>
                </a:cubicBezTo>
                <a:cubicBezTo>
                  <a:pt x="208637" y="66916"/>
                  <a:pt x="201068" y="60646"/>
                  <a:pt x="196286" y="56656"/>
                </a:cubicBezTo>
                <a:lnTo>
                  <a:pt x="221653" y="50100"/>
                </a:lnTo>
                <a:close/>
                <a:moveTo>
                  <a:pt x="236505" y="46237"/>
                </a:moveTo>
                <a:lnTo>
                  <a:pt x="240369" y="47662"/>
                </a:lnTo>
                <a:lnTo>
                  <a:pt x="243789" y="58176"/>
                </a:lnTo>
                <a:lnTo>
                  <a:pt x="243789" y="65903"/>
                </a:lnTo>
                <a:cubicBezTo>
                  <a:pt x="238278" y="67311"/>
                  <a:pt x="232766" y="68631"/>
                  <a:pt x="231376" y="68631"/>
                </a:cubicBezTo>
                <a:cubicBezTo>
                  <a:pt x="231329" y="68631"/>
                  <a:pt x="231286" y="68630"/>
                  <a:pt x="231248" y="68626"/>
                </a:cubicBezTo>
                <a:cubicBezTo>
                  <a:pt x="230552" y="68595"/>
                  <a:pt x="228778" y="68563"/>
                  <a:pt x="226530" y="68531"/>
                </a:cubicBezTo>
                <a:cubicBezTo>
                  <a:pt x="225548" y="68531"/>
                  <a:pt x="224408" y="68500"/>
                  <a:pt x="223204" y="68500"/>
                </a:cubicBezTo>
                <a:cubicBezTo>
                  <a:pt x="223109" y="65586"/>
                  <a:pt x="222666" y="53584"/>
                  <a:pt x="222539" y="49847"/>
                </a:cubicBezTo>
                <a:lnTo>
                  <a:pt x="236505" y="46237"/>
                </a:lnTo>
                <a:close/>
                <a:moveTo>
                  <a:pt x="21567" y="46617"/>
                </a:moveTo>
                <a:lnTo>
                  <a:pt x="27996" y="47060"/>
                </a:lnTo>
                <a:cubicBezTo>
                  <a:pt x="28558" y="47216"/>
                  <a:pt x="36406" y="49278"/>
                  <a:pt x="38545" y="49278"/>
                </a:cubicBezTo>
                <a:cubicBezTo>
                  <a:pt x="38577" y="49278"/>
                  <a:pt x="38608" y="49278"/>
                  <a:pt x="38637" y="49277"/>
                </a:cubicBezTo>
                <a:cubicBezTo>
                  <a:pt x="39207" y="49245"/>
                  <a:pt x="40284" y="49118"/>
                  <a:pt x="41519" y="49023"/>
                </a:cubicBezTo>
                <a:cubicBezTo>
                  <a:pt x="43451" y="48833"/>
                  <a:pt x="45984" y="48580"/>
                  <a:pt x="48011" y="48485"/>
                </a:cubicBezTo>
                <a:lnTo>
                  <a:pt x="48011" y="48485"/>
                </a:lnTo>
                <a:cubicBezTo>
                  <a:pt x="40569" y="52665"/>
                  <a:pt x="19572" y="65270"/>
                  <a:pt x="9058" y="71603"/>
                </a:cubicBezTo>
                <a:lnTo>
                  <a:pt x="7190" y="67518"/>
                </a:lnTo>
                <a:lnTo>
                  <a:pt x="7728" y="65048"/>
                </a:lnTo>
                <a:cubicBezTo>
                  <a:pt x="7728" y="64985"/>
                  <a:pt x="7728" y="64953"/>
                  <a:pt x="7728" y="64921"/>
                </a:cubicBezTo>
                <a:lnTo>
                  <a:pt x="4814" y="57796"/>
                </a:lnTo>
                <a:lnTo>
                  <a:pt x="5004" y="53045"/>
                </a:lnTo>
                <a:lnTo>
                  <a:pt x="21567" y="46617"/>
                </a:lnTo>
                <a:close/>
                <a:moveTo>
                  <a:pt x="146280" y="60614"/>
                </a:moveTo>
                <a:cubicBezTo>
                  <a:pt x="149605" y="60804"/>
                  <a:pt x="154102" y="60868"/>
                  <a:pt x="157808" y="60868"/>
                </a:cubicBezTo>
                <a:lnTo>
                  <a:pt x="158916" y="60868"/>
                </a:lnTo>
                <a:lnTo>
                  <a:pt x="142512" y="73313"/>
                </a:lnTo>
                <a:lnTo>
                  <a:pt x="138268" y="68753"/>
                </a:lnTo>
                <a:cubicBezTo>
                  <a:pt x="142036" y="66156"/>
                  <a:pt x="145013" y="64098"/>
                  <a:pt x="145108" y="63908"/>
                </a:cubicBezTo>
                <a:cubicBezTo>
                  <a:pt x="145298" y="63623"/>
                  <a:pt x="145868" y="61818"/>
                  <a:pt x="146280" y="60614"/>
                </a:cubicBezTo>
                <a:close/>
                <a:moveTo>
                  <a:pt x="132156" y="62799"/>
                </a:moveTo>
                <a:lnTo>
                  <a:pt x="137571" y="68658"/>
                </a:lnTo>
                <a:cubicBezTo>
                  <a:pt x="133549" y="71445"/>
                  <a:pt x="128545" y="74802"/>
                  <a:pt x="124523" y="77525"/>
                </a:cubicBezTo>
                <a:lnTo>
                  <a:pt x="121230" y="74834"/>
                </a:lnTo>
                <a:lnTo>
                  <a:pt x="121230" y="74485"/>
                </a:lnTo>
                <a:cubicBezTo>
                  <a:pt x="121262" y="74232"/>
                  <a:pt x="121198" y="74010"/>
                  <a:pt x="121072" y="73820"/>
                </a:cubicBezTo>
                <a:lnTo>
                  <a:pt x="117746" y="68531"/>
                </a:lnTo>
                <a:lnTo>
                  <a:pt x="132156" y="62799"/>
                </a:lnTo>
                <a:close/>
                <a:moveTo>
                  <a:pt x="157757" y="67009"/>
                </a:moveTo>
                <a:cubicBezTo>
                  <a:pt x="158349" y="67009"/>
                  <a:pt x="158943" y="67105"/>
                  <a:pt x="159518" y="67296"/>
                </a:cubicBezTo>
                <a:cubicBezTo>
                  <a:pt x="161861" y="68183"/>
                  <a:pt x="163033" y="71002"/>
                  <a:pt x="163603" y="73250"/>
                </a:cubicBezTo>
                <a:cubicBezTo>
                  <a:pt x="164268" y="75784"/>
                  <a:pt x="165092" y="78285"/>
                  <a:pt x="166042" y="80756"/>
                </a:cubicBezTo>
                <a:lnTo>
                  <a:pt x="166073" y="80756"/>
                </a:lnTo>
                <a:lnTo>
                  <a:pt x="161861" y="82054"/>
                </a:lnTo>
                <a:lnTo>
                  <a:pt x="156319" y="67201"/>
                </a:lnTo>
                <a:cubicBezTo>
                  <a:pt x="156790" y="67073"/>
                  <a:pt x="157273" y="67009"/>
                  <a:pt x="157757" y="67009"/>
                </a:cubicBezTo>
                <a:close/>
                <a:moveTo>
                  <a:pt x="137919" y="69007"/>
                </a:moveTo>
                <a:lnTo>
                  <a:pt x="142131" y="73567"/>
                </a:lnTo>
                <a:lnTo>
                  <a:pt x="130604" y="82339"/>
                </a:lnTo>
                <a:lnTo>
                  <a:pt x="124904" y="77810"/>
                </a:lnTo>
                <a:cubicBezTo>
                  <a:pt x="128165" y="75625"/>
                  <a:pt x="133517" y="72015"/>
                  <a:pt x="137919" y="69007"/>
                </a:cubicBezTo>
                <a:close/>
                <a:moveTo>
                  <a:pt x="251516" y="45762"/>
                </a:moveTo>
                <a:lnTo>
                  <a:pt x="251516" y="45762"/>
                </a:lnTo>
                <a:cubicBezTo>
                  <a:pt x="255190" y="47440"/>
                  <a:pt x="260986" y="50290"/>
                  <a:pt x="262569" y="51747"/>
                </a:cubicBezTo>
                <a:cubicBezTo>
                  <a:pt x="264817" y="53837"/>
                  <a:pt x="277802" y="69672"/>
                  <a:pt x="280177" y="72617"/>
                </a:cubicBezTo>
                <a:lnTo>
                  <a:pt x="278340" y="79204"/>
                </a:lnTo>
                <a:lnTo>
                  <a:pt x="260130" y="83163"/>
                </a:lnTo>
                <a:lnTo>
                  <a:pt x="251516" y="45762"/>
                </a:lnTo>
                <a:close/>
                <a:moveTo>
                  <a:pt x="155844" y="67328"/>
                </a:moveTo>
                <a:lnTo>
                  <a:pt x="161418" y="82212"/>
                </a:lnTo>
                <a:lnTo>
                  <a:pt x="157364" y="83448"/>
                </a:lnTo>
                <a:lnTo>
                  <a:pt x="151886" y="69197"/>
                </a:lnTo>
                <a:cubicBezTo>
                  <a:pt x="153089" y="68373"/>
                  <a:pt x="154451" y="67771"/>
                  <a:pt x="155844" y="67328"/>
                </a:cubicBezTo>
                <a:close/>
                <a:moveTo>
                  <a:pt x="151474" y="69418"/>
                </a:moveTo>
                <a:lnTo>
                  <a:pt x="156953" y="83606"/>
                </a:lnTo>
                <a:lnTo>
                  <a:pt x="151696" y="85221"/>
                </a:lnTo>
                <a:lnTo>
                  <a:pt x="145868" y="73630"/>
                </a:lnTo>
                <a:lnTo>
                  <a:pt x="150935" y="69767"/>
                </a:lnTo>
                <a:cubicBezTo>
                  <a:pt x="151125" y="69672"/>
                  <a:pt x="151284" y="69545"/>
                  <a:pt x="151474" y="69418"/>
                </a:cubicBezTo>
                <a:close/>
                <a:moveTo>
                  <a:pt x="157111" y="84018"/>
                </a:moveTo>
                <a:lnTo>
                  <a:pt x="158188" y="86994"/>
                </a:lnTo>
                <a:lnTo>
                  <a:pt x="152456" y="88325"/>
                </a:lnTo>
                <a:lnTo>
                  <a:pt x="151854" y="85664"/>
                </a:lnTo>
                <a:lnTo>
                  <a:pt x="157111" y="84018"/>
                </a:lnTo>
                <a:close/>
                <a:moveTo>
                  <a:pt x="194544" y="57099"/>
                </a:moveTo>
                <a:cubicBezTo>
                  <a:pt x="196286" y="63021"/>
                  <a:pt x="197711" y="67835"/>
                  <a:pt x="198059" y="68943"/>
                </a:cubicBezTo>
                <a:lnTo>
                  <a:pt x="189730" y="70843"/>
                </a:lnTo>
                <a:cubicBezTo>
                  <a:pt x="189635" y="70875"/>
                  <a:pt x="189572" y="70970"/>
                  <a:pt x="189572" y="71065"/>
                </a:cubicBezTo>
                <a:lnTo>
                  <a:pt x="189572" y="81769"/>
                </a:lnTo>
                <a:lnTo>
                  <a:pt x="181654" y="81769"/>
                </a:lnTo>
                <a:cubicBezTo>
                  <a:pt x="181623" y="81769"/>
                  <a:pt x="181559" y="81769"/>
                  <a:pt x="181528" y="81801"/>
                </a:cubicBezTo>
                <a:lnTo>
                  <a:pt x="172090" y="88356"/>
                </a:lnTo>
                <a:lnTo>
                  <a:pt x="171615" y="87469"/>
                </a:lnTo>
                <a:cubicBezTo>
                  <a:pt x="169114" y="82782"/>
                  <a:pt x="167182" y="77810"/>
                  <a:pt x="165852" y="72680"/>
                </a:cubicBezTo>
                <a:cubicBezTo>
                  <a:pt x="164522" y="66885"/>
                  <a:pt x="164458" y="63274"/>
                  <a:pt x="165598" y="61659"/>
                </a:cubicBezTo>
                <a:cubicBezTo>
                  <a:pt x="166105" y="60963"/>
                  <a:pt x="166897" y="60551"/>
                  <a:pt x="168132" y="60424"/>
                </a:cubicBezTo>
                <a:lnTo>
                  <a:pt x="192454" y="57606"/>
                </a:lnTo>
                <a:cubicBezTo>
                  <a:pt x="192485" y="57606"/>
                  <a:pt x="192549" y="57606"/>
                  <a:pt x="192612" y="57574"/>
                </a:cubicBezTo>
                <a:lnTo>
                  <a:pt x="194544" y="57099"/>
                </a:lnTo>
                <a:close/>
                <a:moveTo>
                  <a:pt x="121198" y="75372"/>
                </a:moveTo>
                <a:lnTo>
                  <a:pt x="124365" y="77969"/>
                </a:lnTo>
                <a:lnTo>
                  <a:pt x="130224" y="82624"/>
                </a:lnTo>
                <a:lnTo>
                  <a:pt x="120470" y="90003"/>
                </a:lnTo>
                <a:lnTo>
                  <a:pt x="121198" y="75372"/>
                </a:lnTo>
                <a:close/>
                <a:moveTo>
                  <a:pt x="158346" y="87438"/>
                </a:moveTo>
                <a:lnTo>
                  <a:pt x="160088" y="92220"/>
                </a:lnTo>
                <a:lnTo>
                  <a:pt x="153596" y="93360"/>
                </a:lnTo>
                <a:lnTo>
                  <a:pt x="152551" y="88768"/>
                </a:lnTo>
                <a:lnTo>
                  <a:pt x="158346" y="87438"/>
                </a:lnTo>
                <a:close/>
                <a:moveTo>
                  <a:pt x="195177" y="56941"/>
                </a:moveTo>
                <a:cubicBezTo>
                  <a:pt x="198122" y="59379"/>
                  <a:pt x="207845" y="67518"/>
                  <a:pt x="209523" y="68436"/>
                </a:cubicBezTo>
                <a:cubicBezTo>
                  <a:pt x="210663" y="69070"/>
                  <a:pt x="215952" y="69292"/>
                  <a:pt x="222349" y="69418"/>
                </a:cubicBezTo>
                <a:cubicBezTo>
                  <a:pt x="222666" y="71128"/>
                  <a:pt x="224629" y="80027"/>
                  <a:pt x="228936" y="99060"/>
                </a:cubicBezTo>
                <a:lnTo>
                  <a:pt x="209587" y="98807"/>
                </a:lnTo>
                <a:lnTo>
                  <a:pt x="208858" y="94247"/>
                </a:lnTo>
                <a:cubicBezTo>
                  <a:pt x="208858" y="94183"/>
                  <a:pt x="208827" y="94152"/>
                  <a:pt x="208795" y="94120"/>
                </a:cubicBezTo>
                <a:lnTo>
                  <a:pt x="206926" y="92727"/>
                </a:lnTo>
                <a:lnTo>
                  <a:pt x="206325" y="82814"/>
                </a:lnTo>
                <a:cubicBezTo>
                  <a:pt x="206325" y="82751"/>
                  <a:pt x="206325" y="82719"/>
                  <a:pt x="206293" y="82687"/>
                </a:cubicBezTo>
                <a:lnTo>
                  <a:pt x="201669" y="77684"/>
                </a:lnTo>
                <a:lnTo>
                  <a:pt x="198566" y="69038"/>
                </a:lnTo>
                <a:cubicBezTo>
                  <a:pt x="198502" y="68880"/>
                  <a:pt x="196951" y="63623"/>
                  <a:pt x="194987" y="56972"/>
                </a:cubicBezTo>
                <a:lnTo>
                  <a:pt x="195177" y="56941"/>
                </a:lnTo>
                <a:close/>
                <a:moveTo>
                  <a:pt x="134309" y="90921"/>
                </a:moveTo>
                <a:cubicBezTo>
                  <a:pt x="135101" y="91966"/>
                  <a:pt x="136019" y="93170"/>
                  <a:pt x="136938" y="94405"/>
                </a:cubicBezTo>
                <a:lnTo>
                  <a:pt x="136874" y="94405"/>
                </a:lnTo>
                <a:cubicBezTo>
                  <a:pt x="136779" y="94468"/>
                  <a:pt x="136748" y="94595"/>
                  <a:pt x="136811" y="94722"/>
                </a:cubicBezTo>
                <a:lnTo>
                  <a:pt x="136779" y="94722"/>
                </a:lnTo>
                <a:cubicBezTo>
                  <a:pt x="136843" y="94817"/>
                  <a:pt x="136906" y="94848"/>
                  <a:pt x="137001" y="94848"/>
                </a:cubicBezTo>
                <a:cubicBezTo>
                  <a:pt x="137033" y="94848"/>
                  <a:pt x="137064" y="94848"/>
                  <a:pt x="137096" y="94817"/>
                </a:cubicBezTo>
                <a:lnTo>
                  <a:pt x="137191" y="94753"/>
                </a:lnTo>
                <a:cubicBezTo>
                  <a:pt x="137571" y="95228"/>
                  <a:pt x="137888" y="95703"/>
                  <a:pt x="138236" y="96147"/>
                </a:cubicBezTo>
                <a:cubicBezTo>
                  <a:pt x="138173" y="96147"/>
                  <a:pt x="138141" y="96178"/>
                  <a:pt x="138110" y="96210"/>
                </a:cubicBezTo>
                <a:lnTo>
                  <a:pt x="132631" y="100422"/>
                </a:lnTo>
                <a:lnTo>
                  <a:pt x="129844" y="96400"/>
                </a:lnTo>
                <a:cubicBezTo>
                  <a:pt x="131934" y="93867"/>
                  <a:pt x="133739" y="91650"/>
                  <a:pt x="134309" y="90921"/>
                </a:cubicBezTo>
                <a:close/>
                <a:moveTo>
                  <a:pt x="160246" y="92663"/>
                </a:moveTo>
                <a:lnTo>
                  <a:pt x="162811" y="99789"/>
                </a:lnTo>
                <a:lnTo>
                  <a:pt x="155559" y="101245"/>
                </a:lnTo>
                <a:cubicBezTo>
                  <a:pt x="155464" y="101245"/>
                  <a:pt x="155401" y="101340"/>
                  <a:pt x="155369" y="101435"/>
                </a:cubicBezTo>
                <a:lnTo>
                  <a:pt x="153659" y="93835"/>
                </a:lnTo>
                <a:lnTo>
                  <a:pt x="160246" y="92663"/>
                </a:lnTo>
                <a:close/>
                <a:moveTo>
                  <a:pt x="138458" y="96463"/>
                </a:moveTo>
                <a:cubicBezTo>
                  <a:pt x="139851" y="98395"/>
                  <a:pt x="140991" y="100010"/>
                  <a:pt x="141150" y="100422"/>
                </a:cubicBezTo>
                <a:cubicBezTo>
                  <a:pt x="140770" y="100865"/>
                  <a:pt x="138331" y="102829"/>
                  <a:pt x="135766" y="104919"/>
                </a:cubicBezTo>
                <a:lnTo>
                  <a:pt x="132884" y="100802"/>
                </a:lnTo>
                <a:lnTo>
                  <a:pt x="138363" y="96558"/>
                </a:lnTo>
                <a:cubicBezTo>
                  <a:pt x="138426" y="96527"/>
                  <a:pt x="138426" y="96495"/>
                  <a:pt x="138458" y="96463"/>
                </a:cubicBezTo>
                <a:close/>
                <a:moveTo>
                  <a:pt x="162970" y="100232"/>
                </a:moveTo>
                <a:lnTo>
                  <a:pt x="164395" y="104127"/>
                </a:lnTo>
                <a:lnTo>
                  <a:pt x="156414" y="105964"/>
                </a:lnTo>
                <a:lnTo>
                  <a:pt x="155432" y="101594"/>
                </a:lnTo>
                <a:lnTo>
                  <a:pt x="155432" y="101594"/>
                </a:lnTo>
                <a:cubicBezTo>
                  <a:pt x="155464" y="101657"/>
                  <a:pt x="155559" y="101689"/>
                  <a:pt x="155623" y="101689"/>
                </a:cubicBezTo>
                <a:lnTo>
                  <a:pt x="155686" y="101689"/>
                </a:lnTo>
                <a:lnTo>
                  <a:pt x="162970" y="100232"/>
                </a:lnTo>
                <a:close/>
                <a:moveTo>
                  <a:pt x="134721" y="82086"/>
                </a:moveTo>
                <a:lnTo>
                  <a:pt x="134088" y="90478"/>
                </a:lnTo>
                <a:cubicBezTo>
                  <a:pt x="133327" y="91396"/>
                  <a:pt x="123542" y="103557"/>
                  <a:pt x="121008" y="105742"/>
                </a:cubicBezTo>
                <a:cubicBezTo>
                  <a:pt x="120487" y="106184"/>
                  <a:pt x="119366" y="106364"/>
                  <a:pt x="117890" y="106364"/>
                </a:cubicBezTo>
                <a:cubicBezTo>
                  <a:pt x="114704" y="106364"/>
                  <a:pt x="109864" y="105521"/>
                  <a:pt x="105839" y="104634"/>
                </a:cubicBezTo>
                <a:lnTo>
                  <a:pt x="105712" y="104634"/>
                </a:lnTo>
                <a:cubicBezTo>
                  <a:pt x="105300" y="104539"/>
                  <a:pt x="104889" y="104444"/>
                  <a:pt x="104509" y="104349"/>
                </a:cubicBezTo>
                <a:lnTo>
                  <a:pt x="105839" y="103906"/>
                </a:lnTo>
                <a:cubicBezTo>
                  <a:pt x="105965" y="103874"/>
                  <a:pt x="106092" y="103811"/>
                  <a:pt x="106187" y="103716"/>
                </a:cubicBezTo>
                <a:lnTo>
                  <a:pt x="134721" y="82086"/>
                </a:lnTo>
                <a:close/>
                <a:moveTo>
                  <a:pt x="166232" y="81199"/>
                </a:moveTo>
                <a:cubicBezTo>
                  <a:pt x="167213" y="83701"/>
                  <a:pt x="168353" y="86171"/>
                  <a:pt x="169620" y="88546"/>
                </a:cubicBezTo>
                <a:lnTo>
                  <a:pt x="172692" y="94373"/>
                </a:lnTo>
                <a:lnTo>
                  <a:pt x="176841" y="105869"/>
                </a:lnTo>
                <a:lnTo>
                  <a:pt x="174212" y="106787"/>
                </a:lnTo>
                <a:lnTo>
                  <a:pt x="164490" y="81737"/>
                </a:lnTo>
                <a:lnTo>
                  <a:pt x="166232" y="81199"/>
                </a:lnTo>
                <a:close/>
                <a:moveTo>
                  <a:pt x="164046" y="81864"/>
                </a:moveTo>
                <a:lnTo>
                  <a:pt x="173769" y="106946"/>
                </a:lnTo>
                <a:lnTo>
                  <a:pt x="171457" y="107769"/>
                </a:lnTo>
                <a:lnTo>
                  <a:pt x="162020" y="82497"/>
                </a:lnTo>
                <a:lnTo>
                  <a:pt x="164046" y="81864"/>
                </a:lnTo>
                <a:close/>
                <a:moveTo>
                  <a:pt x="283312" y="80471"/>
                </a:moveTo>
                <a:lnTo>
                  <a:pt x="268649" y="109353"/>
                </a:lnTo>
                <a:lnTo>
                  <a:pt x="260732" y="85411"/>
                </a:lnTo>
                <a:lnTo>
                  <a:pt x="283312" y="80471"/>
                </a:lnTo>
                <a:close/>
                <a:moveTo>
                  <a:pt x="161576" y="82624"/>
                </a:moveTo>
                <a:lnTo>
                  <a:pt x="171045" y="107928"/>
                </a:lnTo>
                <a:lnTo>
                  <a:pt x="166802" y="109416"/>
                </a:lnTo>
                <a:lnTo>
                  <a:pt x="157523" y="83891"/>
                </a:lnTo>
                <a:lnTo>
                  <a:pt x="161576" y="82624"/>
                </a:lnTo>
                <a:close/>
                <a:moveTo>
                  <a:pt x="103654" y="104602"/>
                </a:moveTo>
                <a:cubicBezTo>
                  <a:pt x="104192" y="104729"/>
                  <a:pt x="104794" y="104856"/>
                  <a:pt x="105490" y="104982"/>
                </a:cubicBezTo>
                <a:lnTo>
                  <a:pt x="105079" y="109796"/>
                </a:lnTo>
                <a:lnTo>
                  <a:pt x="92633" y="111284"/>
                </a:lnTo>
                <a:lnTo>
                  <a:pt x="91778" y="108529"/>
                </a:lnTo>
                <a:cubicBezTo>
                  <a:pt x="97066" y="106756"/>
                  <a:pt x="101278" y="105362"/>
                  <a:pt x="103654" y="104602"/>
                </a:cubicBezTo>
                <a:close/>
                <a:moveTo>
                  <a:pt x="164553" y="104571"/>
                </a:moveTo>
                <a:lnTo>
                  <a:pt x="166390" y="109606"/>
                </a:lnTo>
                <a:lnTo>
                  <a:pt x="162273" y="111284"/>
                </a:lnTo>
                <a:lnTo>
                  <a:pt x="156731" y="106344"/>
                </a:lnTo>
                <a:lnTo>
                  <a:pt x="164553" y="104571"/>
                </a:lnTo>
                <a:close/>
                <a:moveTo>
                  <a:pt x="253417" y="64288"/>
                </a:moveTo>
                <a:lnTo>
                  <a:pt x="258135" y="84809"/>
                </a:lnTo>
                <a:cubicBezTo>
                  <a:pt x="258135" y="84809"/>
                  <a:pt x="258135" y="84841"/>
                  <a:pt x="258135" y="84873"/>
                </a:cubicBezTo>
                <a:lnTo>
                  <a:pt x="258135" y="84904"/>
                </a:lnTo>
                <a:lnTo>
                  <a:pt x="265039" y="105711"/>
                </a:lnTo>
                <a:lnTo>
                  <a:pt x="233148" y="113628"/>
                </a:lnTo>
                <a:cubicBezTo>
                  <a:pt x="229950" y="99377"/>
                  <a:pt x="223901" y="72712"/>
                  <a:pt x="223268" y="69418"/>
                </a:cubicBezTo>
                <a:lnTo>
                  <a:pt x="223268" y="69418"/>
                </a:lnTo>
                <a:lnTo>
                  <a:pt x="226530" y="69450"/>
                </a:lnTo>
                <a:cubicBezTo>
                  <a:pt x="228746" y="69482"/>
                  <a:pt x="230520" y="69513"/>
                  <a:pt x="231185" y="69545"/>
                </a:cubicBezTo>
                <a:lnTo>
                  <a:pt x="231312" y="69545"/>
                </a:lnTo>
                <a:cubicBezTo>
                  <a:pt x="233940" y="69545"/>
                  <a:pt x="249078" y="65460"/>
                  <a:pt x="253417" y="64288"/>
                </a:cubicBezTo>
                <a:close/>
                <a:moveTo>
                  <a:pt x="154166" y="98079"/>
                </a:moveTo>
                <a:lnTo>
                  <a:pt x="155749" y="105141"/>
                </a:lnTo>
                <a:lnTo>
                  <a:pt x="150935" y="107516"/>
                </a:lnTo>
                <a:lnTo>
                  <a:pt x="150049" y="106439"/>
                </a:lnTo>
                <a:cubicBezTo>
                  <a:pt x="150014" y="106387"/>
                  <a:pt x="149950" y="106363"/>
                  <a:pt x="149884" y="106363"/>
                </a:cubicBezTo>
                <a:cubicBezTo>
                  <a:pt x="149830" y="106363"/>
                  <a:pt x="149775" y="106379"/>
                  <a:pt x="149732" y="106407"/>
                </a:cubicBezTo>
                <a:cubicBezTo>
                  <a:pt x="149637" y="106502"/>
                  <a:pt x="149605" y="106629"/>
                  <a:pt x="149700" y="106756"/>
                </a:cubicBezTo>
                <a:lnTo>
                  <a:pt x="150682" y="107928"/>
                </a:lnTo>
                <a:cubicBezTo>
                  <a:pt x="150714" y="107991"/>
                  <a:pt x="150777" y="108023"/>
                  <a:pt x="150872" y="108023"/>
                </a:cubicBezTo>
                <a:cubicBezTo>
                  <a:pt x="150904" y="108023"/>
                  <a:pt x="150935" y="107991"/>
                  <a:pt x="150967" y="107991"/>
                </a:cubicBezTo>
                <a:lnTo>
                  <a:pt x="155876" y="105584"/>
                </a:lnTo>
                <a:lnTo>
                  <a:pt x="156003" y="106217"/>
                </a:lnTo>
                <a:lnTo>
                  <a:pt x="154166" y="109891"/>
                </a:lnTo>
                <a:lnTo>
                  <a:pt x="143588" y="115560"/>
                </a:lnTo>
                <a:lnTo>
                  <a:pt x="141308" y="111633"/>
                </a:lnTo>
                <a:lnTo>
                  <a:pt x="142860" y="110778"/>
                </a:lnTo>
                <a:cubicBezTo>
                  <a:pt x="142923" y="110746"/>
                  <a:pt x="142955" y="110683"/>
                  <a:pt x="142955" y="110619"/>
                </a:cubicBezTo>
                <a:cubicBezTo>
                  <a:pt x="142987" y="110556"/>
                  <a:pt x="142987" y="110493"/>
                  <a:pt x="142955" y="110461"/>
                </a:cubicBezTo>
                <a:lnTo>
                  <a:pt x="141181" y="107643"/>
                </a:lnTo>
                <a:cubicBezTo>
                  <a:pt x="141181" y="107611"/>
                  <a:pt x="141150" y="107579"/>
                  <a:pt x="141086" y="107579"/>
                </a:cubicBezTo>
                <a:lnTo>
                  <a:pt x="151949" y="98459"/>
                </a:lnTo>
                <a:lnTo>
                  <a:pt x="154166" y="98079"/>
                </a:lnTo>
                <a:close/>
                <a:moveTo>
                  <a:pt x="198186" y="69355"/>
                </a:moveTo>
                <a:lnTo>
                  <a:pt x="201258" y="77874"/>
                </a:lnTo>
                <a:cubicBezTo>
                  <a:pt x="201258" y="77905"/>
                  <a:pt x="201258" y="77937"/>
                  <a:pt x="201289" y="77937"/>
                </a:cubicBezTo>
                <a:lnTo>
                  <a:pt x="205881" y="82909"/>
                </a:lnTo>
                <a:lnTo>
                  <a:pt x="206483" y="92853"/>
                </a:lnTo>
                <a:cubicBezTo>
                  <a:pt x="206483" y="92917"/>
                  <a:pt x="206515" y="92980"/>
                  <a:pt x="206578" y="93043"/>
                </a:cubicBezTo>
                <a:lnTo>
                  <a:pt x="208415" y="94405"/>
                </a:lnTo>
                <a:lnTo>
                  <a:pt x="209112" y="98807"/>
                </a:lnTo>
                <a:lnTo>
                  <a:pt x="201733" y="98807"/>
                </a:lnTo>
                <a:lnTo>
                  <a:pt x="185106" y="93423"/>
                </a:lnTo>
                <a:cubicBezTo>
                  <a:pt x="185081" y="93415"/>
                  <a:pt x="185055" y="93411"/>
                  <a:pt x="185031" y="93411"/>
                </a:cubicBezTo>
                <a:cubicBezTo>
                  <a:pt x="184963" y="93411"/>
                  <a:pt x="184899" y="93440"/>
                  <a:pt x="184853" y="93487"/>
                </a:cubicBezTo>
                <a:lnTo>
                  <a:pt x="180451" y="98364"/>
                </a:lnTo>
                <a:cubicBezTo>
                  <a:pt x="180388" y="98427"/>
                  <a:pt x="180388" y="98522"/>
                  <a:pt x="180388" y="98585"/>
                </a:cubicBezTo>
                <a:lnTo>
                  <a:pt x="182731" y="109226"/>
                </a:lnTo>
                <a:cubicBezTo>
                  <a:pt x="182731" y="109289"/>
                  <a:pt x="182763" y="109353"/>
                  <a:pt x="182826" y="109384"/>
                </a:cubicBezTo>
                <a:lnTo>
                  <a:pt x="188083" y="112076"/>
                </a:lnTo>
                <a:lnTo>
                  <a:pt x="184220" y="117143"/>
                </a:lnTo>
                <a:lnTo>
                  <a:pt x="182953" y="116066"/>
                </a:lnTo>
                <a:lnTo>
                  <a:pt x="174814" y="93518"/>
                </a:lnTo>
                <a:cubicBezTo>
                  <a:pt x="174782" y="93455"/>
                  <a:pt x="174782" y="93423"/>
                  <a:pt x="174751" y="93360"/>
                </a:cubicBezTo>
                <a:lnTo>
                  <a:pt x="172312" y="88768"/>
                </a:lnTo>
                <a:lnTo>
                  <a:pt x="181749" y="82212"/>
                </a:lnTo>
                <a:lnTo>
                  <a:pt x="189793" y="82212"/>
                </a:lnTo>
                <a:cubicBezTo>
                  <a:pt x="189920" y="82212"/>
                  <a:pt x="190015" y="82117"/>
                  <a:pt x="190015" y="81991"/>
                </a:cubicBezTo>
                <a:lnTo>
                  <a:pt x="190015" y="71255"/>
                </a:lnTo>
                <a:lnTo>
                  <a:pt x="198186" y="69355"/>
                </a:lnTo>
                <a:close/>
                <a:moveTo>
                  <a:pt x="166548" y="110018"/>
                </a:moveTo>
                <a:lnTo>
                  <a:pt x="168797" y="115560"/>
                </a:lnTo>
                <a:lnTo>
                  <a:pt x="162843" y="117175"/>
                </a:lnTo>
                <a:lnTo>
                  <a:pt x="162463" y="115465"/>
                </a:lnTo>
                <a:lnTo>
                  <a:pt x="162431" y="111696"/>
                </a:lnTo>
                <a:lnTo>
                  <a:pt x="166548" y="110018"/>
                </a:lnTo>
                <a:close/>
                <a:moveTo>
                  <a:pt x="140770" y="107833"/>
                </a:moveTo>
                <a:cubicBezTo>
                  <a:pt x="140770" y="107864"/>
                  <a:pt x="140770" y="107864"/>
                  <a:pt x="140770" y="107896"/>
                </a:cubicBezTo>
                <a:lnTo>
                  <a:pt x="142385" y="110493"/>
                </a:lnTo>
                <a:lnTo>
                  <a:pt x="140865" y="111348"/>
                </a:lnTo>
                <a:cubicBezTo>
                  <a:pt x="140801" y="111379"/>
                  <a:pt x="140770" y="111443"/>
                  <a:pt x="140738" y="111506"/>
                </a:cubicBezTo>
                <a:cubicBezTo>
                  <a:pt x="140738" y="111538"/>
                  <a:pt x="140738" y="111601"/>
                  <a:pt x="140770" y="111665"/>
                </a:cubicBezTo>
                <a:lnTo>
                  <a:pt x="143177" y="115781"/>
                </a:lnTo>
                <a:lnTo>
                  <a:pt x="138426" y="118315"/>
                </a:lnTo>
                <a:cubicBezTo>
                  <a:pt x="138458" y="118252"/>
                  <a:pt x="138490" y="118157"/>
                  <a:pt x="138458" y="118093"/>
                </a:cubicBezTo>
                <a:lnTo>
                  <a:pt x="135228" y="112678"/>
                </a:lnTo>
                <a:cubicBezTo>
                  <a:pt x="135196" y="112646"/>
                  <a:pt x="135164" y="112615"/>
                  <a:pt x="135101" y="112583"/>
                </a:cubicBezTo>
                <a:lnTo>
                  <a:pt x="140770" y="107833"/>
                </a:lnTo>
                <a:close/>
                <a:moveTo>
                  <a:pt x="176999" y="106312"/>
                </a:moveTo>
                <a:lnTo>
                  <a:pt x="180894" y="117143"/>
                </a:lnTo>
                <a:cubicBezTo>
                  <a:pt x="180958" y="117333"/>
                  <a:pt x="181084" y="117492"/>
                  <a:pt x="181243" y="117650"/>
                </a:cubicBezTo>
                <a:lnTo>
                  <a:pt x="182351" y="118568"/>
                </a:lnTo>
                <a:lnTo>
                  <a:pt x="179279" y="119930"/>
                </a:lnTo>
                <a:lnTo>
                  <a:pt x="174371" y="107231"/>
                </a:lnTo>
                <a:lnTo>
                  <a:pt x="176999" y="106312"/>
                </a:lnTo>
                <a:close/>
                <a:moveTo>
                  <a:pt x="91398" y="108656"/>
                </a:moveTo>
                <a:lnTo>
                  <a:pt x="92284" y="111601"/>
                </a:lnTo>
                <a:cubicBezTo>
                  <a:pt x="92316" y="111696"/>
                  <a:pt x="92379" y="111760"/>
                  <a:pt x="92506" y="111760"/>
                </a:cubicBezTo>
                <a:lnTo>
                  <a:pt x="105110" y="110303"/>
                </a:lnTo>
                <a:lnTo>
                  <a:pt x="104477" y="118315"/>
                </a:lnTo>
                <a:lnTo>
                  <a:pt x="91841" y="119962"/>
                </a:lnTo>
                <a:lnTo>
                  <a:pt x="86521" y="110303"/>
                </a:lnTo>
                <a:lnTo>
                  <a:pt x="91398" y="108656"/>
                </a:lnTo>
                <a:close/>
                <a:moveTo>
                  <a:pt x="145488" y="73915"/>
                </a:moveTo>
                <a:lnTo>
                  <a:pt x="151347" y="85569"/>
                </a:lnTo>
                <a:lnTo>
                  <a:pt x="154071" y="97604"/>
                </a:lnTo>
                <a:lnTo>
                  <a:pt x="151822" y="98015"/>
                </a:lnTo>
                <a:cubicBezTo>
                  <a:pt x="151759" y="98015"/>
                  <a:pt x="151727" y="98015"/>
                  <a:pt x="151696" y="98047"/>
                </a:cubicBezTo>
                <a:lnTo>
                  <a:pt x="132061" y="114546"/>
                </a:lnTo>
                <a:lnTo>
                  <a:pt x="115656" y="120943"/>
                </a:lnTo>
                <a:lnTo>
                  <a:pt x="114294" y="115401"/>
                </a:lnTo>
                <a:cubicBezTo>
                  <a:pt x="114263" y="115306"/>
                  <a:pt x="114199" y="115243"/>
                  <a:pt x="114104" y="115211"/>
                </a:cubicBezTo>
                <a:lnTo>
                  <a:pt x="105237" y="114008"/>
                </a:lnTo>
                <a:lnTo>
                  <a:pt x="105934" y="105141"/>
                </a:lnTo>
                <a:cubicBezTo>
                  <a:pt x="109417" y="105869"/>
                  <a:pt x="114389" y="106819"/>
                  <a:pt x="117810" y="106819"/>
                </a:cubicBezTo>
                <a:cubicBezTo>
                  <a:pt x="119425" y="106819"/>
                  <a:pt x="120692" y="106597"/>
                  <a:pt x="121293" y="106091"/>
                </a:cubicBezTo>
                <a:cubicBezTo>
                  <a:pt x="122750" y="104824"/>
                  <a:pt x="126424" y="100517"/>
                  <a:pt x="129527" y="96780"/>
                </a:cubicBezTo>
                <a:lnTo>
                  <a:pt x="135386" y="105204"/>
                </a:lnTo>
                <a:cubicBezTo>
                  <a:pt x="134246" y="106154"/>
                  <a:pt x="133074" y="107073"/>
                  <a:pt x="132061" y="107896"/>
                </a:cubicBezTo>
                <a:cubicBezTo>
                  <a:pt x="131902" y="108023"/>
                  <a:pt x="131997" y="108276"/>
                  <a:pt x="132219" y="108276"/>
                </a:cubicBezTo>
                <a:cubicBezTo>
                  <a:pt x="132251" y="108276"/>
                  <a:pt x="132314" y="108244"/>
                  <a:pt x="132346" y="108244"/>
                </a:cubicBezTo>
                <a:cubicBezTo>
                  <a:pt x="134468" y="106534"/>
                  <a:pt x="141371" y="101024"/>
                  <a:pt x="141593" y="100580"/>
                </a:cubicBezTo>
                <a:cubicBezTo>
                  <a:pt x="141656" y="100485"/>
                  <a:pt x="141815" y="100169"/>
                  <a:pt x="137603" y="94532"/>
                </a:cubicBezTo>
                <a:lnTo>
                  <a:pt x="142987" y="91460"/>
                </a:lnTo>
                <a:lnTo>
                  <a:pt x="143525" y="92948"/>
                </a:lnTo>
                <a:cubicBezTo>
                  <a:pt x="143572" y="93054"/>
                  <a:pt x="143658" y="93099"/>
                  <a:pt x="143743" y="93099"/>
                </a:cubicBezTo>
                <a:cubicBezTo>
                  <a:pt x="143887" y="93099"/>
                  <a:pt x="144028" y="92969"/>
                  <a:pt x="143968" y="92790"/>
                </a:cubicBezTo>
                <a:lnTo>
                  <a:pt x="143335" y="91016"/>
                </a:lnTo>
                <a:cubicBezTo>
                  <a:pt x="143303" y="90953"/>
                  <a:pt x="143240" y="90921"/>
                  <a:pt x="143177" y="90890"/>
                </a:cubicBezTo>
                <a:cubicBezTo>
                  <a:pt x="143145" y="90874"/>
                  <a:pt x="143113" y="90866"/>
                  <a:pt x="143082" y="90866"/>
                </a:cubicBezTo>
                <a:cubicBezTo>
                  <a:pt x="143050" y="90866"/>
                  <a:pt x="143018" y="90874"/>
                  <a:pt x="142987" y="90890"/>
                </a:cubicBezTo>
                <a:lnTo>
                  <a:pt x="139946" y="92632"/>
                </a:lnTo>
                <a:lnTo>
                  <a:pt x="139155" y="91143"/>
                </a:lnTo>
                <a:lnTo>
                  <a:pt x="143240" y="88483"/>
                </a:lnTo>
                <a:cubicBezTo>
                  <a:pt x="143451" y="88324"/>
                  <a:pt x="143310" y="88034"/>
                  <a:pt x="143110" y="88034"/>
                </a:cubicBezTo>
                <a:cubicBezTo>
                  <a:pt x="143070" y="88034"/>
                  <a:pt x="143029" y="88045"/>
                  <a:pt x="142987" y="88071"/>
                </a:cubicBezTo>
                <a:lnTo>
                  <a:pt x="138743" y="90890"/>
                </a:lnTo>
                <a:cubicBezTo>
                  <a:pt x="138616" y="90953"/>
                  <a:pt x="138585" y="91080"/>
                  <a:pt x="138648" y="91175"/>
                </a:cubicBezTo>
                <a:lnTo>
                  <a:pt x="139535" y="92853"/>
                </a:lnTo>
                <a:lnTo>
                  <a:pt x="137349" y="94152"/>
                </a:lnTo>
                <a:cubicBezTo>
                  <a:pt x="136558" y="93107"/>
                  <a:pt x="135639" y="91871"/>
                  <a:pt x="134594" y="90478"/>
                </a:cubicBezTo>
                <a:lnTo>
                  <a:pt x="135228" y="81706"/>
                </a:lnTo>
                <a:lnTo>
                  <a:pt x="145488" y="73915"/>
                </a:lnTo>
                <a:close/>
                <a:moveTo>
                  <a:pt x="173927" y="107389"/>
                </a:moveTo>
                <a:lnTo>
                  <a:pt x="178868" y="120120"/>
                </a:lnTo>
                <a:lnTo>
                  <a:pt x="176461" y="121165"/>
                </a:lnTo>
                <a:lnTo>
                  <a:pt x="171615" y="108213"/>
                </a:lnTo>
                <a:lnTo>
                  <a:pt x="173927" y="107389"/>
                </a:lnTo>
                <a:close/>
                <a:moveTo>
                  <a:pt x="171204" y="108371"/>
                </a:moveTo>
                <a:lnTo>
                  <a:pt x="176049" y="121355"/>
                </a:lnTo>
                <a:lnTo>
                  <a:pt x="172312" y="123002"/>
                </a:lnTo>
                <a:lnTo>
                  <a:pt x="166960" y="109859"/>
                </a:lnTo>
                <a:lnTo>
                  <a:pt x="171204" y="108371"/>
                </a:lnTo>
                <a:close/>
                <a:moveTo>
                  <a:pt x="73663" y="114736"/>
                </a:moveTo>
                <a:lnTo>
                  <a:pt x="76798" y="121134"/>
                </a:lnTo>
                <a:lnTo>
                  <a:pt x="69166" y="123762"/>
                </a:lnTo>
                <a:lnTo>
                  <a:pt x="66981" y="117112"/>
                </a:lnTo>
                <a:cubicBezTo>
                  <a:pt x="69229" y="116320"/>
                  <a:pt x="71478" y="115528"/>
                  <a:pt x="73663" y="114736"/>
                </a:cubicBezTo>
                <a:close/>
                <a:moveTo>
                  <a:pt x="78065" y="8962"/>
                </a:moveTo>
                <a:lnTo>
                  <a:pt x="95420" y="10514"/>
                </a:lnTo>
                <a:lnTo>
                  <a:pt x="101943" y="24765"/>
                </a:lnTo>
                <a:cubicBezTo>
                  <a:pt x="102007" y="24892"/>
                  <a:pt x="102070" y="25018"/>
                  <a:pt x="102165" y="25113"/>
                </a:cubicBezTo>
                <a:lnTo>
                  <a:pt x="116258" y="39206"/>
                </a:lnTo>
                <a:lnTo>
                  <a:pt x="121990" y="54344"/>
                </a:lnTo>
                <a:lnTo>
                  <a:pt x="117683" y="56561"/>
                </a:lnTo>
                <a:cubicBezTo>
                  <a:pt x="117398" y="56719"/>
                  <a:pt x="117176" y="57004"/>
                  <a:pt x="117081" y="57321"/>
                </a:cubicBezTo>
                <a:lnTo>
                  <a:pt x="114706" y="67328"/>
                </a:lnTo>
                <a:cubicBezTo>
                  <a:pt x="114643" y="67613"/>
                  <a:pt x="114706" y="67930"/>
                  <a:pt x="114864" y="68183"/>
                </a:cubicBezTo>
                <a:lnTo>
                  <a:pt x="118950" y="74707"/>
                </a:lnTo>
                <a:lnTo>
                  <a:pt x="118095" y="91808"/>
                </a:lnTo>
                <a:lnTo>
                  <a:pt x="104984" y="101784"/>
                </a:lnTo>
                <a:cubicBezTo>
                  <a:pt x="101880" y="102766"/>
                  <a:pt x="61185" y="115940"/>
                  <a:pt x="39080" y="125472"/>
                </a:cubicBezTo>
                <a:cubicBezTo>
                  <a:pt x="38004" y="122812"/>
                  <a:pt x="36863" y="119898"/>
                  <a:pt x="35660" y="116890"/>
                </a:cubicBezTo>
                <a:cubicBezTo>
                  <a:pt x="34140" y="113026"/>
                  <a:pt x="32683" y="109416"/>
                  <a:pt x="32430" y="108656"/>
                </a:cubicBezTo>
                <a:cubicBezTo>
                  <a:pt x="32398" y="108054"/>
                  <a:pt x="31955" y="107674"/>
                  <a:pt x="26666" y="103526"/>
                </a:cubicBezTo>
                <a:cubicBezTo>
                  <a:pt x="24513" y="101815"/>
                  <a:pt x="21821" y="99725"/>
                  <a:pt x="21346" y="99187"/>
                </a:cubicBezTo>
                <a:cubicBezTo>
                  <a:pt x="20744" y="98522"/>
                  <a:pt x="19319" y="94753"/>
                  <a:pt x="18242" y="91491"/>
                </a:cubicBezTo>
                <a:cubicBezTo>
                  <a:pt x="18242" y="91460"/>
                  <a:pt x="18210" y="91428"/>
                  <a:pt x="18210" y="91365"/>
                </a:cubicBezTo>
                <a:lnTo>
                  <a:pt x="10040" y="73694"/>
                </a:lnTo>
                <a:cubicBezTo>
                  <a:pt x="27236" y="63338"/>
                  <a:pt x="49658" y="49942"/>
                  <a:pt x="51305" y="49340"/>
                </a:cubicBezTo>
                <a:cubicBezTo>
                  <a:pt x="53331" y="48707"/>
                  <a:pt x="61249" y="45160"/>
                  <a:pt x="64067" y="41835"/>
                </a:cubicBezTo>
                <a:cubicBezTo>
                  <a:pt x="65936" y="39586"/>
                  <a:pt x="69831" y="28249"/>
                  <a:pt x="73410" y="17481"/>
                </a:cubicBezTo>
                <a:cubicBezTo>
                  <a:pt x="73853" y="16088"/>
                  <a:pt x="74265" y="14916"/>
                  <a:pt x="74360" y="14631"/>
                </a:cubicBezTo>
                <a:cubicBezTo>
                  <a:pt x="74613" y="14251"/>
                  <a:pt x="76038" y="12003"/>
                  <a:pt x="78065" y="8962"/>
                </a:cubicBezTo>
                <a:close/>
                <a:moveTo>
                  <a:pt x="168955" y="116003"/>
                </a:moveTo>
                <a:lnTo>
                  <a:pt x="171869" y="123192"/>
                </a:lnTo>
                <a:lnTo>
                  <a:pt x="165028" y="126201"/>
                </a:lnTo>
                <a:lnTo>
                  <a:pt x="162938" y="117618"/>
                </a:lnTo>
                <a:lnTo>
                  <a:pt x="168955" y="116003"/>
                </a:lnTo>
                <a:close/>
                <a:moveTo>
                  <a:pt x="15170" y="90256"/>
                </a:moveTo>
                <a:lnTo>
                  <a:pt x="16089" y="92251"/>
                </a:lnTo>
                <a:cubicBezTo>
                  <a:pt x="16532" y="93550"/>
                  <a:pt x="18432" y="99314"/>
                  <a:pt x="19636" y="100675"/>
                </a:cubicBezTo>
                <a:cubicBezTo>
                  <a:pt x="20396" y="101435"/>
                  <a:pt x="21251" y="102164"/>
                  <a:pt x="22106" y="102797"/>
                </a:cubicBezTo>
                <a:lnTo>
                  <a:pt x="14252" y="106851"/>
                </a:lnTo>
                <a:cubicBezTo>
                  <a:pt x="14125" y="106914"/>
                  <a:pt x="14093" y="107041"/>
                  <a:pt x="14125" y="107136"/>
                </a:cubicBezTo>
                <a:lnTo>
                  <a:pt x="20681" y="122495"/>
                </a:lnTo>
                <a:lnTo>
                  <a:pt x="11053" y="126232"/>
                </a:lnTo>
                <a:lnTo>
                  <a:pt x="1964" y="104634"/>
                </a:lnTo>
                <a:lnTo>
                  <a:pt x="6430" y="102354"/>
                </a:lnTo>
                <a:cubicBezTo>
                  <a:pt x="6461" y="102354"/>
                  <a:pt x="6525" y="102291"/>
                  <a:pt x="6525" y="102259"/>
                </a:cubicBezTo>
                <a:lnTo>
                  <a:pt x="9343" y="95925"/>
                </a:lnTo>
                <a:cubicBezTo>
                  <a:pt x="9343" y="95893"/>
                  <a:pt x="9343" y="95862"/>
                  <a:pt x="9343" y="95862"/>
                </a:cubicBezTo>
                <a:lnTo>
                  <a:pt x="9913" y="92251"/>
                </a:lnTo>
                <a:lnTo>
                  <a:pt x="15170" y="90256"/>
                </a:lnTo>
                <a:close/>
                <a:moveTo>
                  <a:pt x="76988" y="121545"/>
                </a:moveTo>
                <a:lnTo>
                  <a:pt x="78762" y="125124"/>
                </a:lnTo>
                <a:lnTo>
                  <a:pt x="70686" y="128291"/>
                </a:lnTo>
                <a:lnTo>
                  <a:pt x="70116" y="126644"/>
                </a:lnTo>
                <a:lnTo>
                  <a:pt x="69324" y="124142"/>
                </a:lnTo>
                <a:lnTo>
                  <a:pt x="76988" y="121545"/>
                </a:lnTo>
                <a:close/>
                <a:moveTo>
                  <a:pt x="105205" y="114451"/>
                </a:moveTo>
                <a:lnTo>
                  <a:pt x="113883" y="115655"/>
                </a:lnTo>
                <a:lnTo>
                  <a:pt x="115244" y="121102"/>
                </a:lnTo>
                <a:lnTo>
                  <a:pt x="111951" y="122400"/>
                </a:lnTo>
                <a:cubicBezTo>
                  <a:pt x="111856" y="122432"/>
                  <a:pt x="111824" y="122495"/>
                  <a:pt x="111793" y="122559"/>
                </a:cubicBezTo>
                <a:lnTo>
                  <a:pt x="110811" y="128512"/>
                </a:lnTo>
                <a:lnTo>
                  <a:pt x="106250" y="123192"/>
                </a:lnTo>
                <a:lnTo>
                  <a:pt x="104889" y="118505"/>
                </a:lnTo>
                <a:lnTo>
                  <a:pt x="105205" y="114451"/>
                </a:lnTo>
                <a:close/>
                <a:moveTo>
                  <a:pt x="66569" y="117270"/>
                </a:moveTo>
                <a:lnTo>
                  <a:pt x="68818" y="124079"/>
                </a:lnTo>
                <a:lnTo>
                  <a:pt x="69641" y="126549"/>
                </a:lnTo>
                <a:lnTo>
                  <a:pt x="57987" y="130476"/>
                </a:lnTo>
                <a:lnTo>
                  <a:pt x="55263" y="121419"/>
                </a:lnTo>
                <a:cubicBezTo>
                  <a:pt x="58937" y="120025"/>
                  <a:pt x="62769" y="118632"/>
                  <a:pt x="66569" y="117270"/>
                </a:cubicBezTo>
                <a:close/>
                <a:moveTo>
                  <a:pt x="22517" y="103146"/>
                </a:moveTo>
                <a:cubicBezTo>
                  <a:pt x="23309" y="103779"/>
                  <a:pt x="24228" y="104507"/>
                  <a:pt x="25273" y="105331"/>
                </a:cubicBezTo>
                <a:cubicBezTo>
                  <a:pt x="27141" y="106787"/>
                  <a:pt x="29675" y="108751"/>
                  <a:pt x="30245" y="109353"/>
                </a:cubicBezTo>
                <a:cubicBezTo>
                  <a:pt x="30498" y="110049"/>
                  <a:pt x="31226" y="111918"/>
                  <a:pt x="33538" y="117713"/>
                </a:cubicBezTo>
                <a:cubicBezTo>
                  <a:pt x="34552" y="120247"/>
                  <a:pt x="35755" y="123319"/>
                  <a:pt x="36990" y="126359"/>
                </a:cubicBezTo>
                <a:lnTo>
                  <a:pt x="36705" y="126486"/>
                </a:lnTo>
                <a:cubicBezTo>
                  <a:pt x="33348" y="127974"/>
                  <a:pt x="30086" y="129462"/>
                  <a:pt x="26951" y="130856"/>
                </a:cubicBezTo>
                <a:lnTo>
                  <a:pt x="25589" y="127119"/>
                </a:lnTo>
                <a:cubicBezTo>
                  <a:pt x="25563" y="127014"/>
                  <a:pt x="25472" y="126953"/>
                  <a:pt x="25387" y="126953"/>
                </a:cubicBezTo>
                <a:cubicBezTo>
                  <a:pt x="25369" y="126953"/>
                  <a:pt x="25352" y="126955"/>
                  <a:pt x="25336" y="126961"/>
                </a:cubicBezTo>
                <a:lnTo>
                  <a:pt x="23277" y="127499"/>
                </a:lnTo>
                <a:lnTo>
                  <a:pt x="14632" y="107168"/>
                </a:lnTo>
                <a:lnTo>
                  <a:pt x="22517" y="103146"/>
                </a:lnTo>
                <a:close/>
                <a:moveTo>
                  <a:pt x="134816" y="112836"/>
                </a:moveTo>
                <a:cubicBezTo>
                  <a:pt x="134816" y="112868"/>
                  <a:pt x="134816" y="112868"/>
                  <a:pt x="134848" y="112900"/>
                </a:cubicBezTo>
                <a:lnTo>
                  <a:pt x="138046" y="118315"/>
                </a:lnTo>
                <a:cubicBezTo>
                  <a:pt x="138110" y="118378"/>
                  <a:pt x="138173" y="118410"/>
                  <a:pt x="138236" y="118410"/>
                </a:cubicBezTo>
                <a:lnTo>
                  <a:pt x="114073" y="131394"/>
                </a:lnTo>
                <a:lnTo>
                  <a:pt x="111191" y="128956"/>
                </a:lnTo>
                <a:lnTo>
                  <a:pt x="112204" y="122749"/>
                </a:lnTo>
                <a:lnTo>
                  <a:pt x="132251" y="114958"/>
                </a:lnTo>
                <a:cubicBezTo>
                  <a:pt x="132282" y="114958"/>
                  <a:pt x="132314" y="114926"/>
                  <a:pt x="132314" y="114926"/>
                </a:cubicBezTo>
                <a:lnTo>
                  <a:pt x="134816" y="112836"/>
                </a:lnTo>
                <a:close/>
                <a:moveTo>
                  <a:pt x="20807" y="122939"/>
                </a:moveTo>
                <a:lnTo>
                  <a:pt x="22834" y="127689"/>
                </a:lnTo>
                <a:lnTo>
                  <a:pt x="13207" y="131426"/>
                </a:lnTo>
                <a:lnTo>
                  <a:pt x="11212" y="126644"/>
                </a:lnTo>
                <a:lnTo>
                  <a:pt x="20807" y="122939"/>
                </a:lnTo>
                <a:close/>
                <a:moveTo>
                  <a:pt x="265356" y="106597"/>
                </a:moveTo>
                <a:lnTo>
                  <a:pt x="267161" y="112076"/>
                </a:lnTo>
                <a:lnTo>
                  <a:pt x="253195" y="129241"/>
                </a:lnTo>
                <a:cubicBezTo>
                  <a:pt x="251580" y="129716"/>
                  <a:pt x="245024" y="131648"/>
                  <a:pt x="238849" y="133738"/>
                </a:cubicBezTo>
                <a:cubicBezTo>
                  <a:pt x="237930" y="131109"/>
                  <a:pt x="235650" y="124490"/>
                  <a:pt x="235365" y="123255"/>
                </a:cubicBezTo>
                <a:cubicBezTo>
                  <a:pt x="235302" y="122907"/>
                  <a:pt x="234700" y="120310"/>
                  <a:pt x="233813" y="116383"/>
                </a:cubicBezTo>
                <a:cubicBezTo>
                  <a:pt x="233687" y="115781"/>
                  <a:pt x="233528" y="115180"/>
                  <a:pt x="233402" y="114515"/>
                </a:cubicBezTo>
                <a:lnTo>
                  <a:pt x="265356" y="106597"/>
                </a:lnTo>
                <a:close/>
                <a:moveTo>
                  <a:pt x="86046" y="110461"/>
                </a:moveTo>
                <a:lnTo>
                  <a:pt x="94470" y="125757"/>
                </a:lnTo>
                <a:lnTo>
                  <a:pt x="94691" y="129621"/>
                </a:lnTo>
                <a:lnTo>
                  <a:pt x="83670" y="134023"/>
                </a:lnTo>
                <a:lnTo>
                  <a:pt x="74106" y="114610"/>
                </a:lnTo>
                <a:cubicBezTo>
                  <a:pt x="78287" y="113121"/>
                  <a:pt x="82309" y="111728"/>
                  <a:pt x="86046" y="110461"/>
                </a:cubicBezTo>
                <a:close/>
                <a:moveTo>
                  <a:pt x="185138" y="93898"/>
                </a:moveTo>
                <a:lnTo>
                  <a:pt x="201416" y="99187"/>
                </a:lnTo>
                <a:lnTo>
                  <a:pt x="199294" y="106122"/>
                </a:lnTo>
                <a:cubicBezTo>
                  <a:pt x="199231" y="106249"/>
                  <a:pt x="199326" y="106376"/>
                  <a:pt x="199421" y="106407"/>
                </a:cubicBezTo>
                <a:lnTo>
                  <a:pt x="199516" y="106407"/>
                </a:lnTo>
                <a:cubicBezTo>
                  <a:pt x="199611" y="106407"/>
                  <a:pt x="199674" y="106344"/>
                  <a:pt x="199706" y="106249"/>
                </a:cubicBezTo>
                <a:lnTo>
                  <a:pt x="201859" y="99250"/>
                </a:lnTo>
                <a:lnTo>
                  <a:pt x="207180" y="99250"/>
                </a:lnTo>
                <a:lnTo>
                  <a:pt x="205565" y="108403"/>
                </a:lnTo>
                <a:lnTo>
                  <a:pt x="205850" y="129779"/>
                </a:lnTo>
                <a:lnTo>
                  <a:pt x="205945" y="135575"/>
                </a:lnTo>
                <a:cubicBezTo>
                  <a:pt x="205913" y="135575"/>
                  <a:pt x="205913" y="135575"/>
                  <a:pt x="205881" y="135543"/>
                </a:cubicBezTo>
                <a:cubicBezTo>
                  <a:pt x="194480" y="125852"/>
                  <a:pt x="187608" y="120025"/>
                  <a:pt x="184568" y="117460"/>
                </a:cubicBezTo>
                <a:lnTo>
                  <a:pt x="188463" y="112298"/>
                </a:lnTo>
                <a:lnTo>
                  <a:pt x="199167" y="117840"/>
                </a:lnTo>
                <a:cubicBezTo>
                  <a:pt x="199199" y="117840"/>
                  <a:pt x="199231" y="117872"/>
                  <a:pt x="199262" y="117872"/>
                </a:cubicBezTo>
                <a:cubicBezTo>
                  <a:pt x="199357" y="117872"/>
                  <a:pt x="199421" y="117808"/>
                  <a:pt x="199452" y="117745"/>
                </a:cubicBezTo>
                <a:cubicBezTo>
                  <a:pt x="199516" y="117618"/>
                  <a:pt x="199484" y="117492"/>
                  <a:pt x="199357" y="117428"/>
                </a:cubicBezTo>
                <a:lnTo>
                  <a:pt x="183143" y="109004"/>
                </a:lnTo>
                <a:lnTo>
                  <a:pt x="180894" y="98585"/>
                </a:lnTo>
                <a:lnTo>
                  <a:pt x="185138" y="93898"/>
                </a:lnTo>
                <a:close/>
                <a:moveTo>
                  <a:pt x="79015" y="125535"/>
                </a:moveTo>
                <a:lnTo>
                  <a:pt x="83259" y="134213"/>
                </a:lnTo>
                <a:lnTo>
                  <a:pt x="79078" y="135860"/>
                </a:lnTo>
                <a:lnTo>
                  <a:pt x="75690" y="126834"/>
                </a:lnTo>
                <a:lnTo>
                  <a:pt x="79015" y="125535"/>
                </a:lnTo>
                <a:close/>
                <a:moveTo>
                  <a:pt x="25241" y="127467"/>
                </a:moveTo>
                <a:lnTo>
                  <a:pt x="26539" y="131046"/>
                </a:lnTo>
                <a:cubicBezTo>
                  <a:pt x="22549" y="132851"/>
                  <a:pt x="18717" y="134593"/>
                  <a:pt x="15234" y="136176"/>
                </a:cubicBezTo>
                <a:lnTo>
                  <a:pt x="13365" y="131806"/>
                </a:lnTo>
                <a:lnTo>
                  <a:pt x="23214" y="128006"/>
                </a:lnTo>
                <a:lnTo>
                  <a:pt x="25241" y="127467"/>
                </a:lnTo>
                <a:close/>
                <a:moveTo>
                  <a:pt x="176239" y="121767"/>
                </a:moveTo>
                <a:lnTo>
                  <a:pt x="183016" y="135606"/>
                </a:lnTo>
                <a:lnTo>
                  <a:pt x="177031" y="137253"/>
                </a:lnTo>
                <a:lnTo>
                  <a:pt x="172439" y="123445"/>
                </a:lnTo>
                <a:lnTo>
                  <a:pt x="176239" y="121767"/>
                </a:lnTo>
                <a:close/>
                <a:moveTo>
                  <a:pt x="164775" y="126929"/>
                </a:moveTo>
                <a:lnTo>
                  <a:pt x="166992" y="132629"/>
                </a:lnTo>
                <a:lnTo>
                  <a:pt x="161640" y="137443"/>
                </a:lnTo>
                <a:lnTo>
                  <a:pt x="158061" y="133579"/>
                </a:lnTo>
                <a:lnTo>
                  <a:pt x="164775" y="126929"/>
                </a:lnTo>
                <a:close/>
                <a:moveTo>
                  <a:pt x="75278" y="126992"/>
                </a:moveTo>
                <a:lnTo>
                  <a:pt x="78698" y="136018"/>
                </a:lnTo>
                <a:lnTo>
                  <a:pt x="73948" y="137950"/>
                </a:lnTo>
                <a:lnTo>
                  <a:pt x="70844" y="128734"/>
                </a:lnTo>
                <a:lnTo>
                  <a:pt x="75278" y="126992"/>
                </a:lnTo>
                <a:close/>
                <a:moveTo>
                  <a:pt x="54852" y="121609"/>
                </a:moveTo>
                <a:lnTo>
                  <a:pt x="58557" y="134023"/>
                </a:lnTo>
                <a:lnTo>
                  <a:pt x="44052" y="138646"/>
                </a:lnTo>
                <a:cubicBezTo>
                  <a:pt x="43356" y="136493"/>
                  <a:pt x="41867" y="132534"/>
                  <a:pt x="39904" y="127594"/>
                </a:cubicBezTo>
                <a:lnTo>
                  <a:pt x="39935" y="127562"/>
                </a:lnTo>
                <a:cubicBezTo>
                  <a:pt x="44306" y="125694"/>
                  <a:pt x="49436" y="123667"/>
                  <a:pt x="54852" y="121609"/>
                </a:cubicBezTo>
                <a:close/>
                <a:moveTo>
                  <a:pt x="209333" y="99250"/>
                </a:moveTo>
                <a:lnTo>
                  <a:pt x="229031" y="99504"/>
                </a:lnTo>
                <a:cubicBezTo>
                  <a:pt x="230140" y="104507"/>
                  <a:pt x="231438" y="110176"/>
                  <a:pt x="232895" y="116573"/>
                </a:cubicBezTo>
                <a:cubicBezTo>
                  <a:pt x="233782" y="120500"/>
                  <a:pt x="234383" y="123097"/>
                  <a:pt x="234447" y="123445"/>
                </a:cubicBezTo>
                <a:cubicBezTo>
                  <a:pt x="234732" y="124775"/>
                  <a:pt x="237012" y="131363"/>
                  <a:pt x="237962" y="134023"/>
                </a:cubicBezTo>
                <a:cubicBezTo>
                  <a:pt x="233592" y="135511"/>
                  <a:pt x="229538" y="137031"/>
                  <a:pt x="227701" y="138140"/>
                </a:cubicBezTo>
                <a:cubicBezTo>
                  <a:pt x="227385" y="138361"/>
                  <a:pt x="227068" y="138583"/>
                  <a:pt x="226783" y="138868"/>
                </a:cubicBezTo>
                <a:lnTo>
                  <a:pt x="219657" y="137538"/>
                </a:lnTo>
                <a:lnTo>
                  <a:pt x="216395" y="131869"/>
                </a:lnTo>
                <a:cubicBezTo>
                  <a:pt x="216364" y="131806"/>
                  <a:pt x="216300" y="131774"/>
                  <a:pt x="216237" y="131774"/>
                </a:cubicBezTo>
                <a:lnTo>
                  <a:pt x="210632" y="130444"/>
                </a:lnTo>
                <a:cubicBezTo>
                  <a:pt x="210613" y="130435"/>
                  <a:pt x="210592" y="130431"/>
                  <a:pt x="210569" y="130431"/>
                </a:cubicBezTo>
                <a:cubicBezTo>
                  <a:pt x="210515" y="130431"/>
                  <a:pt x="210455" y="130453"/>
                  <a:pt x="210410" y="130476"/>
                </a:cubicBezTo>
                <a:lnTo>
                  <a:pt x="208827" y="131838"/>
                </a:lnTo>
                <a:cubicBezTo>
                  <a:pt x="208795" y="131838"/>
                  <a:pt x="208763" y="131901"/>
                  <a:pt x="208732" y="131933"/>
                </a:cubicBezTo>
                <a:cubicBezTo>
                  <a:pt x="207465" y="130793"/>
                  <a:pt x="206546" y="129937"/>
                  <a:pt x="206293" y="129684"/>
                </a:cubicBezTo>
                <a:lnTo>
                  <a:pt x="205976" y="108434"/>
                </a:lnTo>
                <a:lnTo>
                  <a:pt x="207591" y="99250"/>
                </a:lnTo>
                <a:close/>
                <a:moveTo>
                  <a:pt x="172027" y="123635"/>
                </a:moveTo>
                <a:lnTo>
                  <a:pt x="176587" y="137380"/>
                </a:lnTo>
                <a:lnTo>
                  <a:pt x="170064" y="139121"/>
                </a:lnTo>
                <a:lnTo>
                  <a:pt x="167498" y="132629"/>
                </a:lnTo>
                <a:lnTo>
                  <a:pt x="165155" y="126676"/>
                </a:lnTo>
                <a:lnTo>
                  <a:pt x="172027" y="123635"/>
                </a:lnTo>
                <a:close/>
                <a:moveTo>
                  <a:pt x="37814" y="128512"/>
                </a:moveTo>
                <a:cubicBezTo>
                  <a:pt x="38954" y="131426"/>
                  <a:pt x="40030" y="134213"/>
                  <a:pt x="40822" y="136398"/>
                </a:cubicBezTo>
                <a:cubicBezTo>
                  <a:pt x="39777" y="136936"/>
                  <a:pt x="37497" y="137981"/>
                  <a:pt x="34425" y="139375"/>
                </a:cubicBezTo>
                <a:lnTo>
                  <a:pt x="31765" y="131204"/>
                </a:lnTo>
                <a:cubicBezTo>
                  <a:pt x="33697" y="130349"/>
                  <a:pt x="35628" y="129462"/>
                  <a:pt x="37624" y="128576"/>
                </a:cubicBezTo>
                <a:lnTo>
                  <a:pt x="37814" y="128512"/>
                </a:lnTo>
                <a:close/>
                <a:moveTo>
                  <a:pt x="210663" y="130951"/>
                </a:moveTo>
                <a:lnTo>
                  <a:pt x="216079" y="132218"/>
                </a:lnTo>
                <a:lnTo>
                  <a:pt x="219309" y="137760"/>
                </a:lnTo>
                <a:lnTo>
                  <a:pt x="218264" y="140040"/>
                </a:lnTo>
                <a:cubicBezTo>
                  <a:pt x="215445" y="137886"/>
                  <a:pt x="211613" y="134529"/>
                  <a:pt x="209048" y="132218"/>
                </a:cubicBezTo>
                <a:cubicBezTo>
                  <a:pt x="209080" y="132218"/>
                  <a:pt x="209080" y="132186"/>
                  <a:pt x="209112" y="132186"/>
                </a:cubicBezTo>
                <a:lnTo>
                  <a:pt x="210663" y="130951"/>
                </a:lnTo>
                <a:close/>
                <a:moveTo>
                  <a:pt x="251326" y="132186"/>
                </a:moveTo>
                <a:lnTo>
                  <a:pt x="240464" y="142320"/>
                </a:lnTo>
                <a:cubicBezTo>
                  <a:pt x="240401" y="140083"/>
                  <a:pt x="240150" y="137752"/>
                  <a:pt x="239586" y="135920"/>
                </a:cubicBezTo>
                <a:lnTo>
                  <a:pt x="239586" y="135920"/>
                </a:lnTo>
                <a:cubicBezTo>
                  <a:pt x="243922" y="134464"/>
                  <a:pt x="248510" y="133040"/>
                  <a:pt x="251326" y="132186"/>
                </a:cubicBezTo>
                <a:close/>
                <a:moveTo>
                  <a:pt x="219689" y="138013"/>
                </a:moveTo>
                <a:lnTo>
                  <a:pt x="226371" y="139280"/>
                </a:lnTo>
                <a:cubicBezTo>
                  <a:pt x="225516" y="140072"/>
                  <a:pt x="224408" y="141243"/>
                  <a:pt x="223109" y="142700"/>
                </a:cubicBezTo>
                <a:cubicBezTo>
                  <a:pt x="221526" y="142035"/>
                  <a:pt x="220037" y="141243"/>
                  <a:pt x="218612" y="140325"/>
                </a:cubicBezTo>
                <a:lnTo>
                  <a:pt x="219689" y="138013"/>
                </a:lnTo>
                <a:close/>
                <a:moveTo>
                  <a:pt x="31321" y="131394"/>
                </a:moveTo>
                <a:lnTo>
                  <a:pt x="33982" y="139565"/>
                </a:lnTo>
                <a:cubicBezTo>
                  <a:pt x="31860" y="140515"/>
                  <a:pt x="29421" y="141592"/>
                  <a:pt x="26729" y="142795"/>
                </a:cubicBezTo>
                <a:lnTo>
                  <a:pt x="23911" y="134751"/>
                </a:lnTo>
                <a:lnTo>
                  <a:pt x="31321" y="131394"/>
                </a:lnTo>
                <a:close/>
                <a:moveTo>
                  <a:pt x="167182" y="133073"/>
                </a:moveTo>
                <a:lnTo>
                  <a:pt x="169652" y="139375"/>
                </a:lnTo>
                <a:lnTo>
                  <a:pt x="166643" y="142827"/>
                </a:lnTo>
                <a:lnTo>
                  <a:pt x="163540" y="139470"/>
                </a:lnTo>
                <a:lnTo>
                  <a:pt x="161956" y="137760"/>
                </a:lnTo>
                <a:lnTo>
                  <a:pt x="167182" y="133073"/>
                </a:lnTo>
                <a:close/>
                <a:moveTo>
                  <a:pt x="156319" y="106566"/>
                </a:moveTo>
                <a:lnTo>
                  <a:pt x="161956" y="111633"/>
                </a:lnTo>
                <a:lnTo>
                  <a:pt x="161956" y="115148"/>
                </a:lnTo>
                <a:lnTo>
                  <a:pt x="157808" y="113945"/>
                </a:lnTo>
                <a:lnTo>
                  <a:pt x="157713" y="113945"/>
                </a:lnTo>
                <a:lnTo>
                  <a:pt x="153342" y="114958"/>
                </a:lnTo>
                <a:cubicBezTo>
                  <a:pt x="153279" y="114958"/>
                  <a:pt x="153247" y="114990"/>
                  <a:pt x="153216" y="115053"/>
                </a:cubicBezTo>
                <a:lnTo>
                  <a:pt x="150239" y="119202"/>
                </a:lnTo>
                <a:lnTo>
                  <a:pt x="141308" y="124649"/>
                </a:lnTo>
                <a:cubicBezTo>
                  <a:pt x="141245" y="124680"/>
                  <a:pt x="141213" y="124775"/>
                  <a:pt x="141213" y="124839"/>
                </a:cubicBezTo>
                <a:lnTo>
                  <a:pt x="141213" y="130634"/>
                </a:lnTo>
                <a:lnTo>
                  <a:pt x="127690" y="142890"/>
                </a:lnTo>
                <a:lnTo>
                  <a:pt x="114484" y="131711"/>
                </a:lnTo>
                <a:lnTo>
                  <a:pt x="154451" y="110239"/>
                </a:lnTo>
                <a:cubicBezTo>
                  <a:pt x="154514" y="110208"/>
                  <a:pt x="154546" y="110176"/>
                  <a:pt x="154546" y="110113"/>
                </a:cubicBezTo>
                <a:lnTo>
                  <a:pt x="156319" y="106566"/>
                </a:lnTo>
                <a:close/>
                <a:moveTo>
                  <a:pt x="182731" y="118885"/>
                </a:moveTo>
                <a:cubicBezTo>
                  <a:pt x="185550" y="121292"/>
                  <a:pt x="192517" y="127182"/>
                  <a:pt x="204393" y="137316"/>
                </a:cubicBezTo>
                <a:cubicBezTo>
                  <a:pt x="204900" y="137728"/>
                  <a:pt x="205406" y="138140"/>
                  <a:pt x="205913" y="138551"/>
                </a:cubicBezTo>
                <a:lnTo>
                  <a:pt x="205691" y="145582"/>
                </a:lnTo>
                <a:lnTo>
                  <a:pt x="180863" y="123034"/>
                </a:lnTo>
                <a:lnTo>
                  <a:pt x="179469" y="120342"/>
                </a:lnTo>
                <a:lnTo>
                  <a:pt x="182731" y="118885"/>
                </a:lnTo>
                <a:close/>
                <a:moveTo>
                  <a:pt x="206293" y="130317"/>
                </a:moveTo>
                <a:cubicBezTo>
                  <a:pt x="207908" y="131838"/>
                  <a:pt x="214210" y="137538"/>
                  <a:pt x="218201" y="140578"/>
                </a:cubicBezTo>
                <a:cubicBezTo>
                  <a:pt x="219626" y="141560"/>
                  <a:pt x="221177" y="142383"/>
                  <a:pt x="222793" y="143048"/>
                </a:cubicBezTo>
                <a:cubicBezTo>
                  <a:pt x="222096" y="143840"/>
                  <a:pt x="221336" y="144663"/>
                  <a:pt x="220512" y="145614"/>
                </a:cubicBezTo>
                <a:cubicBezTo>
                  <a:pt x="215477" y="142890"/>
                  <a:pt x="210758" y="139660"/>
                  <a:pt x="206388" y="135955"/>
                </a:cubicBezTo>
                <a:lnTo>
                  <a:pt x="206293" y="130317"/>
                </a:lnTo>
                <a:close/>
                <a:moveTo>
                  <a:pt x="23499" y="134909"/>
                </a:moveTo>
                <a:lnTo>
                  <a:pt x="26318" y="142953"/>
                </a:lnTo>
                <a:lnTo>
                  <a:pt x="18939" y="146215"/>
                </a:lnTo>
                <a:lnTo>
                  <a:pt x="16025" y="138298"/>
                </a:lnTo>
                <a:cubicBezTo>
                  <a:pt x="18400" y="137221"/>
                  <a:pt x="20902" y="136081"/>
                  <a:pt x="23499" y="134909"/>
                </a:cubicBezTo>
                <a:close/>
                <a:moveTo>
                  <a:pt x="150872" y="140737"/>
                </a:moveTo>
                <a:lnTo>
                  <a:pt x="153152" y="143397"/>
                </a:lnTo>
                <a:lnTo>
                  <a:pt x="150017" y="146247"/>
                </a:lnTo>
                <a:lnTo>
                  <a:pt x="147737" y="143808"/>
                </a:lnTo>
                <a:lnTo>
                  <a:pt x="150872" y="140737"/>
                </a:lnTo>
                <a:close/>
                <a:moveTo>
                  <a:pt x="157776" y="133896"/>
                </a:moveTo>
                <a:lnTo>
                  <a:pt x="161481" y="137886"/>
                </a:lnTo>
                <a:lnTo>
                  <a:pt x="163096" y="139628"/>
                </a:lnTo>
                <a:lnTo>
                  <a:pt x="156224" y="146247"/>
                </a:lnTo>
                <a:lnTo>
                  <a:pt x="151189" y="140388"/>
                </a:lnTo>
                <a:lnTo>
                  <a:pt x="157776" y="133896"/>
                </a:lnTo>
                <a:close/>
                <a:moveTo>
                  <a:pt x="40980" y="136778"/>
                </a:moveTo>
                <a:cubicBezTo>
                  <a:pt x="41456" y="137981"/>
                  <a:pt x="41867" y="139216"/>
                  <a:pt x="42216" y="140452"/>
                </a:cubicBezTo>
                <a:cubicBezTo>
                  <a:pt x="42437" y="141528"/>
                  <a:pt x="42437" y="142605"/>
                  <a:pt x="42311" y="143713"/>
                </a:cubicBezTo>
                <a:lnTo>
                  <a:pt x="36673" y="146310"/>
                </a:lnTo>
                <a:lnTo>
                  <a:pt x="34552" y="139818"/>
                </a:lnTo>
                <a:cubicBezTo>
                  <a:pt x="38257" y="138140"/>
                  <a:pt x="40094" y="137253"/>
                  <a:pt x="40980" y="136778"/>
                </a:cubicBezTo>
                <a:close/>
                <a:moveTo>
                  <a:pt x="94755" y="130064"/>
                </a:moveTo>
                <a:lnTo>
                  <a:pt x="94755" y="130381"/>
                </a:lnTo>
                <a:lnTo>
                  <a:pt x="91303" y="147197"/>
                </a:lnTo>
                <a:lnTo>
                  <a:pt x="89307" y="147545"/>
                </a:lnTo>
                <a:lnTo>
                  <a:pt x="88927" y="144663"/>
                </a:lnTo>
                <a:cubicBezTo>
                  <a:pt x="88896" y="144663"/>
                  <a:pt x="88896" y="144632"/>
                  <a:pt x="88896" y="144600"/>
                </a:cubicBezTo>
                <a:lnTo>
                  <a:pt x="83892" y="134434"/>
                </a:lnTo>
                <a:lnTo>
                  <a:pt x="94755" y="130064"/>
                </a:lnTo>
                <a:close/>
                <a:moveTo>
                  <a:pt x="239166" y="136050"/>
                </a:moveTo>
                <a:cubicBezTo>
                  <a:pt x="239767" y="137950"/>
                  <a:pt x="239989" y="140483"/>
                  <a:pt x="240052" y="142763"/>
                </a:cubicBezTo>
                <a:cubicBezTo>
                  <a:pt x="240052" y="142795"/>
                  <a:pt x="240052" y="142795"/>
                  <a:pt x="240052" y="142827"/>
                </a:cubicBezTo>
                <a:cubicBezTo>
                  <a:pt x="240116" y="144695"/>
                  <a:pt x="240052" y="146564"/>
                  <a:pt x="239862" y="148432"/>
                </a:cubicBezTo>
                <a:cubicBezTo>
                  <a:pt x="239356" y="148305"/>
                  <a:pt x="238152" y="147957"/>
                  <a:pt x="236537" y="147450"/>
                </a:cubicBezTo>
                <a:cubicBezTo>
                  <a:pt x="236537" y="147419"/>
                  <a:pt x="236537" y="147419"/>
                  <a:pt x="236537" y="147387"/>
                </a:cubicBezTo>
                <a:lnTo>
                  <a:pt x="235777" y="140990"/>
                </a:lnTo>
                <a:cubicBezTo>
                  <a:pt x="235763" y="140847"/>
                  <a:pt x="235658" y="140782"/>
                  <a:pt x="235554" y="140782"/>
                </a:cubicBezTo>
                <a:cubicBezTo>
                  <a:pt x="235427" y="140782"/>
                  <a:pt x="235299" y="140879"/>
                  <a:pt x="235334" y="141053"/>
                </a:cubicBezTo>
                <a:lnTo>
                  <a:pt x="236062" y="147292"/>
                </a:lnTo>
                <a:cubicBezTo>
                  <a:pt x="233117" y="146374"/>
                  <a:pt x="228968" y="145012"/>
                  <a:pt x="225358" y="143587"/>
                </a:cubicBezTo>
                <a:cubicBezTo>
                  <a:pt x="227068" y="141718"/>
                  <a:pt x="228303" y="140452"/>
                  <a:pt x="228905" y="140103"/>
                </a:cubicBezTo>
                <a:cubicBezTo>
                  <a:pt x="230678" y="139058"/>
                  <a:pt x="234764" y="137538"/>
                  <a:pt x="239166" y="136050"/>
                </a:cubicBezTo>
                <a:close/>
                <a:moveTo>
                  <a:pt x="58557" y="135004"/>
                </a:moveTo>
                <a:lnTo>
                  <a:pt x="60932" y="145550"/>
                </a:lnTo>
                <a:lnTo>
                  <a:pt x="58082" y="146374"/>
                </a:lnTo>
                <a:lnTo>
                  <a:pt x="49563" y="148749"/>
                </a:lnTo>
                <a:lnTo>
                  <a:pt x="47599" y="141845"/>
                </a:lnTo>
                <a:cubicBezTo>
                  <a:pt x="47568" y="141782"/>
                  <a:pt x="47504" y="141718"/>
                  <a:pt x="47441" y="141687"/>
                </a:cubicBezTo>
                <a:lnTo>
                  <a:pt x="44654" y="141212"/>
                </a:lnTo>
                <a:cubicBezTo>
                  <a:pt x="44622" y="140768"/>
                  <a:pt x="44559" y="140388"/>
                  <a:pt x="44464" y="140008"/>
                </a:cubicBezTo>
                <a:cubicBezTo>
                  <a:pt x="44464" y="139881"/>
                  <a:pt x="44401" y="139723"/>
                  <a:pt x="44337" y="139501"/>
                </a:cubicBezTo>
                <a:lnTo>
                  <a:pt x="58557" y="135004"/>
                </a:lnTo>
                <a:close/>
                <a:moveTo>
                  <a:pt x="34140" y="140008"/>
                </a:moveTo>
                <a:lnTo>
                  <a:pt x="36262" y="146500"/>
                </a:lnTo>
                <a:lnTo>
                  <a:pt x="29200" y="149762"/>
                </a:lnTo>
                <a:lnTo>
                  <a:pt x="26919" y="143238"/>
                </a:lnTo>
                <a:cubicBezTo>
                  <a:pt x="29865" y="141908"/>
                  <a:pt x="32240" y="140863"/>
                  <a:pt x="34140" y="140008"/>
                </a:cubicBezTo>
                <a:close/>
                <a:moveTo>
                  <a:pt x="15614" y="138520"/>
                </a:moveTo>
                <a:lnTo>
                  <a:pt x="18527" y="146405"/>
                </a:lnTo>
                <a:lnTo>
                  <a:pt x="9565" y="150332"/>
                </a:lnTo>
                <a:lnTo>
                  <a:pt x="6620" y="142637"/>
                </a:lnTo>
                <a:cubicBezTo>
                  <a:pt x="9248" y="141433"/>
                  <a:pt x="12288" y="140040"/>
                  <a:pt x="15614" y="138520"/>
                </a:cubicBezTo>
                <a:close/>
                <a:moveTo>
                  <a:pt x="175954" y="147197"/>
                </a:moveTo>
                <a:lnTo>
                  <a:pt x="176714" y="149572"/>
                </a:lnTo>
                <a:lnTo>
                  <a:pt x="173167" y="150681"/>
                </a:lnTo>
                <a:lnTo>
                  <a:pt x="172724" y="147957"/>
                </a:lnTo>
                <a:lnTo>
                  <a:pt x="175954" y="147197"/>
                </a:lnTo>
                <a:close/>
                <a:moveTo>
                  <a:pt x="103337" y="144917"/>
                </a:moveTo>
                <a:lnTo>
                  <a:pt x="106124" y="145994"/>
                </a:lnTo>
                <a:lnTo>
                  <a:pt x="106757" y="150712"/>
                </a:lnTo>
                <a:lnTo>
                  <a:pt x="106757" y="150712"/>
                </a:lnTo>
                <a:lnTo>
                  <a:pt x="103337" y="150206"/>
                </a:lnTo>
                <a:lnTo>
                  <a:pt x="103337" y="144917"/>
                </a:lnTo>
                <a:close/>
                <a:moveTo>
                  <a:pt x="83449" y="134593"/>
                </a:moveTo>
                <a:lnTo>
                  <a:pt x="88452" y="144790"/>
                </a:lnTo>
                <a:lnTo>
                  <a:pt x="88864" y="147640"/>
                </a:lnTo>
                <a:lnTo>
                  <a:pt x="82055" y="148812"/>
                </a:lnTo>
                <a:lnTo>
                  <a:pt x="82024" y="148844"/>
                </a:lnTo>
                <a:lnTo>
                  <a:pt x="78825" y="150174"/>
                </a:lnTo>
                <a:lnTo>
                  <a:pt x="74138" y="150712"/>
                </a:lnTo>
                <a:lnTo>
                  <a:pt x="71161" y="139533"/>
                </a:lnTo>
                <a:lnTo>
                  <a:pt x="83449" y="134593"/>
                </a:lnTo>
                <a:close/>
                <a:moveTo>
                  <a:pt x="42216" y="144252"/>
                </a:moveTo>
                <a:lnTo>
                  <a:pt x="42216" y="144252"/>
                </a:lnTo>
                <a:cubicBezTo>
                  <a:pt x="41709" y="146564"/>
                  <a:pt x="40379" y="148780"/>
                  <a:pt x="38130" y="150776"/>
                </a:cubicBezTo>
                <a:lnTo>
                  <a:pt x="36832" y="146754"/>
                </a:lnTo>
                <a:lnTo>
                  <a:pt x="42216" y="144252"/>
                </a:lnTo>
                <a:close/>
                <a:moveTo>
                  <a:pt x="200371" y="141370"/>
                </a:moveTo>
                <a:lnTo>
                  <a:pt x="205691" y="146184"/>
                </a:lnTo>
                <a:lnTo>
                  <a:pt x="205533" y="151757"/>
                </a:lnTo>
                <a:lnTo>
                  <a:pt x="197362" y="145297"/>
                </a:lnTo>
                <a:lnTo>
                  <a:pt x="200371" y="141370"/>
                </a:lnTo>
                <a:close/>
                <a:moveTo>
                  <a:pt x="179026" y="143080"/>
                </a:moveTo>
                <a:lnTo>
                  <a:pt x="179818" y="148305"/>
                </a:lnTo>
                <a:lnTo>
                  <a:pt x="177126" y="149414"/>
                </a:lnTo>
                <a:lnTo>
                  <a:pt x="176334" y="146849"/>
                </a:lnTo>
                <a:cubicBezTo>
                  <a:pt x="176307" y="146766"/>
                  <a:pt x="176208" y="146684"/>
                  <a:pt x="176120" y="146684"/>
                </a:cubicBezTo>
                <a:cubicBezTo>
                  <a:pt x="176107" y="146684"/>
                  <a:pt x="176093" y="146686"/>
                  <a:pt x="176081" y="146690"/>
                </a:cubicBezTo>
                <a:lnTo>
                  <a:pt x="172439" y="147577"/>
                </a:lnTo>
                <a:cubicBezTo>
                  <a:pt x="172312" y="147577"/>
                  <a:pt x="172249" y="147704"/>
                  <a:pt x="172249" y="147830"/>
                </a:cubicBezTo>
                <a:lnTo>
                  <a:pt x="172755" y="150839"/>
                </a:lnTo>
                <a:lnTo>
                  <a:pt x="169652" y="151821"/>
                </a:lnTo>
                <a:lnTo>
                  <a:pt x="167752" y="145867"/>
                </a:lnTo>
                <a:lnTo>
                  <a:pt x="179026" y="143080"/>
                </a:lnTo>
                <a:close/>
                <a:moveTo>
                  <a:pt x="69768" y="126992"/>
                </a:moveTo>
                <a:lnTo>
                  <a:pt x="73473" y="138108"/>
                </a:lnTo>
                <a:lnTo>
                  <a:pt x="70813" y="139185"/>
                </a:lnTo>
                <a:cubicBezTo>
                  <a:pt x="70718" y="139216"/>
                  <a:pt x="70654" y="139343"/>
                  <a:pt x="70686" y="139470"/>
                </a:cubicBezTo>
                <a:lnTo>
                  <a:pt x="73695" y="150776"/>
                </a:lnTo>
                <a:lnTo>
                  <a:pt x="63339" y="151979"/>
                </a:lnTo>
                <a:lnTo>
                  <a:pt x="59349" y="134276"/>
                </a:lnTo>
                <a:cubicBezTo>
                  <a:pt x="59317" y="134149"/>
                  <a:pt x="59254" y="134054"/>
                  <a:pt x="59127" y="133991"/>
                </a:cubicBezTo>
                <a:cubicBezTo>
                  <a:pt x="59095" y="133959"/>
                  <a:pt x="59064" y="133959"/>
                  <a:pt x="59000" y="133959"/>
                </a:cubicBezTo>
                <a:lnTo>
                  <a:pt x="58113" y="130919"/>
                </a:lnTo>
                <a:lnTo>
                  <a:pt x="69768" y="126992"/>
                </a:lnTo>
                <a:close/>
                <a:moveTo>
                  <a:pt x="225009" y="143967"/>
                </a:moveTo>
                <a:cubicBezTo>
                  <a:pt x="230995" y="146342"/>
                  <a:pt x="238374" y="148495"/>
                  <a:pt x="239767" y="148907"/>
                </a:cubicBezTo>
                <a:lnTo>
                  <a:pt x="238754" y="152517"/>
                </a:lnTo>
                <a:lnTo>
                  <a:pt x="236569" y="152011"/>
                </a:lnTo>
                <a:cubicBezTo>
                  <a:pt x="231723" y="150744"/>
                  <a:pt x="227036" y="148970"/>
                  <a:pt x="222571" y="146722"/>
                </a:cubicBezTo>
                <a:cubicBezTo>
                  <a:pt x="223458" y="145709"/>
                  <a:pt x="224281" y="144790"/>
                  <a:pt x="225009" y="143967"/>
                </a:cubicBezTo>
                <a:close/>
                <a:moveTo>
                  <a:pt x="61027" y="145994"/>
                </a:moveTo>
                <a:lnTo>
                  <a:pt x="62452" y="152264"/>
                </a:lnTo>
                <a:lnTo>
                  <a:pt x="60647" y="152929"/>
                </a:lnTo>
                <a:lnTo>
                  <a:pt x="58462" y="146722"/>
                </a:lnTo>
                <a:lnTo>
                  <a:pt x="61027" y="145994"/>
                </a:lnTo>
                <a:close/>
                <a:moveTo>
                  <a:pt x="153437" y="143745"/>
                </a:moveTo>
                <a:lnTo>
                  <a:pt x="155876" y="146564"/>
                </a:lnTo>
                <a:lnTo>
                  <a:pt x="149099" y="153087"/>
                </a:lnTo>
                <a:lnTo>
                  <a:pt x="144095" y="147419"/>
                </a:lnTo>
                <a:lnTo>
                  <a:pt x="147420" y="144125"/>
                </a:lnTo>
                <a:lnTo>
                  <a:pt x="149859" y="146754"/>
                </a:lnTo>
                <a:cubicBezTo>
                  <a:pt x="149890" y="146785"/>
                  <a:pt x="149954" y="146817"/>
                  <a:pt x="150017" y="146817"/>
                </a:cubicBezTo>
                <a:cubicBezTo>
                  <a:pt x="150080" y="146817"/>
                  <a:pt x="150144" y="146785"/>
                  <a:pt x="150175" y="146754"/>
                </a:cubicBezTo>
                <a:lnTo>
                  <a:pt x="153437" y="143745"/>
                </a:lnTo>
                <a:close/>
                <a:moveTo>
                  <a:pt x="179026" y="120532"/>
                </a:moveTo>
                <a:lnTo>
                  <a:pt x="180483" y="123287"/>
                </a:lnTo>
                <a:cubicBezTo>
                  <a:pt x="180483" y="123319"/>
                  <a:pt x="180514" y="123350"/>
                  <a:pt x="180514" y="123350"/>
                </a:cubicBezTo>
                <a:lnTo>
                  <a:pt x="200023" y="141085"/>
                </a:lnTo>
                <a:lnTo>
                  <a:pt x="196982" y="145012"/>
                </a:lnTo>
                <a:lnTo>
                  <a:pt x="188558" y="138330"/>
                </a:lnTo>
                <a:cubicBezTo>
                  <a:pt x="188513" y="138307"/>
                  <a:pt x="188469" y="138297"/>
                  <a:pt x="188427" y="138297"/>
                </a:cubicBezTo>
                <a:cubicBezTo>
                  <a:pt x="188350" y="138297"/>
                  <a:pt x="188283" y="138332"/>
                  <a:pt x="188242" y="138393"/>
                </a:cubicBezTo>
                <a:cubicBezTo>
                  <a:pt x="188147" y="138488"/>
                  <a:pt x="188178" y="138615"/>
                  <a:pt x="188273" y="138710"/>
                </a:cubicBezTo>
                <a:lnTo>
                  <a:pt x="205216" y="152106"/>
                </a:lnTo>
                <a:lnTo>
                  <a:pt x="199516" y="153151"/>
                </a:lnTo>
                <a:lnTo>
                  <a:pt x="184916" y="139406"/>
                </a:lnTo>
                <a:lnTo>
                  <a:pt x="183555" y="135701"/>
                </a:lnTo>
                <a:lnTo>
                  <a:pt x="176619" y="121609"/>
                </a:lnTo>
                <a:lnTo>
                  <a:pt x="179026" y="120532"/>
                </a:lnTo>
                <a:close/>
                <a:moveTo>
                  <a:pt x="206356" y="138900"/>
                </a:moveTo>
                <a:cubicBezTo>
                  <a:pt x="210283" y="142098"/>
                  <a:pt x="214495" y="144949"/>
                  <a:pt x="218961" y="147419"/>
                </a:cubicBezTo>
                <a:cubicBezTo>
                  <a:pt x="217472" y="149160"/>
                  <a:pt x="215825" y="151092"/>
                  <a:pt x="214084" y="153214"/>
                </a:cubicBezTo>
                <a:lnTo>
                  <a:pt x="206135" y="145994"/>
                </a:lnTo>
                <a:lnTo>
                  <a:pt x="206356" y="138900"/>
                </a:lnTo>
                <a:close/>
                <a:moveTo>
                  <a:pt x="284452" y="144822"/>
                </a:moveTo>
                <a:cubicBezTo>
                  <a:pt x="284357" y="145107"/>
                  <a:pt x="284262" y="145329"/>
                  <a:pt x="284199" y="145487"/>
                </a:cubicBezTo>
                <a:cubicBezTo>
                  <a:pt x="283661" y="146754"/>
                  <a:pt x="282330" y="149826"/>
                  <a:pt x="280779" y="153372"/>
                </a:cubicBezTo>
                <a:cubicBezTo>
                  <a:pt x="279379" y="153143"/>
                  <a:pt x="277967" y="153037"/>
                  <a:pt x="276549" y="153037"/>
                </a:cubicBezTo>
                <a:cubicBezTo>
                  <a:pt x="275817" y="153037"/>
                  <a:pt x="275083" y="153065"/>
                  <a:pt x="274350" y="153119"/>
                </a:cubicBezTo>
                <a:cubicBezTo>
                  <a:pt x="279544" y="151124"/>
                  <a:pt x="282425" y="148084"/>
                  <a:pt x="284452" y="144822"/>
                </a:cubicBezTo>
                <a:close/>
                <a:moveTo>
                  <a:pt x="18685" y="146880"/>
                </a:moveTo>
                <a:lnTo>
                  <a:pt x="20586" y="152074"/>
                </a:lnTo>
                <a:lnTo>
                  <a:pt x="16817" y="153404"/>
                </a:lnTo>
                <a:lnTo>
                  <a:pt x="14885" y="148495"/>
                </a:lnTo>
                <a:lnTo>
                  <a:pt x="17419" y="147387"/>
                </a:lnTo>
                <a:lnTo>
                  <a:pt x="18685" y="146880"/>
                </a:lnTo>
                <a:close/>
                <a:moveTo>
                  <a:pt x="258800" y="125979"/>
                </a:moveTo>
                <a:lnTo>
                  <a:pt x="264342" y="131236"/>
                </a:lnTo>
                <a:lnTo>
                  <a:pt x="253860" y="145519"/>
                </a:lnTo>
                <a:cubicBezTo>
                  <a:pt x="253828" y="145519"/>
                  <a:pt x="253828" y="145550"/>
                  <a:pt x="253797" y="145582"/>
                </a:cubicBezTo>
                <a:lnTo>
                  <a:pt x="251358" y="153752"/>
                </a:lnTo>
                <a:cubicBezTo>
                  <a:pt x="247399" y="153562"/>
                  <a:pt x="243884" y="153309"/>
                  <a:pt x="241921" y="153056"/>
                </a:cubicBezTo>
                <a:cubicBezTo>
                  <a:pt x="241382" y="152992"/>
                  <a:pt x="240464" y="152866"/>
                  <a:pt x="239197" y="152612"/>
                </a:cubicBezTo>
                <a:cubicBezTo>
                  <a:pt x="239799" y="150491"/>
                  <a:pt x="240211" y="148939"/>
                  <a:pt x="240242" y="148780"/>
                </a:cubicBezTo>
                <a:cubicBezTo>
                  <a:pt x="240464" y="146849"/>
                  <a:pt x="240527" y="144854"/>
                  <a:pt x="240496" y="142890"/>
                </a:cubicBezTo>
                <a:lnTo>
                  <a:pt x="252308" y="131869"/>
                </a:lnTo>
                <a:cubicBezTo>
                  <a:pt x="253448" y="131553"/>
                  <a:pt x="254113" y="131363"/>
                  <a:pt x="254145" y="131331"/>
                </a:cubicBezTo>
                <a:cubicBezTo>
                  <a:pt x="254398" y="131268"/>
                  <a:pt x="254588" y="131141"/>
                  <a:pt x="254715" y="130951"/>
                </a:cubicBezTo>
                <a:lnTo>
                  <a:pt x="258800" y="125979"/>
                </a:lnTo>
                <a:close/>
                <a:moveTo>
                  <a:pt x="118696" y="145550"/>
                </a:moveTo>
                <a:lnTo>
                  <a:pt x="125030" y="151029"/>
                </a:lnTo>
                <a:lnTo>
                  <a:pt x="122022" y="153879"/>
                </a:lnTo>
                <a:lnTo>
                  <a:pt x="116321" y="147830"/>
                </a:lnTo>
                <a:lnTo>
                  <a:pt x="118696" y="145550"/>
                </a:lnTo>
                <a:close/>
                <a:moveTo>
                  <a:pt x="91493" y="147640"/>
                </a:moveTo>
                <a:lnTo>
                  <a:pt x="93868" y="148020"/>
                </a:lnTo>
                <a:lnTo>
                  <a:pt x="94818" y="149572"/>
                </a:lnTo>
                <a:lnTo>
                  <a:pt x="91588" y="151282"/>
                </a:lnTo>
                <a:lnTo>
                  <a:pt x="85824" y="154481"/>
                </a:lnTo>
                <a:lnTo>
                  <a:pt x="82467" y="149224"/>
                </a:lnTo>
                <a:lnTo>
                  <a:pt x="91493" y="147640"/>
                </a:lnTo>
                <a:close/>
                <a:moveTo>
                  <a:pt x="28946" y="150396"/>
                </a:moveTo>
                <a:lnTo>
                  <a:pt x="30245" y="154069"/>
                </a:lnTo>
                <a:lnTo>
                  <a:pt x="27743" y="154956"/>
                </a:lnTo>
                <a:lnTo>
                  <a:pt x="26381" y="151631"/>
                </a:lnTo>
                <a:lnTo>
                  <a:pt x="28946" y="150396"/>
                </a:lnTo>
                <a:close/>
                <a:moveTo>
                  <a:pt x="218074" y="152042"/>
                </a:moveTo>
                <a:lnTo>
                  <a:pt x="223553" y="153594"/>
                </a:lnTo>
                <a:lnTo>
                  <a:pt x="222888" y="155938"/>
                </a:lnTo>
                <a:lnTo>
                  <a:pt x="216364" y="154037"/>
                </a:lnTo>
                <a:lnTo>
                  <a:pt x="218074" y="152042"/>
                </a:lnTo>
                <a:close/>
                <a:moveTo>
                  <a:pt x="95071" y="149952"/>
                </a:moveTo>
                <a:lnTo>
                  <a:pt x="99030" y="156381"/>
                </a:lnTo>
                <a:lnTo>
                  <a:pt x="99030" y="156381"/>
                </a:lnTo>
                <a:lnTo>
                  <a:pt x="95103" y="156254"/>
                </a:lnTo>
                <a:lnTo>
                  <a:pt x="92031" y="151567"/>
                </a:lnTo>
                <a:lnTo>
                  <a:pt x="95071" y="149952"/>
                </a:lnTo>
                <a:close/>
                <a:moveTo>
                  <a:pt x="57987" y="146849"/>
                </a:moveTo>
                <a:lnTo>
                  <a:pt x="60204" y="153119"/>
                </a:lnTo>
                <a:lnTo>
                  <a:pt x="55200" y="155019"/>
                </a:lnTo>
                <a:lnTo>
                  <a:pt x="51843" y="156634"/>
                </a:lnTo>
                <a:lnTo>
                  <a:pt x="49689" y="149160"/>
                </a:lnTo>
                <a:lnTo>
                  <a:pt x="57987" y="146849"/>
                </a:lnTo>
                <a:close/>
                <a:moveTo>
                  <a:pt x="221019" y="148527"/>
                </a:moveTo>
                <a:cubicBezTo>
                  <a:pt x="226435" y="151346"/>
                  <a:pt x="232198" y="153436"/>
                  <a:pt x="238152" y="154734"/>
                </a:cubicBezTo>
                <a:lnTo>
                  <a:pt x="237519" y="157046"/>
                </a:lnTo>
                <a:lnTo>
                  <a:pt x="218391" y="151662"/>
                </a:lnTo>
                <a:cubicBezTo>
                  <a:pt x="219309" y="150554"/>
                  <a:pt x="220196" y="149509"/>
                  <a:pt x="221019" y="148527"/>
                </a:cubicBezTo>
                <a:close/>
                <a:moveTo>
                  <a:pt x="104509" y="118790"/>
                </a:moveTo>
                <a:lnTo>
                  <a:pt x="105839" y="123382"/>
                </a:lnTo>
                <a:cubicBezTo>
                  <a:pt x="105839" y="123414"/>
                  <a:pt x="105870" y="123414"/>
                  <a:pt x="105902" y="123445"/>
                </a:cubicBezTo>
                <a:lnTo>
                  <a:pt x="109987" y="128259"/>
                </a:lnTo>
                <a:lnTo>
                  <a:pt x="107296" y="135480"/>
                </a:lnTo>
                <a:lnTo>
                  <a:pt x="105395" y="135004"/>
                </a:lnTo>
                <a:cubicBezTo>
                  <a:pt x="105364" y="134989"/>
                  <a:pt x="105332" y="134981"/>
                  <a:pt x="105300" y="134981"/>
                </a:cubicBezTo>
                <a:cubicBezTo>
                  <a:pt x="105269" y="134981"/>
                  <a:pt x="105237" y="134989"/>
                  <a:pt x="105205" y="135004"/>
                </a:cubicBezTo>
                <a:cubicBezTo>
                  <a:pt x="105142" y="135036"/>
                  <a:pt x="105110" y="135099"/>
                  <a:pt x="105110" y="135163"/>
                </a:cubicBezTo>
                <a:lnTo>
                  <a:pt x="102894" y="144537"/>
                </a:lnTo>
                <a:cubicBezTo>
                  <a:pt x="102862" y="144568"/>
                  <a:pt x="102862" y="144568"/>
                  <a:pt x="102894" y="144600"/>
                </a:cubicBezTo>
                <a:lnTo>
                  <a:pt x="102894" y="154101"/>
                </a:lnTo>
                <a:lnTo>
                  <a:pt x="100202" y="157394"/>
                </a:lnTo>
                <a:lnTo>
                  <a:pt x="95451" y="149731"/>
                </a:lnTo>
                <a:lnTo>
                  <a:pt x="97193" y="148812"/>
                </a:lnTo>
                <a:cubicBezTo>
                  <a:pt x="97256" y="148780"/>
                  <a:pt x="97320" y="148717"/>
                  <a:pt x="97320" y="148654"/>
                </a:cubicBezTo>
                <a:lnTo>
                  <a:pt x="97700" y="143935"/>
                </a:lnTo>
                <a:lnTo>
                  <a:pt x="100962" y="142542"/>
                </a:lnTo>
                <a:cubicBezTo>
                  <a:pt x="101234" y="142460"/>
                  <a:pt x="101108" y="142098"/>
                  <a:pt x="100887" y="142098"/>
                </a:cubicBezTo>
                <a:cubicBezTo>
                  <a:pt x="100851" y="142098"/>
                  <a:pt x="100812" y="142108"/>
                  <a:pt x="100772" y="142130"/>
                </a:cubicBezTo>
                <a:lnTo>
                  <a:pt x="97415" y="143555"/>
                </a:lnTo>
                <a:cubicBezTo>
                  <a:pt x="97320" y="143587"/>
                  <a:pt x="97256" y="143682"/>
                  <a:pt x="97256" y="143745"/>
                </a:cubicBezTo>
                <a:lnTo>
                  <a:pt x="96876" y="148495"/>
                </a:lnTo>
                <a:lnTo>
                  <a:pt x="95230" y="149350"/>
                </a:lnTo>
                <a:lnTo>
                  <a:pt x="94216" y="147704"/>
                </a:lnTo>
                <a:cubicBezTo>
                  <a:pt x="94153" y="147672"/>
                  <a:pt x="94121" y="147609"/>
                  <a:pt x="94058" y="147609"/>
                </a:cubicBezTo>
                <a:lnTo>
                  <a:pt x="91746" y="147229"/>
                </a:lnTo>
                <a:lnTo>
                  <a:pt x="95198" y="130444"/>
                </a:lnTo>
                <a:cubicBezTo>
                  <a:pt x="95198" y="130412"/>
                  <a:pt x="95198" y="130412"/>
                  <a:pt x="95198" y="130381"/>
                </a:cubicBezTo>
                <a:lnTo>
                  <a:pt x="95166" y="129842"/>
                </a:lnTo>
                <a:cubicBezTo>
                  <a:pt x="95198" y="129779"/>
                  <a:pt x="95198" y="129716"/>
                  <a:pt x="95166" y="129652"/>
                </a:cubicBezTo>
                <a:cubicBezTo>
                  <a:pt x="95166" y="129621"/>
                  <a:pt x="95166" y="129621"/>
                  <a:pt x="95135" y="129589"/>
                </a:cubicBezTo>
                <a:lnTo>
                  <a:pt x="94913" y="125630"/>
                </a:lnTo>
                <a:cubicBezTo>
                  <a:pt x="94913" y="125599"/>
                  <a:pt x="94913" y="125567"/>
                  <a:pt x="94881" y="125535"/>
                </a:cubicBezTo>
                <a:lnTo>
                  <a:pt x="92031" y="120373"/>
                </a:lnTo>
                <a:lnTo>
                  <a:pt x="104509" y="118790"/>
                </a:lnTo>
                <a:close/>
                <a:moveTo>
                  <a:pt x="157744" y="114420"/>
                </a:moveTo>
                <a:lnTo>
                  <a:pt x="161988" y="115655"/>
                </a:lnTo>
                <a:lnTo>
                  <a:pt x="162463" y="117492"/>
                </a:lnTo>
                <a:lnTo>
                  <a:pt x="164585" y="126454"/>
                </a:lnTo>
                <a:lnTo>
                  <a:pt x="147262" y="143618"/>
                </a:lnTo>
                <a:lnTo>
                  <a:pt x="136178" y="154639"/>
                </a:lnTo>
                <a:lnTo>
                  <a:pt x="130826" y="159136"/>
                </a:lnTo>
                <a:lnTo>
                  <a:pt x="129242" y="154132"/>
                </a:lnTo>
                <a:cubicBezTo>
                  <a:pt x="129242" y="154101"/>
                  <a:pt x="129211" y="154069"/>
                  <a:pt x="129179" y="154037"/>
                </a:cubicBezTo>
                <a:lnTo>
                  <a:pt x="125695" y="151029"/>
                </a:lnTo>
                <a:lnTo>
                  <a:pt x="130984" y="146025"/>
                </a:lnTo>
                <a:cubicBezTo>
                  <a:pt x="131016" y="145962"/>
                  <a:pt x="131047" y="145930"/>
                  <a:pt x="131047" y="145867"/>
                </a:cubicBezTo>
                <a:cubicBezTo>
                  <a:pt x="131047" y="145772"/>
                  <a:pt x="131016" y="145709"/>
                  <a:pt x="130984" y="145677"/>
                </a:cubicBezTo>
                <a:lnTo>
                  <a:pt x="128007" y="143175"/>
                </a:lnTo>
                <a:lnTo>
                  <a:pt x="141561" y="130919"/>
                </a:lnTo>
                <a:cubicBezTo>
                  <a:pt x="141625" y="130856"/>
                  <a:pt x="141625" y="130793"/>
                  <a:pt x="141625" y="130729"/>
                </a:cubicBezTo>
                <a:lnTo>
                  <a:pt x="141625" y="124965"/>
                </a:lnTo>
                <a:lnTo>
                  <a:pt x="150524" y="119582"/>
                </a:lnTo>
                <a:cubicBezTo>
                  <a:pt x="150555" y="119550"/>
                  <a:pt x="150555" y="119550"/>
                  <a:pt x="150587" y="119518"/>
                </a:cubicBezTo>
                <a:lnTo>
                  <a:pt x="153532" y="115370"/>
                </a:lnTo>
                <a:lnTo>
                  <a:pt x="157744" y="114420"/>
                </a:lnTo>
                <a:close/>
                <a:moveTo>
                  <a:pt x="36420" y="146944"/>
                </a:moveTo>
                <a:lnTo>
                  <a:pt x="37750" y="151092"/>
                </a:lnTo>
                <a:cubicBezTo>
                  <a:pt x="37592" y="151251"/>
                  <a:pt x="37402" y="151409"/>
                  <a:pt x="37212" y="151567"/>
                </a:cubicBezTo>
                <a:cubicBezTo>
                  <a:pt x="34995" y="153341"/>
                  <a:pt x="33760" y="155684"/>
                  <a:pt x="33443" y="159295"/>
                </a:cubicBezTo>
                <a:lnTo>
                  <a:pt x="32652" y="159580"/>
                </a:lnTo>
                <a:lnTo>
                  <a:pt x="29358" y="150206"/>
                </a:lnTo>
                <a:lnTo>
                  <a:pt x="36420" y="146944"/>
                </a:lnTo>
                <a:close/>
                <a:moveTo>
                  <a:pt x="181021" y="153721"/>
                </a:moveTo>
                <a:lnTo>
                  <a:pt x="182003" y="157394"/>
                </a:lnTo>
                <a:lnTo>
                  <a:pt x="172217" y="159928"/>
                </a:lnTo>
                <a:lnTo>
                  <a:pt x="171077" y="156381"/>
                </a:lnTo>
                <a:lnTo>
                  <a:pt x="181021" y="153721"/>
                </a:lnTo>
                <a:close/>
                <a:moveTo>
                  <a:pt x="223996" y="153721"/>
                </a:moveTo>
                <a:lnTo>
                  <a:pt x="237392" y="157489"/>
                </a:lnTo>
                <a:cubicBezTo>
                  <a:pt x="237170" y="158313"/>
                  <a:pt x="236949" y="159136"/>
                  <a:pt x="236727" y="159928"/>
                </a:cubicBezTo>
                <a:lnTo>
                  <a:pt x="223331" y="156064"/>
                </a:lnTo>
                <a:lnTo>
                  <a:pt x="223996" y="153721"/>
                </a:lnTo>
                <a:close/>
                <a:moveTo>
                  <a:pt x="91619" y="151789"/>
                </a:moveTo>
                <a:lnTo>
                  <a:pt x="94660" y="156381"/>
                </a:lnTo>
                <a:lnTo>
                  <a:pt x="86806" y="160245"/>
                </a:lnTo>
                <a:lnTo>
                  <a:pt x="84209" y="156634"/>
                </a:lnTo>
                <a:lnTo>
                  <a:pt x="85887" y="154988"/>
                </a:lnTo>
                <a:lnTo>
                  <a:pt x="91619" y="151789"/>
                </a:lnTo>
                <a:close/>
                <a:moveTo>
                  <a:pt x="143747" y="147767"/>
                </a:moveTo>
                <a:lnTo>
                  <a:pt x="148750" y="153404"/>
                </a:lnTo>
                <a:lnTo>
                  <a:pt x="143557" y="158439"/>
                </a:lnTo>
                <a:cubicBezTo>
                  <a:pt x="143520" y="158415"/>
                  <a:pt x="143484" y="158405"/>
                  <a:pt x="143449" y="158405"/>
                </a:cubicBezTo>
                <a:cubicBezTo>
                  <a:pt x="143394" y="158405"/>
                  <a:pt x="143342" y="158432"/>
                  <a:pt x="143303" y="158471"/>
                </a:cubicBezTo>
                <a:cubicBezTo>
                  <a:pt x="143240" y="158534"/>
                  <a:pt x="143208" y="158629"/>
                  <a:pt x="143240" y="158724"/>
                </a:cubicBezTo>
                <a:lnTo>
                  <a:pt x="141466" y="160435"/>
                </a:lnTo>
                <a:lnTo>
                  <a:pt x="136621" y="154829"/>
                </a:lnTo>
                <a:lnTo>
                  <a:pt x="143747" y="147767"/>
                </a:lnTo>
                <a:close/>
                <a:moveTo>
                  <a:pt x="4181" y="0"/>
                </a:moveTo>
                <a:lnTo>
                  <a:pt x="8615" y="918"/>
                </a:lnTo>
                <a:lnTo>
                  <a:pt x="7285" y="7917"/>
                </a:lnTo>
                <a:lnTo>
                  <a:pt x="2756" y="10102"/>
                </a:lnTo>
                <a:lnTo>
                  <a:pt x="1" y="9564"/>
                </a:lnTo>
                <a:lnTo>
                  <a:pt x="1" y="10007"/>
                </a:lnTo>
                <a:lnTo>
                  <a:pt x="2534" y="10514"/>
                </a:lnTo>
                <a:lnTo>
                  <a:pt x="2059" y="14378"/>
                </a:lnTo>
                <a:lnTo>
                  <a:pt x="1" y="13871"/>
                </a:lnTo>
                <a:lnTo>
                  <a:pt x="1" y="14346"/>
                </a:lnTo>
                <a:lnTo>
                  <a:pt x="571" y="14473"/>
                </a:lnTo>
                <a:lnTo>
                  <a:pt x="1" y="20648"/>
                </a:lnTo>
                <a:lnTo>
                  <a:pt x="1" y="25525"/>
                </a:lnTo>
                <a:lnTo>
                  <a:pt x="381" y="21345"/>
                </a:lnTo>
                <a:lnTo>
                  <a:pt x="8393" y="22928"/>
                </a:lnTo>
                <a:lnTo>
                  <a:pt x="7696" y="30782"/>
                </a:lnTo>
                <a:lnTo>
                  <a:pt x="1" y="30497"/>
                </a:lnTo>
                <a:lnTo>
                  <a:pt x="1" y="30972"/>
                </a:lnTo>
                <a:lnTo>
                  <a:pt x="7918" y="31226"/>
                </a:lnTo>
                <a:lnTo>
                  <a:pt x="16247" y="31099"/>
                </a:lnTo>
                <a:lnTo>
                  <a:pt x="17640" y="39998"/>
                </a:lnTo>
                <a:cubicBezTo>
                  <a:pt x="11370" y="39491"/>
                  <a:pt x="4624" y="37591"/>
                  <a:pt x="1" y="36071"/>
                </a:cubicBezTo>
                <a:lnTo>
                  <a:pt x="1" y="38478"/>
                </a:lnTo>
                <a:cubicBezTo>
                  <a:pt x="1077" y="38826"/>
                  <a:pt x="2249" y="39206"/>
                  <a:pt x="3516" y="39554"/>
                </a:cubicBezTo>
                <a:cubicBezTo>
                  <a:pt x="10230" y="41486"/>
                  <a:pt x="16089" y="42468"/>
                  <a:pt x="20839" y="42468"/>
                </a:cubicBezTo>
                <a:cubicBezTo>
                  <a:pt x="21567" y="42468"/>
                  <a:pt x="22264" y="42468"/>
                  <a:pt x="22929" y="42405"/>
                </a:cubicBezTo>
                <a:cubicBezTo>
                  <a:pt x="24734" y="42246"/>
                  <a:pt x="26508" y="41961"/>
                  <a:pt x="28281" y="41518"/>
                </a:cubicBezTo>
                <a:lnTo>
                  <a:pt x="35628" y="43291"/>
                </a:lnTo>
                <a:lnTo>
                  <a:pt x="34837" y="48232"/>
                </a:lnTo>
                <a:cubicBezTo>
                  <a:pt x="31765" y="47567"/>
                  <a:pt x="28155" y="46617"/>
                  <a:pt x="28091" y="46585"/>
                </a:cubicBezTo>
                <a:lnTo>
                  <a:pt x="28059" y="46585"/>
                </a:lnTo>
                <a:lnTo>
                  <a:pt x="21536" y="46142"/>
                </a:lnTo>
                <a:lnTo>
                  <a:pt x="21441" y="46142"/>
                </a:lnTo>
                <a:lnTo>
                  <a:pt x="4846" y="52602"/>
                </a:lnTo>
                <a:lnTo>
                  <a:pt x="1" y="47345"/>
                </a:lnTo>
                <a:lnTo>
                  <a:pt x="1" y="48010"/>
                </a:lnTo>
                <a:lnTo>
                  <a:pt x="4561" y="52950"/>
                </a:lnTo>
                <a:lnTo>
                  <a:pt x="4339" y="57796"/>
                </a:lnTo>
                <a:cubicBezTo>
                  <a:pt x="4339" y="57827"/>
                  <a:pt x="4339" y="57859"/>
                  <a:pt x="4339" y="57891"/>
                </a:cubicBezTo>
                <a:lnTo>
                  <a:pt x="7221" y="64985"/>
                </a:lnTo>
                <a:lnTo>
                  <a:pt x="6810" y="66790"/>
                </a:lnTo>
                <a:lnTo>
                  <a:pt x="1" y="51937"/>
                </a:lnTo>
                <a:lnTo>
                  <a:pt x="1" y="57416"/>
                </a:lnTo>
                <a:lnTo>
                  <a:pt x="7095" y="72775"/>
                </a:lnTo>
                <a:lnTo>
                  <a:pt x="4814" y="74137"/>
                </a:lnTo>
                <a:lnTo>
                  <a:pt x="1" y="70780"/>
                </a:lnTo>
                <a:lnTo>
                  <a:pt x="1" y="73567"/>
                </a:lnTo>
                <a:lnTo>
                  <a:pt x="3358" y="75910"/>
                </a:lnTo>
                <a:lnTo>
                  <a:pt x="1616" y="79869"/>
                </a:lnTo>
                <a:cubicBezTo>
                  <a:pt x="1172" y="78856"/>
                  <a:pt x="634" y="77874"/>
                  <a:pt x="1" y="76955"/>
                </a:cubicBezTo>
                <a:lnTo>
                  <a:pt x="1" y="82117"/>
                </a:lnTo>
                <a:cubicBezTo>
                  <a:pt x="127" y="82529"/>
                  <a:pt x="222" y="82941"/>
                  <a:pt x="317" y="83353"/>
                </a:cubicBezTo>
                <a:cubicBezTo>
                  <a:pt x="317" y="83416"/>
                  <a:pt x="317" y="83479"/>
                  <a:pt x="349" y="83543"/>
                </a:cubicBezTo>
                <a:cubicBezTo>
                  <a:pt x="697" y="85601"/>
                  <a:pt x="602" y="87691"/>
                  <a:pt x="1" y="89655"/>
                </a:cubicBezTo>
                <a:lnTo>
                  <a:pt x="1" y="93455"/>
                </a:lnTo>
                <a:lnTo>
                  <a:pt x="1679" y="91460"/>
                </a:lnTo>
                <a:cubicBezTo>
                  <a:pt x="1742" y="91396"/>
                  <a:pt x="1806" y="91301"/>
                  <a:pt x="1869" y="91175"/>
                </a:cubicBezTo>
                <a:cubicBezTo>
                  <a:pt x="2819" y="88673"/>
                  <a:pt x="3104" y="85949"/>
                  <a:pt x="2661" y="83321"/>
                </a:cubicBezTo>
                <a:lnTo>
                  <a:pt x="5701" y="76290"/>
                </a:lnTo>
                <a:lnTo>
                  <a:pt x="8076" y="74865"/>
                </a:lnTo>
                <a:lnTo>
                  <a:pt x="14980" y="89876"/>
                </a:lnTo>
                <a:lnTo>
                  <a:pt x="9628" y="91871"/>
                </a:lnTo>
                <a:cubicBezTo>
                  <a:pt x="9533" y="91903"/>
                  <a:pt x="9470" y="91966"/>
                  <a:pt x="9470" y="92030"/>
                </a:cubicBezTo>
                <a:lnTo>
                  <a:pt x="8931" y="95767"/>
                </a:lnTo>
                <a:lnTo>
                  <a:pt x="6144" y="102005"/>
                </a:lnTo>
                <a:lnTo>
                  <a:pt x="1584" y="104349"/>
                </a:lnTo>
                <a:cubicBezTo>
                  <a:pt x="1457" y="104381"/>
                  <a:pt x="1426" y="104507"/>
                  <a:pt x="1457" y="104634"/>
                </a:cubicBezTo>
                <a:lnTo>
                  <a:pt x="12858" y="131774"/>
                </a:lnTo>
                <a:lnTo>
                  <a:pt x="14790" y="136366"/>
                </a:lnTo>
                <a:lnTo>
                  <a:pt x="11877" y="137728"/>
                </a:lnTo>
                <a:lnTo>
                  <a:pt x="1" y="109923"/>
                </a:lnTo>
                <a:lnTo>
                  <a:pt x="1" y="111094"/>
                </a:lnTo>
                <a:lnTo>
                  <a:pt x="11465" y="137918"/>
                </a:lnTo>
                <a:lnTo>
                  <a:pt x="9786" y="138678"/>
                </a:lnTo>
                <a:lnTo>
                  <a:pt x="1" y="115560"/>
                </a:lnTo>
                <a:lnTo>
                  <a:pt x="1" y="116763"/>
                </a:lnTo>
                <a:lnTo>
                  <a:pt x="9375" y="138900"/>
                </a:lnTo>
                <a:lnTo>
                  <a:pt x="5796" y="140515"/>
                </a:lnTo>
                <a:lnTo>
                  <a:pt x="2376" y="131616"/>
                </a:lnTo>
                <a:cubicBezTo>
                  <a:pt x="2329" y="131510"/>
                  <a:pt x="2243" y="131466"/>
                  <a:pt x="2158" y="131466"/>
                </a:cubicBezTo>
                <a:cubicBezTo>
                  <a:pt x="2014" y="131466"/>
                  <a:pt x="1873" y="131595"/>
                  <a:pt x="1933" y="131774"/>
                </a:cubicBezTo>
                <a:lnTo>
                  <a:pt x="5384" y="140705"/>
                </a:lnTo>
                <a:cubicBezTo>
                  <a:pt x="3326" y="141655"/>
                  <a:pt x="1489" y="142510"/>
                  <a:pt x="1" y="143207"/>
                </a:cubicBezTo>
                <a:lnTo>
                  <a:pt x="1" y="145709"/>
                </a:lnTo>
                <a:lnTo>
                  <a:pt x="6208" y="142858"/>
                </a:lnTo>
                <a:lnTo>
                  <a:pt x="9185" y="150522"/>
                </a:lnTo>
                <a:lnTo>
                  <a:pt x="317" y="154386"/>
                </a:lnTo>
                <a:lnTo>
                  <a:pt x="1" y="153372"/>
                </a:lnTo>
                <a:lnTo>
                  <a:pt x="1" y="155019"/>
                </a:lnTo>
                <a:lnTo>
                  <a:pt x="64" y="154988"/>
                </a:lnTo>
                <a:lnTo>
                  <a:pt x="1521" y="159390"/>
                </a:lnTo>
                <a:lnTo>
                  <a:pt x="1996" y="159326"/>
                </a:lnTo>
                <a:lnTo>
                  <a:pt x="476" y="154829"/>
                </a:lnTo>
                <a:lnTo>
                  <a:pt x="9343" y="150966"/>
                </a:lnTo>
                <a:lnTo>
                  <a:pt x="12383" y="158883"/>
                </a:lnTo>
                <a:lnTo>
                  <a:pt x="12890" y="158883"/>
                </a:lnTo>
                <a:lnTo>
                  <a:pt x="9755" y="150776"/>
                </a:lnTo>
                <a:lnTo>
                  <a:pt x="14473" y="148717"/>
                </a:lnTo>
                <a:lnTo>
                  <a:pt x="16500" y="153784"/>
                </a:lnTo>
                <a:cubicBezTo>
                  <a:pt x="16532" y="153879"/>
                  <a:pt x="16595" y="153911"/>
                  <a:pt x="16690" y="153942"/>
                </a:cubicBezTo>
                <a:lnTo>
                  <a:pt x="16785" y="153942"/>
                </a:lnTo>
                <a:lnTo>
                  <a:pt x="20776" y="152517"/>
                </a:lnTo>
                <a:lnTo>
                  <a:pt x="22042" y="155969"/>
                </a:lnTo>
                <a:lnTo>
                  <a:pt x="18337" y="157553"/>
                </a:lnTo>
                <a:cubicBezTo>
                  <a:pt x="18084" y="157648"/>
                  <a:pt x="18179" y="157996"/>
                  <a:pt x="18400" y="157996"/>
                </a:cubicBezTo>
                <a:cubicBezTo>
                  <a:pt x="18432" y="157996"/>
                  <a:pt x="18464" y="157996"/>
                  <a:pt x="18495" y="157964"/>
                </a:cubicBezTo>
                <a:lnTo>
                  <a:pt x="22201" y="156381"/>
                </a:lnTo>
                <a:lnTo>
                  <a:pt x="23467" y="159833"/>
                </a:lnTo>
                <a:lnTo>
                  <a:pt x="23974" y="159896"/>
                </a:lnTo>
                <a:lnTo>
                  <a:pt x="21124" y="152106"/>
                </a:lnTo>
                <a:lnTo>
                  <a:pt x="19129" y="146659"/>
                </a:lnTo>
                <a:cubicBezTo>
                  <a:pt x="21884" y="145455"/>
                  <a:pt x="24354" y="144378"/>
                  <a:pt x="26508" y="143428"/>
                </a:cubicBezTo>
                <a:lnTo>
                  <a:pt x="28788" y="149952"/>
                </a:lnTo>
                <a:lnTo>
                  <a:pt x="25969" y="151282"/>
                </a:lnTo>
                <a:cubicBezTo>
                  <a:pt x="25874" y="151346"/>
                  <a:pt x="25811" y="151472"/>
                  <a:pt x="25874" y="151599"/>
                </a:cubicBezTo>
                <a:lnTo>
                  <a:pt x="27426" y="155304"/>
                </a:lnTo>
                <a:cubicBezTo>
                  <a:pt x="27458" y="155399"/>
                  <a:pt x="27521" y="155463"/>
                  <a:pt x="27616" y="155463"/>
                </a:cubicBezTo>
                <a:lnTo>
                  <a:pt x="27711" y="155463"/>
                </a:lnTo>
                <a:lnTo>
                  <a:pt x="30403" y="154513"/>
                </a:lnTo>
                <a:lnTo>
                  <a:pt x="32240" y="159738"/>
                </a:lnTo>
                <a:lnTo>
                  <a:pt x="29865" y="160593"/>
                </a:lnTo>
                <a:lnTo>
                  <a:pt x="30941" y="160688"/>
                </a:lnTo>
                <a:lnTo>
                  <a:pt x="32588" y="160118"/>
                </a:lnTo>
                <a:lnTo>
                  <a:pt x="33380" y="159801"/>
                </a:lnTo>
                <a:lnTo>
                  <a:pt x="33380" y="159801"/>
                </a:lnTo>
                <a:cubicBezTo>
                  <a:pt x="33380" y="160150"/>
                  <a:pt x="33348" y="160530"/>
                  <a:pt x="33348" y="160910"/>
                </a:cubicBezTo>
                <a:cubicBezTo>
                  <a:pt x="34108" y="160973"/>
                  <a:pt x="34868" y="161005"/>
                  <a:pt x="35628" y="161068"/>
                </a:cubicBezTo>
                <a:cubicBezTo>
                  <a:pt x="35692" y="157109"/>
                  <a:pt x="36673" y="154924"/>
                  <a:pt x="38637" y="153372"/>
                </a:cubicBezTo>
                <a:cubicBezTo>
                  <a:pt x="43736" y="149255"/>
                  <a:pt x="44844" y="144980"/>
                  <a:pt x="44654" y="141687"/>
                </a:cubicBezTo>
                <a:lnTo>
                  <a:pt x="44654" y="141687"/>
                </a:lnTo>
                <a:lnTo>
                  <a:pt x="47156" y="142130"/>
                </a:lnTo>
                <a:lnTo>
                  <a:pt x="51463" y="156824"/>
                </a:lnTo>
                <a:lnTo>
                  <a:pt x="43451" y="160878"/>
                </a:lnTo>
                <a:cubicBezTo>
                  <a:pt x="42184" y="160910"/>
                  <a:pt x="40949" y="161005"/>
                  <a:pt x="39745" y="161226"/>
                </a:cubicBezTo>
                <a:lnTo>
                  <a:pt x="43197" y="161353"/>
                </a:lnTo>
                <a:lnTo>
                  <a:pt x="43799" y="161353"/>
                </a:lnTo>
                <a:lnTo>
                  <a:pt x="43767" y="161226"/>
                </a:lnTo>
                <a:lnTo>
                  <a:pt x="45763" y="160213"/>
                </a:lnTo>
                <a:lnTo>
                  <a:pt x="46143" y="161448"/>
                </a:lnTo>
                <a:lnTo>
                  <a:pt x="46649" y="161480"/>
                </a:lnTo>
                <a:lnTo>
                  <a:pt x="46206" y="160055"/>
                </a:lnTo>
                <a:cubicBezTo>
                  <a:pt x="46206" y="160055"/>
                  <a:pt x="46206" y="160023"/>
                  <a:pt x="46174" y="160023"/>
                </a:cubicBezTo>
                <a:lnTo>
                  <a:pt x="48296" y="158946"/>
                </a:lnTo>
                <a:lnTo>
                  <a:pt x="49341" y="161575"/>
                </a:lnTo>
                <a:lnTo>
                  <a:pt x="49848" y="161606"/>
                </a:lnTo>
                <a:lnTo>
                  <a:pt x="48676" y="158756"/>
                </a:lnTo>
                <a:lnTo>
                  <a:pt x="51811" y="157173"/>
                </a:lnTo>
                <a:lnTo>
                  <a:pt x="55232" y="155494"/>
                </a:lnTo>
                <a:lnTo>
                  <a:pt x="58620" y="158281"/>
                </a:lnTo>
                <a:lnTo>
                  <a:pt x="57068" y="161860"/>
                </a:lnTo>
                <a:lnTo>
                  <a:pt x="57543" y="161860"/>
                </a:lnTo>
                <a:lnTo>
                  <a:pt x="59095" y="158281"/>
                </a:lnTo>
                <a:cubicBezTo>
                  <a:pt x="59127" y="158186"/>
                  <a:pt x="59127" y="158091"/>
                  <a:pt x="59032" y="158028"/>
                </a:cubicBezTo>
                <a:lnTo>
                  <a:pt x="55738" y="155273"/>
                </a:lnTo>
                <a:lnTo>
                  <a:pt x="62547" y="152676"/>
                </a:lnTo>
                <a:lnTo>
                  <a:pt x="64637" y="162050"/>
                </a:lnTo>
                <a:lnTo>
                  <a:pt x="65587" y="162050"/>
                </a:lnTo>
                <a:lnTo>
                  <a:pt x="63402" y="152391"/>
                </a:lnTo>
                <a:lnTo>
                  <a:pt x="78920" y="150617"/>
                </a:lnTo>
                <a:lnTo>
                  <a:pt x="78983" y="150617"/>
                </a:lnTo>
                <a:lnTo>
                  <a:pt x="82024" y="149319"/>
                </a:lnTo>
                <a:lnTo>
                  <a:pt x="85444" y="154766"/>
                </a:lnTo>
                <a:lnTo>
                  <a:pt x="83765" y="156444"/>
                </a:lnTo>
                <a:cubicBezTo>
                  <a:pt x="83670" y="156539"/>
                  <a:pt x="83670" y="156634"/>
                  <a:pt x="83734" y="156729"/>
                </a:cubicBezTo>
                <a:lnTo>
                  <a:pt x="86552" y="160656"/>
                </a:lnTo>
                <a:cubicBezTo>
                  <a:pt x="86584" y="160720"/>
                  <a:pt x="86647" y="160751"/>
                  <a:pt x="86711" y="160751"/>
                </a:cubicBezTo>
                <a:cubicBezTo>
                  <a:pt x="86742" y="160751"/>
                  <a:pt x="86806" y="160751"/>
                  <a:pt x="86837" y="160720"/>
                </a:cubicBezTo>
                <a:lnTo>
                  <a:pt x="95040" y="156729"/>
                </a:lnTo>
                <a:lnTo>
                  <a:pt x="99315" y="156856"/>
                </a:lnTo>
                <a:lnTo>
                  <a:pt x="99980" y="157933"/>
                </a:lnTo>
                <a:lnTo>
                  <a:pt x="101943" y="161068"/>
                </a:lnTo>
                <a:lnTo>
                  <a:pt x="101405" y="161448"/>
                </a:lnTo>
                <a:lnTo>
                  <a:pt x="101532" y="161416"/>
                </a:lnTo>
                <a:cubicBezTo>
                  <a:pt x="101817" y="161163"/>
                  <a:pt x="102197" y="160941"/>
                  <a:pt x="102577" y="160846"/>
                </a:cubicBezTo>
                <a:lnTo>
                  <a:pt x="102387" y="160846"/>
                </a:lnTo>
                <a:lnTo>
                  <a:pt x="100423" y="157806"/>
                </a:lnTo>
                <a:lnTo>
                  <a:pt x="103210" y="154418"/>
                </a:lnTo>
                <a:lnTo>
                  <a:pt x="107454" y="154418"/>
                </a:lnTo>
                <a:cubicBezTo>
                  <a:pt x="107739" y="154418"/>
                  <a:pt x="107739" y="153942"/>
                  <a:pt x="107454" y="153942"/>
                </a:cubicBezTo>
                <a:lnTo>
                  <a:pt x="103337" y="153942"/>
                </a:lnTo>
                <a:lnTo>
                  <a:pt x="103337" y="150681"/>
                </a:lnTo>
                <a:lnTo>
                  <a:pt x="106979" y="151219"/>
                </a:lnTo>
                <a:lnTo>
                  <a:pt x="107010" y="151219"/>
                </a:lnTo>
                <a:cubicBezTo>
                  <a:pt x="107074" y="151219"/>
                  <a:pt x="107137" y="151187"/>
                  <a:pt x="107200" y="151124"/>
                </a:cubicBezTo>
                <a:cubicBezTo>
                  <a:pt x="107232" y="151092"/>
                  <a:pt x="107264" y="151029"/>
                  <a:pt x="107264" y="150934"/>
                </a:cubicBezTo>
                <a:lnTo>
                  <a:pt x="106567" y="145804"/>
                </a:lnTo>
                <a:cubicBezTo>
                  <a:pt x="106535" y="145709"/>
                  <a:pt x="106472" y="145645"/>
                  <a:pt x="106409" y="145614"/>
                </a:cubicBezTo>
                <a:lnTo>
                  <a:pt x="103369" y="144410"/>
                </a:lnTo>
                <a:lnTo>
                  <a:pt x="105490" y="135480"/>
                </a:lnTo>
                <a:lnTo>
                  <a:pt x="107391" y="135955"/>
                </a:lnTo>
                <a:cubicBezTo>
                  <a:pt x="107407" y="135960"/>
                  <a:pt x="107425" y="135963"/>
                  <a:pt x="107443" y="135963"/>
                </a:cubicBezTo>
                <a:cubicBezTo>
                  <a:pt x="107528" y="135963"/>
                  <a:pt x="107623" y="135906"/>
                  <a:pt x="107676" y="135828"/>
                </a:cubicBezTo>
                <a:lnTo>
                  <a:pt x="110336" y="128671"/>
                </a:lnTo>
                <a:lnTo>
                  <a:pt x="110779" y="129177"/>
                </a:lnTo>
                <a:lnTo>
                  <a:pt x="130477" y="145804"/>
                </a:lnTo>
                <a:lnTo>
                  <a:pt x="125315" y="150649"/>
                </a:lnTo>
                <a:lnTo>
                  <a:pt x="113218" y="140230"/>
                </a:lnTo>
                <a:cubicBezTo>
                  <a:pt x="113170" y="140182"/>
                  <a:pt x="113107" y="140159"/>
                  <a:pt x="113043" y="140159"/>
                </a:cubicBezTo>
                <a:cubicBezTo>
                  <a:pt x="112980" y="140159"/>
                  <a:pt x="112917" y="140182"/>
                  <a:pt x="112869" y="140230"/>
                </a:cubicBezTo>
                <a:lnTo>
                  <a:pt x="110779" y="142605"/>
                </a:lnTo>
                <a:cubicBezTo>
                  <a:pt x="110684" y="142700"/>
                  <a:pt x="110716" y="142858"/>
                  <a:pt x="110811" y="142922"/>
                </a:cubicBezTo>
                <a:cubicBezTo>
                  <a:pt x="110858" y="142969"/>
                  <a:pt x="110914" y="142993"/>
                  <a:pt x="110969" y="142993"/>
                </a:cubicBezTo>
                <a:cubicBezTo>
                  <a:pt x="111025" y="142993"/>
                  <a:pt x="111080" y="142969"/>
                  <a:pt x="111127" y="142922"/>
                </a:cubicBezTo>
                <a:lnTo>
                  <a:pt x="113091" y="140705"/>
                </a:lnTo>
                <a:lnTo>
                  <a:pt x="118348" y="145265"/>
                </a:lnTo>
                <a:lnTo>
                  <a:pt x="115846" y="147672"/>
                </a:lnTo>
                <a:cubicBezTo>
                  <a:pt x="115751" y="147767"/>
                  <a:pt x="115751" y="147894"/>
                  <a:pt x="115846" y="147989"/>
                </a:cubicBezTo>
                <a:lnTo>
                  <a:pt x="121705" y="154196"/>
                </a:lnTo>
                <a:lnTo>
                  <a:pt x="118855" y="156888"/>
                </a:lnTo>
                <a:lnTo>
                  <a:pt x="115941" y="159643"/>
                </a:lnTo>
                <a:lnTo>
                  <a:pt x="116606" y="159643"/>
                </a:lnTo>
                <a:lnTo>
                  <a:pt x="119013" y="157394"/>
                </a:lnTo>
                <a:lnTo>
                  <a:pt x="121357" y="159833"/>
                </a:lnTo>
                <a:lnTo>
                  <a:pt x="122022" y="159865"/>
                </a:lnTo>
                <a:lnTo>
                  <a:pt x="119330" y="157078"/>
                </a:lnTo>
                <a:lnTo>
                  <a:pt x="125379" y="151346"/>
                </a:lnTo>
                <a:lnTo>
                  <a:pt x="128862" y="154323"/>
                </a:lnTo>
                <a:lnTo>
                  <a:pt x="130477" y="159485"/>
                </a:lnTo>
                <a:lnTo>
                  <a:pt x="129337" y="160435"/>
                </a:lnTo>
                <a:lnTo>
                  <a:pt x="130002" y="160498"/>
                </a:lnTo>
                <a:lnTo>
                  <a:pt x="130636" y="159928"/>
                </a:lnTo>
                <a:lnTo>
                  <a:pt x="130794" y="160530"/>
                </a:lnTo>
                <a:lnTo>
                  <a:pt x="131301" y="160561"/>
                </a:lnTo>
                <a:lnTo>
                  <a:pt x="131301" y="160561"/>
                </a:lnTo>
                <a:lnTo>
                  <a:pt x="130984" y="159611"/>
                </a:lnTo>
                <a:lnTo>
                  <a:pt x="136273" y="155146"/>
                </a:lnTo>
                <a:lnTo>
                  <a:pt x="141118" y="160783"/>
                </a:lnTo>
                <a:lnTo>
                  <a:pt x="140706" y="161131"/>
                </a:lnTo>
                <a:lnTo>
                  <a:pt x="141371" y="161163"/>
                </a:lnTo>
                <a:lnTo>
                  <a:pt x="143525" y="159073"/>
                </a:lnTo>
                <a:lnTo>
                  <a:pt x="145552" y="161258"/>
                </a:lnTo>
                <a:lnTo>
                  <a:pt x="146153" y="161258"/>
                </a:lnTo>
                <a:lnTo>
                  <a:pt x="143842" y="158756"/>
                </a:lnTo>
                <a:lnTo>
                  <a:pt x="163381" y="139976"/>
                </a:lnTo>
                <a:lnTo>
                  <a:pt x="166358" y="143175"/>
                </a:lnTo>
                <a:lnTo>
                  <a:pt x="160056" y="150459"/>
                </a:lnTo>
                <a:cubicBezTo>
                  <a:pt x="159993" y="150554"/>
                  <a:pt x="159993" y="150681"/>
                  <a:pt x="160088" y="150776"/>
                </a:cubicBezTo>
                <a:cubicBezTo>
                  <a:pt x="160128" y="150815"/>
                  <a:pt x="160179" y="150833"/>
                  <a:pt x="160229" y="150833"/>
                </a:cubicBezTo>
                <a:cubicBezTo>
                  <a:pt x="160299" y="150833"/>
                  <a:pt x="160368" y="150799"/>
                  <a:pt x="160405" y="150744"/>
                </a:cubicBezTo>
                <a:lnTo>
                  <a:pt x="166548" y="143618"/>
                </a:lnTo>
                <a:lnTo>
                  <a:pt x="168163" y="148685"/>
                </a:lnTo>
                <a:lnTo>
                  <a:pt x="158631" y="161068"/>
                </a:lnTo>
                <a:lnTo>
                  <a:pt x="159233" y="161068"/>
                </a:lnTo>
                <a:lnTo>
                  <a:pt x="168322" y="149224"/>
                </a:lnTo>
                <a:lnTo>
                  <a:pt x="169272" y="152169"/>
                </a:lnTo>
                <a:lnTo>
                  <a:pt x="170570" y="156254"/>
                </a:lnTo>
                <a:lnTo>
                  <a:pt x="171837" y="160213"/>
                </a:lnTo>
                <a:lnTo>
                  <a:pt x="171900" y="160625"/>
                </a:lnTo>
                <a:lnTo>
                  <a:pt x="172375" y="160625"/>
                </a:lnTo>
                <a:lnTo>
                  <a:pt x="172312" y="160371"/>
                </a:lnTo>
                <a:lnTo>
                  <a:pt x="182098" y="157838"/>
                </a:lnTo>
                <a:lnTo>
                  <a:pt x="182795" y="160435"/>
                </a:lnTo>
                <a:lnTo>
                  <a:pt x="183270" y="160435"/>
                </a:lnTo>
                <a:lnTo>
                  <a:pt x="181369" y="153372"/>
                </a:lnTo>
                <a:cubicBezTo>
                  <a:pt x="181345" y="153274"/>
                  <a:pt x="181262" y="153194"/>
                  <a:pt x="181167" y="153194"/>
                </a:cubicBezTo>
                <a:cubicBezTo>
                  <a:pt x="181140" y="153194"/>
                  <a:pt x="181112" y="153200"/>
                  <a:pt x="181084" y="153214"/>
                </a:cubicBezTo>
                <a:lnTo>
                  <a:pt x="170919" y="155938"/>
                </a:lnTo>
                <a:lnTo>
                  <a:pt x="169747" y="152232"/>
                </a:lnTo>
                <a:lnTo>
                  <a:pt x="177031" y="149921"/>
                </a:lnTo>
                <a:lnTo>
                  <a:pt x="180134" y="148654"/>
                </a:lnTo>
                <a:cubicBezTo>
                  <a:pt x="180229" y="148622"/>
                  <a:pt x="180261" y="148495"/>
                  <a:pt x="180261" y="148400"/>
                </a:cubicBezTo>
                <a:lnTo>
                  <a:pt x="179374" y="142763"/>
                </a:lnTo>
                <a:lnTo>
                  <a:pt x="178931" y="140990"/>
                </a:lnTo>
                <a:cubicBezTo>
                  <a:pt x="178893" y="140889"/>
                  <a:pt x="178809" y="140843"/>
                  <a:pt x="178725" y="140843"/>
                </a:cubicBezTo>
                <a:cubicBezTo>
                  <a:pt x="178598" y="140843"/>
                  <a:pt x="178469" y="140946"/>
                  <a:pt x="178488" y="141117"/>
                </a:cubicBezTo>
                <a:lnTo>
                  <a:pt x="178899" y="142637"/>
                </a:lnTo>
                <a:lnTo>
                  <a:pt x="167593" y="145455"/>
                </a:lnTo>
                <a:lnTo>
                  <a:pt x="166865" y="143270"/>
                </a:lnTo>
                <a:lnTo>
                  <a:pt x="170000" y="139628"/>
                </a:lnTo>
                <a:lnTo>
                  <a:pt x="183175" y="136081"/>
                </a:lnTo>
                <a:lnTo>
                  <a:pt x="184505" y="139660"/>
                </a:lnTo>
                <a:cubicBezTo>
                  <a:pt x="184505" y="139691"/>
                  <a:pt x="184536" y="139723"/>
                  <a:pt x="184568" y="139755"/>
                </a:cubicBezTo>
                <a:lnTo>
                  <a:pt x="199199" y="153562"/>
                </a:lnTo>
                <a:lnTo>
                  <a:pt x="199833" y="160625"/>
                </a:lnTo>
                <a:lnTo>
                  <a:pt x="200308" y="160625"/>
                </a:lnTo>
                <a:lnTo>
                  <a:pt x="199706" y="153594"/>
                </a:lnTo>
                <a:lnTo>
                  <a:pt x="205501" y="152486"/>
                </a:lnTo>
                <a:lnTo>
                  <a:pt x="205280" y="160688"/>
                </a:lnTo>
                <a:lnTo>
                  <a:pt x="205755" y="160688"/>
                </a:lnTo>
                <a:lnTo>
                  <a:pt x="206135" y="146595"/>
                </a:lnTo>
                <a:lnTo>
                  <a:pt x="213799" y="153531"/>
                </a:lnTo>
                <a:cubicBezTo>
                  <a:pt x="211962" y="155779"/>
                  <a:pt x="209998" y="158186"/>
                  <a:pt x="207908" y="160751"/>
                </a:cubicBezTo>
                <a:lnTo>
                  <a:pt x="210822" y="160815"/>
                </a:lnTo>
                <a:cubicBezTo>
                  <a:pt x="212627" y="158598"/>
                  <a:pt x="214400" y="156444"/>
                  <a:pt x="216079" y="154418"/>
                </a:cubicBezTo>
                <a:lnTo>
                  <a:pt x="222983" y="156413"/>
                </a:lnTo>
                <a:lnTo>
                  <a:pt x="236600" y="160371"/>
                </a:lnTo>
                <a:cubicBezTo>
                  <a:pt x="236505" y="160720"/>
                  <a:pt x="236410" y="161068"/>
                  <a:pt x="236315" y="161416"/>
                </a:cubicBezTo>
                <a:lnTo>
                  <a:pt x="236790" y="161416"/>
                </a:lnTo>
                <a:lnTo>
                  <a:pt x="237899" y="157394"/>
                </a:lnTo>
                <a:cubicBezTo>
                  <a:pt x="238152" y="156539"/>
                  <a:pt x="238374" y="155653"/>
                  <a:pt x="238595" y="154829"/>
                </a:cubicBezTo>
                <a:lnTo>
                  <a:pt x="238944" y="154893"/>
                </a:lnTo>
                <a:cubicBezTo>
                  <a:pt x="242269" y="155684"/>
                  <a:pt x="244549" y="156318"/>
                  <a:pt x="246101" y="156919"/>
                </a:cubicBezTo>
                <a:lnTo>
                  <a:pt x="240622" y="161575"/>
                </a:lnTo>
                <a:lnTo>
                  <a:pt x="241319" y="161575"/>
                </a:lnTo>
                <a:lnTo>
                  <a:pt x="246576" y="157109"/>
                </a:lnTo>
                <a:cubicBezTo>
                  <a:pt x="247368" y="157394"/>
                  <a:pt x="248096" y="157869"/>
                  <a:pt x="248698" y="158503"/>
                </a:cubicBezTo>
                <a:cubicBezTo>
                  <a:pt x="249110" y="158978"/>
                  <a:pt x="250123" y="160118"/>
                  <a:pt x="251390" y="161511"/>
                </a:cubicBezTo>
                <a:lnTo>
                  <a:pt x="254398" y="161416"/>
                </a:lnTo>
                <a:cubicBezTo>
                  <a:pt x="252562" y="159390"/>
                  <a:pt x="250978" y="157616"/>
                  <a:pt x="250440" y="156983"/>
                </a:cubicBezTo>
                <a:cubicBezTo>
                  <a:pt x="250060" y="156571"/>
                  <a:pt x="249648" y="156223"/>
                  <a:pt x="249173" y="155906"/>
                </a:cubicBezTo>
                <a:lnTo>
                  <a:pt x="249173" y="155906"/>
                </a:lnTo>
                <a:cubicBezTo>
                  <a:pt x="253234" y="156158"/>
                  <a:pt x="258113" y="156347"/>
                  <a:pt x="262416" y="156347"/>
                </a:cubicBezTo>
                <a:cubicBezTo>
                  <a:pt x="266233" y="156347"/>
                  <a:pt x="269596" y="156198"/>
                  <a:pt x="271531" y="155811"/>
                </a:cubicBezTo>
                <a:cubicBezTo>
                  <a:pt x="272323" y="155621"/>
                  <a:pt x="273115" y="155526"/>
                  <a:pt x="273938" y="155463"/>
                </a:cubicBezTo>
                <a:lnTo>
                  <a:pt x="273938" y="155463"/>
                </a:lnTo>
                <a:lnTo>
                  <a:pt x="268143" y="161258"/>
                </a:lnTo>
                <a:lnTo>
                  <a:pt x="268776" y="161290"/>
                </a:lnTo>
                <a:lnTo>
                  <a:pt x="274635" y="155399"/>
                </a:lnTo>
                <a:cubicBezTo>
                  <a:pt x="275222" y="155356"/>
                  <a:pt x="275812" y="155335"/>
                  <a:pt x="276404" y="155335"/>
                </a:cubicBezTo>
                <a:cubicBezTo>
                  <a:pt x="277537" y="155335"/>
                  <a:pt x="278674" y="155412"/>
                  <a:pt x="279797" y="155558"/>
                </a:cubicBezTo>
                <a:cubicBezTo>
                  <a:pt x="279100" y="157173"/>
                  <a:pt x="278340" y="158819"/>
                  <a:pt x="277643" y="160435"/>
                </a:cubicBezTo>
                <a:lnTo>
                  <a:pt x="280145" y="160435"/>
                </a:lnTo>
                <a:cubicBezTo>
                  <a:pt x="280779" y="159009"/>
                  <a:pt x="281444" y="157553"/>
                  <a:pt x="282045" y="156159"/>
                </a:cubicBezTo>
                <a:lnTo>
                  <a:pt x="285181" y="157426"/>
                </a:lnTo>
                <a:lnTo>
                  <a:pt x="285181" y="154956"/>
                </a:lnTo>
                <a:lnTo>
                  <a:pt x="282964" y="154069"/>
                </a:lnTo>
                <a:cubicBezTo>
                  <a:pt x="283819" y="152169"/>
                  <a:pt x="284547" y="150459"/>
                  <a:pt x="285149" y="149129"/>
                </a:cubicBezTo>
                <a:lnTo>
                  <a:pt x="285181" y="149129"/>
                </a:lnTo>
                <a:lnTo>
                  <a:pt x="285181" y="142700"/>
                </a:lnTo>
                <a:cubicBezTo>
                  <a:pt x="282869" y="146975"/>
                  <a:pt x="279670" y="151124"/>
                  <a:pt x="272196" y="153341"/>
                </a:cubicBezTo>
                <a:cubicBezTo>
                  <a:pt x="271816" y="153404"/>
                  <a:pt x="271468" y="153467"/>
                  <a:pt x="271088" y="153562"/>
                </a:cubicBezTo>
                <a:cubicBezTo>
                  <a:pt x="269327" y="153911"/>
                  <a:pt x="266120" y="154042"/>
                  <a:pt x="262416" y="154042"/>
                </a:cubicBezTo>
                <a:cubicBezTo>
                  <a:pt x="259060" y="154042"/>
                  <a:pt x="255296" y="153935"/>
                  <a:pt x="251833" y="153784"/>
                </a:cubicBezTo>
                <a:lnTo>
                  <a:pt x="254272" y="145772"/>
                </a:lnTo>
                <a:lnTo>
                  <a:pt x="260352" y="137475"/>
                </a:lnTo>
                <a:lnTo>
                  <a:pt x="268016" y="143017"/>
                </a:lnTo>
                <a:cubicBezTo>
                  <a:pt x="268079" y="143017"/>
                  <a:pt x="268111" y="143048"/>
                  <a:pt x="268174" y="143048"/>
                </a:cubicBezTo>
                <a:cubicBezTo>
                  <a:pt x="268238" y="143048"/>
                  <a:pt x="268301" y="143017"/>
                  <a:pt x="268364" y="142953"/>
                </a:cubicBezTo>
                <a:cubicBezTo>
                  <a:pt x="268428" y="142858"/>
                  <a:pt x="268396" y="142700"/>
                  <a:pt x="268301" y="142637"/>
                </a:cubicBezTo>
                <a:lnTo>
                  <a:pt x="260605" y="137126"/>
                </a:lnTo>
                <a:lnTo>
                  <a:pt x="264722" y="131489"/>
                </a:lnTo>
                <a:lnTo>
                  <a:pt x="285181" y="139945"/>
                </a:lnTo>
                <a:lnTo>
                  <a:pt x="285181" y="139470"/>
                </a:lnTo>
                <a:lnTo>
                  <a:pt x="264786" y="131046"/>
                </a:lnTo>
                <a:lnTo>
                  <a:pt x="259085" y="125630"/>
                </a:lnTo>
                <a:lnTo>
                  <a:pt x="268744" y="113755"/>
                </a:lnTo>
                <a:lnTo>
                  <a:pt x="285181" y="121925"/>
                </a:lnTo>
                <a:lnTo>
                  <a:pt x="285181" y="119360"/>
                </a:lnTo>
                <a:lnTo>
                  <a:pt x="269980" y="111791"/>
                </a:lnTo>
                <a:lnTo>
                  <a:pt x="285181" y="81864"/>
                </a:lnTo>
                <a:lnTo>
                  <a:pt x="285181" y="77715"/>
                </a:lnTo>
                <a:lnTo>
                  <a:pt x="280874" y="78666"/>
                </a:lnTo>
                <a:lnTo>
                  <a:pt x="282172" y="74042"/>
                </a:lnTo>
                <a:cubicBezTo>
                  <a:pt x="283154" y="74517"/>
                  <a:pt x="284136" y="74960"/>
                  <a:pt x="285181" y="75340"/>
                </a:cubicBezTo>
                <a:lnTo>
                  <a:pt x="285181" y="72870"/>
                </a:lnTo>
                <a:cubicBezTo>
                  <a:pt x="284167" y="72458"/>
                  <a:pt x="283154" y="71983"/>
                  <a:pt x="282204" y="71445"/>
                </a:cubicBezTo>
                <a:cubicBezTo>
                  <a:pt x="280589" y="69482"/>
                  <a:pt x="266623" y="52412"/>
                  <a:pt x="264152" y="50069"/>
                </a:cubicBezTo>
                <a:cubicBezTo>
                  <a:pt x="261682" y="47757"/>
                  <a:pt x="252847" y="43830"/>
                  <a:pt x="250693" y="42880"/>
                </a:cubicBezTo>
                <a:cubicBezTo>
                  <a:pt x="244708" y="31859"/>
                  <a:pt x="235809" y="15328"/>
                  <a:pt x="235302" y="13871"/>
                </a:cubicBezTo>
                <a:cubicBezTo>
                  <a:pt x="235144" y="12953"/>
                  <a:pt x="234383" y="6334"/>
                  <a:pt x="233718" y="0"/>
                </a:cubicBezTo>
                <a:lnTo>
                  <a:pt x="231407" y="0"/>
                </a:lnTo>
                <a:cubicBezTo>
                  <a:pt x="231565" y="1298"/>
                  <a:pt x="231692" y="2692"/>
                  <a:pt x="231850" y="4117"/>
                </a:cubicBezTo>
                <a:lnTo>
                  <a:pt x="230393" y="0"/>
                </a:lnTo>
                <a:lnTo>
                  <a:pt x="227955" y="0"/>
                </a:lnTo>
                <a:lnTo>
                  <a:pt x="228746" y="2185"/>
                </a:lnTo>
                <a:lnTo>
                  <a:pt x="218042" y="1362"/>
                </a:lnTo>
                <a:lnTo>
                  <a:pt x="218264" y="0"/>
                </a:lnTo>
                <a:lnTo>
                  <a:pt x="217821" y="0"/>
                </a:lnTo>
                <a:lnTo>
                  <a:pt x="217599" y="1330"/>
                </a:lnTo>
                <a:lnTo>
                  <a:pt x="208161" y="602"/>
                </a:lnTo>
                <a:lnTo>
                  <a:pt x="208098" y="0"/>
                </a:lnTo>
                <a:lnTo>
                  <a:pt x="207180" y="0"/>
                </a:lnTo>
                <a:lnTo>
                  <a:pt x="207243" y="665"/>
                </a:lnTo>
                <a:lnTo>
                  <a:pt x="202493" y="1425"/>
                </a:lnTo>
                <a:lnTo>
                  <a:pt x="202144" y="0"/>
                </a:lnTo>
                <a:lnTo>
                  <a:pt x="201669" y="0"/>
                </a:lnTo>
                <a:lnTo>
                  <a:pt x="202049" y="1488"/>
                </a:lnTo>
                <a:lnTo>
                  <a:pt x="194765" y="2692"/>
                </a:lnTo>
                <a:lnTo>
                  <a:pt x="194480" y="0"/>
                </a:lnTo>
                <a:lnTo>
                  <a:pt x="194005" y="0"/>
                </a:lnTo>
                <a:lnTo>
                  <a:pt x="194322" y="2787"/>
                </a:lnTo>
                <a:lnTo>
                  <a:pt x="184853" y="4307"/>
                </a:lnTo>
                <a:lnTo>
                  <a:pt x="184156" y="0"/>
                </a:lnTo>
                <a:lnTo>
                  <a:pt x="183681" y="0"/>
                </a:lnTo>
                <a:lnTo>
                  <a:pt x="184410" y="4402"/>
                </a:lnTo>
                <a:lnTo>
                  <a:pt x="175162" y="5890"/>
                </a:lnTo>
                <a:cubicBezTo>
                  <a:pt x="175131" y="3864"/>
                  <a:pt x="175067" y="1932"/>
                  <a:pt x="175067" y="253"/>
                </a:cubicBezTo>
                <a:lnTo>
                  <a:pt x="176492" y="0"/>
                </a:lnTo>
                <a:lnTo>
                  <a:pt x="169905" y="0"/>
                </a:lnTo>
                <a:lnTo>
                  <a:pt x="163286" y="253"/>
                </a:lnTo>
                <a:lnTo>
                  <a:pt x="163286" y="0"/>
                </a:lnTo>
                <a:lnTo>
                  <a:pt x="162843" y="0"/>
                </a:lnTo>
                <a:lnTo>
                  <a:pt x="162526" y="6017"/>
                </a:lnTo>
                <a:lnTo>
                  <a:pt x="159518" y="6017"/>
                </a:lnTo>
                <a:cubicBezTo>
                  <a:pt x="159454" y="6017"/>
                  <a:pt x="159423" y="6017"/>
                  <a:pt x="159391" y="6049"/>
                </a:cubicBezTo>
                <a:cubicBezTo>
                  <a:pt x="159359" y="6080"/>
                  <a:pt x="156668" y="8044"/>
                  <a:pt x="154577" y="9564"/>
                </a:cubicBezTo>
                <a:lnTo>
                  <a:pt x="154071" y="6397"/>
                </a:lnTo>
                <a:lnTo>
                  <a:pt x="157554" y="4877"/>
                </a:lnTo>
                <a:cubicBezTo>
                  <a:pt x="157618" y="4845"/>
                  <a:pt x="157681" y="4782"/>
                  <a:pt x="157681" y="4687"/>
                </a:cubicBezTo>
                <a:lnTo>
                  <a:pt x="158251" y="412"/>
                </a:lnTo>
                <a:cubicBezTo>
                  <a:pt x="158251" y="285"/>
                  <a:pt x="158188" y="158"/>
                  <a:pt x="158061" y="158"/>
                </a:cubicBezTo>
                <a:lnTo>
                  <a:pt x="157206" y="0"/>
                </a:lnTo>
                <a:lnTo>
                  <a:pt x="154736" y="0"/>
                </a:lnTo>
                <a:lnTo>
                  <a:pt x="157776" y="570"/>
                </a:lnTo>
                <a:lnTo>
                  <a:pt x="157269" y="4497"/>
                </a:lnTo>
                <a:lnTo>
                  <a:pt x="153754" y="6017"/>
                </a:lnTo>
                <a:cubicBezTo>
                  <a:pt x="153659" y="6080"/>
                  <a:pt x="153596" y="6175"/>
                  <a:pt x="153596" y="6270"/>
                </a:cubicBezTo>
                <a:lnTo>
                  <a:pt x="154166" y="9849"/>
                </a:lnTo>
                <a:cubicBezTo>
                  <a:pt x="153659" y="10229"/>
                  <a:pt x="153184" y="10577"/>
                  <a:pt x="152836" y="10799"/>
                </a:cubicBezTo>
                <a:cubicBezTo>
                  <a:pt x="151125" y="12003"/>
                  <a:pt x="144317" y="14219"/>
                  <a:pt x="143715" y="14409"/>
                </a:cubicBezTo>
                <a:lnTo>
                  <a:pt x="138965" y="14124"/>
                </a:lnTo>
                <a:lnTo>
                  <a:pt x="130414" y="4592"/>
                </a:lnTo>
                <a:lnTo>
                  <a:pt x="129274" y="1013"/>
                </a:lnTo>
                <a:lnTo>
                  <a:pt x="130794" y="0"/>
                </a:lnTo>
                <a:lnTo>
                  <a:pt x="129971" y="0"/>
                </a:lnTo>
                <a:lnTo>
                  <a:pt x="129147" y="570"/>
                </a:lnTo>
                <a:lnTo>
                  <a:pt x="128957" y="0"/>
                </a:lnTo>
                <a:lnTo>
                  <a:pt x="128482" y="0"/>
                </a:lnTo>
                <a:lnTo>
                  <a:pt x="130002" y="4782"/>
                </a:lnTo>
                <a:cubicBezTo>
                  <a:pt x="130002" y="4814"/>
                  <a:pt x="130002" y="4845"/>
                  <a:pt x="130034" y="4877"/>
                </a:cubicBezTo>
                <a:lnTo>
                  <a:pt x="138458" y="14251"/>
                </a:lnTo>
                <a:lnTo>
                  <a:pt x="120597" y="20838"/>
                </a:lnTo>
                <a:cubicBezTo>
                  <a:pt x="120185" y="20743"/>
                  <a:pt x="117556" y="20110"/>
                  <a:pt x="117018" y="18526"/>
                </a:cubicBezTo>
                <a:cubicBezTo>
                  <a:pt x="116828" y="17925"/>
                  <a:pt x="115434" y="14853"/>
                  <a:pt x="113661" y="10831"/>
                </a:cubicBezTo>
                <a:lnTo>
                  <a:pt x="122402" y="6555"/>
                </a:lnTo>
                <a:lnTo>
                  <a:pt x="124713" y="12003"/>
                </a:lnTo>
                <a:cubicBezTo>
                  <a:pt x="124745" y="12034"/>
                  <a:pt x="124777" y="12098"/>
                  <a:pt x="124840" y="12129"/>
                </a:cubicBezTo>
                <a:lnTo>
                  <a:pt x="124904" y="12129"/>
                </a:lnTo>
                <a:cubicBezTo>
                  <a:pt x="124967" y="12129"/>
                  <a:pt x="124999" y="12098"/>
                  <a:pt x="125030" y="12098"/>
                </a:cubicBezTo>
                <a:lnTo>
                  <a:pt x="130319" y="9152"/>
                </a:lnTo>
                <a:cubicBezTo>
                  <a:pt x="130446" y="9089"/>
                  <a:pt x="130477" y="8931"/>
                  <a:pt x="130414" y="8836"/>
                </a:cubicBezTo>
                <a:lnTo>
                  <a:pt x="126075" y="1773"/>
                </a:lnTo>
                <a:cubicBezTo>
                  <a:pt x="126028" y="1702"/>
                  <a:pt x="125962" y="1667"/>
                  <a:pt x="125879" y="1667"/>
                </a:cubicBezTo>
                <a:cubicBezTo>
                  <a:pt x="125852" y="1667"/>
                  <a:pt x="125822" y="1671"/>
                  <a:pt x="125790" y="1678"/>
                </a:cubicBezTo>
                <a:lnTo>
                  <a:pt x="121388" y="2914"/>
                </a:lnTo>
                <a:lnTo>
                  <a:pt x="120153" y="0"/>
                </a:lnTo>
                <a:lnTo>
                  <a:pt x="119646" y="0"/>
                </a:lnTo>
                <a:lnTo>
                  <a:pt x="122243" y="6144"/>
                </a:lnTo>
                <a:lnTo>
                  <a:pt x="113503" y="10419"/>
                </a:lnTo>
                <a:lnTo>
                  <a:pt x="113281" y="9912"/>
                </a:lnTo>
                <a:cubicBezTo>
                  <a:pt x="111919" y="6935"/>
                  <a:pt x="110336" y="3389"/>
                  <a:pt x="108847" y="0"/>
                </a:cubicBezTo>
                <a:lnTo>
                  <a:pt x="108341" y="0"/>
                </a:lnTo>
                <a:cubicBezTo>
                  <a:pt x="109829" y="3357"/>
                  <a:pt x="111444" y="6935"/>
                  <a:pt x="112838" y="10102"/>
                </a:cubicBezTo>
                <a:cubicBezTo>
                  <a:pt x="114833" y="14536"/>
                  <a:pt x="116416" y="18051"/>
                  <a:pt x="116606" y="18653"/>
                </a:cubicBezTo>
                <a:cubicBezTo>
                  <a:pt x="117145" y="20300"/>
                  <a:pt x="119425" y="21028"/>
                  <a:pt x="120248" y="21250"/>
                </a:cubicBezTo>
                <a:cubicBezTo>
                  <a:pt x="119710" y="22295"/>
                  <a:pt x="117588" y="26127"/>
                  <a:pt x="116670" y="27077"/>
                </a:cubicBezTo>
                <a:cubicBezTo>
                  <a:pt x="115909" y="27837"/>
                  <a:pt x="112869" y="29674"/>
                  <a:pt x="111064" y="30750"/>
                </a:cubicBezTo>
                <a:lnTo>
                  <a:pt x="103939" y="23625"/>
                </a:lnTo>
                <a:lnTo>
                  <a:pt x="93108" y="0"/>
                </a:lnTo>
                <a:lnTo>
                  <a:pt x="90606" y="0"/>
                </a:lnTo>
                <a:lnTo>
                  <a:pt x="95198" y="10039"/>
                </a:lnTo>
                <a:lnTo>
                  <a:pt x="78350" y="8519"/>
                </a:lnTo>
                <a:cubicBezTo>
                  <a:pt x="79997" y="6017"/>
                  <a:pt x="81960" y="3009"/>
                  <a:pt x="83955" y="0"/>
                </a:cubicBezTo>
                <a:lnTo>
                  <a:pt x="81200" y="0"/>
                </a:lnTo>
                <a:cubicBezTo>
                  <a:pt x="79490" y="2597"/>
                  <a:pt x="77685" y="5289"/>
                  <a:pt x="76165" y="7601"/>
                </a:cubicBezTo>
                <a:lnTo>
                  <a:pt x="77622" y="0"/>
                </a:lnTo>
                <a:lnTo>
                  <a:pt x="77147" y="0"/>
                </a:lnTo>
                <a:lnTo>
                  <a:pt x="76133" y="5384"/>
                </a:lnTo>
                <a:lnTo>
                  <a:pt x="67107" y="3040"/>
                </a:lnTo>
                <a:lnTo>
                  <a:pt x="67741" y="0"/>
                </a:lnTo>
                <a:lnTo>
                  <a:pt x="67297" y="0"/>
                </a:lnTo>
                <a:lnTo>
                  <a:pt x="65587" y="8329"/>
                </a:lnTo>
                <a:lnTo>
                  <a:pt x="55517" y="5700"/>
                </a:lnTo>
                <a:lnTo>
                  <a:pt x="55928" y="0"/>
                </a:lnTo>
                <a:lnTo>
                  <a:pt x="55485" y="0"/>
                </a:lnTo>
                <a:lnTo>
                  <a:pt x="55042" y="5859"/>
                </a:lnTo>
                <a:lnTo>
                  <a:pt x="54376" y="21060"/>
                </a:lnTo>
                <a:cubicBezTo>
                  <a:pt x="54376" y="21186"/>
                  <a:pt x="54440" y="21281"/>
                  <a:pt x="54567" y="21281"/>
                </a:cubicBezTo>
                <a:lnTo>
                  <a:pt x="58810" y="22390"/>
                </a:lnTo>
                <a:lnTo>
                  <a:pt x="49816" y="28375"/>
                </a:lnTo>
                <a:lnTo>
                  <a:pt x="42881" y="7981"/>
                </a:lnTo>
                <a:cubicBezTo>
                  <a:pt x="44654" y="5574"/>
                  <a:pt x="46016" y="2882"/>
                  <a:pt x="46871" y="0"/>
                </a:cubicBezTo>
                <a:lnTo>
                  <a:pt x="44464" y="0"/>
                </a:lnTo>
                <a:cubicBezTo>
                  <a:pt x="43672" y="2375"/>
                  <a:pt x="42501" y="4624"/>
                  <a:pt x="41012" y="6650"/>
                </a:cubicBezTo>
                <a:lnTo>
                  <a:pt x="39492" y="3990"/>
                </a:lnTo>
                <a:cubicBezTo>
                  <a:pt x="39460" y="3927"/>
                  <a:pt x="39397" y="3895"/>
                  <a:pt x="39334" y="3864"/>
                </a:cubicBezTo>
                <a:cubicBezTo>
                  <a:pt x="39270" y="3864"/>
                  <a:pt x="39175" y="3895"/>
                  <a:pt x="39144" y="3927"/>
                </a:cubicBezTo>
                <a:lnTo>
                  <a:pt x="36008" y="6587"/>
                </a:lnTo>
                <a:lnTo>
                  <a:pt x="27584" y="0"/>
                </a:lnTo>
                <a:lnTo>
                  <a:pt x="26856" y="0"/>
                </a:lnTo>
                <a:lnTo>
                  <a:pt x="35660" y="6904"/>
                </a:lnTo>
                <a:lnTo>
                  <a:pt x="27046" y="14219"/>
                </a:lnTo>
                <a:lnTo>
                  <a:pt x="26698" y="7727"/>
                </a:lnTo>
                <a:cubicBezTo>
                  <a:pt x="26698" y="7632"/>
                  <a:pt x="26634" y="7537"/>
                  <a:pt x="26539" y="7506"/>
                </a:cubicBezTo>
                <a:lnTo>
                  <a:pt x="23911" y="6872"/>
                </a:lnTo>
                <a:cubicBezTo>
                  <a:pt x="23895" y="6856"/>
                  <a:pt x="23871" y="6848"/>
                  <a:pt x="23848" y="6848"/>
                </a:cubicBezTo>
                <a:cubicBezTo>
                  <a:pt x="23824" y="6848"/>
                  <a:pt x="23800" y="6856"/>
                  <a:pt x="23784" y="6872"/>
                </a:cubicBezTo>
                <a:lnTo>
                  <a:pt x="18495" y="8836"/>
                </a:lnTo>
                <a:lnTo>
                  <a:pt x="10166" y="8076"/>
                </a:lnTo>
                <a:lnTo>
                  <a:pt x="11908" y="1583"/>
                </a:lnTo>
                <a:lnTo>
                  <a:pt x="15139" y="1583"/>
                </a:lnTo>
                <a:cubicBezTo>
                  <a:pt x="15234" y="1583"/>
                  <a:pt x="15329" y="1520"/>
                  <a:pt x="15360" y="1425"/>
                </a:cubicBezTo>
                <a:lnTo>
                  <a:pt x="15740" y="0"/>
                </a:lnTo>
                <a:lnTo>
                  <a:pt x="15265" y="0"/>
                </a:lnTo>
                <a:lnTo>
                  <a:pt x="14948" y="1108"/>
                </a:lnTo>
                <a:lnTo>
                  <a:pt x="11750" y="1108"/>
                </a:lnTo>
                <a:lnTo>
                  <a:pt x="9153" y="570"/>
                </a:lnTo>
                <a:lnTo>
                  <a:pt x="9280" y="0"/>
                </a:lnTo>
                <a:lnTo>
                  <a:pt x="8805" y="0"/>
                </a:lnTo>
                <a:lnTo>
                  <a:pt x="8710" y="475"/>
                </a:lnTo>
                <a:lnTo>
                  <a:pt x="643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5098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" name="Google Shape;161;p27"/>
          <p:cNvSpPr txBox="1"/>
          <p:nvPr>
            <p:ph type="subTitle" idx="1"/>
          </p:nvPr>
        </p:nvSpPr>
        <p:spPr>
          <a:xfrm>
            <a:off x="2144350" y="2373650"/>
            <a:ext cx="1985700" cy="1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62" name="Google Shape;162;p27"/>
          <p:cNvSpPr txBox="1"/>
          <p:nvPr>
            <p:ph type="ctrTitle"/>
          </p:nvPr>
        </p:nvSpPr>
        <p:spPr>
          <a:xfrm>
            <a:off x="2144350" y="1967625"/>
            <a:ext cx="1985700" cy="40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3" name="Google Shape;163;p27"/>
          <p:cNvSpPr txBox="1"/>
          <p:nvPr>
            <p:ph type="subTitle" idx="2"/>
          </p:nvPr>
        </p:nvSpPr>
        <p:spPr>
          <a:xfrm>
            <a:off x="5025075" y="2373650"/>
            <a:ext cx="1985700" cy="1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64" name="Google Shape;164;p27"/>
          <p:cNvSpPr txBox="1"/>
          <p:nvPr>
            <p:ph type="ctrTitle" idx="3"/>
          </p:nvPr>
        </p:nvSpPr>
        <p:spPr>
          <a:xfrm>
            <a:off x="5025000" y="1967625"/>
            <a:ext cx="1985700" cy="40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5" name="Google Shape;165;p27"/>
          <p:cNvSpPr txBox="1"/>
          <p:nvPr>
            <p:ph type="ctrTitle" idx="4"/>
          </p:nvPr>
        </p:nvSpPr>
        <p:spPr>
          <a:xfrm>
            <a:off x="615956" y="390425"/>
            <a:ext cx="79104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CUSTOM_11_1_2_1_1">
    <p:bg>
      <p:bgPr>
        <a:solidFill>
          <a:schemeClr val="lt1"/>
        </a:solidFill>
        <a:effectLst/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/>
          <p:nvPr/>
        </p:nvSpPr>
        <p:spPr>
          <a:xfrm>
            <a:off x="0" y="-5827"/>
            <a:ext cx="9144329" cy="5196133"/>
          </a:xfrm>
          <a:custGeom>
            <a:avLst/>
            <a:gdLst/>
            <a:ahLst/>
            <a:cxnLst/>
            <a:rect l="l" t="t" r="r" b="b"/>
            <a:pathLst>
              <a:path w="285181" h="162050" extrusionOk="0">
                <a:moveTo>
                  <a:pt x="207306" y="1108"/>
                </a:moveTo>
                <a:lnTo>
                  <a:pt x="207686" y="4592"/>
                </a:lnTo>
                <a:lnTo>
                  <a:pt x="203538" y="5542"/>
                </a:lnTo>
                <a:lnTo>
                  <a:pt x="202619" y="1868"/>
                </a:lnTo>
                <a:lnTo>
                  <a:pt x="207306" y="1108"/>
                </a:lnTo>
                <a:close/>
                <a:moveTo>
                  <a:pt x="171014" y="412"/>
                </a:moveTo>
                <a:lnTo>
                  <a:pt x="172914" y="6017"/>
                </a:lnTo>
                <a:lnTo>
                  <a:pt x="163001" y="6017"/>
                </a:lnTo>
                <a:lnTo>
                  <a:pt x="163286" y="728"/>
                </a:lnTo>
                <a:lnTo>
                  <a:pt x="171014" y="412"/>
                </a:lnTo>
                <a:close/>
                <a:moveTo>
                  <a:pt x="174149" y="285"/>
                </a:moveTo>
                <a:cubicBezTo>
                  <a:pt x="174149" y="1995"/>
                  <a:pt x="174212" y="3927"/>
                  <a:pt x="174244" y="6017"/>
                </a:cubicBezTo>
                <a:lnTo>
                  <a:pt x="173421" y="6017"/>
                </a:lnTo>
                <a:lnTo>
                  <a:pt x="171489" y="412"/>
                </a:lnTo>
                <a:lnTo>
                  <a:pt x="174149" y="285"/>
                </a:lnTo>
                <a:close/>
                <a:moveTo>
                  <a:pt x="202144" y="1963"/>
                </a:moveTo>
                <a:lnTo>
                  <a:pt x="203094" y="5669"/>
                </a:lnTo>
                <a:lnTo>
                  <a:pt x="195272" y="7474"/>
                </a:lnTo>
                <a:lnTo>
                  <a:pt x="194829" y="3167"/>
                </a:lnTo>
                <a:lnTo>
                  <a:pt x="202144" y="1963"/>
                </a:lnTo>
                <a:close/>
                <a:moveTo>
                  <a:pt x="9058" y="1013"/>
                </a:moveTo>
                <a:lnTo>
                  <a:pt x="11433" y="1520"/>
                </a:lnTo>
                <a:lnTo>
                  <a:pt x="9723" y="8044"/>
                </a:lnTo>
                <a:lnTo>
                  <a:pt x="7760" y="7854"/>
                </a:lnTo>
                <a:lnTo>
                  <a:pt x="9058" y="1013"/>
                </a:lnTo>
                <a:close/>
                <a:moveTo>
                  <a:pt x="174244" y="6460"/>
                </a:moveTo>
                <a:cubicBezTo>
                  <a:pt x="174276" y="7157"/>
                  <a:pt x="174276" y="7854"/>
                  <a:pt x="174307" y="8551"/>
                </a:cubicBezTo>
                <a:lnTo>
                  <a:pt x="173579" y="6460"/>
                </a:lnTo>
                <a:close/>
                <a:moveTo>
                  <a:pt x="194354" y="3230"/>
                </a:moveTo>
                <a:lnTo>
                  <a:pt x="194829" y="7569"/>
                </a:lnTo>
                <a:lnTo>
                  <a:pt x="185740" y="9691"/>
                </a:lnTo>
                <a:lnTo>
                  <a:pt x="184948" y="4750"/>
                </a:lnTo>
                <a:lnTo>
                  <a:pt x="194354" y="3230"/>
                </a:lnTo>
                <a:close/>
                <a:moveTo>
                  <a:pt x="184473" y="4845"/>
                </a:moveTo>
                <a:lnTo>
                  <a:pt x="185296" y="9786"/>
                </a:lnTo>
                <a:lnTo>
                  <a:pt x="175257" y="10736"/>
                </a:lnTo>
                <a:cubicBezTo>
                  <a:pt x="175226" y="9247"/>
                  <a:pt x="175194" y="7791"/>
                  <a:pt x="175162" y="6365"/>
                </a:cubicBezTo>
                <a:lnTo>
                  <a:pt x="184473" y="4845"/>
                </a:lnTo>
                <a:close/>
                <a:moveTo>
                  <a:pt x="203221" y="6080"/>
                </a:moveTo>
                <a:lnTo>
                  <a:pt x="204140" y="9754"/>
                </a:lnTo>
                <a:lnTo>
                  <a:pt x="195652" y="11021"/>
                </a:lnTo>
                <a:lnTo>
                  <a:pt x="195336" y="7917"/>
                </a:lnTo>
                <a:lnTo>
                  <a:pt x="203221" y="6080"/>
                </a:lnTo>
                <a:close/>
                <a:moveTo>
                  <a:pt x="125759" y="2153"/>
                </a:moveTo>
                <a:lnTo>
                  <a:pt x="129907" y="8867"/>
                </a:lnTo>
                <a:lnTo>
                  <a:pt x="125094" y="11559"/>
                </a:lnTo>
                <a:lnTo>
                  <a:pt x="121578" y="3357"/>
                </a:lnTo>
                <a:lnTo>
                  <a:pt x="125759" y="2153"/>
                </a:lnTo>
                <a:close/>
                <a:moveTo>
                  <a:pt x="214115" y="1520"/>
                </a:moveTo>
                <a:lnTo>
                  <a:pt x="228905" y="2660"/>
                </a:lnTo>
                <a:lnTo>
                  <a:pt x="231185" y="9152"/>
                </a:lnTo>
                <a:lnTo>
                  <a:pt x="222539" y="9722"/>
                </a:lnTo>
                <a:lnTo>
                  <a:pt x="222476" y="9722"/>
                </a:lnTo>
                <a:lnTo>
                  <a:pt x="214115" y="12224"/>
                </a:lnTo>
                <a:lnTo>
                  <a:pt x="214115" y="1520"/>
                </a:lnTo>
                <a:close/>
                <a:moveTo>
                  <a:pt x="207750" y="5035"/>
                </a:moveTo>
                <a:lnTo>
                  <a:pt x="208605" y="13079"/>
                </a:lnTo>
                <a:lnTo>
                  <a:pt x="205121" y="12351"/>
                </a:lnTo>
                <a:lnTo>
                  <a:pt x="205121" y="11908"/>
                </a:lnTo>
                <a:cubicBezTo>
                  <a:pt x="205121" y="11876"/>
                  <a:pt x="205121" y="11844"/>
                  <a:pt x="205121" y="11844"/>
                </a:cubicBezTo>
                <a:lnTo>
                  <a:pt x="203664" y="5985"/>
                </a:lnTo>
                <a:lnTo>
                  <a:pt x="207750" y="5035"/>
                </a:lnTo>
                <a:close/>
                <a:moveTo>
                  <a:pt x="185391" y="10261"/>
                </a:moveTo>
                <a:lnTo>
                  <a:pt x="186056" y="14156"/>
                </a:lnTo>
                <a:lnTo>
                  <a:pt x="175352" y="13903"/>
                </a:lnTo>
                <a:cubicBezTo>
                  <a:pt x="175321" y="13016"/>
                  <a:pt x="175321" y="12098"/>
                  <a:pt x="175289" y="11179"/>
                </a:cubicBezTo>
                <a:lnTo>
                  <a:pt x="185391" y="10261"/>
                </a:lnTo>
                <a:close/>
                <a:moveTo>
                  <a:pt x="39239" y="4465"/>
                </a:moveTo>
                <a:lnTo>
                  <a:pt x="40695" y="7062"/>
                </a:lnTo>
                <a:cubicBezTo>
                  <a:pt x="40442" y="7347"/>
                  <a:pt x="40379" y="7759"/>
                  <a:pt x="40505" y="8139"/>
                </a:cubicBezTo>
                <a:lnTo>
                  <a:pt x="42374" y="13618"/>
                </a:lnTo>
                <a:lnTo>
                  <a:pt x="40379" y="14251"/>
                </a:lnTo>
                <a:lnTo>
                  <a:pt x="39840" y="12414"/>
                </a:lnTo>
                <a:cubicBezTo>
                  <a:pt x="39809" y="12319"/>
                  <a:pt x="39745" y="12256"/>
                  <a:pt x="39650" y="12256"/>
                </a:cubicBezTo>
                <a:lnTo>
                  <a:pt x="37370" y="12003"/>
                </a:lnTo>
                <a:lnTo>
                  <a:pt x="34742" y="8234"/>
                </a:lnTo>
                <a:lnTo>
                  <a:pt x="39239" y="4465"/>
                </a:lnTo>
                <a:close/>
                <a:moveTo>
                  <a:pt x="194860" y="8044"/>
                </a:moveTo>
                <a:lnTo>
                  <a:pt x="195557" y="14409"/>
                </a:lnTo>
                <a:lnTo>
                  <a:pt x="195557" y="14409"/>
                </a:lnTo>
                <a:lnTo>
                  <a:pt x="186468" y="14188"/>
                </a:lnTo>
                <a:lnTo>
                  <a:pt x="185803" y="10134"/>
                </a:lnTo>
                <a:lnTo>
                  <a:pt x="194860" y="8044"/>
                </a:lnTo>
                <a:close/>
                <a:moveTo>
                  <a:pt x="23879" y="7316"/>
                </a:moveTo>
                <a:lnTo>
                  <a:pt x="26254" y="7917"/>
                </a:lnTo>
                <a:lnTo>
                  <a:pt x="26571" y="14473"/>
                </a:lnTo>
                <a:lnTo>
                  <a:pt x="20174" y="15169"/>
                </a:lnTo>
                <a:lnTo>
                  <a:pt x="18812" y="9216"/>
                </a:lnTo>
                <a:lnTo>
                  <a:pt x="23879" y="7316"/>
                </a:lnTo>
                <a:close/>
                <a:moveTo>
                  <a:pt x="7506" y="8329"/>
                </a:moveTo>
                <a:lnTo>
                  <a:pt x="9628" y="8519"/>
                </a:lnTo>
                <a:lnTo>
                  <a:pt x="9280" y="16278"/>
                </a:lnTo>
                <a:lnTo>
                  <a:pt x="2503" y="14504"/>
                </a:lnTo>
                <a:lnTo>
                  <a:pt x="3009" y="10482"/>
                </a:lnTo>
                <a:lnTo>
                  <a:pt x="7506" y="8329"/>
                </a:lnTo>
                <a:close/>
                <a:moveTo>
                  <a:pt x="10103" y="8551"/>
                </a:moveTo>
                <a:lnTo>
                  <a:pt x="18369" y="9279"/>
                </a:lnTo>
                <a:lnTo>
                  <a:pt x="19731" y="15201"/>
                </a:lnTo>
                <a:lnTo>
                  <a:pt x="9755" y="16309"/>
                </a:lnTo>
                <a:lnTo>
                  <a:pt x="10103" y="8551"/>
                </a:lnTo>
                <a:close/>
                <a:moveTo>
                  <a:pt x="204266" y="10229"/>
                </a:moveTo>
                <a:lnTo>
                  <a:pt x="204678" y="11939"/>
                </a:lnTo>
                <a:lnTo>
                  <a:pt x="204678" y="19191"/>
                </a:lnTo>
                <a:lnTo>
                  <a:pt x="196032" y="14504"/>
                </a:lnTo>
                <a:lnTo>
                  <a:pt x="195716" y="11496"/>
                </a:lnTo>
                <a:lnTo>
                  <a:pt x="204266" y="10229"/>
                </a:lnTo>
                <a:close/>
                <a:moveTo>
                  <a:pt x="205121" y="12826"/>
                </a:moveTo>
                <a:lnTo>
                  <a:pt x="208668" y="13523"/>
                </a:lnTo>
                <a:lnTo>
                  <a:pt x="209365" y="19793"/>
                </a:lnTo>
                <a:lnTo>
                  <a:pt x="205121" y="19350"/>
                </a:lnTo>
                <a:lnTo>
                  <a:pt x="205121" y="12826"/>
                </a:lnTo>
                <a:close/>
                <a:moveTo>
                  <a:pt x="231343" y="9596"/>
                </a:moveTo>
                <a:lnTo>
                  <a:pt x="232135" y="11749"/>
                </a:lnTo>
                <a:lnTo>
                  <a:pt x="214115" y="20553"/>
                </a:lnTo>
                <a:lnTo>
                  <a:pt x="214115" y="12699"/>
                </a:lnTo>
                <a:lnTo>
                  <a:pt x="222603" y="10197"/>
                </a:lnTo>
                <a:lnTo>
                  <a:pt x="231343" y="9596"/>
                </a:lnTo>
                <a:close/>
                <a:moveTo>
                  <a:pt x="1014" y="14599"/>
                </a:moveTo>
                <a:lnTo>
                  <a:pt x="5321" y="15708"/>
                </a:lnTo>
                <a:lnTo>
                  <a:pt x="4593" y="21693"/>
                </a:lnTo>
                <a:lnTo>
                  <a:pt x="444" y="20870"/>
                </a:lnTo>
                <a:lnTo>
                  <a:pt x="1014" y="14599"/>
                </a:lnTo>
                <a:close/>
                <a:moveTo>
                  <a:pt x="67044" y="3515"/>
                </a:moveTo>
                <a:lnTo>
                  <a:pt x="76070" y="5827"/>
                </a:lnTo>
                <a:lnTo>
                  <a:pt x="75563" y="8614"/>
                </a:lnTo>
                <a:cubicBezTo>
                  <a:pt x="74075" y="10862"/>
                  <a:pt x="72903" y="12636"/>
                  <a:pt x="72491" y="13333"/>
                </a:cubicBezTo>
                <a:lnTo>
                  <a:pt x="59317" y="22042"/>
                </a:lnTo>
                <a:lnTo>
                  <a:pt x="54852" y="20933"/>
                </a:lnTo>
                <a:lnTo>
                  <a:pt x="55485" y="6175"/>
                </a:lnTo>
                <a:lnTo>
                  <a:pt x="65714" y="8836"/>
                </a:lnTo>
                <a:lnTo>
                  <a:pt x="65746" y="8836"/>
                </a:lnTo>
                <a:cubicBezTo>
                  <a:pt x="65809" y="8836"/>
                  <a:pt x="65841" y="8836"/>
                  <a:pt x="65872" y="8804"/>
                </a:cubicBezTo>
                <a:cubicBezTo>
                  <a:pt x="65936" y="8772"/>
                  <a:pt x="65967" y="8709"/>
                  <a:pt x="65967" y="8677"/>
                </a:cubicBezTo>
                <a:lnTo>
                  <a:pt x="67044" y="3515"/>
                </a:lnTo>
                <a:close/>
                <a:moveTo>
                  <a:pt x="42501" y="14061"/>
                </a:moveTo>
                <a:lnTo>
                  <a:pt x="45414" y="22612"/>
                </a:lnTo>
                <a:lnTo>
                  <a:pt x="42659" y="22200"/>
                </a:lnTo>
                <a:lnTo>
                  <a:pt x="40505" y="14726"/>
                </a:lnTo>
                <a:lnTo>
                  <a:pt x="42501" y="14061"/>
                </a:lnTo>
                <a:close/>
                <a:moveTo>
                  <a:pt x="186437" y="19856"/>
                </a:moveTo>
                <a:lnTo>
                  <a:pt x="192644" y="21788"/>
                </a:lnTo>
                <a:lnTo>
                  <a:pt x="192644" y="23530"/>
                </a:lnTo>
                <a:lnTo>
                  <a:pt x="186532" y="23530"/>
                </a:lnTo>
                <a:cubicBezTo>
                  <a:pt x="186468" y="22200"/>
                  <a:pt x="186437" y="20965"/>
                  <a:pt x="186437" y="19856"/>
                </a:cubicBezTo>
                <a:close/>
                <a:moveTo>
                  <a:pt x="186563" y="14663"/>
                </a:moveTo>
                <a:lnTo>
                  <a:pt x="195747" y="14884"/>
                </a:lnTo>
                <a:lnTo>
                  <a:pt x="202841" y="18685"/>
                </a:lnTo>
                <a:lnTo>
                  <a:pt x="200118" y="23625"/>
                </a:lnTo>
                <a:lnTo>
                  <a:pt x="197932" y="22928"/>
                </a:lnTo>
                <a:lnTo>
                  <a:pt x="198566" y="21028"/>
                </a:lnTo>
                <a:cubicBezTo>
                  <a:pt x="198605" y="20850"/>
                  <a:pt x="198459" y="20733"/>
                  <a:pt x="198321" y="20733"/>
                </a:cubicBezTo>
                <a:cubicBezTo>
                  <a:pt x="198238" y="20733"/>
                  <a:pt x="198158" y="20775"/>
                  <a:pt x="198122" y="20870"/>
                </a:cubicBezTo>
                <a:lnTo>
                  <a:pt x="197489" y="22770"/>
                </a:lnTo>
                <a:lnTo>
                  <a:pt x="186437" y="19381"/>
                </a:lnTo>
                <a:cubicBezTo>
                  <a:pt x="186468" y="16911"/>
                  <a:pt x="186627" y="15264"/>
                  <a:pt x="186627" y="15233"/>
                </a:cubicBezTo>
                <a:cubicBezTo>
                  <a:pt x="186658" y="15201"/>
                  <a:pt x="186658" y="15169"/>
                  <a:pt x="186658" y="15169"/>
                </a:cubicBezTo>
                <a:lnTo>
                  <a:pt x="186563" y="14663"/>
                </a:lnTo>
                <a:close/>
                <a:moveTo>
                  <a:pt x="35027" y="16309"/>
                </a:moveTo>
                <a:lnTo>
                  <a:pt x="36515" y="23087"/>
                </a:lnTo>
                <a:lnTo>
                  <a:pt x="28915" y="24797"/>
                </a:lnTo>
                <a:lnTo>
                  <a:pt x="27426" y="18368"/>
                </a:lnTo>
                <a:lnTo>
                  <a:pt x="35027" y="16309"/>
                </a:lnTo>
                <a:close/>
                <a:moveTo>
                  <a:pt x="203253" y="18906"/>
                </a:moveTo>
                <a:lnTo>
                  <a:pt x="204678" y="19698"/>
                </a:lnTo>
                <a:lnTo>
                  <a:pt x="204678" y="25018"/>
                </a:lnTo>
                <a:lnTo>
                  <a:pt x="203633" y="24702"/>
                </a:lnTo>
                <a:lnTo>
                  <a:pt x="200561" y="23752"/>
                </a:lnTo>
                <a:lnTo>
                  <a:pt x="203253" y="18906"/>
                </a:lnTo>
                <a:close/>
                <a:moveTo>
                  <a:pt x="174656" y="21186"/>
                </a:moveTo>
                <a:cubicBezTo>
                  <a:pt x="174719" y="22612"/>
                  <a:pt x="174782" y="23942"/>
                  <a:pt x="174846" y="25050"/>
                </a:cubicBezTo>
                <a:lnTo>
                  <a:pt x="167435" y="25050"/>
                </a:lnTo>
                <a:lnTo>
                  <a:pt x="166928" y="21440"/>
                </a:lnTo>
                <a:lnTo>
                  <a:pt x="174656" y="21186"/>
                </a:lnTo>
                <a:close/>
                <a:moveTo>
                  <a:pt x="205121" y="19793"/>
                </a:moveTo>
                <a:lnTo>
                  <a:pt x="209397" y="20268"/>
                </a:lnTo>
                <a:lnTo>
                  <a:pt x="210093" y="26697"/>
                </a:lnTo>
                <a:lnTo>
                  <a:pt x="210093" y="26697"/>
                </a:lnTo>
                <a:lnTo>
                  <a:pt x="205121" y="25145"/>
                </a:lnTo>
                <a:lnTo>
                  <a:pt x="205121" y="19793"/>
                </a:lnTo>
                <a:close/>
                <a:moveTo>
                  <a:pt x="71129" y="16943"/>
                </a:moveTo>
                <a:lnTo>
                  <a:pt x="71129" y="16943"/>
                </a:lnTo>
                <a:cubicBezTo>
                  <a:pt x="70338" y="19381"/>
                  <a:pt x="69008" y="23403"/>
                  <a:pt x="67582" y="27425"/>
                </a:cubicBezTo>
                <a:lnTo>
                  <a:pt x="59760" y="24512"/>
                </a:lnTo>
                <a:lnTo>
                  <a:pt x="71129" y="16943"/>
                </a:lnTo>
                <a:close/>
                <a:moveTo>
                  <a:pt x="200529" y="24195"/>
                </a:moveTo>
                <a:lnTo>
                  <a:pt x="203316" y="25082"/>
                </a:lnTo>
                <a:lnTo>
                  <a:pt x="203538" y="29927"/>
                </a:lnTo>
                <a:lnTo>
                  <a:pt x="200529" y="29927"/>
                </a:lnTo>
                <a:lnTo>
                  <a:pt x="200529" y="24195"/>
                </a:lnTo>
                <a:close/>
                <a:moveTo>
                  <a:pt x="203791" y="25240"/>
                </a:moveTo>
                <a:lnTo>
                  <a:pt x="206641" y="26127"/>
                </a:lnTo>
                <a:cubicBezTo>
                  <a:pt x="206641" y="26159"/>
                  <a:pt x="206641" y="26159"/>
                  <a:pt x="206641" y="26190"/>
                </a:cubicBezTo>
                <a:lnTo>
                  <a:pt x="206641" y="29927"/>
                </a:lnTo>
                <a:lnTo>
                  <a:pt x="204013" y="29927"/>
                </a:lnTo>
                <a:lnTo>
                  <a:pt x="203791" y="25240"/>
                </a:lnTo>
                <a:close/>
                <a:moveTo>
                  <a:pt x="207085" y="26254"/>
                </a:moveTo>
                <a:lnTo>
                  <a:pt x="210157" y="27204"/>
                </a:lnTo>
                <a:lnTo>
                  <a:pt x="210442" y="29927"/>
                </a:lnTo>
                <a:lnTo>
                  <a:pt x="207085" y="29927"/>
                </a:lnTo>
                <a:lnTo>
                  <a:pt x="207085" y="26254"/>
                </a:lnTo>
                <a:close/>
                <a:moveTo>
                  <a:pt x="27901" y="14061"/>
                </a:moveTo>
                <a:lnTo>
                  <a:pt x="29263" y="17418"/>
                </a:lnTo>
                <a:lnTo>
                  <a:pt x="27109" y="17988"/>
                </a:lnTo>
                <a:cubicBezTo>
                  <a:pt x="26983" y="18020"/>
                  <a:pt x="26919" y="18146"/>
                  <a:pt x="26951" y="18273"/>
                </a:cubicBezTo>
                <a:lnTo>
                  <a:pt x="29738" y="30434"/>
                </a:lnTo>
                <a:lnTo>
                  <a:pt x="16690" y="30655"/>
                </a:lnTo>
                <a:lnTo>
                  <a:pt x="15360" y="22358"/>
                </a:lnTo>
                <a:cubicBezTo>
                  <a:pt x="15360" y="22263"/>
                  <a:pt x="15234" y="22168"/>
                  <a:pt x="15139" y="22168"/>
                </a:cubicBezTo>
                <a:lnTo>
                  <a:pt x="8646" y="22517"/>
                </a:lnTo>
                <a:lnTo>
                  <a:pt x="5036" y="21788"/>
                </a:lnTo>
                <a:lnTo>
                  <a:pt x="5764" y="15834"/>
                </a:lnTo>
                <a:lnTo>
                  <a:pt x="9470" y="16816"/>
                </a:lnTo>
                <a:lnTo>
                  <a:pt x="9533" y="16816"/>
                </a:lnTo>
                <a:lnTo>
                  <a:pt x="26856" y="14916"/>
                </a:lnTo>
                <a:cubicBezTo>
                  <a:pt x="26888" y="14916"/>
                  <a:pt x="26919" y="14916"/>
                  <a:pt x="26951" y="14884"/>
                </a:cubicBezTo>
                <a:lnTo>
                  <a:pt x="27901" y="14061"/>
                </a:lnTo>
                <a:close/>
                <a:moveTo>
                  <a:pt x="14948" y="22643"/>
                </a:moveTo>
                <a:lnTo>
                  <a:pt x="16184" y="30655"/>
                </a:lnTo>
                <a:lnTo>
                  <a:pt x="8140" y="30782"/>
                </a:lnTo>
                <a:lnTo>
                  <a:pt x="8140" y="30782"/>
                </a:lnTo>
                <a:lnTo>
                  <a:pt x="8836" y="22960"/>
                </a:lnTo>
                <a:lnTo>
                  <a:pt x="14948" y="22643"/>
                </a:lnTo>
                <a:close/>
                <a:moveTo>
                  <a:pt x="36610" y="23530"/>
                </a:moveTo>
                <a:lnTo>
                  <a:pt x="38384" y="31827"/>
                </a:lnTo>
                <a:lnTo>
                  <a:pt x="38384" y="31827"/>
                </a:lnTo>
                <a:lnTo>
                  <a:pt x="30213" y="30497"/>
                </a:lnTo>
                <a:lnTo>
                  <a:pt x="29041" y="25240"/>
                </a:lnTo>
                <a:lnTo>
                  <a:pt x="36610" y="23530"/>
                </a:lnTo>
                <a:close/>
                <a:moveTo>
                  <a:pt x="208225" y="1077"/>
                </a:moveTo>
                <a:lnTo>
                  <a:pt x="213640" y="1488"/>
                </a:lnTo>
                <a:lnTo>
                  <a:pt x="213640" y="20838"/>
                </a:lnTo>
                <a:cubicBezTo>
                  <a:pt x="213609" y="20901"/>
                  <a:pt x="213609" y="20965"/>
                  <a:pt x="213640" y="21028"/>
                </a:cubicBezTo>
                <a:lnTo>
                  <a:pt x="213640" y="21598"/>
                </a:lnTo>
                <a:cubicBezTo>
                  <a:pt x="213640" y="21598"/>
                  <a:pt x="213640" y="21630"/>
                  <a:pt x="213640" y="21662"/>
                </a:cubicBezTo>
                <a:lnTo>
                  <a:pt x="216237" y="29484"/>
                </a:lnTo>
                <a:lnTo>
                  <a:pt x="211582" y="31827"/>
                </a:lnTo>
                <a:lnTo>
                  <a:pt x="208732" y="5732"/>
                </a:lnTo>
                <a:lnTo>
                  <a:pt x="208763" y="5732"/>
                </a:lnTo>
                <a:lnTo>
                  <a:pt x="211740" y="6397"/>
                </a:lnTo>
                <a:lnTo>
                  <a:pt x="211740" y="9057"/>
                </a:lnTo>
                <a:lnTo>
                  <a:pt x="209397" y="8804"/>
                </a:lnTo>
                <a:cubicBezTo>
                  <a:pt x="209270" y="8804"/>
                  <a:pt x="209143" y="8899"/>
                  <a:pt x="209143" y="9026"/>
                </a:cubicBezTo>
                <a:cubicBezTo>
                  <a:pt x="209143" y="9152"/>
                  <a:pt x="209207" y="9247"/>
                  <a:pt x="209333" y="9279"/>
                </a:cubicBezTo>
                <a:lnTo>
                  <a:pt x="211962" y="9532"/>
                </a:lnTo>
                <a:cubicBezTo>
                  <a:pt x="212025" y="9532"/>
                  <a:pt x="212088" y="9532"/>
                  <a:pt x="212120" y="9501"/>
                </a:cubicBezTo>
                <a:cubicBezTo>
                  <a:pt x="212183" y="9437"/>
                  <a:pt x="212215" y="9374"/>
                  <a:pt x="212215" y="9311"/>
                </a:cubicBezTo>
                <a:lnTo>
                  <a:pt x="212215" y="6239"/>
                </a:lnTo>
                <a:cubicBezTo>
                  <a:pt x="212215" y="6144"/>
                  <a:pt x="212120" y="6049"/>
                  <a:pt x="212025" y="6017"/>
                </a:cubicBezTo>
                <a:lnTo>
                  <a:pt x="208890" y="5320"/>
                </a:lnTo>
                <a:cubicBezTo>
                  <a:pt x="208871" y="5311"/>
                  <a:pt x="208853" y="5307"/>
                  <a:pt x="208834" y="5307"/>
                </a:cubicBezTo>
                <a:cubicBezTo>
                  <a:pt x="208789" y="5307"/>
                  <a:pt x="208745" y="5330"/>
                  <a:pt x="208700" y="5352"/>
                </a:cubicBezTo>
                <a:lnTo>
                  <a:pt x="208225" y="1077"/>
                </a:lnTo>
                <a:close/>
                <a:moveTo>
                  <a:pt x="34393" y="8551"/>
                </a:moveTo>
                <a:lnTo>
                  <a:pt x="37054" y="12351"/>
                </a:lnTo>
                <a:cubicBezTo>
                  <a:pt x="37085" y="12414"/>
                  <a:pt x="37149" y="12446"/>
                  <a:pt x="37212" y="12446"/>
                </a:cubicBezTo>
                <a:lnTo>
                  <a:pt x="39460" y="12699"/>
                </a:lnTo>
                <a:lnTo>
                  <a:pt x="42247" y="22453"/>
                </a:lnTo>
                <a:cubicBezTo>
                  <a:pt x="42279" y="22548"/>
                  <a:pt x="42342" y="22612"/>
                  <a:pt x="42437" y="22643"/>
                </a:cubicBezTo>
                <a:lnTo>
                  <a:pt x="45604" y="23087"/>
                </a:lnTo>
                <a:lnTo>
                  <a:pt x="47853" y="29705"/>
                </a:lnTo>
                <a:cubicBezTo>
                  <a:pt x="46966" y="30275"/>
                  <a:pt x="45351" y="31352"/>
                  <a:pt x="43197" y="32587"/>
                </a:cubicBezTo>
                <a:lnTo>
                  <a:pt x="38859" y="31891"/>
                </a:lnTo>
                <a:cubicBezTo>
                  <a:pt x="38859" y="31859"/>
                  <a:pt x="38859" y="31827"/>
                  <a:pt x="38859" y="31796"/>
                </a:cubicBezTo>
                <a:lnTo>
                  <a:pt x="35438" y="15961"/>
                </a:lnTo>
                <a:cubicBezTo>
                  <a:pt x="35407" y="15898"/>
                  <a:pt x="35375" y="15834"/>
                  <a:pt x="35343" y="15803"/>
                </a:cubicBezTo>
                <a:cubicBezTo>
                  <a:pt x="35299" y="15780"/>
                  <a:pt x="35254" y="15758"/>
                  <a:pt x="35209" y="15758"/>
                </a:cubicBezTo>
                <a:cubicBezTo>
                  <a:pt x="35190" y="15758"/>
                  <a:pt x="35172" y="15762"/>
                  <a:pt x="35153" y="15771"/>
                </a:cubicBezTo>
                <a:lnTo>
                  <a:pt x="29738" y="17260"/>
                </a:lnTo>
                <a:lnTo>
                  <a:pt x="28313" y="13713"/>
                </a:lnTo>
                <a:lnTo>
                  <a:pt x="34393" y="8551"/>
                </a:lnTo>
                <a:close/>
                <a:moveTo>
                  <a:pt x="52096" y="33157"/>
                </a:moveTo>
                <a:lnTo>
                  <a:pt x="52666" y="36229"/>
                </a:lnTo>
                <a:lnTo>
                  <a:pt x="47378" y="38414"/>
                </a:lnTo>
                <a:lnTo>
                  <a:pt x="46554" y="37053"/>
                </a:lnTo>
                <a:lnTo>
                  <a:pt x="52096" y="33157"/>
                </a:lnTo>
                <a:close/>
                <a:moveTo>
                  <a:pt x="30245" y="30941"/>
                </a:moveTo>
                <a:lnTo>
                  <a:pt x="42596" y="32967"/>
                </a:lnTo>
                <a:cubicBezTo>
                  <a:pt x="39144" y="34931"/>
                  <a:pt x="34583" y="37243"/>
                  <a:pt x="29896" y="38699"/>
                </a:cubicBezTo>
                <a:lnTo>
                  <a:pt x="30245" y="30941"/>
                </a:lnTo>
                <a:close/>
                <a:moveTo>
                  <a:pt x="211043" y="35184"/>
                </a:moveTo>
                <a:lnTo>
                  <a:pt x="211265" y="37021"/>
                </a:lnTo>
                <a:lnTo>
                  <a:pt x="199516" y="39428"/>
                </a:lnTo>
                <a:lnTo>
                  <a:pt x="198312" y="35944"/>
                </a:lnTo>
                <a:lnTo>
                  <a:pt x="211043" y="35184"/>
                </a:lnTo>
                <a:close/>
                <a:moveTo>
                  <a:pt x="29801" y="30909"/>
                </a:moveTo>
                <a:lnTo>
                  <a:pt x="29421" y="38826"/>
                </a:lnTo>
                <a:cubicBezTo>
                  <a:pt x="27268" y="39491"/>
                  <a:pt x="25051" y="39934"/>
                  <a:pt x="22802" y="40093"/>
                </a:cubicBezTo>
                <a:cubicBezTo>
                  <a:pt x="22068" y="40137"/>
                  <a:pt x="21339" y="40161"/>
                  <a:pt x="20615" y="40161"/>
                </a:cubicBezTo>
                <a:cubicBezTo>
                  <a:pt x="19779" y="40161"/>
                  <a:pt x="18947" y="40129"/>
                  <a:pt x="18115" y="40061"/>
                </a:cubicBezTo>
                <a:lnTo>
                  <a:pt x="16722" y="31099"/>
                </a:lnTo>
                <a:lnTo>
                  <a:pt x="29801" y="30909"/>
                </a:lnTo>
                <a:close/>
                <a:moveTo>
                  <a:pt x="59254" y="24828"/>
                </a:moveTo>
                <a:lnTo>
                  <a:pt x="67424" y="27869"/>
                </a:lnTo>
                <a:cubicBezTo>
                  <a:pt x="65461" y="33506"/>
                  <a:pt x="63339" y="39111"/>
                  <a:pt x="62262" y="40346"/>
                </a:cubicBezTo>
                <a:cubicBezTo>
                  <a:pt x="61945" y="40726"/>
                  <a:pt x="61597" y="41043"/>
                  <a:pt x="61249" y="41360"/>
                </a:cubicBezTo>
                <a:lnTo>
                  <a:pt x="53110" y="36229"/>
                </a:lnTo>
                <a:lnTo>
                  <a:pt x="52445" y="32714"/>
                </a:lnTo>
                <a:lnTo>
                  <a:pt x="51875" y="29737"/>
                </a:lnTo>
                <a:lnTo>
                  <a:pt x="59254" y="24828"/>
                </a:lnTo>
                <a:close/>
                <a:moveTo>
                  <a:pt x="179026" y="23688"/>
                </a:moveTo>
                <a:lnTo>
                  <a:pt x="177347" y="42563"/>
                </a:lnTo>
                <a:cubicBezTo>
                  <a:pt x="176872" y="36324"/>
                  <a:pt x="176366" y="30180"/>
                  <a:pt x="176049" y="28344"/>
                </a:cubicBezTo>
                <a:cubicBezTo>
                  <a:pt x="175954" y="27805"/>
                  <a:pt x="175859" y="26729"/>
                  <a:pt x="175796" y="25303"/>
                </a:cubicBezTo>
                <a:lnTo>
                  <a:pt x="179026" y="23688"/>
                </a:lnTo>
                <a:close/>
                <a:moveTo>
                  <a:pt x="211297" y="37496"/>
                </a:moveTo>
                <a:lnTo>
                  <a:pt x="211518" y="39491"/>
                </a:lnTo>
                <a:lnTo>
                  <a:pt x="201004" y="43798"/>
                </a:lnTo>
                <a:lnTo>
                  <a:pt x="199643" y="39871"/>
                </a:lnTo>
                <a:lnTo>
                  <a:pt x="211297" y="37496"/>
                </a:lnTo>
                <a:close/>
                <a:moveTo>
                  <a:pt x="175352" y="14346"/>
                </a:moveTo>
                <a:lnTo>
                  <a:pt x="186088" y="14631"/>
                </a:lnTo>
                <a:lnTo>
                  <a:pt x="186183" y="15201"/>
                </a:lnTo>
                <a:cubicBezTo>
                  <a:pt x="186183" y="15454"/>
                  <a:pt x="186025" y="17133"/>
                  <a:pt x="185993" y="19540"/>
                </a:cubicBezTo>
                <a:lnTo>
                  <a:pt x="185993" y="19571"/>
                </a:lnTo>
                <a:cubicBezTo>
                  <a:pt x="185993" y="20806"/>
                  <a:pt x="185993" y="22232"/>
                  <a:pt x="186088" y="23752"/>
                </a:cubicBezTo>
                <a:lnTo>
                  <a:pt x="186088" y="23783"/>
                </a:lnTo>
                <a:cubicBezTo>
                  <a:pt x="186215" y="26095"/>
                  <a:pt x="186532" y="28375"/>
                  <a:pt x="187038" y="30655"/>
                </a:cubicBezTo>
                <a:cubicBezTo>
                  <a:pt x="187608" y="33094"/>
                  <a:pt x="189065" y="38351"/>
                  <a:pt x="190744" y="44210"/>
                </a:cubicBezTo>
                <a:lnTo>
                  <a:pt x="177601" y="46522"/>
                </a:lnTo>
                <a:cubicBezTo>
                  <a:pt x="177569" y="46142"/>
                  <a:pt x="177538" y="45762"/>
                  <a:pt x="177506" y="45382"/>
                </a:cubicBezTo>
                <a:lnTo>
                  <a:pt x="179501" y="23372"/>
                </a:lnTo>
                <a:cubicBezTo>
                  <a:pt x="179501" y="23277"/>
                  <a:pt x="179469" y="23182"/>
                  <a:pt x="179406" y="23150"/>
                </a:cubicBezTo>
                <a:cubicBezTo>
                  <a:pt x="179374" y="23134"/>
                  <a:pt x="179335" y="23126"/>
                  <a:pt x="179295" y="23126"/>
                </a:cubicBezTo>
                <a:cubicBezTo>
                  <a:pt x="179256" y="23126"/>
                  <a:pt x="179216" y="23134"/>
                  <a:pt x="179184" y="23150"/>
                </a:cubicBezTo>
                <a:lnTo>
                  <a:pt x="175764" y="24828"/>
                </a:lnTo>
                <a:cubicBezTo>
                  <a:pt x="175606" y="22137"/>
                  <a:pt x="175479" y="18336"/>
                  <a:pt x="175352" y="14346"/>
                </a:cubicBezTo>
                <a:close/>
                <a:moveTo>
                  <a:pt x="52951" y="36673"/>
                </a:moveTo>
                <a:lnTo>
                  <a:pt x="60869" y="41676"/>
                </a:lnTo>
                <a:cubicBezTo>
                  <a:pt x="57797" y="44115"/>
                  <a:pt x="52286" y="46617"/>
                  <a:pt x="50576" y="47155"/>
                </a:cubicBezTo>
                <a:cubicBezTo>
                  <a:pt x="49974" y="47408"/>
                  <a:pt x="49404" y="47693"/>
                  <a:pt x="48834" y="48010"/>
                </a:cubicBezTo>
                <a:cubicBezTo>
                  <a:pt x="47093" y="48010"/>
                  <a:pt x="44749" y="48232"/>
                  <a:pt x="42659" y="48422"/>
                </a:cubicBezTo>
                <a:cubicBezTo>
                  <a:pt x="44812" y="46838"/>
                  <a:pt x="47409" y="42626"/>
                  <a:pt x="47663" y="42215"/>
                </a:cubicBezTo>
                <a:lnTo>
                  <a:pt x="52951" y="36673"/>
                </a:lnTo>
                <a:close/>
                <a:moveTo>
                  <a:pt x="51495" y="29990"/>
                </a:moveTo>
                <a:lnTo>
                  <a:pt x="52001" y="32682"/>
                </a:lnTo>
                <a:lnTo>
                  <a:pt x="46111" y="36831"/>
                </a:lnTo>
                <a:cubicBezTo>
                  <a:pt x="46016" y="36894"/>
                  <a:pt x="45984" y="37021"/>
                  <a:pt x="46048" y="37116"/>
                </a:cubicBezTo>
                <a:lnTo>
                  <a:pt x="47093" y="38826"/>
                </a:lnTo>
                <a:cubicBezTo>
                  <a:pt x="47140" y="38897"/>
                  <a:pt x="47223" y="38933"/>
                  <a:pt x="47302" y="38933"/>
                </a:cubicBezTo>
                <a:cubicBezTo>
                  <a:pt x="47328" y="38933"/>
                  <a:pt x="47354" y="38929"/>
                  <a:pt x="47378" y="38921"/>
                </a:cubicBezTo>
                <a:lnTo>
                  <a:pt x="52033" y="36989"/>
                </a:lnTo>
                <a:lnTo>
                  <a:pt x="52033" y="36989"/>
                </a:lnTo>
                <a:lnTo>
                  <a:pt x="47378" y="41930"/>
                </a:lnTo>
                <a:cubicBezTo>
                  <a:pt x="47346" y="41930"/>
                  <a:pt x="47346" y="41930"/>
                  <a:pt x="47346" y="41961"/>
                </a:cubicBezTo>
                <a:cubicBezTo>
                  <a:pt x="47314" y="42025"/>
                  <a:pt x="43704" y="47883"/>
                  <a:pt x="41582" y="48517"/>
                </a:cubicBezTo>
                <a:lnTo>
                  <a:pt x="41487" y="48517"/>
                </a:lnTo>
                <a:lnTo>
                  <a:pt x="41170" y="48548"/>
                </a:lnTo>
                <a:lnTo>
                  <a:pt x="41170" y="44336"/>
                </a:lnTo>
                <a:cubicBezTo>
                  <a:pt x="41170" y="44241"/>
                  <a:pt x="41075" y="44146"/>
                  <a:pt x="40980" y="44115"/>
                </a:cubicBezTo>
                <a:lnTo>
                  <a:pt x="29200" y="41296"/>
                </a:lnTo>
                <a:cubicBezTo>
                  <a:pt x="39460" y="38478"/>
                  <a:pt x="49214" y="31542"/>
                  <a:pt x="49879" y="31099"/>
                </a:cubicBezTo>
                <a:lnTo>
                  <a:pt x="51495" y="29990"/>
                </a:lnTo>
                <a:close/>
                <a:moveTo>
                  <a:pt x="232262" y="12193"/>
                </a:moveTo>
                <a:lnTo>
                  <a:pt x="233085" y="14504"/>
                </a:lnTo>
                <a:cubicBezTo>
                  <a:pt x="233085" y="14504"/>
                  <a:pt x="233085" y="14536"/>
                  <a:pt x="233085" y="14536"/>
                </a:cubicBezTo>
                <a:cubicBezTo>
                  <a:pt x="233433" y="15486"/>
                  <a:pt x="235334" y="19160"/>
                  <a:pt x="237740" y="23720"/>
                </a:cubicBezTo>
                <a:lnTo>
                  <a:pt x="218644" y="33221"/>
                </a:lnTo>
                <a:cubicBezTo>
                  <a:pt x="218549" y="33252"/>
                  <a:pt x="218486" y="33411"/>
                  <a:pt x="218549" y="33506"/>
                </a:cubicBezTo>
                <a:cubicBezTo>
                  <a:pt x="218581" y="33601"/>
                  <a:pt x="218676" y="33632"/>
                  <a:pt x="218739" y="33632"/>
                </a:cubicBezTo>
                <a:lnTo>
                  <a:pt x="218866" y="33632"/>
                </a:lnTo>
                <a:lnTo>
                  <a:pt x="237962" y="24132"/>
                </a:lnTo>
                <a:cubicBezTo>
                  <a:pt x="241731" y="31226"/>
                  <a:pt x="246608" y="40219"/>
                  <a:pt x="248793" y="44210"/>
                </a:cubicBezTo>
                <a:lnTo>
                  <a:pt x="249806" y="48675"/>
                </a:lnTo>
                <a:lnTo>
                  <a:pt x="236917" y="43988"/>
                </a:lnTo>
                <a:cubicBezTo>
                  <a:pt x="236812" y="43936"/>
                  <a:pt x="236689" y="43912"/>
                  <a:pt x="236561" y="43912"/>
                </a:cubicBezTo>
                <a:cubicBezTo>
                  <a:pt x="236458" y="43912"/>
                  <a:pt x="236352" y="43928"/>
                  <a:pt x="236252" y="43956"/>
                </a:cubicBezTo>
                <a:lnTo>
                  <a:pt x="221526" y="47757"/>
                </a:lnTo>
                <a:lnTo>
                  <a:pt x="212437" y="39839"/>
                </a:lnTo>
                <a:lnTo>
                  <a:pt x="211613" y="32302"/>
                </a:lnTo>
                <a:lnTo>
                  <a:pt x="216617" y="29832"/>
                </a:lnTo>
                <a:cubicBezTo>
                  <a:pt x="216712" y="29769"/>
                  <a:pt x="216775" y="29674"/>
                  <a:pt x="216744" y="29547"/>
                </a:cubicBezTo>
                <a:lnTo>
                  <a:pt x="214084" y="21567"/>
                </a:lnTo>
                <a:lnTo>
                  <a:pt x="214115" y="21060"/>
                </a:lnTo>
                <a:lnTo>
                  <a:pt x="232262" y="12193"/>
                </a:lnTo>
                <a:close/>
                <a:moveTo>
                  <a:pt x="36072" y="43418"/>
                </a:moveTo>
                <a:lnTo>
                  <a:pt x="40695" y="44526"/>
                </a:lnTo>
                <a:lnTo>
                  <a:pt x="40695" y="48612"/>
                </a:lnTo>
                <a:cubicBezTo>
                  <a:pt x="39809" y="48707"/>
                  <a:pt x="39049" y="48770"/>
                  <a:pt x="38605" y="48802"/>
                </a:cubicBezTo>
                <a:cubicBezTo>
                  <a:pt x="37497" y="48738"/>
                  <a:pt x="36357" y="48580"/>
                  <a:pt x="35280" y="48327"/>
                </a:cubicBezTo>
                <a:lnTo>
                  <a:pt x="36072" y="43418"/>
                </a:lnTo>
                <a:close/>
                <a:moveTo>
                  <a:pt x="212278" y="40853"/>
                </a:moveTo>
                <a:lnTo>
                  <a:pt x="220449" y="48010"/>
                </a:lnTo>
                <a:lnTo>
                  <a:pt x="208605" y="51082"/>
                </a:lnTo>
                <a:cubicBezTo>
                  <a:pt x="210093" y="48232"/>
                  <a:pt x="211582" y="43355"/>
                  <a:pt x="212278" y="40853"/>
                </a:cubicBezTo>
                <a:close/>
                <a:moveTo>
                  <a:pt x="193087" y="21915"/>
                </a:moveTo>
                <a:lnTo>
                  <a:pt x="197331" y="23213"/>
                </a:lnTo>
                <a:lnTo>
                  <a:pt x="195241" y="29547"/>
                </a:lnTo>
                <a:cubicBezTo>
                  <a:pt x="195177" y="29674"/>
                  <a:pt x="195241" y="29800"/>
                  <a:pt x="195367" y="29832"/>
                </a:cubicBezTo>
                <a:lnTo>
                  <a:pt x="195431" y="29832"/>
                </a:lnTo>
                <a:cubicBezTo>
                  <a:pt x="195557" y="29832"/>
                  <a:pt x="195621" y="29769"/>
                  <a:pt x="195652" y="29674"/>
                </a:cubicBezTo>
                <a:lnTo>
                  <a:pt x="197774" y="23340"/>
                </a:lnTo>
                <a:lnTo>
                  <a:pt x="200054" y="24068"/>
                </a:lnTo>
                <a:lnTo>
                  <a:pt x="200054" y="30149"/>
                </a:lnTo>
                <a:cubicBezTo>
                  <a:pt x="200054" y="30275"/>
                  <a:pt x="200149" y="30370"/>
                  <a:pt x="200276" y="30370"/>
                </a:cubicBezTo>
                <a:lnTo>
                  <a:pt x="210505" y="30370"/>
                </a:lnTo>
                <a:lnTo>
                  <a:pt x="210980" y="34709"/>
                </a:lnTo>
                <a:lnTo>
                  <a:pt x="198154" y="35501"/>
                </a:lnTo>
                <a:lnTo>
                  <a:pt x="197584" y="33822"/>
                </a:lnTo>
                <a:cubicBezTo>
                  <a:pt x="197532" y="33744"/>
                  <a:pt x="197437" y="33687"/>
                  <a:pt x="197334" y="33687"/>
                </a:cubicBezTo>
                <a:cubicBezTo>
                  <a:pt x="197312" y="33687"/>
                  <a:pt x="197290" y="33690"/>
                  <a:pt x="197267" y="33696"/>
                </a:cubicBezTo>
                <a:cubicBezTo>
                  <a:pt x="197172" y="33727"/>
                  <a:pt x="197109" y="33854"/>
                  <a:pt x="197141" y="33981"/>
                </a:cubicBezTo>
                <a:lnTo>
                  <a:pt x="200656" y="44178"/>
                </a:lnTo>
                <a:cubicBezTo>
                  <a:pt x="200656" y="44241"/>
                  <a:pt x="200719" y="44305"/>
                  <a:pt x="200751" y="44336"/>
                </a:cubicBezTo>
                <a:lnTo>
                  <a:pt x="200941" y="44336"/>
                </a:lnTo>
                <a:lnTo>
                  <a:pt x="211582" y="39966"/>
                </a:lnTo>
                <a:lnTo>
                  <a:pt x="211582" y="40029"/>
                </a:lnTo>
                <a:cubicBezTo>
                  <a:pt x="210315" y="44526"/>
                  <a:pt x="208605" y="49403"/>
                  <a:pt x="207433" y="51399"/>
                </a:cubicBezTo>
                <a:lnTo>
                  <a:pt x="194322" y="54787"/>
                </a:lnTo>
                <a:cubicBezTo>
                  <a:pt x="191599" y="45540"/>
                  <a:pt x="188400" y="34487"/>
                  <a:pt x="187482" y="30560"/>
                </a:cubicBezTo>
                <a:cubicBezTo>
                  <a:pt x="187007" y="28407"/>
                  <a:pt x="186690" y="26190"/>
                  <a:pt x="186563" y="23973"/>
                </a:cubicBezTo>
                <a:lnTo>
                  <a:pt x="192865" y="23973"/>
                </a:lnTo>
                <a:cubicBezTo>
                  <a:pt x="192992" y="23973"/>
                  <a:pt x="193087" y="23878"/>
                  <a:pt x="193087" y="23752"/>
                </a:cubicBezTo>
                <a:lnTo>
                  <a:pt x="193087" y="21915"/>
                </a:lnTo>
                <a:close/>
                <a:moveTo>
                  <a:pt x="190870" y="44653"/>
                </a:moveTo>
                <a:cubicBezTo>
                  <a:pt x="191852" y="48010"/>
                  <a:pt x="192897" y="51557"/>
                  <a:pt x="193879" y="54882"/>
                </a:cubicBezTo>
                <a:lnTo>
                  <a:pt x="193847" y="54882"/>
                </a:lnTo>
                <a:lnTo>
                  <a:pt x="192074" y="55326"/>
                </a:lnTo>
                <a:lnTo>
                  <a:pt x="178298" y="56909"/>
                </a:lnTo>
                <a:cubicBezTo>
                  <a:pt x="178171" y="55041"/>
                  <a:pt x="177918" y="51240"/>
                  <a:pt x="177633" y="46965"/>
                </a:cubicBezTo>
                <a:lnTo>
                  <a:pt x="190870" y="44653"/>
                </a:lnTo>
                <a:close/>
                <a:moveTo>
                  <a:pt x="138901" y="14599"/>
                </a:moveTo>
                <a:lnTo>
                  <a:pt x="143588" y="14884"/>
                </a:lnTo>
                <a:lnTo>
                  <a:pt x="156003" y="48707"/>
                </a:lnTo>
                <a:lnTo>
                  <a:pt x="156003" y="58556"/>
                </a:lnTo>
                <a:cubicBezTo>
                  <a:pt x="151601" y="58556"/>
                  <a:pt x="146597" y="58429"/>
                  <a:pt x="143873" y="58144"/>
                </a:cubicBezTo>
                <a:cubicBezTo>
                  <a:pt x="138933" y="57574"/>
                  <a:pt x="127025" y="54629"/>
                  <a:pt x="124302" y="53932"/>
                </a:cubicBezTo>
                <a:lnTo>
                  <a:pt x="118348" y="38129"/>
                </a:lnTo>
                <a:cubicBezTo>
                  <a:pt x="118285" y="38003"/>
                  <a:pt x="118190" y="37844"/>
                  <a:pt x="118095" y="37749"/>
                </a:cubicBezTo>
                <a:lnTo>
                  <a:pt x="111412" y="31067"/>
                </a:lnTo>
                <a:cubicBezTo>
                  <a:pt x="113218" y="29990"/>
                  <a:pt x="116195" y="28185"/>
                  <a:pt x="116986" y="27394"/>
                </a:cubicBezTo>
                <a:lnTo>
                  <a:pt x="116986" y="27425"/>
                </a:lnTo>
                <a:cubicBezTo>
                  <a:pt x="118063" y="26349"/>
                  <a:pt x="120406" y="21947"/>
                  <a:pt x="120755" y="21281"/>
                </a:cubicBezTo>
                <a:lnTo>
                  <a:pt x="138901" y="14599"/>
                </a:lnTo>
                <a:close/>
                <a:moveTo>
                  <a:pt x="173072" y="6460"/>
                </a:moveTo>
                <a:lnTo>
                  <a:pt x="174307" y="10071"/>
                </a:lnTo>
                <a:cubicBezTo>
                  <a:pt x="174402" y="13776"/>
                  <a:pt x="174497" y="17545"/>
                  <a:pt x="174624" y="20711"/>
                </a:cubicBezTo>
                <a:lnTo>
                  <a:pt x="166643" y="20996"/>
                </a:lnTo>
                <a:cubicBezTo>
                  <a:pt x="166517" y="20996"/>
                  <a:pt x="166390" y="21091"/>
                  <a:pt x="166422" y="21250"/>
                </a:cubicBezTo>
                <a:lnTo>
                  <a:pt x="166992" y="25335"/>
                </a:lnTo>
                <a:cubicBezTo>
                  <a:pt x="167023" y="25462"/>
                  <a:pt x="167118" y="25525"/>
                  <a:pt x="167213" y="25525"/>
                </a:cubicBezTo>
                <a:lnTo>
                  <a:pt x="174846" y="25525"/>
                </a:lnTo>
                <a:cubicBezTo>
                  <a:pt x="174941" y="26919"/>
                  <a:pt x="175036" y="27964"/>
                  <a:pt x="175131" y="28534"/>
                </a:cubicBezTo>
                <a:cubicBezTo>
                  <a:pt x="175732" y="32017"/>
                  <a:pt x="177062" y="52064"/>
                  <a:pt x="177379" y="57067"/>
                </a:cubicBezTo>
                <a:lnTo>
                  <a:pt x="164617" y="58524"/>
                </a:lnTo>
                <a:cubicBezTo>
                  <a:pt x="164110" y="58524"/>
                  <a:pt x="160595" y="58587"/>
                  <a:pt x="156478" y="58587"/>
                </a:cubicBezTo>
                <a:lnTo>
                  <a:pt x="156478" y="48675"/>
                </a:lnTo>
                <a:cubicBezTo>
                  <a:pt x="156478" y="48643"/>
                  <a:pt x="156478" y="48612"/>
                  <a:pt x="156478" y="48612"/>
                </a:cubicBezTo>
                <a:lnTo>
                  <a:pt x="144063" y="14789"/>
                </a:lnTo>
                <a:cubicBezTo>
                  <a:pt x="145330" y="14378"/>
                  <a:pt x="151411" y="12351"/>
                  <a:pt x="153089" y="11179"/>
                </a:cubicBezTo>
                <a:cubicBezTo>
                  <a:pt x="154767" y="10007"/>
                  <a:pt x="159043" y="6872"/>
                  <a:pt x="159613" y="6460"/>
                </a:cubicBezTo>
                <a:close/>
                <a:moveTo>
                  <a:pt x="123985" y="56212"/>
                </a:moveTo>
                <a:lnTo>
                  <a:pt x="123985" y="56212"/>
                </a:lnTo>
                <a:cubicBezTo>
                  <a:pt x="125125" y="56497"/>
                  <a:pt x="127184" y="57004"/>
                  <a:pt x="129654" y="57606"/>
                </a:cubicBezTo>
                <a:lnTo>
                  <a:pt x="130161" y="60614"/>
                </a:lnTo>
                <a:cubicBezTo>
                  <a:pt x="130161" y="60646"/>
                  <a:pt x="130192" y="60678"/>
                  <a:pt x="130224" y="60741"/>
                </a:cubicBezTo>
                <a:lnTo>
                  <a:pt x="131807" y="62451"/>
                </a:lnTo>
                <a:lnTo>
                  <a:pt x="127215" y="64256"/>
                </a:lnTo>
                <a:lnTo>
                  <a:pt x="123985" y="56212"/>
                </a:lnTo>
                <a:close/>
                <a:moveTo>
                  <a:pt x="240907" y="47852"/>
                </a:moveTo>
                <a:lnTo>
                  <a:pt x="250440" y="51304"/>
                </a:lnTo>
                <a:lnTo>
                  <a:pt x="253195" y="63401"/>
                </a:lnTo>
                <a:cubicBezTo>
                  <a:pt x="250883" y="64034"/>
                  <a:pt x="247589" y="64921"/>
                  <a:pt x="244264" y="65776"/>
                </a:cubicBezTo>
                <a:lnTo>
                  <a:pt x="244264" y="58144"/>
                </a:lnTo>
                <a:cubicBezTo>
                  <a:pt x="244264" y="58112"/>
                  <a:pt x="244264" y="58081"/>
                  <a:pt x="244264" y="58049"/>
                </a:cubicBezTo>
                <a:lnTo>
                  <a:pt x="240907" y="47852"/>
                </a:lnTo>
                <a:close/>
                <a:moveTo>
                  <a:pt x="219531" y="55674"/>
                </a:moveTo>
                <a:lnTo>
                  <a:pt x="220734" y="58461"/>
                </a:lnTo>
                <a:cubicBezTo>
                  <a:pt x="220760" y="58539"/>
                  <a:pt x="220829" y="58596"/>
                  <a:pt x="220923" y="58596"/>
                </a:cubicBezTo>
                <a:cubicBezTo>
                  <a:pt x="220944" y="58596"/>
                  <a:pt x="220965" y="58593"/>
                  <a:pt x="220987" y="58587"/>
                </a:cubicBezTo>
                <a:lnTo>
                  <a:pt x="221938" y="58429"/>
                </a:lnTo>
                <a:cubicBezTo>
                  <a:pt x="222033" y="60361"/>
                  <a:pt x="222096" y="62293"/>
                  <a:pt x="222159" y="63971"/>
                </a:cubicBezTo>
                <a:lnTo>
                  <a:pt x="211645" y="66125"/>
                </a:lnTo>
                <a:lnTo>
                  <a:pt x="210885" y="62388"/>
                </a:lnTo>
                <a:lnTo>
                  <a:pt x="217187" y="60678"/>
                </a:lnTo>
                <a:cubicBezTo>
                  <a:pt x="217282" y="60646"/>
                  <a:pt x="217346" y="60551"/>
                  <a:pt x="217346" y="60456"/>
                </a:cubicBezTo>
                <a:lnTo>
                  <a:pt x="217694" y="56402"/>
                </a:lnTo>
                <a:lnTo>
                  <a:pt x="219531" y="55674"/>
                </a:lnTo>
                <a:close/>
                <a:moveTo>
                  <a:pt x="163381" y="60963"/>
                </a:moveTo>
                <a:lnTo>
                  <a:pt x="163381" y="60963"/>
                </a:lnTo>
                <a:cubicBezTo>
                  <a:pt x="162688" y="62287"/>
                  <a:pt x="162402" y="64083"/>
                  <a:pt x="162556" y="66506"/>
                </a:cubicBezTo>
                <a:lnTo>
                  <a:pt x="162556" y="66506"/>
                </a:lnTo>
                <a:cubicBezTo>
                  <a:pt x="161899" y="65920"/>
                  <a:pt x="161151" y="65486"/>
                  <a:pt x="160373" y="65175"/>
                </a:cubicBezTo>
                <a:cubicBezTo>
                  <a:pt x="159561" y="64884"/>
                  <a:pt x="158695" y="64727"/>
                  <a:pt x="157849" y="64727"/>
                </a:cubicBezTo>
                <a:cubicBezTo>
                  <a:pt x="157772" y="64727"/>
                  <a:pt x="157695" y="64729"/>
                  <a:pt x="157618" y="64731"/>
                </a:cubicBezTo>
                <a:lnTo>
                  <a:pt x="162463" y="61058"/>
                </a:lnTo>
                <a:lnTo>
                  <a:pt x="163381" y="60963"/>
                </a:lnTo>
                <a:close/>
                <a:moveTo>
                  <a:pt x="123510" y="56149"/>
                </a:moveTo>
                <a:lnTo>
                  <a:pt x="126804" y="64446"/>
                </a:lnTo>
                <a:lnTo>
                  <a:pt x="117493" y="68120"/>
                </a:lnTo>
                <a:lnTo>
                  <a:pt x="117050" y="67391"/>
                </a:lnTo>
                <a:lnTo>
                  <a:pt x="119203" y="58366"/>
                </a:lnTo>
                <a:lnTo>
                  <a:pt x="123510" y="56149"/>
                </a:lnTo>
                <a:close/>
                <a:moveTo>
                  <a:pt x="130129" y="57701"/>
                </a:moveTo>
                <a:lnTo>
                  <a:pt x="130129" y="57701"/>
                </a:lnTo>
                <a:cubicBezTo>
                  <a:pt x="134721" y="58809"/>
                  <a:pt x="140453" y="60076"/>
                  <a:pt x="143620" y="60424"/>
                </a:cubicBezTo>
                <a:cubicBezTo>
                  <a:pt x="144253" y="60488"/>
                  <a:pt x="144982" y="60551"/>
                  <a:pt x="145805" y="60583"/>
                </a:cubicBezTo>
                <a:cubicBezTo>
                  <a:pt x="145362" y="61976"/>
                  <a:pt x="144887" y="63433"/>
                  <a:pt x="144760" y="63654"/>
                </a:cubicBezTo>
                <a:lnTo>
                  <a:pt x="144728" y="63654"/>
                </a:lnTo>
                <a:cubicBezTo>
                  <a:pt x="144538" y="63876"/>
                  <a:pt x="141720" y="65840"/>
                  <a:pt x="137951" y="68405"/>
                </a:cubicBezTo>
                <a:lnTo>
                  <a:pt x="130604" y="60488"/>
                </a:lnTo>
                <a:lnTo>
                  <a:pt x="130129" y="57701"/>
                </a:lnTo>
                <a:close/>
                <a:moveTo>
                  <a:pt x="221653" y="50100"/>
                </a:moveTo>
                <a:cubicBezTo>
                  <a:pt x="221716" y="51747"/>
                  <a:pt x="221843" y="54819"/>
                  <a:pt x="221969" y="57986"/>
                </a:cubicBezTo>
                <a:lnTo>
                  <a:pt x="221082" y="58112"/>
                </a:lnTo>
                <a:lnTo>
                  <a:pt x="219911" y="55326"/>
                </a:lnTo>
                <a:cubicBezTo>
                  <a:pt x="219864" y="55233"/>
                  <a:pt x="219784" y="55174"/>
                  <a:pt x="219695" y="55174"/>
                </a:cubicBezTo>
                <a:cubicBezTo>
                  <a:pt x="219662" y="55174"/>
                  <a:pt x="219628" y="55182"/>
                  <a:pt x="219594" y="55199"/>
                </a:cubicBezTo>
                <a:lnTo>
                  <a:pt x="217409" y="56054"/>
                </a:lnTo>
                <a:cubicBezTo>
                  <a:pt x="217314" y="56086"/>
                  <a:pt x="217251" y="56149"/>
                  <a:pt x="217251" y="56244"/>
                </a:cubicBezTo>
                <a:lnTo>
                  <a:pt x="216934" y="60266"/>
                </a:lnTo>
                <a:lnTo>
                  <a:pt x="210568" y="62008"/>
                </a:lnTo>
                <a:cubicBezTo>
                  <a:pt x="210473" y="62039"/>
                  <a:pt x="210410" y="62134"/>
                  <a:pt x="210410" y="62261"/>
                </a:cubicBezTo>
                <a:lnTo>
                  <a:pt x="211265" y="66441"/>
                </a:lnTo>
                <a:cubicBezTo>
                  <a:pt x="211297" y="66568"/>
                  <a:pt x="211392" y="66631"/>
                  <a:pt x="211487" y="66631"/>
                </a:cubicBezTo>
                <a:lnTo>
                  <a:pt x="211550" y="66631"/>
                </a:lnTo>
                <a:lnTo>
                  <a:pt x="222191" y="64478"/>
                </a:lnTo>
                <a:cubicBezTo>
                  <a:pt x="222254" y="66251"/>
                  <a:pt x="222286" y="67708"/>
                  <a:pt x="222318" y="68500"/>
                </a:cubicBezTo>
                <a:cubicBezTo>
                  <a:pt x="217124" y="68405"/>
                  <a:pt x="211012" y="68215"/>
                  <a:pt x="209998" y="67645"/>
                </a:cubicBezTo>
                <a:cubicBezTo>
                  <a:pt x="208637" y="66916"/>
                  <a:pt x="201068" y="60646"/>
                  <a:pt x="196286" y="56656"/>
                </a:cubicBezTo>
                <a:lnTo>
                  <a:pt x="221653" y="50100"/>
                </a:lnTo>
                <a:close/>
                <a:moveTo>
                  <a:pt x="236505" y="46237"/>
                </a:moveTo>
                <a:lnTo>
                  <a:pt x="240369" y="47662"/>
                </a:lnTo>
                <a:lnTo>
                  <a:pt x="243789" y="58176"/>
                </a:lnTo>
                <a:lnTo>
                  <a:pt x="243789" y="65903"/>
                </a:lnTo>
                <a:cubicBezTo>
                  <a:pt x="238278" y="67311"/>
                  <a:pt x="232766" y="68631"/>
                  <a:pt x="231376" y="68631"/>
                </a:cubicBezTo>
                <a:cubicBezTo>
                  <a:pt x="231329" y="68631"/>
                  <a:pt x="231286" y="68630"/>
                  <a:pt x="231248" y="68626"/>
                </a:cubicBezTo>
                <a:cubicBezTo>
                  <a:pt x="230552" y="68595"/>
                  <a:pt x="228778" y="68563"/>
                  <a:pt x="226530" y="68531"/>
                </a:cubicBezTo>
                <a:cubicBezTo>
                  <a:pt x="225548" y="68531"/>
                  <a:pt x="224408" y="68500"/>
                  <a:pt x="223204" y="68500"/>
                </a:cubicBezTo>
                <a:cubicBezTo>
                  <a:pt x="223109" y="65586"/>
                  <a:pt x="222666" y="53584"/>
                  <a:pt x="222539" y="49847"/>
                </a:cubicBezTo>
                <a:lnTo>
                  <a:pt x="236505" y="46237"/>
                </a:lnTo>
                <a:close/>
                <a:moveTo>
                  <a:pt x="21567" y="46617"/>
                </a:moveTo>
                <a:lnTo>
                  <a:pt x="27996" y="47060"/>
                </a:lnTo>
                <a:cubicBezTo>
                  <a:pt x="28558" y="47216"/>
                  <a:pt x="36406" y="49278"/>
                  <a:pt x="38545" y="49278"/>
                </a:cubicBezTo>
                <a:cubicBezTo>
                  <a:pt x="38577" y="49278"/>
                  <a:pt x="38608" y="49278"/>
                  <a:pt x="38637" y="49277"/>
                </a:cubicBezTo>
                <a:cubicBezTo>
                  <a:pt x="39207" y="49245"/>
                  <a:pt x="40284" y="49118"/>
                  <a:pt x="41519" y="49023"/>
                </a:cubicBezTo>
                <a:cubicBezTo>
                  <a:pt x="43451" y="48833"/>
                  <a:pt x="45984" y="48580"/>
                  <a:pt x="48011" y="48485"/>
                </a:cubicBezTo>
                <a:lnTo>
                  <a:pt x="48011" y="48485"/>
                </a:lnTo>
                <a:cubicBezTo>
                  <a:pt x="40569" y="52665"/>
                  <a:pt x="19572" y="65270"/>
                  <a:pt x="9058" y="71603"/>
                </a:cubicBezTo>
                <a:lnTo>
                  <a:pt x="7190" y="67518"/>
                </a:lnTo>
                <a:lnTo>
                  <a:pt x="7728" y="65048"/>
                </a:lnTo>
                <a:cubicBezTo>
                  <a:pt x="7728" y="64985"/>
                  <a:pt x="7728" y="64953"/>
                  <a:pt x="7728" y="64921"/>
                </a:cubicBezTo>
                <a:lnTo>
                  <a:pt x="4814" y="57796"/>
                </a:lnTo>
                <a:lnTo>
                  <a:pt x="5004" y="53045"/>
                </a:lnTo>
                <a:lnTo>
                  <a:pt x="21567" y="46617"/>
                </a:lnTo>
                <a:close/>
                <a:moveTo>
                  <a:pt x="146280" y="60614"/>
                </a:moveTo>
                <a:cubicBezTo>
                  <a:pt x="149605" y="60804"/>
                  <a:pt x="154102" y="60868"/>
                  <a:pt x="157808" y="60868"/>
                </a:cubicBezTo>
                <a:lnTo>
                  <a:pt x="158916" y="60868"/>
                </a:lnTo>
                <a:lnTo>
                  <a:pt x="142512" y="73313"/>
                </a:lnTo>
                <a:lnTo>
                  <a:pt x="138268" y="68753"/>
                </a:lnTo>
                <a:cubicBezTo>
                  <a:pt x="142036" y="66156"/>
                  <a:pt x="145013" y="64098"/>
                  <a:pt x="145108" y="63908"/>
                </a:cubicBezTo>
                <a:cubicBezTo>
                  <a:pt x="145298" y="63623"/>
                  <a:pt x="145868" y="61818"/>
                  <a:pt x="146280" y="60614"/>
                </a:cubicBezTo>
                <a:close/>
                <a:moveTo>
                  <a:pt x="132156" y="62799"/>
                </a:moveTo>
                <a:lnTo>
                  <a:pt x="137571" y="68658"/>
                </a:lnTo>
                <a:cubicBezTo>
                  <a:pt x="133549" y="71445"/>
                  <a:pt x="128545" y="74802"/>
                  <a:pt x="124523" y="77525"/>
                </a:cubicBezTo>
                <a:lnTo>
                  <a:pt x="121230" y="74834"/>
                </a:lnTo>
                <a:lnTo>
                  <a:pt x="121230" y="74485"/>
                </a:lnTo>
                <a:cubicBezTo>
                  <a:pt x="121262" y="74232"/>
                  <a:pt x="121198" y="74010"/>
                  <a:pt x="121072" y="73820"/>
                </a:cubicBezTo>
                <a:lnTo>
                  <a:pt x="117746" y="68531"/>
                </a:lnTo>
                <a:lnTo>
                  <a:pt x="132156" y="62799"/>
                </a:lnTo>
                <a:close/>
                <a:moveTo>
                  <a:pt x="157757" y="67009"/>
                </a:moveTo>
                <a:cubicBezTo>
                  <a:pt x="158349" y="67009"/>
                  <a:pt x="158943" y="67105"/>
                  <a:pt x="159518" y="67296"/>
                </a:cubicBezTo>
                <a:cubicBezTo>
                  <a:pt x="161861" y="68183"/>
                  <a:pt x="163033" y="71002"/>
                  <a:pt x="163603" y="73250"/>
                </a:cubicBezTo>
                <a:cubicBezTo>
                  <a:pt x="164268" y="75784"/>
                  <a:pt x="165092" y="78285"/>
                  <a:pt x="166042" y="80756"/>
                </a:cubicBezTo>
                <a:lnTo>
                  <a:pt x="166073" y="80756"/>
                </a:lnTo>
                <a:lnTo>
                  <a:pt x="161861" y="82054"/>
                </a:lnTo>
                <a:lnTo>
                  <a:pt x="156319" y="67201"/>
                </a:lnTo>
                <a:cubicBezTo>
                  <a:pt x="156790" y="67073"/>
                  <a:pt x="157273" y="67009"/>
                  <a:pt x="157757" y="67009"/>
                </a:cubicBezTo>
                <a:close/>
                <a:moveTo>
                  <a:pt x="137919" y="69007"/>
                </a:moveTo>
                <a:lnTo>
                  <a:pt x="142131" y="73567"/>
                </a:lnTo>
                <a:lnTo>
                  <a:pt x="130604" y="82339"/>
                </a:lnTo>
                <a:lnTo>
                  <a:pt x="124904" y="77810"/>
                </a:lnTo>
                <a:cubicBezTo>
                  <a:pt x="128165" y="75625"/>
                  <a:pt x="133517" y="72015"/>
                  <a:pt x="137919" y="69007"/>
                </a:cubicBezTo>
                <a:close/>
                <a:moveTo>
                  <a:pt x="251516" y="45762"/>
                </a:moveTo>
                <a:lnTo>
                  <a:pt x="251516" y="45762"/>
                </a:lnTo>
                <a:cubicBezTo>
                  <a:pt x="255190" y="47440"/>
                  <a:pt x="260986" y="50290"/>
                  <a:pt x="262569" y="51747"/>
                </a:cubicBezTo>
                <a:cubicBezTo>
                  <a:pt x="264817" y="53837"/>
                  <a:pt x="277802" y="69672"/>
                  <a:pt x="280177" y="72617"/>
                </a:cubicBezTo>
                <a:lnTo>
                  <a:pt x="278340" y="79204"/>
                </a:lnTo>
                <a:lnTo>
                  <a:pt x="260130" y="83163"/>
                </a:lnTo>
                <a:lnTo>
                  <a:pt x="251516" y="45762"/>
                </a:lnTo>
                <a:close/>
                <a:moveTo>
                  <a:pt x="155844" y="67328"/>
                </a:moveTo>
                <a:lnTo>
                  <a:pt x="161418" y="82212"/>
                </a:lnTo>
                <a:lnTo>
                  <a:pt x="157364" y="83448"/>
                </a:lnTo>
                <a:lnTo>
                  <a:pt x="151886" y="69197"/>
                </a:lnTo>
                <a:cubicBezTo>
                  <a:pt x="153089" y="68373"/>
                  <a:pt x="154451" y="67771"/>
                  <a:pt x="155844" y="67328"/>
                </a:cubicBezTo>
                <a:close/>
                <a:moveTo>
                  <a:pt x="151474" y="69418"/>
                </a:moveTo>
                <a:lnTo>
                  <a:pt x="156953" y="83606"/>
                </a:lnTo>
                <a:lnTo>
                  <a:pt x="151696" y="85221"/>
                </a:lnTo>
                <a:lnTo>
                  <a:pt x="145868" y="73630"/>
                </a:lnTo>
                <a:lnTo>
                  <a:pt x="150935" y="69767"/>
                </a:lnTo>
                <a:cubicBezTo>
                  <a:pt x="151125" y="69672"/>
                  <a:pt x="151284" y="69545"/>
                  <a:pt x="151474" y="69418"/>
                </a:cubicBezTo>
                <a:close/>
                <a:moveTo>
                  <a:pt x="157111" y="84018"/>
                </a:moveTo>
                <a:lnTo>
                  <a:pt x="158188" y="86994"/>
                </a:lnTo>
                <a:lnTo>
                  <a:pt x="152456" y="88325"/>
                </a:lnTo>
                <a:lnTo>
                  <a:pt x="151854" y="85664"/>
                </a:lnTo>
                <a:lnTo>
                  <a:pt x="157111" y="84018"/>
                </a:lnTo>
                <a:close/>
                <a:moveTo>
                  <a:pt x="194544" y="57099"/>
                </a:moveTo>
                <a:cubicBezTo>
                  <a:pt x="196286" y="63021"/>
                  <a:pt x="197711" y="67835"/>
                  <a:pt x="198059" y="68943"/>
                </a:cubicBezTo>
                <a:lnTo>
                  <a:pt x="189730" y="70843"/>
                </a:lnTo>
                <a:cubicBezTo>
                  <a:pt x="189635" y="70875"/>
                  <a:pt x="189572" y="70970"/>
                  <a:pt x="189572" y="71065"/>
                </a:cubicBezTo>
                <a:lnTo>
                  <a:pt x="189572" y="81769"/>
                </a:lnTo>
                <a:lnTo>
                  <a:pt x="181654" y="81769"/>
                </a:lnTo>
                <a:cubicBezTo>
                  <a:pt x="181623" y="81769"/>
                  <a:pt x="181559" y="81769"/>
                  <a:pt x="181528" y="81801"/>
                </a:cubicBezTo>
                <a:lnTo>
                  <a:pt x="172090" y="88356"/>
                </a:lnTo>
                <a:lnTo>
                  <a:pt x="171615" y="87469"/>
                </a:lnTo>
                <a:cubicBezTo>
                  <a:pt x="169114" y="82782"/>
                  <a:pt x="167182" y="77810"/>
                  <a:pt x="165852" y="72680"/>
                </a:cubicBezTo>
                <a:cubicBezTo>
                  <a:pt x="164522" y="66885"/>
                  <a:pt x="164458" y="63274"/>
                  <a:pt x="165598" y="61659"/>
                </a:cubicBezTo>
                <a:cubicBezTo>
                  <a:pt x="166105" y="60963"/>
                  <a:pt x="166897" y="60551"/>
                  <a:pt x="168132" y="60424"/>
                </a:cubicBezTo>
                <a:lnTo>
                  <a:pt x="192454" y="57606"/>
                </a:lnTo>
                <a:cubicBezTo>
                  <a:pt x="192485" y="57606"/>
                  <a:pt x="192549" y="57606"/>
                  <a:pt x="192612" y="57574"/>
                </a:cubicBezTo>
                <a:lnTo>
                  <a:pt x="194544" y="57099"/>
                </a:lnTo>
                <a:close/>
                <a:moveTo>
                  <a:pt x="121198" y="75372"/>
                </a:moveTo>
                <a:lnTo>
                  <a:pt x="124365" y="77969"/>
                </a:lnTo>
                <a:lnTo>
                  <a:pt x="130224" y="82624"/>
                </a:lnTo>
                <a:lnTo>
                  <a:pt x="120470" y="90003"/>
                </a:lnTo>
                <a:lnTo>
                  <a:pt x="121198" y="75372"/>
                </a:lnTo>
                <a:close/>
                <a:moveTo>
                  <a:pt x="158346" y="87438"/>
                </a:moveTo>
                <a:lnTo>
                  <a:pt x="160088" y="92220"/>
                </a:lnTo>
                <a:lnTo>
                  <a:pt x="153596" y="93360"/>
                </a:lnTo>
                <a:lnTo>
                  <a:pt x="152551" y="88768"/>
                </a:lnTo>
                <a:lnTo>
                  <a:pt x="158346" y="87438"/>
                </a:lnTo>
                <a:close/>
                <a:moveTo>
                  <a:pt x="195177" y="56941"/>
                </a:moveTo>
                <a:cubicBezTo>
                  <a:pt x="198122" y="59379"/>
                  <a:pt x="207845" y="67518"/>
                  <a:pt x="209523" y="68436"/>
                </a:cubicBezTo>
                <a:cubicBezTo>
                  <a:pt x="210663" y="69070"/>
                  <a:pt x="215952" y="69292"/>
                  <a:pt x="222349" y="69418"/>
                </a:cubicBezTo>
                <a:cubicBezTo>
                  <a:pt x="222666" y="71128"/>
                  <a:pt x="224629" y="80027"/>
                  <a:pt x="228936" y="99060"/>
                </a:cubicBezTo>
                <a:lnTo>
                  <a:pt x="209587" y="98807"/>
                </a:lnTo>
                <a:lnTo>
                  <a:pt x="208858" y="94247"/>
                </a:lnTo>
                <a:cubicBezTo>
                  <a:pt x="208858" y="94183"/>
                  <a:pt x="208827" y="94152"/>
                  <a:pt x="208795" y="94120"/>
                </a:cubicBezTo>
                <a:lnTo>
                  <a:pt x="206926" y="92727"/>
                </a:lnTo>
                <a:lnTo>
                  <a:pt x="206325" y="82814"/>
                </a:lnTo>
                <a:cubicBezTo>
                  <a:pt x="206325" y="82751"/>
                  <a:pt x="206325" y="82719"/>
                  <a:pt x="206293" y="82687"/>
                </a:cubicBezTo>
                <a:lnTo>
                  <a:pt x="201669" y="77684"/>
                </a:lnTo>
                <a:lnTo>
                  <a:pt x="198566" y="69038"/>
                </a:lnTo>
                <a:cubicBezTo>
                  <a:pt x="198502" y="68880"/>
                  <a:pt x="196951" y="63623"/>
                  <a:pt x="194987" y="56972"/>
                </a:cubicBezTo>
                <a:lnTo>
                  <a:pt x="195177" y="56941"/>
                </a:lnTo>
                <a:close/>
                <a:moveTo>
                  <a:pt x="134309" y="90921"/>
                </a:moveTo>
                <a:cubicBezTo>
                  <a:pt x="135101" y="91966"/>
                  <a:pt x="136019" y="93170"/>
                  <a:pt x="136938" y="94405"/>
                </a:cubicBezTo>
                <a:lnTo>
                  <a:pt x="136874" y="94405"/>
                </a:lnTo>
                <a:cubicBezTo>
                  <a:pt x="136779" y="94468"/>
                  <a:pt x="136748" y="94595"/>
                  <a:pt x="136811" y="94722"/>
                </a:cubicBezTo>
                <a:lnTo>
                  <a:pt x="136779" y="94722"/>
                </a:lnTo>
                <a:cubicBezTo>
                  <a:pt x="136843" y="94817"/>
                  <a:pt x="136906" y="94848"/>
                  <a:pt x="137001" y="94848"/>
                </a:cubicBezTo>
                <a:cubicBezTo>
                  <a:pt x="137033" y="94848"/>
                  <a:pt x="137064" y="94848"/>
                  <a:pt x="137096" y="94817"/>
                </a:cubicBezTo>
                <a:lnTo>
                  <a:pt x="137191" y="94753"/>
                </a:lnTo>
                <a:cubicBezTo>
                  <a:pt x="137571" y="95228"/>
                  <a:pt x="137888" y="95703"/>
                  <a:pt x="138236" y="96147"/>
                </a:cubicBezTo>
                <a:cubicBezTo>
                  <a:pt x="138173" y="96147"/>
                  <a:pt x="138141" y="96178"/>
                  <a:pt x="138110" y="96210"/>
                </a:cubicBezTo>
                <a:lnTo>
                  <a:pt x="132631" y="100422"/>
                </a:lnTo>
                <a:lnTo>
                  <a:pt x="129844" y="96400"/>
                </a:lnTo>
                <a:cubicBezTo>
                  <a:pt x="131934" y="93867"/>
                  <a:pt x="133739" y="91650"/>
                  <a:pt x="134309" y="90921"/>
                </a:cubicBezTo>
                <a:close/>
                <a:moveTo>
                  <a:pt x="160246" y="92663"/>
                </a:moveTo>
                <a:lnTo>
                  <a:pt x="162811" y="99789"/>
                </a:lnTo>
                <a:lnTo>
                  <a:pt x="155559" y="101245"/>
                </a:lnTo>
                <a:cubicBezTo>
                  <a:pt x="155464" y="101245"/>
                  <a:pt x="155401" y="101340"/>
                  <a:pt x="155369" y="101435"/>
                </a:cubicBezTo>
                <a:lnTo>
                  <a:pt x="153659" y="93835"/>
                </a:lnTo>
                <a:lnTo>
                  <a:pt x="160246" y="92663"/>
                </a:lnTo>
                <a:close/>
                <a:moveTo>
                  <a:pt x="138458" y="96463"/>
                </a:moveTo>
                <a:cubicBezTo>
                  <a:pt x="139851" y="98395"/>
                  <a:pt x="140991" y="100010"/>
                  <a:pt x="141150" y="100422"/>
                </a:cubicBezTo>
                <a:cubicBezTo>
                  <a:pt x="140770" y="100865"/>
                  <a:pt x="138331" y="102829"/>
                  <a:pt x="135766" y="104919"/>
                </a:cubicBezTo>
                <a:lnTo>
                  <a:pt x="132884" y="100802"/>
                </a:lnTo>
                <a:lnTo>
                  <a:pt x="138363" y="96558"/>
                </a:lnTo>
                <a:cubicBezTo>
                  <a:pt x="138426" y="96527"/>
                  <a:pt x="138426" y="96495"/>
                  <a:pt x="138458" y="96463"/>
                </a:cubicBezTo>
                <a:close/>
                <a:moveTo>
                  <a:pt x="162970" y="100232"/>
                </a:moveTo>
                <a:lnTo>
                  <a:pt x="164395" y="104127"/>
                </a:lnTo>
                <a:lnTo>
                  <a:pt x="156414" y="105964"/>
                </a:lnTo>
                <a:lnTo>
                  <a:pt x="155432" y="101594"/>
                </a:lnTo>
                <a:lnTo>
                  <a:pt x="155432" y="101594"/>
                </a:lnTo>
                <a:cubicBezTo>
                  <a:pt x="155464" y="101657"/>
                  <a:pt x="155559" y="101689"/>
                  <a:pt x="155623" y="101689"/>
                </a:cubicBezTo>
                <a:lnTo>
                  <a:pt x="155686" y="101689"/>
                </a:lnTo>
                <a:lnTo>
                  <a:pt x="162970" y="100232"/>
                </a:lnTo>
                <a:close/>
                <a:moveTo>
                  <a:pt x="134721" y="82086"/>
                </a:moveTo>
                <a:lnTo>
                  <a:pt x="134088" y="90478"/>
                </a:lnTo>
                <a:cubicBezTo>
                  <a:pt x="133327" y="91396"/>
                  <a:pt x="123542" y="103557"/>
                  <a:pt x="121008" y="105742"/>
                </a:cubicBezTo>
                <a:cubicBezTo>
                  <a:pt x="120487" y="106184"/>
                  <a:pt x="119366" y="106364"/>
                  <a:pt x="117890" y="106364"/>
                </a:cubicBezTo>
                <a:cubicBezTo>
                  <a:pt x="114704" y="106364"/>
                  <a:pt x="109864" y="105521"/>
                  <a:pt x="105839" y="104634"/>
                </a:cubicBezTo>
                <a:lnTo>
                  <a:pt x="105712" y="104634"/>
                </a:lnTo>
                <a:cubicBezTo>
                  <a:pt x="105300" y="104539"/>
                  <a:pt x="104889" y="104444"/>
                  <a:pt x="104509" y="104349"/>
                </a:cubicBezTo>
                <a:lnTo>
                  <a:pt x="105839" y="103906"/>
                </a:lnTo>
                <a:cubicBezTo>
                  <a:pt x="105965" y="103874"/>
                  <a:pt x="106092" y="103811"/>
                  <a:pt x="106187" y="103716"/>
                </a:cubicBezTo>
                <a:lnTo>
                  <a:pt x="134721" y="82086"/>
                </a:lnTo>
                <a:close/>
                <a:moveTo>
                  <a:pt x="166232" y="81199"/>
                </a:moveTo>
                <a:cubicBezTo>
                  <a:pt x="167213" y="83701"/>
                  <a:pt x="168353" y="86171"/>
                  <a:pt x="169620" y="88546"/>
                </a:cubicBezTo>
                <a:lnTo>
                  <a:pt x="172692" y="94373"/>
                </a:lnTo>
                <a:lnTo>
                  <a:pt x="176841" y="105869"/>
                </a:lnTo>
                <a:lnTo>
                  <a:pt x="174212" y="106787"/>
                </a:lnTo>
                <a:lnTo>
                  <a:pt x="164490" y="81737"/>
                </a:lnTo>
                <a:lnTo>
                  <a:pt x="166232" y="81199"/>
                </a:lnTo>
                <a:close/>
                <a:moveTo>
                  <a:pt x="164046" y="81864"/>
                </a:moveTo>
                <a:lnTo>
                  <a:pt x="173769" y="106946"/>
                </a:lnTo>
                <a:lnTo>
                  <a:pt x="171457" y="107769"/>
                </a:lnTo>
                <a:lnTo>
                  <a:pt x="162020" y="82497"/>
                </a:lnTo>
                <a:lnTo>
                  <a:pt x="164046" y="81864"/>
                </a:lnTo>
                <a:close/>
                <a:moveTo>
                  <a:pt x="283312" y="80471"/>
                </a:moveTo>
                <a:lnTo>
                  <a:pt x="268649" y="109353"/>
                </a:lnTo>
                <a:lnTo>
                  <a:pt x="260732" y="85411"/>
                </a:lnTo>
                <a:lnTo>
                  <a:pt x="283312" y="80471"/>
                </a:lnTo>
                <a:close/>
                <a:moveTo>
                  <a:pt x="161576" y="82624"/>
                </a:moveTo>
                <a:lnTo>
                  <a:pt x="171045" y="107928"/>
                </a:lnTo>
                <a:lnTo>
                  <a:pt x="166802" y="109416"/>
                </a:lnTo>
                <a:lnTo>
                  <a:pt x="157523" y="83891"/>
                </a:lnTo>
                <a:lnTo>
                  <a:pt x="161576" y="82624"/>
                </a:lnTo>
                <a:close/>
                <a:moveTo>
                  <a:pt x="103654" y="104602"/>
                </a:moveTo>
                <a:cubicBezTo>
                  <a:pt x="104192" y="104729"/>
                  <a:pt x="104794" y="104856"/>
                  <a:pt x="105490" y="104982"/>
                </a:cubicBezTo>
                <a:lnTo>
                  <a:pt x="105079" y="109796"/>
                </a:lnTo>
                <a:lnTo>
                  <a:pt x="92633" y="111284"/>
                </a:lnTo>
                <a:lnTo>
                  <a:pt x="91778" y="108529"/>
                </a:lnTo>
                <a:cubicBezTo>
                  <a:pt x="97066" y="106756"/>
                  <a:pt x="101278" y="105362"/>
                  <a:pt x="103654" y="104602"/>
                </a:cubicBezTo>
                <a:close/>
                <a:moveTo>
                  <a:pt x="164553" y="104571"/>
                </a:moveTo>
                <a:lnTo>
                  <a:pt x="166390" y="109606"/>
                </a:lnTo>
                <a:lnTo>
                  <a:pt x="162273" y="111284"/>
                </a:lnTo>
                <a:lnTo>
                  <a:pt x="156731" y="106344"/>
                </a:lnTo>
                <a:lnTo>
                  <a:pt x="164553" y="104571"/>
                </a:lnTo>
                <a:close/>
                <a:moveTo>
                  <a:pt x="253417" y="64288"/>
                </a:moveTo>
                <a:lnTo>
                  <a:pt x="258135" y="84809"/>
                </a:lnTo>
                <a:cubicBezTo>
                  <a:pt x="258135" y="84809"/>
                  <a:pt x="258135" y="84841"/>
                  <a:pt x="258135" y="84873"/>
                </a:cubicBezTo>
                <a:lnTo>
                  <a:pt x="258135" y="84904"/>
                </a:lnTo>
                <a:lnTo>
                  <a:pt x="265039" y="105711"/>
                </a:lnTo>
                <a:lnTo>
                  <a:pt x="233148" y="113628"/>
                </a:lnTo>
                <a:cubicBezTo>
                  <a:pt x="229950" y="99377"/>
                  <a:pt x="223901" y="72712"/>
                  <a:pt x="223268" y="69418"/>
                </a:cubicBezTo>
                <a:lnTo>
                  <a:pt x="223268" y="69418"/>
                </a:lnTo>
                <a:lnTo>
                  <a:pt x="226530" y="69450"/>
                </a:lnTo>
                <a:cubicBezTo>
                  <a:pt x="228746" y="69482"/>
                  <a:pt x="230520" y="69513"/>
                  <a:pt x="231185" y="69545"/>
                </a:cubicBezTo>
                <a:lnTo>
                  <a:pt x="231312" y="69545"/>
                </a:lnTo>
                <a:cubicBezTo>
                  <a:pt x="233940" y="69545"/>
                  <a:pt x="249078" y="65460"/>
                  <a:pt x="253417" y="64288"/>
                </a:cubicBezTo>
                <a:close/>
                <a:moveTo>
                  <a:pt x="154166" y="98079"/>
                </a:moveTo>
                <a:lnTo>
                  <a:pt x="155749" y="105141"/>
                </a:lnTo>
                <a:lnTo>
                  <a:pt x="150935" y="107516"/>
                </a:lnTo>
                <a:lnTo>
                  <a:pt x="150049" y="106439"/>
                </a:lnTo>
                <a:cubicBezTo>
                  <a:pt x="150014" y="106387"/>
                  <a:pt x="149950" y="106363"/>
                  <a:pt x="149884" y="106363"/>
                </a:cubicBezTo>
                <a:cubicBezTo>
                  <a:pt x="149830" y="106363"/>
                  <a:pt x="149775" y="106379"/>
                  <a:pt x="149732" y="106407"/>
                </a:cubicBezTo>
                <a:cubicBezTo>
                  <a:pt x="149637" y="106502"/>
                  <a:pt x="149605" y="106629"/>
                  <a:pt x="149700" y="106756"/>
                </a:cubicBezTo>
                <a:lnTo>
                  <a:pt x="150682" y="107928"/>
                </a:lnTo>
                <a:cubicBezTo>
                  <a:pt x="150714" y="107991"/>
                  <a:pt x="150777" y="108023"/>
                  <a:pt x="150872" y="108023"/>
                </a:cubicBezTo>
                <a:cubicBezTo>
                  <a:pt x="150904" y="108023"/>
                  <a:pt x="150935" y="107991"/>
                  <a:pt x="150967" y="107991"/>
                </a:cubicBezTo>
                <a:lnTo>
                  <a:pt x="155876" y="105584"/>
                </a:lnTo>
                <a:lnTo>
                  <a:pt x="156003" y="106217"/>
                </a:lnTo>
                <a:lnTo>
                  <a:pt x="154166" y="109891"/>
                </a:lnTo>
                <a:lnTo>
                  <a:pt x="143588" y="115560"/>
                </a:lnTo>
                <a:lnTo>
                  <a:pt x="141308" y="111633"/>
                </a:lnTo>
                <a:lnTo>
                  <a:pt x="142860" y="110778"/>
                </a:lnTo>
                <a:cubicBezTo>
                  <a:pt x="142923" y="110746"/>
                  <a:pt x="142955" y="110683"/>
                  <a:pt x="142955" y="110619"/>
                </a:cubicBezTo>
                <a:cubicBezTo>
                  <a:pt x="142987" y="110556"/>
                  <a:pt x="142987" y="110493"/>
                  <a:pt x="142955" y="110461"/>
                </a:cubicBezTo>
                <a:lnTo>
                  <a:pt x="141181" y="107643"/>
                </a:lnTo>
                <a:cubicBezTo>
                  <a:pt x="141181" y="107611"/>
                  <a:pt x="141150" y="107579"/>
                  <a:pt x="141086" y="107579"/>
                </a:cubicBezTo>
                <a:lnTo>
                  <a:pt x="151949" y="98459"/>
                </a:lnTo>
                <a:lnTo>
                  <a:pt x="154166" y="98079"/>
                </a:lnTo>
                <a:close/>
                <a:moveTo>
                  <a:pt x="198186" y="69355"/>
                </a:moveTo>
                <a:lnTo>
                  <a:pt x="201258" y="77874"/>
                </a:lnTo>
                <a:cubicBezTo>
                  <a:pt x="201258" y="77905"/>
                  <a:pt x="201258" y="77937"/>
                  <a:pt x="201289" y="77937"/>
                </a:cubicBezTo>
                <a:lnTo>
                  <a:pt x="205881" y="82909"/>
                </a:lnTo>
                <a:lnTo>
                  <a:pt x="206483" y="92853"/>
                </a:lnTo>
                <a:cubicBezTo>
                  <a:pt x="206483" y="92917"/>
                  <a:pt x="206515" y="92980"/>
                  <a:pt x="206578" y="93043"/>
                </a:cubicBezTo>
                <a:lnTo>
                  <a:pt x="208415" y="94405"/>
                </a:lnTo>
                <a:lnTo>
                  <a:pt x="209112" y="98807"/>
                </a:lnTo>
                <a:lnTo>
                  <a:pt x="201733" y="98807"/>
                </a:lnTo>
                <a:lnTo>
                  <a:pt x="185106" y="93423"/>
                </a:lnTo>
                <a:cubicBezTo>
                  <a:pt x="185081" y="93415"/>
                  <a:pt x="185055" y="93411"/>
                  <a:pt x="185031" y="93411"/>
                </a:cubicBezTo>
                <a:cubicBezTo>
                  <a:pt x="184963" y="93411"/>
                  <a:pt x="184899" y="93440"/>
                  <a:pt x="184853" y="93487"/>
                </a:cubicBezTo>
                <a:lnTo>
                  <a:pt x="180451" y="98364"/>
                </a:lnTo>
                <a:cubicBezTo>
                  <a:pt x="180388" y="98427"/>
                  <a:pt x="180388" y="98522"/>
                  <a:pt x="180388" y="98585"/>
                </a:cubicBezTo>
                <a:lnTo>
                  <a:pt x="182731" y="109226"/>
                </a:lnTo>
                <a:cubicBezTo>
                  <a:pt x="182731" y="109289"/>
                  <a:pt x="182763" y="109353"/>
                  <a:pt x="182826" y="109384"/>
                </a:cubicBezTo>
                <a:lnTo>
                  <a:pt x="188083" y="112076"/>
                </a:lnTo>
                <a:lnTo>
                  <a:pt x="184220" y="117143"/>
                </a:lnTo>
                <a:lnTo>
                  <a:pt x="182953" y="116066"/>
                </a:lnTo>
                <a:lnTo>
                  <a:pt x="174814" y="93518"/>
                </a:lnTo>
                <a:cubicBezTo>
                  <a:pt x="174782" y="93455"/>
                  <a:pt x="174782" y="93423"/>
                  <a:pt x="174751" y="93360"/>
                </a:cubicBezTo>
                <a:lnTo>
                  <a:pt x="172312" y="88768"/>
                </a:lnTo>
                <a:lnTo>
                  <a:pt x="181749" y="82212"/>
                </a:lnTo>
                <a:lnTo>
                  <a:pt x="189793" y="82212"/>
                </a:lnTo>
                <a:cubicBezTo>
                  <a:pt x="189920" y="82212"/>
                  <a:pt x="190015" y="82117"/>
                  <a:pt x="190015" y="81991"/>
                </a:cubicBezTo>
                <a:lnTo>
                  <a:pt x="190015" y="71255"/>
                </a:lnTo>
                <a:lnTo>
                  <a:pt x="198186" y="69355"/>
                </a:lnTo>
                <a:close/>
                <a:moveTo>
                  <a:pt x="166548" y="110018"/>
                </a:moveTo>
                <a:lnTo>
                  <a:pt x="168797" y="115560"/>
                </a:lnTo>
                <a:lnTo>
                  <a:pt x="162843" y="117175"/>
                </a:lnTo>
                <a:lnTo>
                  <a:pt x="162463" y="115465"/>
                </a:lnTo>
                <a:lnTo>
                  <a:pt x="162431" y="111696"/>
                </a:lnTo>
                <a:lnTo>
                  <a:pt x="166548" y="110018"/>
                </a:lnTo>
                <a:close/>
                <a:moveTo>
                  <a:pt x="140770" y="107833"/>
                </a:moveTo>
                <a:cubicBezTo>
                  <a:pt x="140770" y="107864"/>
                  <a:pt x="140770" y="107864"/>
                  <a:pt x="140770" y="107896"/>
                </a:cubicBezTo>
                <a:lnTo>
                  <a:pt x="142385" y="110493"/>
                </a:lnTo>
                <a:lnTo>
                  <a:pt x="140865" y="111348"/>
                </a:lnTo>
                <a:cubicBezTo>
                  <a:pt x="140801" y="111379"/>
                  <a:pt x="140770" y="111443"/>
                  <a:pt x="140738" y="111506"/>
                </a:cubicBezTo>
                <a:cubicBezTo>
                  <a:pt x="140738" y="111538"/>
                  <a:pt x="140738" y="111601"/>
                  <a:pt x="140770" y="111665"/>
                </a:cubicBezTo>
                <a:lnTo>
                  <a:pt x="143177" y="115781"/>
                </a:lnTo>
                <a:lnTo>
                  <a:pt x="138426" y="118315"/>
                </a:lnTo>
                <a:cubicBezTo>
                  <a:pt x="138458" y="118252"/>
                  <a:pt x="138490" y="118157"/>
                  <a:pt x="138458" y="118093"/>
                </a:cubicBezTo>
                <a:lnTo>
                  <a:pt x="135228" y="112678"/>
                </a:lnTo>
                <a:cubicBezTo>
                  <a:pt x="135196" y="112646"/>
                  <a:pt x="135164" y="112615"/>
                  <a:pt x="135101" y="112583"/>
                </a:cubicBezTo>
                <a:lnTo>
                  <a:pt x="140770" y="107833"/>
                </a:lnTo>
                <a:close/>
                <a:moveTo>
                  <a:pt x="176999" y="106312"/>
                </a:moveTo>
                <a:lnTo>
                  <a:pt x="180894" y="117143"/>
                </a:lnTo>
                <a:cubicBezTo>
                  <a:pt x="180958" y="117333"/>
                  <a:pt x="181084" y="117492"/>
                  <a:pt x="181243" y="117650"/>
                </a:cubicBezTo>
                <a:lnTo>
                  <a:pt x="182351" y="118568"/>
                </a:lnTo>
                <a:lnTo>
                  <a:pt x="179279" y="119930"/>
                </a:lnTo>
                <a:lnTo>
                  <a:pt x="174371" y="107231"/>
                </a:lnTo>
                <a:lnTo>
                  <a:pt x="176999" y="106312"/>
                </a:lnTo>
                <a:close/>
                <a:moveTo>
                  <a:pt x="91398" y="108656"/>
                </a:moveTo>
                <a:lnTo>
                  <a:pt x="92284" y="111601"/>
                </a:lnTo>
                <a:cubicBezTo>
                  <a:pt x="92316" y="111696"/>
                  <a:pt x="92379" y="111760"/>
                  <a:pt x="92506" y="111760"/>
                </a:cubicBezTo>
                <a:lnTo>
                  <a:pt x="105110" y="110303"/>
                </a:lnTo>
                <a:lnTo>
                  <a:pt x="104477" y="118315"/>
                </a:lnTo>
                <a:lnTo>
                  <a:pt x="91841" y="119962"/>
                </a:lnTo>
                <a:lnTo>
                  <a:pt x="86521" y="110303"/>
                </a:lnTo>
                <a:lnTo>
                  <a:pt x="91398" y="108656"/>
                </a:lnTo>
                <a:close/>
                <a:moveTo>
                  <a:pt x="145488" y="73915"/>
                </a:moveTo>
                <a:lnTo>
                  <a:pt x="151347" y="85569"/>
                </a:lnTo>
                <a:lnTo>
                  <a:pt x="154071" y="97604"/>
                </a:lnTo>
                <a:lnTo>
                  <a:pt x="151822" y="98015"/>
                </a:lnTo>
                <a:cubicBezTo>
                  <a:pt x="151759" y="98015"/>
                  <a:pt x="151727" y="98015"/>
                  <a:pt x="151696" y="98047"/>
                </a:cubicBezTo>
                <a:lnTo>
                  <a:pt x="132061" y="114546"/>
                </a:lnTo>
                <a:lnTo>
                  <a:pt x="115656" y="120943"/>
                </a:lnTo>
                <a:lnTo>
                  <a:pt x="114294" y="115401"/>
                </a:lnTo>
                <a:cubicBezTo>
                  <a:pt x="114263" y="115306"/>
                  <a:pt x="114199" y="115243"/>
                  <a:pt x="114104" y="115211"/>
                </a:cubicBezTo>
                <a:lnTo>
                  <a:pt x="105237" y="114008"/>
                </a:lnTo>
                <a:lnTo>
                  <a:pt x="105934" y="105141"/>
                </a:lnTo>
                <a:cubicBezTo>
                  <a:pt x="109417" y="105869"/>
                  <a:pt x="114389" y="106819"/>
                  <a:pt x="117810" y="106819"/>
                </a:cubicBezTo>
                <a:cubicBezTo>
                  <a:pt x="119425" y="106819"/>
                  <a:pt x="120692" y="106597"/>
                  <a:pt x="121293" y="106091"/>
                </a:cubicBezTo>
                <a:cubicBezTo>
                  <a:pt x="122750" y="104824"/>
                  <a:pt x="126424" y="100517"/>
                  <a:pt x="129527" y="96780"/>
                </a:cubicBezTo>
                <a:lnTo>
                  <a:pt x="135386" y="105204"/>
                </a:lnTo>
                <a:cubicBezTo>
                  <a:pt x="134246" y="106154"/>
                  <a:pt x="133074" y="107073"/>
                  <a:pt x="132061" y="107896"/>
                </a:cubicBezTo>
                <a:cubicBezTo>
                  <a:pt x="131902" y="108023"/>
                  <a:pt x="131997" y="108276"/>
                  <a:pt x="132219" y="108276"/>
                </a:cubicBezTo>
                <a:cubicBezTo>
                  <a:pt x="132251" y="108276"/>
                  <a:pt x="132314" y="108244"/>
                  <a:pt x="132346" y="108244"/>
                </a:cubicBezTo>
                <a:cubicBezTo>
                  <a:pt x="134468" y="106534"/>
                  <a:pt x="141371" y="101024"/>
                  <a:pt x="141593" y="100580"/>
                </a:cubicBezTo>
                <a:cubicBezTo>
                  <a:pt x="141656" y="100485"/>
                  <a:pt x="141815" y="100169"/>
                  <a:pt x="137603" y="94532"/>
                </a:cubicBezTo>
                <a:lnTo>
                  <a:pt x="142987" y="91460"/>
                </a:lnTo>
                <a:lnTo>
                  <a:pt x="143525" y="92948"/>
                </a:lnTo>
                <a:cubicBezTo>
                  <a:pt x="143572" y="93054"/>
                  <a:pt x="143658" y="93099"/>
                  <a:pt x="143743" y="93099"/>
                </a:cubicBezTo>
                <a:cubicBezTo>
                  <a:pt x="143887" y="93099"/>
                  <a:pt x="144028" y="92969"/>
                  <a:pt x="143968" y="92790"/>
                </a:cubicBezTo>
                <a:lnTo>
                  <a:pt x="143335" y="91016"/>
                </a:lnTo>
                <a:cubicBezTo>
                  <a:pt x="143303" y="90953"/>
                  <a:pt x="143240" y="90921"/>
                  <a:pt x="143177" y="90890"/>
                </a:cubicBezTo>
                <a:cubicBezTo>
                  <a:pt x="143145" y="90874"/>
                  <a:pt x="143113" y="90866"/>
                  <a:pt x="143082" y="90866"/>
                </a:cubicBezTo>
                <a:cubicBezTo>
                  <a:pt x="143050" y="90866"/>
                  <a:pt x="143018" y="90874"/>
                  <a:pt x="142987" y="90890"/>
                </a:cubicBezTo>
                <a:lnTo>
                  <a:pt x="139946" y="92632"/>
                </a:lnTo>
                <a:lnTo>
                  <a:pt x="139155" y="91143"/>
                </a:lnTo>
                <a:lnTo>
                  <a:pt x="143240" y="88483"/>
                </a:lnTo>
                <a:cubicBezTo>
                  <a:pt x="143451" y="88324"/>
                  <a:pt x="143310" y="88034"/>
                  <a:pt x="143110" y="88034"/>
                </a:cubicBezTo>
                <a:cubicBezTo>
                  <a:pt x="143070" y="88034"/>
                  <a:pt x="143029" y="88045"/>
                  <a:pt x="142987" y="88071"/>
                </a:cubicBezTo>
                <a:lnTo>
                  <a:pt x="138743" y="90890"/>
                </a:lnTo>
                <a:cubicBezTo>
                  <a:pt x="138616" y="90953"/>
                  <a:pt x="138585" y="91080"/>
                  <a:pt x="138648" y="91175"/>
                </a:cubicBezTo>
                <a:lnTo>
                  <a:pt x="139535" y="92853"/>
                </a:lnTo>
                <a:lnTo>
                  <a:pt x="137349" y="94152"/>
                </a:lnTo>
                <a:cubicBezTo>
                  <a:pt x="136558" y="93107"/>
                  <a:pt x="135639" y="91871"/>
                  <a:pt x="134594" y="90478"/>
                </a:cubicBezTo>
                <a:lnTo>
                  <a:pt x="135228" y="81706"/>
                </a:lnTo>
                <a:lnTo>
                  <a:pt x="145488" y="73915"/>
                </a:lnTo>
                <a:close/>
                <a:moveTo>
                  <a:pt x="173927" y="107389"/>
                </a:moveTo>
                <a:lnTo>
                  <a:pt x="178868" y="120120"/>
                </a:lnTo>
                <a:lnTo>
                  <a:pt x="176461" y="121165"/>
                </a:lnTo>
                <a:lnTo>
                  <a:pt x="171615" y="108213"/>
                </a:lnTo>
                <a:lnTo>
                  <a:pt x="173927" y="107389"/>
                </a:lnTo>
                <a:close/>
                <a:moveTo>
                  <a:pt x="171204" y="108371"/>
                </a:moveTo>
                <a:lnTo>
                  <a:pt x="176049" y="121355"/>
                </a:lnTo>
                <a:lnTo>
                  <a:pt x="172312" y="123002"/>
                </a:lnTo>
                <a:lnTo>
                  <a:pt x="166960" y="109859"/>
                </a:lnTo>
                <a:lnTo>
                  <a:pt x="171204" y="108371"/>
                </a:lnTo>
                <a:close/>
                <a:moveTo>
                  <a:pt x="73663" y="114736"/>
                </a:moveTo>
                <a:lnTo>
                  <a:pt x="76798" y="121134"/>
                </a:lnTo>
                <a:lnTo>
                  <a:pt x="69166" y="123762"/>
                </a:lnTo>
                <a:lnTo>
                  <a:pt x="66981" y="117112"/>
                </a:lnTo>
                <a:cubicBezTo>
                  <a:pt x="69229" y="116320"/>
                  <a:pt x="71478" y="115528"/>
                  <a:pt x="73663" y="114736"/>
                </a:cubicBezTo>
                <a:close/>
                <a:moveTo>
                  <a:pt x="78065" y="8962"/>
                </a:moveTo>
                <a:lnTo>
                  <a:pt x="95420" y="10514"/>
                </a:lnTo>
                <a:lnTo>
                  <a:pt x="101943" y="24765"/>
                </a:lnTo>
                <a:cubicBezTo>
                  <a:pt x="102007" y="24892"/>
                  <a:pt x="102070" y="25018"/>
                  <a:pt x="102165" y="25113"/>
                </a:cubicBezTo>
                <a:lnTo>
                  <a:pt x="116258" y="39206"/>
                </a:lnTo>
                <a:lnTo>
                  <a:pt x="121990" y="54344"/>
                </a:lnTo>
                <a:lnTo>
                  <a:pt x="117683" y="56561"/>
                </a:lnTo>
                <a:cubicBezTo>
                  <a:pt x="117398" y="56719"/>
                  <a:pt x="117176" y="57004"/>
                  <a:pt x="117081" y="57321"/>
                </a:cubicBezTo>
                <a:lnTo>
                  <a:pt x="114706" y="67328"/>
                </a:lnTo>
                <a:cubicBezTo>
                  <a:pt x="114643" y="67613"/>
                  <a:pt x="114706" y="67930"/>
                  <a:pt x="114864" y="68183"/>
                </a:cubicBezTo>
                <a:lnTo>
                  <a:pt x="118950" y="74707"/>
                </a:lnTo>
                <a:lnTo>
                  <a:pt x="118095" y="91808"/>
                </a:lnTo>
                <a:lnTo>
                  <a:pt x="104984" y="101784"/>
                </a:lnTo>
                <a:cubicBezTo>
                  <a:pt x="101880" y="102766"/>
                  <a:pt x="61185" y="115940"/>
                  <a:pt x="39080" y="125472"/>
                </a:cubicBezTo>
                <a:cubicBezTo>
                  <a:pt x="38004" y="122812"/>
                  <a:pt x="36863" y="119898"/>
                  <a:pt x="35660" y="116890"/>
                </a:cubicBezTo>
                <a:cubicBezTo>
                  <a:pt x="34140" y="113026"/>
                  <a:pt x="32683" y="109416"/>
                  <a:pt x="32430" y="108656"/>
                </a:cubicBezTo>
                <a:cubicBezTo>
                  <a:pt x="32398" y="108054"/>
                  <a:pt x="31955" y="107674"/>
                  <a:pt x="26666" y="103526"/>
                </a:cubicBezTo>
                <a:cubicBezTo>
                  <a:pt x="24513" y="101815"/>
                  <a:pt x="21821" y="99725"/>
                  <a:pt x="21346" y="99187"/>
                </a:cubicBezTo>
                <a:cubicBezTo>
                  <a:pt x="20744" y="98522"/>
                  <a:pt x="19319" y="94753"/>
                  <a:pt x="18242" y="91491"/>
                </a:cubicBezTo>
                <a:cubicBezTo>
                  <a:pt x="18242" y="91460"/>
                  <a:pt x="18210" y="91428"/>
                  <a:pt x="18210" y="91365"/>
                </a:cubicBezTo>
                <a:lnTo>
                  <a:pt x="10040" y="73694"/>
                </a:lnTo>
                <a:cubicBezTo>
                  <a:pt x="27236" y="63338"/>
                  <a:pt x="49658" y="49942"/>
                  <a:pt x="51305" y="49340"/>
                </a:cubicBezTo>
                <a:cubicBezTo>
                  <a:pt x="53331" y="48707"/>
                  <a:pt x="61249" y="45160"/>
                  <a:pt x="64067" y="41835"/>
                </a:cubicBezTo>
                <a:cubicBezTo>
                  <a:pt x="65936" y="39586"/>
                  <a:pt x="69831" y="28249"/>
                  <a:pt x="73410" y="17481"/>
                </a:cubicBezTo>
                <a:cubicBezTo>
                  <a:pt x="73853" y="16088"/>
                  <a:pt x="74265" y="14916"/>
                  <a:pt x="74360" y="14631"/>
                </a:cubicBezTo>
                <a:cubicBezTo>
                  <a:pt x="74613" y="14251"/>
                  <a:pt x="76038" y="12003"/>
                  <a:pt x="78065" y="8962"/>
                </a:cubicBezTo>
                <a:close/>
                <a:moveTo>
                  <a:pt x="168955" y="116003"/>
                </a:moveTo>
                <a:lnTo>
                  <a:pt x="171869" y="123192"/>
                </a:lnTo>
                <a:lnTo>
                  <a:pt x="165028" y="126201"/>
                </a:lnTo>
                <a:lnTo>
                  <a:pt x="162938" y="117618"/>
                </a:lnTo>
                <a:lnTo>
                  <a:pt x="168955" y="116003"/>
                </a:lnTo>
                <a:close/>
                <a:moveTo>
                  <a:pt x="15170" y="90256"/>
                </a:moveTo>
                <a:lnTo>
                  <a:pt x="16089" y="92251"/>
                </a:lnTo>
                <a:cubicBezTo>
                  <a:pt x="16532" y="93550"/>
                  <a:pt x="18432" y="99314"/>
                  <a:pt x="19636" y="100675"/>
                </a:cubicBezTo>
                <a:cubicBezTo>
                  <a:pt x="20396" y="101435"/>
                  <a:pt x="21251" y="102164"/>
                  <a:pt x="22106" y="102797"/>
                </a:cubicBezTo>
                <a:lnTo>
                  <a:pt x="14252" y="106851"/>
                </a:lnTo>
                <a:cubicBezTo>
                  <a:pt x="14125" y="106914"/>
                  <a:pt x="14093" y="107041"/>
                  <a:pt x="14125" y="107136"/>
                </a:cubicBezTo>
                <a:lnTo>
                  <a:pt x="20681" y="122495"/>
                </a:lnTo>
                <a:lnTo>
                  <a:pt x="11053" y="126232"/>
                </a:lnTo>
                <a:lnTo>
                  <a:pt x="1964" y="104634"/>
                </a:lnTo>
                <a:lnTo>
                  <a:pt x="6430" y="102354"/>
                </a:lnTo>
                <a:cubicBezTo>
                  <a:pt x="6461" y="102354"/>
                  <a:pt x="6525" y="102291"/>
                  <a:pt x="6525" y="102259"/>
                </a:cubicBezTo>
                <a:lnTo>
                  <a:pt x="9343" y="95925"/>
                </a:lnTo>
                <a:cubicBezTo>
                  <a:pt x="9343" y="95893"/>
                  <a:pt x="9343" y="95862"/>
                  <a:pt x="9343" y="95862"/>
                </a:cubicBezTo>
                <a:lnTo>
                  <a:pt x="9913" y="92251"/>
                </a:lnTo>
                <a:lnTo>
                  <a:pt x="15170" y="90256"/>
                </a:lnTo>
                <a:close/>
                <a:moveTo>
                  <a:pt x="76988" y="121545"/>
                </a:moveTo>
                <a:lnTo>
                  <a:pt x="78762" y="125124"/>
                </a:lnTo>
                <a:lnTo>
                  <a:pt x="70686" y="128291"/>
                </a:lnTo>
                <a:lnTo>
                  <a:pt x="70116" y="126644"/>
                </a:lnTo>
                <a:lnTo>
                  <a:pt x="69324" y="124142"/>
                </a:lnTo>
                <a:lnTo>
                  <a:pt x="76988" y="121545"/>
                </a:lnTo>
                <a:close/>
                <a:moveTo>
                  <a:pt x="105205" y="114451"/>
                </a:moveTo>
                <a:lnTo>
                  <a:pt x="113883" y="115655"/>
                </a:lnTo>
                <a:lnTo>
                  <a:pt x="115244" y="121102"/>
                </a:lnTo>
                <a:lnTo>
                  <a:pt x="111951" y="122400"/>
                </a:lnTo>
                <a:cubicBezTo>
                  <a:pt x="111856" y="122432"/>
                  <a:pt x="111824" y="122495"/>
                  <a:pt x="111793" y="122559"/>
                </a:cubicBezTo>
                <a:lnTo>
                  <a:pt x="110811" y="128512"/>
                </a:lnTo>
                <a:lnTo>
                  <a:pt x="106250" y="123192"/>
                </a:lnTo>
                <a:lnTo>
                  <a:pt x="104889" y="118505"/>
                </a:lnTo>
                <a:lnTo>
                  <a:pt x="105205" y="114451"/>
                </a:lnTo>
                <a:close/>
                <a:moveTo>
                  <a:pt x="66569" y="117270"/>
                </a:moveTo>
                <a:lnTo>
                  <a:pt x="68818" y="124079"/>
                </a:lnTo>
                <a:lnTo>
                  <a:pt x="69641" y="126549"/>
                </a:lnTo>
                <a:lnTo>
                  <a:pt x="57987" y="130476"/>
                </a:lnTo>
                <a:lnTo>
                  <a:pt x="55263" y="121419"/>
                </a:lnTo>
                <a:cubicBezTo>
                  <a:pt x="58937" y="120025"/>
                  <a:pt x="62769" y="118632"/>
                  <a:pt x="66569" y="117270"/>
                </a:cubicBezTo>
                <a:close/>
                <a:moveTo>
                  <a:pt x="22517" y="103146"/>
                </a:moveTo>
                <a:cubicBezTo>
                  <a:pt x="23309" y="103779"/>
                  <a:pt x="24228" y="104507"/>
                  <a:pt x="25273" y="105331"/>
                </a:cubicBezTo>
                <a:cubicBezTo>
                  <a:pt x="27141" y="106787"/>
                  <a:pt x="29675" y="108751"/>
                  <a:pt x="30245" y="109353"/>
                </a:cubicBezTo>
                <a:cubicBezTo>
                  <a:pt x="30498" y="110049"/>
                  <a:pt x="31226" y="111918"/>
                  <a:pt x="33538" y="117713"/>
                </a:cubicBezTo>
                <a:cubicBezTo>
                  <a:pt x="34552" y="120247"/>
                  <a:pt x="35755" y="123319"/>
                  <a:pt x="36990" y="126359"/>
                </a:cubicBezTo>
                <a:lnTo>
                  <a:pt x="36705" y="126486"/>
                </a:lnTo>
                <a:cubicBezTo>
                  <a:pt x="33348" y="127974"/>
                  <a:pt x="30086" y="129462"/>
                  <a:pt x="26951" y="130856"/>
                </a:cubicBezTo>
                <a:lnTo>
                  <a:pt x="25589" y="127119"/>
                </a:lnTo>
                <a:cubicBezTo>
                  <a:pt x="25563" y="127014"/>
                  <a:pt x="25472" y="126953"/>
                  <a:pt x="25387" y="126953"/>
                </a:cubicBezTo>
                <a:cubicBezTo>
                  <a:pt x="25369" y="126953"/>
                  <a:pt x="25352" y="126955"/>
                  <a:pt x="25336" y="126961"/>
                </a:cubicBezTo>
                <a:lnTo>
                  <a:pt x="23277" y="127499"/>
                </a:lnTo>
                <a:lnTo>
                  <a:pt x="14632" y="107168"/>
                </a:lnTo>
                <a:lnTo>
                  <a:pt x="22517" y="103146"/>
                </a:lnTo>
                <a:close/>
                <a:moveTo>
                  <a:pt x="134816" y="112836"/>
                </a:moveTo>
                <a:cubicBezTo>
                  <a:pt x="134816" y="112868"/>
                  <a:pt x="134816" y="112868"/>
                  <a:pt x="134848" y="112900"/>
                </a:cubicBezTo>
                <a:lnTo>
                  <a:pt x="138046" y="118315"/>
                </a:lnTo>
                <a:cubicBezTo>
                  <a:pt x="138110" y="118378"/>
                  <a:pt x="138173" y="118410"/>
                  <a:pt x="138236" y="118410"/>
                </a:cubicBezTo>
                <a:lnTo>
                  <a:pt x="114073" y="131394"/>
                </a:lnTo>
                <a:lnTo>
                  <a:pt x="111191" y="128956"/>
                </a:lnTo>
                <a:lnTo>
                  <a:pt x="112204" y="122749"/>
                </a:lnTo>
                <a:lnTo>
                  <a:pt x="132251" y="114958"/>
                </a:lnTo>
                <a:cubicBezTo>
                  <a:pt x="132282" y="114958"/>
                  <a:pt x="132314" y="114926"/>
                  <a:pt x="132314" y="114926"/>
                </a:cubicBezTo>
                <a:lnTo>
                  <a:pt x="134816" y="112836"/>
                </a:lnTo>
                <a:close/>
                <a:moveTo>
                  <a:pt x="20807" y="122939"/>
                </a:moveTo>
                <a:lnTo>
                  <a:pt x="22834" y="127689"/>
                </a:lnTo>
                <a:lnTo>
                  <a:pt x="13207" y="131426"/>
                </a:lnTo>
                <a:lnTo>
                  <a:pt x="11212" y="126644"/>
                </a:lnTo>
                <a:lnTo>
                  <a:pt x="20807" y="122939"/>
                </a:lnTo>
                <a:close/>
                <a:moveTo>
                  <a:pt x="265356" y="106597"/>
                </a:moveTo>
                <a:lnTo>
                  <a:pt x="267161" y="112076"/>
                </a:lnTo>
                <a:lnTo>
                  <a:pt x="253195" y="129241"/>
                </a:lnTo>
                <a:cubicBezTo>
                  <a:pt x="251580" y="129716"/>
                  <a:pt x="245024" y="131648"/>
                  <a:pt x="238849" y="133738"/>
                </a:cubicBezTo>
                <a:cubicBezTo>
                  <a:pt x="237930" y="131109"/>
                  <a:pt x="235650" y="124490"/>
                  <a:pt x="235365" y="123255"/>
                </a:cubicBezTo>
                <a:cubicBezTo>
                  <a:pt x="235302" y="122907"/>
                  <a:pt x="234700" y="120310"/>
                  <a:pt x="233813" y="116383"/>
                </a:cubicBezTo>
                <a:cubicBezTo>
                  <a:pt x="233687" y="115781"/>
                  <a:pt x="233528" y="115180"/>
                  <a:pt x="233402" y="114515"/>
                </a:cubicBezTo>
                <a:lnTo>
                  <a:pt x="265356" y="106597"/>
                </a:lnTo>
                <a:close/>
                <a:moveTo>
                  <a:pt x="86046" y="110461"/>
                </a:moveTo>
                <a:lnTo>
                  <a:pt x="94470" y="125757"/>
                </a:lnTo>
                <a:lnTo>
                  <a:pt x="94691" y="129621"/>
                </a:lnTo>
                <a:lnTo>
                  <a:pt x="83670" y="134023"/>
                </a:lnTo>
                <a:lnTo>
                  <a:pt x="74106" y="114610"/>
                </a:lnTo>
                <a:cubicBezTo>
                  <a:pt x="78287" y="113121"/>
                  <a:pt x="82309" y="111728"/>
                  <a:pt x="86046" y="110461"/>
                </a:cubicBezTo>
                <a:close/>
                <a:moveTo>
                  <a:pt x="185138" y="93898"/>
                </a:moveTo>
                <a:lnTo>
                  <a:pt x="201416" y="99187"/>
                </a:lnTo>
                <a:lnTo>
                  <a:pt x="199294" y="106122"/>
                </a:lnTo>
                <a:cubicBezTo>
                  <a:pt x="199231" y="106249"/>
                  <a:pt x="199326" y="106376"/>
                  <a:pt x="199421" y="106407"/>
                </a:cubicBezTo>
                <a:lnTo>
                  <a:pt x="199516" y="106407"/>
                </a:lnTo>
                <a:cubicBezTo>
                  <a:pt x="199611" y="106407"/>
                  <a:pt x="199674" y="106344"/>
                  <a:pt x="199706" y="106249"/>
                </a:cubicBezTo>
                <a:lnTo>
                  <a:pt x="201859" y="99250"/>
                </a:lnTo>
                <a:lnTo>
                  <a:pt x="207180" y="99250"/>
                </a:lnTo>
                <a:lnTo>
                  <a:pt x="205565" y="108403"/>
                </a:lnTo>
                <a:lnTo>
                  <a:pt x="205850" y="129779"/>
                </a:lnTo>
                <a:lnTo>
                  <a:pt x="205945" y="135575"/>
                </a:lnTo>
                <a:cubicBezTo>
                  <a:pt x="205913" y="135575"/>
                  <a:pt x="205913" y="135575"/>
                  <a:pt x="205881" y="135543"/>
                </a:cubicBezTo>
                <a:cubicBezTo>
                  <a:pt x="194480" y="125852"/>
                  <a:pt x="187608" y="120025"/>
                  <a:pt x="184568" y="117460"/>
                </a:cubicBezTo>
                <a:lnTo>
                  <a:pt x="188463" y="112298"/>
                </a:lnTo>
                <a:lnTo>
                  <a:pt x="199167" y="117840"/>
                </a:lnTo>
                <a:cubicBezTo>
                  <a:pt x="199199" y="117840"/>
                  <a:pt x="199231" y="117872"/>
                  <a:pt x="199262" y="117872"/>
                </a:cubicBezTo>
                <a:cubicBezTo>
                  <a:pt x="199357" y="117872"/>
                  <a:pt x="199421" y="117808"/>
                  <a:pt x="199452" y="117745"/>
                </a:cubicBezTo>
                <a:cubicBezTo>
                  <a:pt x="199516" y="117618"/>
                  <a:pt x="199484" y="117492"/>
                  <a:pt x="199357" y="117428"/>
                </a:cubicBezTo>
                <a:lnTo>
                  <a:pt x="183143" y="109004"/>
                </a:lnTo>
                <a:lnTo>
                  <a:pt x="180894" y="98585"/>
                </a:lnTo>
                <a:lnTo>
                  <a:pt x="185138" y="93898"/>
                </a:lnTo>
                <a:close/>
                <a:moveTo>
                  <a:pt x="79015" y="125535"/>
                </a:moveTo>
                <a:lnTo>
                  <a:pt x="83259" y="134213"/>
                </a:lnTo>
                <a:lnTo>
                  <a:pt x="79078" y="135860"/>
                </a:lnTo>
                <a:lnTo>
                  <a:pt x="75690" y="126834"/>
                </a:lnTo>
                <a:lnTo>
                  <a:pt x="79015" y="125535"/>
                </a:lnTo>
                <a:close/>
                <a:moveTo>
                  <a:pt x="25241" y="127467"/>
                </a:moveTo>
                <a:lnTo>
                  <a:pt x="26539" y="131046"/>
                </a:lnTo>
                <a:cubicBezTo>
                  <a:pt x="22549" y="132851"/>
                  <a:pt x="18717" y="134593"/>
                  <a:pt x="15234" y="136176"/>
                </a:cubicBezTo>
                <a:lnTo>
                  <a:pt x="13365" y="131806"/>
                </a:lnTo>
                <a:lnTo>
                  <a:pt x="23214" y="128006"/>
                </a:lnTo>
                <a:lnTo>
                  <a:pt x="25241" y="127467"/>
                </a:lnTo>
                <a:close/>
                <a:moveTo>
                  <a:pt x="176239" y="121767"/>
                </a:moveTo>
                <a:lnTo>
                  <a:pt x="183016" y="135606"/>
                </a:lnTo>
                <a:lnTo>
                  <a:pt x="177031" y="137253"/>
                </a:lnTo>
                <a:lnTo>
                  <a:pt x="172439" y="123445"/>
                </a:lnTo>
                <a:lnTo>
                  <a:pt x="176239" y="121767"/>
                </a:lnTo>
                <a:close/>
                <a:moveTo>
                  <a:pt x="164775" y="126929"/>
                </a:moveTo>
                <a:lnTo>
                  <a:pt x="166992" y="132629"/>
                </a:lnTo>
                <a:lnTo>
                  <a:pt x="161640" y="137443"/>
                </a:lnTo>
                <a:lnTo>
                  <a:pt x="158061" y="133579"/>
                </a:lnTo>
                <a:lnTo>
                  <a:pt x="164775" y="126929"/>
                </a:lnTo>
                <a:close/>
                <a:moveTo>
                  <a:pt x="75278" y="126992"/>
                </a:moveTo>
                <a:lnTo>
                  <a:pt x="78698" y="136018"/>
                </a:lnTo>
                <a:lnTo>
                  <a:pt x="73948" y="137950"/>
                </a:lnTo>
                <a:lnTo>
                  <a:pt x="70844" y="128734"/>
                </a:lnTo>
                <a:lnTo>
                  <a:pt x="75278" y="126992"/>
                </a:lnTo>
                <a:close/>
                <a:moveTo>
                  <a:pt x="54852" y="121609"/>
                </a:moveTo>
                <a:lnTo>
                  <a:pt x="58557" y="134023"/>
                </a:lnTo>
                <a:lnTo>
                  <a:pt x="44052" y="138646"/>
                </a:lnTo>
                <a:cubicBezTo>
                  <a:pt x="43356" y="136493"/>
                  <a:pt x="41867" y="132534"/>
                  <a:pt x="39904" y="127594"/>
                </a:cubicBezTo>
                <a:lnTo>
                  <a:pt x="39935" y="127562"/>
                </a:lnTo>
                <a:cubicBezTo>
                  <a:pt x="44306" y="125694"/>
                  <a:pt x="49436" y="123667"/>
                  <a:pt x="54852" y="121609"/>
                </a:cubicBezTo>
                <a:close/>
                <a:moveTo>
                  <a:pt x="209333" y="99250"/>
                </a:moveTo>
                <a:lnTo>
                  <a:pt x="229031" y="99504"/>
                </a:lnTo>
                <a:cubicBezTo>
                  <a:pt x="230140" y="104507"/>
                  <a:pt x="231438" y="110176"/>
                  <a:pt x="232895" y="116573"/>
                </a:cubicBezTo>
                <a:cubicBezTo>
                  <a:pt x="233782" y="120500"/>
                  <a:pt x="234383" y="123097"/>
                  <a:pt x="234447" y="123445"/>
                </a:cubicBezTo>
                <a:cubicBezTo>
                  <a:pt x="234732" y="124775"/>
                  <a:pt x="237012" y="131363"/>
                  <a:pt x="237962" y="134023"/>
                </a:cubicBezTo>
                <a:cubicBezTo>
                  <a:pt x="233592" y="135511"/>
                  <a:pt x="229538" y="137031"/>
                  <a:pt x="227701" y="138140"/>
                </a:cubicBezTo>
                <a:cubicBezTo>
                  <a:pt x="227385" y="138361"/>
                  <a:pt x="227068" y="138583"/>
                  <a:pt x="226783" y="138868"/>
                </a:cubicBezTo>
                <a:lnTo>
                  <a:pt x="219657" y="137538"/>
                </a:lnTo>
                <a:lnTo>
                  <a:pt x="216395" y="131869"/>
                </a:lnTo>
                <a:cubicBezTo>
                  <a:pt x="216364" y="131806"/>
                  <a:pt x="216300" y="131774"/>
                  <a:pt x="216237" y="131774"/>
                </a:cubicBezTo>
                <a:lnTo>
                  <a:pt x="210632" y="130444"/>
                </a:lnTo>
                <a:cubicBezTo>
                  <a:pt x="210613" y="130435"/>
                  <a:pt x="210592" y="130431"/>
                  <a:pt x="210569" y="130431"/>
                </a:cubicBezTo>
                <a:cubicBezTo>
                  <a:pt x="210515" y="130431"/>
                  <a:pt x="210455" y="130453"/>
                  <a:pt x="210410" y="130476"/>
                </a:cubicBezTo>
                <a:lnTo>
                  <a:pt x="208827" y="131838"/>
                </a:lnTo>
                <a:cubicBezTo>
                  <a:pt x="208795" y="131838"/>
                  <a:pt x="208763" y="131901"/>
                  <a:pt x="208732" y="131933"/>
                </a:cubicBezTo>
                <a:cubicBezTo>
                  <a:pt x="207465" y="130793"/>
                  <a:pt x="206546" y="129937"/>
                  <a:pt x="206293" y="129684"/>
                </a:cubicBezTo>
                <a:lnTo>
                  <a:pt x="205976" y="108434"/>
                </a:lnTo>
                <a:lnTo>
                  <a:pt x="207591" y="99250"/>
                </a:lnTo>
                <a:close/>
                <a:moveTo>
                  <a:pt x="172027" y="123635"/>
                </a:moveTo>
                <a:lnTo>
                  <a:pt x="176587" y="137380"/>
                </a:lnTo>
                <a:lnTo>
                  <a:pt x="170064" y="139121"/>
                </a:lnTo>
                <a:lnTo>
                  <a:pt x="167498" y="132629"/>
                </a:lnTo>
                <a:lnTo>
                  <a:pt x="165155" y="126676"/>
                </a:lnTo>
                <a:lnTo>
                  <a:pt x="172027" y="123635"/>
                </a:lnTo>
                <a:close/>
                <a:moveTo>
                  <a:pt x="37814" y="128512"/>
                </a:moveTo>
                <a:cubicBezTo>
                  <a:pt x="38954" y="131426"/>
                  <a:pt x="40030" y="134213"/>
                  <a:pt x="40822" y="136398"/>
                </a:cubicBezTo>
                <a:cubicBezTo>
                  <a:pt x="39777" y="136936"/>
                  <a:pt x="37497" y="137981"/>
                  <a:pt x="34425" y="139375"/>
                </a:cubicBezTo>
                <a:lnTo>
                  <a:pt x="31765" y="131204"/>
                </a:lnTo>
                <a:cubicBezTo>
                  <a:pt x="33697" y="130349"/>
                  <a:pt x="35628" y="129462"/>
                  <a:pt x="37624" y="128576"/>
                </a:cubicBezTo>
                <a:lnTo>
                  <a:pt x="37814" y="128512"/>
                </a:lnTo>
                <a:close/>
                <a:moveTo>
                  <a:pt x="210663" y="130951"/>
                </a:moveTo>
                <a:lnTo>
                  <a:pt x="216079" y="132218"/>
                </a:lnTo>
                <a:lnTo>
                  <a:pt x="219309" y="137760"/>
                </a:lnTo>
                <a:lnTo>
                  <a:pt x="218264" y="140040"/>
                </a:lnTo>
                <a:cubicBezTo>
                  <a:pt x="215445" y="137886"/>
                  <a:pt x="211613" y="134529"/>
                  <a:pt x="209048" y="132218"/>
                </a:cubicBezTo>
                <a:cubicBezTo>
                  <a:pt x="209080" y="132218"/>
                  <a:pt x="209080" y="132186"/>
                  <a:pt x="209112" y="132186"/>
                </a:cubicBezTo>
                <a:lnTo>
                  <a:pt x="210663" y="130951"/>
                </a:lnTo>
                <a:close/>
                <a:moveTo>
                  <a:pt x="251326" y="132186"/>
                </a:moveTo>
                <a:lnTo>
                  <a:pt x="240464" y="142320"/>
                </a:lnTo>
                <a:cubicBezTo>
                  <a:pt x="240401" y="140083"/>
                  <a:pt x="240150" y="137752"/>
                  <a:pt x="239586" y="135920"/>
                </a:cubicBezTo>
                <a:lnTo>
                  <a:pt x="239586" y="135920"/>
                </a:lnTo>
                <a:cubicBezTo>
                  <a:pt x="243922" y="134464"/>
                  <a:pt x="248510" y="133040"/>
                  <a:pt x="251326" y="132186"/>
                </a:cubicBezTo>
                <a:close/>
                <a:moveTo>
                  <a:pt x="219689" y="138013"/>
                </a:moveTo>
                <a:lnTo>
                  <a:pt x="226371" y="139280"/>
                </a:lnTo>
                <a:cubicBezTo>
                  <a:pt x="225516" y="140072"/>
                  <a:pt x="224408" y="141243"/>
                  <a:pt x="223109" y="142700"/>
                </a:cubicBezTo>
                <a:cubicBezTo>
                  <a:pt x="221526" y="142035"/>
                  <a:pt x="220037" y="141243"/>
                  <a:pt x="218612" y="140325"/>
                </a:cubicBezTo>
                <a:lnTo>
                  <a:pt x="219689" y="138013"/>
                </a:lnTo>
                <a:close/>
                <a:moveTo>
                  <a:pt x="31321" y="131394"/>
                </a:moveTo>
                <a:lnTo>
                  <a:pt x="33982" y="139565"/>
                </a:lnTo>
                <a:cubicBezTo>
                  <a:pt x="31860" y="140515"/>
                  <a:pt x="29421" y="141592"/>
                  <a:pt x="26729" y="142795"/>
                </a:cubicBezTo>
                <a:lnTo>
                  <a:pt x="23911" y="134751"/>
                </a:lnTo>
                <a:lnTo>
                  <a:pt x="31321" y="131394"/>
                </a:lnTo>
                <a:close/>
                <a:moveTo>
                  <a:pt x="167182" y="133073"/>
                </a:moveTo>
                <a:lnTo>
                  <a:pt x="169652" y="139375"/>
                </a:lnTo>
                <a:lnTo>
                  <a:pt x="166643" y="142827"/>
                </a:lnTo>
                <a:lnTo>
                  <a:pt x="163540" y="139470"/>
                </a:lnTo>
                <a:lnTo>
                  <a:pt x="161956" y="137760"/>
                </a:lnTo>
                <a:lnTo>
                  <a:pt x="167182" y="133073"/>
                </a:lnTo>
                <a:close/>
                <a:moveTo>
                  <a:pt x="156319" y="106566"/>
                </a:moveTo>
                <a:lnTo>
                  <a:pt x="161956" y="111633"/>
                </a:lnTo>
                <a:lnTo>
                  <a:pt x="161956" y="115148"/>
                </a:lnTo>
                <a:lnTo>
                  <a:pt x="157808" y="113945"/>
                </a:lnTo>
                <a:lnTo>
                  <a:pt x="157713" y="113945"/>
                </a:lnTo>
                <a:lnTo>
                  <a:pt x="153342" y="114958"/>
                </a:lnTo>
                <a:cubicBezTo>
                  <a:pt x="153279" y="114958"/>
                  <a:pt x="153247" y="114990"/>
                  <a:pt x="153216" y="115053"/>
                </a:cubicBezTo>
                <a:lnTo>
                  <a:pt x="150239" y="119202"/>
                </a:lnTo>
                <a:lnTo>
                  <a:pt x="141308" y="124649"/>
                </a:lnTo>
                <a:cubicBezTo>
                  <a:pt x="141245" y="124680"/>
                  <a:pt x="141213" y="124775"/>
                  <a:pt x="141213" y="124839"/>
                </a:cubicBezTo>
                <a:lnTo>
                  <a:pt x="141213" y="130634"/>
                </a:lnTo>
                <a:lnTo>
                  <a:pt x="127690" y="142890"/>
                </a:lnTo>
                <a:lnTo>
                  <a:pt x="114484" y="131711"/>
                </a:lnTo>
                <a:lnTo>
                  <a:pt x="154451" y="110239"/>
                </a:lnTo>
                <a:cubicBezTo>
                  <a:pt x="154514" y="110208"/>
                  <a:pt x="154546" y="110176"/>
                  <a:pt x="154546" y="110113"/>
                </a:cubicBezTo>
                <a:lnTo>
                  <a:pt x="156319" y="106566"/>
                </a:lnTo>
                <a:close/>
                <a:moveTo>
                  <a:pt x="182731" y="118885"/>
                </a:moveTo>
                <a:cubicBezTo>
                  <a:pt x="185550" y="121292"/>
                  <a:pt x="192517" y="127182"/>
                  <a:pt x="204393" y="137316"/>
                </a:cubicBezTo>
                <a:cubicBezTo>
                  <a:pt x="204900" y="137728"/>
                  <a:pt x="205406" y="138140"/>
                  <a:pt x="205913" y="138551"/>
                </a:cubicBezTo>
                <a:lnTo>
                  <a:pt x="205691" y="145582"/>
                </a:lnTo>
                <a:lnTo>
                  <a:pt x="180863" y="123034"/>
                </a:lnTo>
                <a:lnTo>
                  <a:pt x="179469" y="120342"/>
                </a:lnTo>
                <a:lnTo>
                  <a:pt x="182731" y="118885"/>
                </a:lnTo>
                <a:close/>
                <a:moveTo>
                  <a:pt x="206293" y="130317"/>
                </a:moveTo>
                <a:cubicBezTo>
                  <a:pt x="207908" y="131838"/>
                  <a:pt x="214210" y="137538"/>
                  <a:pt x="218201" y="140578"/>
                </a:cubicBezTo>
                <a:cubicBezTo>
                  <a:pt x="219626" y="141560"/>
                  <a:pt x="221177" y="142383"/>
                  <a:pt x="222793" y="143048"/>
                </a:cubicBezTo>
                <a:cubicBezTo>
                  <a:pt x="222096" y="143840"/>
                  <a:pt x="221336" y="144663"/>
                  <a:pt x="220512" y="145614"/>
                </a:cubicBezTo>
                <a:cubicBezTo>
                  <a:pt x="215477" y="142890"/>
                  <a:pt x="210758" y="139660"/>
                  <a:pt x="206388" y="135955"/>
                </a:cubicBezTo>
                <a:lnTo>
                  <a:pt x="206293" y="130317"/>
                </a:lnTo>
                <a:close/>
                <a:moveTo>
                  <a:pt x="23499" y="134909"/>
                </a:moveTo>
                <a:lnTo>
                  <a:pt x="26318" y="142953"/>
                </a:lnTo>
                <a:lnTo>
                  <a:pt x="18939" y="146215"/>
                </a:lnTo>
                <a:lnTo>
                  <a:pt x="16025" y="138298"/>
                </a:lnTo>
                <a:cubicBezTo>
                  <a:pt x="18400" y="137221"/>
                  <a:pt x="20902" y="136081"/>
                  <a:pt x="23499" y="134909"/>
                </a:cubicBezTo>
                <a:close/>
                <a:moveTo>
                  <a:pt x="150872" y="140737"/>
                </a:moveTo>
                <a:lnTo>
                  <a:pt x="153152" y="143397"/>
                </a:lnTo>
                <a:lnTo>
                  <a:pt x="150017" y="146247"/>
                </a:lnTo>
                <a:lnTo>
                  <a:pt x="147737" y="143808"/>
                </a:lnTo>
                <a:lnTo>
                  <a:pt x="150872" y="140737"/>
                </a:lnTo>
                <a:close/>
                <a:moveTo>
                  <a:pt x="157776" y="133896"/>
                </a:moveTo>
                <a:lnTo>
                  <a:pt x="161481" y="137886"/>
                </a:lnTo>
                <a:lnTo>
                  <a:pt x="163096" y="139628"/>
                </a:lnTo>
                <a:lnTo>
                  <a:pt x="156224" y="146247"/>
                </a:lnTo>
                <a:lnTo>
                  <a:pt x="151189" y="140388"/>
                </a:lnTo>
                <a:lnTo>
                  <a:pt x="157776" y="133896"/>
                </a:lnTo>
                <a:close/>
                <a:moveTo>
                  <a:pt x="40980" y="136778"/>
                </a:moveTo>
                <a:cubicBezTo>
                  <a:pt x="41456" y="137981"/>
                  <a:pt x="41867" y="139216"/>
                  <a:pt x="42216" y="140452"/>
                </a:cubicBezTo>
                <a:cubicBezTo>
                  <a:pt x="42437" y="141528"/>
                  <a:pt x="42437" y="142605"/>
                  <a:pt x="42311" y="143713"/>
                </a:cubicBezTo>
                <a:lnTo>
                  <a:pt x="36673" y="146310"/>
                </a:lnTo>
                <a:lnTo>
                  <a:pt x="34552" y="139818"/>
                </a:lnTo>
                <a:cubicBezTo>
                  <a:pt x="38257" y="138140"/>
                  <a:pt x="40094" y="137253"/>
                  <a:pt x="40980" y="136778"/>
                </a:cubicBezTo>
                <a:close/>
                <a:moveTo>
                  <a:pt x="94755" y="130064"/>
                </a:moveTo>
                <a:lnTo>
                  <a:pt x="94755" y="130381"/>
                </a:lnTo>
                <a:lnTo>
                  <a:pt x="91303" y="147197"/>
                </a:lnTo>
                <a:lnTo>
                  <a:pt x="89307" y="147545"/>
                </a:lnTo>
                <a:lnTo>
                  <a:pt x="88927" y="144663"/>
                </a:lnTo>
                <a:cubicBezTo>
                  <a:pt x="88896" y="144663"/>
                  <a:pt x="88896" y="144632"/>
                  <a:pt x="88896" y="144600"/>
                </a:cubicBezTo>
                <a:lnTo>
                  <a:pt x="83892" y="134434"/>
                </a:lnTo>
                <a:lnTo>
                  <a:pt x="94755" y="130064"/>
                </a:lnTo>
                <a:close/>
                <a:moveTo>
                  <a:pt x="239166" y="136050"/>
                </a:moveTo>
                <a:cubicBezTo>
                  <a:pt x="239767" y="137950"/>
                  <a:pt x="239989" y="140483"/>
                  <a:pt x="240052" y="142763"/>
                </a:cubicBezTo>
                <a:cubicBezTo>
                  <a:pt x="240052" y="142795"/>
                  <a:pt x="240052" y="142795"/>
                  <a:pt x="240052" y="142827"/>
                </a:cubicBezTo>
                <a:cubicBezTo>
                  <a:pt x="240116" y="144695"/>
                  <a:pt x="240052" y="146564"/>
                  <a:pt x="239862" y="148432"/>
                </a:cubicBezTo>
                <a:cubicBezTo>
                  <a:pt x="239356" y="148305"/>
                  <a:pt x="238152" y="147957"/>
                  <a:pt x="236537" y="147450"/>
                </a:cubicBezTo>
                <a:cubicBezTo>
                  <a:pt x="236537" y="147419"/>
                  <a:pt x="236537" y="147419"/>
                  <a:pt x="236537" y="147387"/>
                </a:cubicBezTo>
                <a:lnTo>
                  <a:pt x="235777" y="140990"/>
                </a:lnTo>
                <a:cubicBezTo>
                  <a:pt x="235763" y="140847"/>
                  <a:pt x="235658" y="140782"/>
                  <a:pt x="235554" y="140782"/>
                </a:cubicBezTo>
                <a:cubicBezTo>
                  <a:pt x="235427" y="140782"/>
                  <a:pt x="235299" y="140879"/>
                  <a:pt x="235334" y="141053"/>
                </a:cubicBezTo>
                <a:lnTo>
                  <a:pt x="236062" y="147292"/>
                </a:lnTo>
                <a:cubicBezTo>
                  <a:pt x="233117" y="146374"/>
                  <a:pt x="228968" y="145012"/>
                  <a:pt x="225358" y="143587"/>
                </a:cubicBezTo>
                <a:cubicBezTo>
                  <a:pt x="227068" y="141718"/>
                  <a:pt x="228303" y="140452"/>
                  <a:pt x="228905" y="140103"/>
                </a:cubicBezTo>
                <a:cubicBezTo>
                  <a:pt x="230678" y="139058"/>
                  <a:pt x="234764" y="137538"/>
                  <a:pt x="239166" y="136050"/>
                </a:cubicBezTo>
                <a:close/>
                <a:moveTo>
                  <a:pt x="58557" y="135004"/>
                </a:moveTo>
                <a:lnTo>
                  <a:pt x="60932" y="145550"/>
                </a:lnTo>
                <a:lnTo>
                  <a:pt x="58082" y="146374"/>
                </a:lnTo>
                <a:lnTo>
                  <a:pt x="49563" y="148749"/>
                </a:lnTo>
                <a:lnTo>
                  <a:pt x="47599" y="141845"/>
                </a:lnTo>
                <a:cubicBezTo>
                  <a:pt x="47568" y="141782"/>
                  <a:pt x="47504" y="141718"/>
                  <a:pt x="47441" y="141687"/>
                </a:cubicBezTo>
                <a:lnTo>
                  <a:pt x="44654" y="141212"/>
                </a:lnTo>
                <a:cubicBezTo>
                  <a:pt x="44622" y="140768"/>
                  <a:pt x="44559" y="140388"/>
                  <a:pt x="44464" y="140008"/>
                </a:cubicBezTo>
                <a:cubicBezTo>
                  <a:pt x="44464" y="139881"/>
                  <a:pt x="44401" y="139723"/>
                  <a:pt x="44337" y="139501"/>
                </a:cubicBezTo>
                <a:lnTo>
                  <a:pt x="58557" y="135004"/>
                </a:lnTo>
                <a:close/>
                <a:moveTo>
                  <a:pt x="34140" y="140008"/>
                </a:moveTo>
                <a:lnTo>
                  <a:pt x="36262" y="146500"/>
                </a:lnTo>
                <a:lnTo>
                  <a:pt x="29200" y="149762"/>
                </a:lnTo>
                <a:lnTo>
                  <a:pt x="26919" y="143238"/>
                </a:lnTo>
                <a:cubicBezTo>
                  <a:pt x="29865" y="141908"/>
                  <a:pt x="32240" y="140863"/>
                  <a:pt x="34140" y="140008"/>
                </a:cubicBezTo>
                <a:close/>
                <a:moveTo>
                  <a:pt x="15614" y="138520"/>
                </a:moveTo>
                <a:lnTo>
                  <a:pt x="18527" y="146405"/>
                </a:lnTo>
                <a:lnTo>
                  <a:pt x="9565" y="150332"/>
                </a:lnTo>
                <a:lnTo>
                  <a:pt x="6620" y="142637"/>
                </a:lnTo>
                <a:cubicBezTo>
                  <a:pt x="9248" y="141433"/>
                  <a:pt x="12288" y="140040"/>
                  <a:pt x="15614" y="138520"/>
                </a:cubicBezTo>
                <a:close/>
                <a:moveTo>
                  <a:pt x="175954" y="147197"/>
                </a:moveTo>
                <a:lnTo>
                  <a:pt x="176714" y="149572"/>
                </a:lnTo>
                <a:lnTo>
                  <a:pt x="173167" y="150681"/>
                </a:lnTo>
                <a:lnTo>
                  <a:pt x="172724" y="147957"/>
                </a:lnTo>
                <a:lnTo>
                  <a:pt x="175954" y="147197"/>
                </a:lnTo>
                <a:close/>
                <a:moveTo>
                  <a:pt x="103337" y="144917"/>
                </a:moveTo>
                <a:lnTo>
                  <a:pt x="106124" y="145994"/>
                </a:lnTo>
                <a:lnTo>
                  <a:pt x="106757" y="150712"/>
                </a:lnTo>
                <a:lnTo>
                  <a:pt x="106757" y="150712"/>
                </a:lnTo>
                <a:lnTo>
                  <a:pt x="103337" y="150206"/>
                </a:lnTo>
                <a:lnTo>
                  <a:pt x="103337" y="144917"/>
                </a:lnTo>
                <a:close/>
                <a:moveTo>
                  <a:pt x="83449" y="134593"/>
                </a:moveTo>
                <a:lnTo>
                  <a:pt x="88452" y="144790"/>
                </a:lnTo>
                <a:lnTo>
                  <a:pt x="88864" y="147640"/>
                </a:lnTo>
                <a:lnTo>
                  <a:pt x="82055" y="148812"/>
                </a:lnTo>
                <a:lnTo>
                  <a:pt x="82024" y="148844"/>
                </a:lnTo>
                <a:lnTo>
                  <a:pt x="78825" y="150174"/>
                </a:lnTo>
                <a:lnTo>
                  <a:pt x="74138" y="150712"/>
                </a:lnTo>
                <a:lnTo>
                  <a:pt x="71161" y="139533"/>
                </a:lnTo>
                <a:lnTo>
                  <a:pt x="83449" y="134593"/>
                </a:lnTo>
                <a:close/>
                <a:moveTo>
                  <a:pt x="42216" y="144252"/>
                </a:moveTo>
                <a:lnTo>
                  <a:pt x="42216" y="144252"/>
                </a:lnTo>
                <a:cubicBezTo>
                  <a:pt x="41709" y="146564"/>
                  <a:pt x="40379" y="148780"/>
                  <a:pt x="38130" y="150776"/>
                </a:cubicBezTo>
                <a:lnTo>
                  <a:pt x="36832" y="146754"/>
                </a:lnTo>
                <a:lnTo>
                  <a:pt x="42216" y="144252"/>
                </a:lnTo>
                <a:close/>
                <a:moveTo>
                  <a:pt x="200371" y="141370"/>
                </a:moveTo>
                <a:lnTo>
                  <a:pt x="205691" y="146184"/>
                </a:lnTo>
                <a:lnTo>
                  <a:pt x="205533" y="151757"/>
                </a:lnTo>
                <a:lnTo>
                  <a:pt x="197362" y="145297"/>
                </a:lnTo>
                <a:lnTo>
                  <a:pt x="200371" y="141370"/>
                </a:lnTo>
                <a:close/>
                <a:moveTo>
                  <a:pt x="179026" y="143080"/>
                </a:moveTo>
                <a:lnTo>
                  <a:pt x="179818" y="148305"/>
                </a:lnTo>
                <a:lnTo>
                  <a:pt x="177126" y="149414"/>
                </a:lnTo>
                <a:lnTo>
                  <a:pt x="176334" y="146849"/>
                </a:lnTo>
                <a:cubicBezTo>
                  <a:pt x="176307" y="146766"/>
                  <a:pt x="176208" y="146684"/>
                  <a:pt x="176120" y="146684"/>
                </a:cubicBezTo>
                <a:cubicBezTo>
                  <a:pt x="176107" y="146684"/>
                  <a:pt x="176093" y="146686"/>
                  <a:pt x="176081" y="146690"/>
                </a:cubicBezTo>
                <a:lnTo>
                  <a:pt x="172439" y="147577"/>
                </a:lnTo>
                <a:cubicBezTo>
                  <a:pt x="172312" y="147577"/>
                  <a:pt x="172249" y="147704"/>
                  <a:pt x="172249" y="147830"/>
                </a:cubicBezTo>
                <a:lnTo>
                  <a:pt x="172755" y="150839"/>
                </a:lnTo>
                <a:lnTo>
                  <a:pt x="169652" y="151821"/>
                </a:lnTo>
                <a:lnTo>
                  <a:pt x="167752" y="145867"/>
                </a:lnTo>
                <a:lnTo>
                  <a:pt x="179026" y="143080"/>
                </a:lnTo>
                <a:close/>
                <a:moveTo>
                  <a:pt x="69768" y="126992"/>
                </a:moveTo>
                <a:lnTo>
                  <a:pt x="73473" y="138108"/>
                </a:lnTo>
                <a:lnTo>
                  <a:pt x="70813" y="139185"/>
                </a:lnTo>
                <a:cubicBezTo>
                  <a:pt x="70718" y="139216"/>
                  <a:pt x="70654" y="139343"/>
                  <a:pt x="70686" y="139470"/>
                </a:cubicBezTo>
                <a:lnTo>
                  <a:pt x="73695" y="150776"/>
                </a:lnTo>
                <a:lnTo>
                  <a:pt x="63339" y="151979"/>
                </a:lnTo>
                <a:lnTo>
                  <a:pt x="59349" y="134276"/>
                </a:lnTo>
                <a:cubicBezTo>
                  <a:pt x="59317" y="134149"/>
                  <a:pt x="59254" y="134054"/>
                  <a:pt x="59127" y="133991"/>
                </a:cubicBezTo>
                <a:cubicBezTo>
                  <a:pt x="59095" y="133959"/>
                  <a:pt x="59064" y="133959"/>
                  <a:pt x="59000" y="133959"/>
                </a:cubicBezTo>
                <a:lnTo>
                  <a:pt x="58113" y="130919"/>
                </a:lnTo>
                <a:lnTo>
                  <a:pt x="69768" y="126992"/>
                </a:lnTo>
                <a:close/>
                <a:moveTo>
                  <a:pt x="225009" y="143967"/>
                </a:moveTo>
                <a:cubicBezTo>
                  <a:pt x="230995" y="146342"/>
                  <a:pt x="238374" y="148495"/>
                  <a:pt x="239767" y="148907"/>
                </a:cubicBezTo>
                <a:lnTo>
                  <a:pt x="238754" y="152517"/>
                </a:lnTo>
                <a:lnTo>
                  <a:pt x="236569" y="152011"/>
                </a:lnTo>
                <a:cubicBezTo>
                  <a:pt x="231723" y="150744"/>
                  <a:pt x="227036" y="148970"/>
                  <a:pt x="222571" y="146722"/>
                </a:cubicBezTo>
                <a:cubicBezTo>
                  <a:pt x="223458" y="145709"/>
                  <a:pt x="224281" y="144790"/>
                  <a:pt x="225009" y="143967"/>
                </a:cubicBezTo>
                <a:close/>
                <a:moveTo>
                  <a:pt x="61027" y="145994"/>
                </a:moveTo>
                <a:lnTo>
                  <a:pt x="62452" y="152264"/>
                </a:lnTo>
                <a:lnTo>
                  <a:pt x="60647" y="152929"/>
                </a:lnTo>
                <a:lnTo>
                  <a:pt x="58462" y="146722"/>
                </a:lnTo>
                <a:lnTo>
                  <a:pt x="61027" y="145994"/>
                </a:lnTo>
                <a:close/>
                <a:moveTo>
                  <a:pt x="153437" y="143745"/>
                </a:moveTo>
                <a:lnTo>
                  <a:pt x="155876" y="146564"/>
                </a:lnTo>
                <a:lnTo>
                  <a:pt x="149099" y="153087"/>
                </a:lnTo>
                <a:lnTo>
                  <a:pt x="144095" y="147419"/>
                </a:lnTo>
                <a:lnTo>
                  <a:pt x="147420" y="144125"/>
                </a:lnTo>
                <a:lnTo>
                  <a:pt x="149859" y="146754"/>
                </a:lnTo>
                <a:cubicBezTo>
                  <a:pt x="149890" y="146785"/>
                  <a:pt x="149954" y="146817"/>
                  <a:pt x="150017" y="146817"/>
                </a:cubicBezTo>
                <a:cubicBezTo>
                  <a:pt x="150080" y="146817"/>
                  <a:pt x="150144" y="146785"/>
                  <a:pt x="150175" y="146754"/>
                </a:cubicBezTo>
                <a:lnTo>
                  <a:pt x="153437" y="143745"/>
                </a:lnTo>
                <a:close/>
                <a:moveTo>
                  <a:pt x="179026" y="120532"/>
                </a:moveTo>
                <a:lnTo>
                  <a:pt x="180483" y="123287"/>
                </a:lnTo>
                <a:cubicBezTo>
                  <a:pt x="180483" y="123319"/>
                  <a:pt x="180514" y="123350"/>
                  <a:pt x="180514" y="123350"/>
                </a:cubicBezTo>
                <a:lnTo>
                  <a:pt x="200023" y="141085"/>
                </a:lnTo>
                <a:lnTo>
                  <a:pt x="196982" y="145012"/>
                </a:lnTo>
                <a:lnTo>
                  <a:pt x="188558" y="138330"/>
                </a:lnTo>
                <a:cubicBezTo>
                  <a:pt x="188513" y="138307"/>
                  <a:pt x="188469" y="138297"/>
                  <a:pt x="188427" y="138297"/>
                </a:cubicBezTo>
                <a:cubicBezTo>
                  <a:pt x="188350" y="138297"/>
                  <a:pt x="188283" y="138332"/>
                  <a:pt x="188242" y="138393"/>
                </a:cubicBezTo>
                <a:cubicBezTo>
                  <a:pt x="188147" y="138488"/>
                  <a:pt x="188178" y="138615"/>
                  <a:pt x="188273" y="138710"/>
                </a:cubicBezTo>
                <a:lnTo>
                  <a:pt x="205216" y="152106"/>
                </a:lnTo>
                <a:lnTo>
                  <a:pt x="199516" y="153151"/>
                </a:lnTo>
                <a:lnTo>
                  <a:pt x="184916" y="139406"/>
                </a:lnTo>
                <a:lnTo>
                  <a:pt x="183555" y="135701"/>
                </a:lnTo>
                <a:lnTo>
                  <a:pt x="176619" y="121609"/>
                </a:lnTo>
                <a:lnTo>
                  <a:pt x="179026" y="120532"/>
                </a:lnTo>
                <a:close/>
                <a:moveTo>
                  <a:pt x="206356" y="138900"/>
                </a:moveTo>
                <a:cubicBezTo>
                  <a:pt x="210283" y="142098"/>
                  <a:pt x="214495" y="144949"/>
                  <a:pt x="218961" y="147419"/>
                </a:cubicBezTo>
                <a:cubicBezTo>
                  <a:pt x="217472" y="149160"/>
                  <a:pt x="215825" y="151092"/>
                  <a:pt x="214084" y="153214"/>
                </a:cubicBezTo>
                <a:lnTo>
                  <a:pt x="206135" y="145994"/>
                </a:lnTo>
                <a:lnTo>
                  <a:pt x="206356" y="138900"/>
                </a:lnTo>
                <a:close/>
                <a:moveTo>
                  <a:pt x="284452" y="144822"/>
                </a:moveTo>
                <a:cubicBezTo>
                  <a:pt x="284357" y="145107"/>
                  <a:pt x="284262" y="145329"/>
                  <a:pt x="284199" y="145487"/>
                </a:cubicBezTo>
                <a:cubicBezTo>
                  <a:pt x="283661" y="146754"/>
                  <a:pt x="282330" y="149826"/>
                  <a:pt x="280779" y="153372"/>
                </a:cubicBezTo>
                <a:cubicBezTo>
                  <a:pt x="279379" y="153143"/>
                  <a:pt x="277967" y="153037"/>
                  <a:pt x="276549" y="153037"/>
                </a:cubicBezTo>
                <a:cubicBezTo>
                  <a:pt x="275817" y="153037"/>
                  <a:pt x="275083" y="153065"/>
                  <a:pt x="274350" y="153119"/>
                </a:cubicBezTo>
                <a:cubicBezTo>
                  <a:pt x="279544" y="151124"/>
                  <a:pt x="282425" y="148084"/>
                  <a:pt x="284452" y="144822"/>
                </a:cubicBezTo>
                <a:close/>
                <a:moveTo>
                  <a:pt x="18685" y="146880"/>
                </a:moveTo>
                <a:lnTo>
                  <a:pt x="20586" y="152074"/>
                </a:lnTo>
                <a:lnTo>
                  <a:pt x="16817" y="153404"/>
                </a:lnTo>
                <a:lnTo>
                  <a:pt x="14885" y="148495"/>
                </a:lnTo>
                <a:lnTo>
                  <a:pt x="17419" y="147387"/>
                </a:lnTo>
                <a:lnTo>
                  <a:pt x="18685" y="146880"/>
                </a:lnTo>
                <a:close/>
                <a:moveTo>
                  <a:pt x="258800" y="125979"/>
                </a:moveTo>
                <a:lnTo>
                  <a:pt x="264342" y="131236"/>
                </a:lnTo>
                <a:lnTo>
                  <a:pt x="253860" y="145519"/>
                </a:lnTo>
                <a:cubicBezTo>
                  <a:pt x="253828" y="145519"/>
                  <a:pt x="253828" y="145550"/>
                  <a:pt x="253797" y="145582"/>
                </a:cubicBezTo>
                <a:lnTo>
                  <a:pt x="251358" y="153752"/>
                </a:lnTo>
                <a:cubicBezTo>
                  <a:pt x="247399" y="153562"/>
                  <a:pt x="243884" y="153309"/>
                  <a:pt x="241921" y="153056"/>
                </a:cubicBezTo>
                <a:cubicBezTo>
                  <a:pt x="241382" y="152992"/>
                  <a:pt x="240464" y="152866"/>
                  <a:pt x="239197" y="152612"/>
                </a:cubicBezTo>
                <a:cubicBezTo>
                  <a:pt x="239799" y="150491"/>
                  <a:pt x="240211" y="148939"/>
                  <a:pt x="240242" y="148780"/>
                </a:cubicBezTo>
                <a:cubicBezTo>
                  <a:pt x="240464" y="146849"/>
                  <a:pt x="240527" y="144854"/>
                  <a:pt x="240496" y="142890"/>
                </a:cubicBezTo>
                <a:lnTo>
                  <a:pt x="252308" y="131869"/>
                </a:lnTo>
                <a:cubicBezTo>
                  <a:pt x="253448" y="131553"/>
                  <a:pt x="254113" y="131363"/>
                  <a:pt x="254145" y="131331"/>
                </a:cubicBezTo>
                <a:cubicBezTo>
                  <a:pt x="254398" y="131268"/>
                  <a:pt x="254588" y="131141"/>
                  <a:pt x="254715" y="130951"/>
                </a:cubicBezTo>
                <a:lnTo>
                  <a:pt x="258800" y="125979"/>
                </a:lnTo>
                <a:close/>
                <a:moveTo>
                  <a:pt x="118696" y="145550"/>
                </a:moveTo>
                <a:lnTo>
                  <a:pt x="125030" y="151029"/>
                </a:lnTo>
                <a:lnTo>
                  <a:pt x="122022" y="153879"/>
                </a:lnTo>
                <a:lnTo>
                  <a:pt x="116321" y="147830"/>
                </a:lnTo>
                <a:lnTo>
                  <a:pt x="118696" y="145550"/>
                </a:lnTo>
                <a:close/>
                <a:moveTo>
                  <a:pt x="91493" y="147640"/>
                </a:moveTo>
                <a:lnTo>
                  <a:pt x="93868" y="148020"/>
                </a:lnTo>
                <a:lnTo>
                  <a:pt x="94818" y="149572"/>
                </a:lnTo>
                <a:lnTo>
                  <a:pt x="91588" y="151282"/>
                </a:lnTo>
                <a:lnTo>
                  <a:pt x="85824" y="154481"/>
                </a:lnTo>
                <a:lnTo>
                  <a:pt x="82467" y="149224"/>
                </a:lnTo>
                <a:lnTo>
                  <a:pt x="91493" y="147640"/>
                </a:lnTo>
                <a:close/>
                <a:moveTo>
                  <a:pt x="28946" y="150396"/>
                </a:moveTo>
                <a:lnTo>
                  <a:pt x="30245" y="154069"/>
                </a:lnTo>
                <a:lnTo>
                  <a:pt x="27743" y="154956"/>
                </a:lnTo>
                <a:lnTo>
                  <a:pt x="26381" y="151631"/>
                </a:lnTo>
                <a:lnTo>
                  <a:pt x="28946" y="150396"/>
                </a:lnTo>
                <a:close/>
                <a:moveTo>
                  <a:pt x="218074" y="152042"/>
                </a:moveTo>
                <a:lnTo>
                  <a:pt x="223553" y="153594"/>
                </a:lnTo>
                <a:lnTo>
                  <a:pt x="222888" y="155938"/>
                </a:lnTo>
                <a:lnTo>
                  <a:pt x="216364" y="154037"/>
                </a:lnTo>
                <a:lnTo>
                  <a:pt x="218074" y="152042"/>
                </a:lnTo>
                <a:close/>
                <a:moveTo>
                  <a:pt x="95071" y="149952"/>
                </a:moveTo>
                <a:lnTo>
                  <a:pt x="99030" y="156381"/>
                </a:lnTo>
                <a:lnTo>
                  <a:pt x="99030" y="156381"/>
                </a:lnTo>
                <a:lnTo>
                  <a:pt x="95103" y="156254"/>
                </a:lnTo>
                <a:lnTo>
                  <a:pt x="92031" y="151567"/>
                </a:lnTo>
                <a:lnTo>
                  <a:pt x="95071" y="149952"/>
                </a:lnTo>
                <a:close/>
                <a:moveTo>
                  <a:pt x="57987" y="146849"/>
                </a:moveTo>
                <a:lnTo>
                  <a:pt x="60204" y="153119"/>
                </a:lnTo>
                <a:lnTo>
                  <a:pt x="55200" y="155019"/>
                </a:lnTo>
                <a:lnTo>
                  <a:pt x="51843" y="156634"/>
                </a:lnTo>
                <a:lnTo>
                  <a:pt x="49689" y="149160"/>
                </a:lnTo>
                <a:lnTo>
                  <a:pt x="57987" y="146849"/>
                </a:lnTo>
                <a:close/>
                <a:moveTo>
                  <a:pt x="221019" y="148527"/>
                </a:moveTo>
                <a:cubicBezTo>
                  <a:pt x="226435" y="151346"/>
                  <a:pt x="232198" y="153436"/>
                  <a:pt x="238152" y="154734"/>
                </a:cubicBezTo>
                <a:lnTo>
                  <a:pt x="237519" y="157046"/>
                </a:lnTo>
                <a:lnTo>
                  <a:pt x="218391" y="151662"/>
                </a:lnTo>
                <a:cubicBezTo>
                  <a:pt x="219309" y="150554"/>
                  <a:pt x="220196" y="149509"/>
                  <a:pt x="221019" y="148527"/>
                </a:cubicBezTo>
                <a:close/>
                <a:moveTo>
                  <a:pt x="104509" y="118790"/>
                </a:moveTo>
                <a:lnTo>
                  <a:pt x="105839" y="123382"/>
                </a:lnTo>
                <a:cubicBezTo>
                  <a:pt x="105839" y="123414"/>
                  <a:pt x="105870" y="123414"/>
                  <a:pt x="105902" y="123445"/>
                </a:cubicBezTo>
                <a:lnTo>
                  <a:pt x="109987" y="128259"/>
                </a:lnTo>
                <a:lnTo>
                  <a:pt x="107296" y="135480"/>
                </a:lnTo>
                <a:lnTo>
                  <a:pt x="105395" y="135004"/>
                </a:lnTo>
                <a:cubicBezTo>
                  <a:pt x="105364" y="134989"/>
                  <a:pt x="105332" y="134981"/>
                  <a:pt x="105300" y="134981"/>
                </a:cubicBezTo>
                <a:cubicBezTo>
                  <a:pt x="105269" y="134981"/>
                  <a:pt x="105237" y="134989"/>
                  <a:pt x="105205" y="135004"/>
                </a:cubicBezTo>
                <a:cubicBezTo>
                  <a:pt x="105142" y="135036"/>
                  <a:pt x="105110" y="135099"/>
                  <a:pt x="105110" y="135163"/>
                </a:cubicBezTo>
                <a:lnTo>
                  <a:pt x="102894" y="144537"/>
                </a:lnTo>
                <a:cubicBezTo>
                  <a:pt x="102862" y="144568"/>
                  <a:pt x="102862" y="144568"/>
                  <a:pt x="102894" y="144600"/>
                </a:cubicBezTo>
                <a:lnTo>
                  <a:pt x="102894" y="154101"/>
                </a:lnTo>
                <a:lnTo>
                  <a:pt x="100202" y="157394"/>
                </a:lnTo>
                <a:lnTo>
                  <a:pt x="95451" y="149731"/>
                </a:lnTo>
                <a:lnTo>
                  <a:pt x="97193" y="148812"/>
                </a:lnTo>
                <a:cubicBezTo>
                  <a:pt x="97256" y="148780"/>
                  <a:pt x="97320" y="148717"/>
                  <a:pt x="97320" y="148654"/>
                </a:cubicBezTo>
                <a:lnTo>
                  <a:pt x="97700" y="143935"/>
                </a:lnTo>
                <a:lnTo>
                  <a:pt x="100962" y="142542"/>
                </a:lnTo>
                <a:cubicBezTo>
                  <a:pt x="101234" y="142460"/>
                  <a:pt x="101108" y="142098"/>
                  <a:pt x="100887" y="142098"/>
                </a:cubicBezTo>
                <a:cubicBezTo>
                  <a:pt x="100851" y="142098"/>
                  <a:pt x="100812" y="142108"/>
                  <a:pt x="100772" y="142130"/>
                </a:cubicBezTo>
                <a:lnTo>
                  <a:pt x="97415" y="143555"/>
                </a:lnTo>
                <a:cubicBezTo>
                  <a:pt x="97320" y="143587"/>
                  <a:pt x="97256" y="143682"/>
                  <a:pt x="97256" y="143745"/>
                </a:cubicBezTo>
                <a:lnTo>
                  <a:pt x="96876" y="148495"/>
                </a:lnTo>
                <a:lnTo>
                  <a:pt x="95230" y="149350"/>
                </a:lnTo>
                <a:lnTo>
                  <a:pt x="94216" y="147704"/>
                </a:lnTo>
                <a:cubicBezTo>
                  <a:pt x="94153" y="147672"/>
                  <a:pt x="94121" y="147609"/>
                  <a:pt x="94058" y="147609"/>
                </a:cubicBezTo>
                <a:lnTo>
                  <a:pt x="91746" y="147229"/>
                </a:lnTo>
                <a:lnTo>
                  <a:pt x="95198" y="130444"/>
                </a:lnTo>
                <a:cubicBezTo>
                  <a:pt x="95198" y="130412"/>
                  <a:pt x="95198" y="130412"/>
                  <a:pt x="95198" y="130381"/>
                </a:cubicBezTo>
                <a:lnTo>
                  <a:pt x="95166" y="129842"/>
                </a:lnTo>
                <a:cubicBezTo>
                  <a:pt x="95198" y="129779"/>
                  <a:pt x="95198" y="129716"/>
                  <a:pt x="95166" y="129652"/>
                </a:cubicBezTo>
                <a:cubicBezTo>
                  <a:pt x="95166" y="129621"/>
                  <a:pt x="95166" y="129621"/>
                  <a:pt x="95135" y="129589"/>
                </a:cubicBezTo>
                <a:lnTo>
                  <a:pt x="94913" y="125630"/>
                </a:lnTo>
                <a:cubicBezTo>
                  <a:pt x="94913" y="125599"/>
                  <a:pt x="94913" y="125567"/>
                  <a:pt x="94881" y="125535"/>
                </a:cubicBezTo>
                <a:lnTo>
                  <a:pt x="92031" y="120373"/>
                </a:lnTo>
                <a:lnTo>
                  <a:pt x="104509" y="118790"/>
                </a:lnTo>
                <a:close/>
                <a:moveTo>
                  <a:pt x="157744" y="114420"/>
                </a:moveTo>
                <a:lnTo>
                  <a:pt x="161988" y="115655"/>
                </a:lnTo>
                <a:lnTo>
                  <a:pt x="162463" y="117492"/>
                </a:lnTo>
                <a:lnTo>
                  <a:pt x="164585" y="126454"/>
                </a:lnTo>
                <a:lnTo>
                  <a:pt x="147262" y="143618"/>
                </a:lnTo>
                <a:lnTo>
                  <a:pt x="136178" y="154639"/>
                </a:lnTo>
                <a:lnTo>
                  <a:pt x="130826" y="159136"/>
                </a:lnTo>
                <a:lnTo>
                  <a:pt x="129242" y="154132"/>
                </a:lnTo>
                <a:cubicBezTo>
                  <a:pt x="129242" y="154101"/>
                  <a:pt x="129211" y="154069"/>
                  <a:pt x="129179" y="154037"/>
                </a:cubicBezTo>
                <a:lnTo>
                  <a:pt x="125695" y="151029"/>
                </a:lnTo>
                <a:lnTo>
                  <a:pt x="130984" y="146025"/>
                </a:lnTo>
                <a:cubicBezTo>
                  <a:pt x="131016" y="145962"/>
                  <a:pt x="131047" y="145930"/>
                  <a:pt x="131047" y="145867"/>
                </a:cubicBezTo>
                <a:cubicBezTo>
                  <a:pt x="131047" y="145772"/>
                  <a:pt x="131016" y="145709"/>
                  <a:pt x="130984" y="145677"/>
                </a:cubicBezTo>
                <a:lnTo>
                  <a:pt x="128007" y="143175"/>
                </a:lnTo>
                <a:lnTo>
                  <a:pt x="141561" y="130919"/>
                </a:lnTo>
                <a:cubicBezTo>
                  <a:pt x="141625" y="130856"/>
                  <a:pt x="141625" y="130793"/>
                  <a:pt x="141625" y="130729"/>
                </a:cubicBezTo>
                <a:lnTo>
                  <a:pt x="141625" y="124965"/>
                </a:lnTo>
                <a:lnTo>
                  <a:pt x="150524" y="119582"/>
                </a:lnTo>
                <a:cubicBezTo>
                  <a:pt x="150555" y="119550"/>
                  <a:pt x="150555" y="119550"/>
                  <a:pt x="150587" y="119518"/>
                </a:cubicBezTo>
                <a:lnTo>
                  <a:pt x="153532" y="115370"/>
                </a:lnTo>
                <a:lnTo>
                  <a:pt x="157744" y="114420"/>
                </a:lnTo>
                <a:close/>
                <a:moveTo>
                  <a:pt x="36420" y="146944"/>
                </a:moveTo>
                <a:lnTo>
                  <a:pt x="37750" y="151092"/>
                </a:lnTo>
                <a:cubicBezTo>
                  <a:pt x="37592" y="151251"/>
                  <a:pt x="37402" y="151409"/>
                  <a:pt x="37212" y="151567"/>
                </a:cubicBezTo>
                <a:cubicBezTo>
                  <a:pt x="34995" y="153341"/>
                  <a:pt x="33760" y="155684"/>
                  <a:pt x="33443" y="159295"/>
                </a:cubicBezTo>
                <a:lnTo>
                  <a:pt x="32652" y="159580"/>
                </a:lnTo>
                <a:lnTo>
                  <a:pt x="29358" y="150206"/>
                </a:lnTo>
                <a:lnTo>
                  <a:pt x="36420" y="146944"/>
                </a:lnTo>
                <a:close/>
                <a:moveTo>
                  <a:pt x="181021" y="153721"/>
                </a:moveTo>
                <a:lnTo>
                  <a:pt x="182003" y="157394"/>
                </a:lnTo>
                <a:lnTo>
                  <a:pt x="172217" y="159928"/>
                </a:lnTo>
                <a:lnTo>
                  <a:pt x="171077" y="156381"/>
                </a:lnTo>
                <a:lnTo>
                  <a:pt x="181021" y="153721"/>
                </a:lnTo>
                <a:close/>
                <a:moveTo>
                  <a:pt x="223996" y="153721"/>
                </a:moveTo>
                <a:lnTo>
                  <a:pt x="237392" y="157489"/>
                </a:lnTo>
                <a:cubicBezTo>
                  <a:pt x="237170" y="158313"/>
                  <a:pt x="236949" y="159136"/>
                  <a:pt x="236727" y="159928"/>
                </a:cubicBezTo>
                <a:lnTo>
                  <a:pt x="223331" y="156064"/>
                </a:lnTo>
                <a:lnTo>
                  <a:pt x="223996" y="153721"/>
                </a:lnTo>
                <a:close/>
                <a:moveTo>
                  <a:pt x="91619" y="151789"/>
                </a:moveTo>
                <a:lnTo>
                  <a:pt x="94660" y="156381"/>
                </a:lnTo>
                <a:lnTo>
                  <a:pt x="86806" y="160245"/>
                </a:lnTo>
                <a:lnTo>
                  <a:pt x="84209" y="156634"/>
                </a:lnTo>
                <a:lnTo>
                  <a:pt x="85887" y="154988"/>
                </a:lnTo>
                <a:lnTo>
                  <a:pt x="91619" y="151789"/>
                </a:lnTo>
                <a:close/>
                <a:moveTo>
                  <a:pt x="143747" y="147767"/>
                </a:moveTo>
                <a:lnTo>
                  <a:pt x="148750" y="153404"/>
                </a:lnTo>
                <a:lnTo>
                  <a:pt x="143557" y="158439"/>
                </a:lnTo>
                <a:cubicBezTo>
                  <a:pt x="143520" y="158415"/>
                  <a:pt x="143484" y="158405"/>
                  <a:pt x="143449" y="158405"/>
                </a:cubicBezTo>
                <a:cubicBezTo>
                  <a:pt x="143394" y="158405"/>
                  <a:pt x="143342" y="158432"/>
                  <a:pt x="143303" y="158471"/>
                </a:cubicBezTo>
                <a:cubicBezTo>
                  <a:pt x="143240" y="158534"/>
                  <a:pt x="143208" y="158629"/>
                  <a:pt x="143240" y="158724"/>
                </a:cubicBezTo>
                <a:lnTo>
                  <a:pt x="141466" y="160435"/>
                </a:lnTo>
                <a:lnTo>
                  <a:pt x="136621" y="154829"/>
                </a:lnTo>
                <a:lnTo>
                  <a:pt x="143747" y="147767"/>
                </a:lnTo>
                <a:close/>
                <a:moveTo>
                  <a:pt x="4181" y="0"/>
                </a:moveTo>
                <a:lnTo>
                  <a:pt x="8615" y="918"/>
                </a:lnTo>
                <a:lnTo>
                  <a:pt x="7285" y="7917"/>
                </a:lnTo>
                <a:lnTo>
                  <a:pt x="2756" y="10102"/>
                </a:lnTo>
                <a:lnTo>
                  <a:pt x="1" y="9564"/>
                </a:lnTo>
                <a:lnTo>
                  <a:pt x="1" y="10007"/>
                </a:lnTo>
                <a:lnTo>
                  <a:pt x="2534" y="10514"/>
                </a:lnTo>
                <a:lnTo>
                  <a:pt x="2059" y="14378"/>
                </a:lnTo>
                <a:lnTo>
                  <a:pt x="1" y="13871"/>
                </a:lnTo>
                <a:lnTo>
                  <a:pt x="1" y="14346"/>
                </a:lnTo>
                <a:lnTo>
                  <a:pt x="571" y="14473"/>
                </a:lnTo>
                <a:lnTo>
                  <a:pt x="1" y="20648"/>
                </a:lnTo>
                <a:lnTo>
                  <a:pt x="1" y="25525"/>
                </a:lnTo>
                <a:lnTo>
                  <a:pt x="381" y="21345"/>
                </a:lnTo>
                <a:lnTo>
                  <a:pt x="8393" y="22928"/>
                </a:lnTo>
                <a:lnTo>
                  <a:pt x="7696" y="30782"/>
                </a:lnTo>
                <a:lnTo>
                  <a:pt x="1" y="30497"/>
                </a:lnTo>
                <a:lnTo>
                  <a:pt x="1" y="30972"/>
                </a:lnTo>
                <a:lnTo>
                  <a:pt x="7918" y="31226"/>
                </a:lnTo>
                <a:lnTo>
                  <a:pt x="16247" y="31099"/>
                </a:lnTo>
                <a:lnTo>
                  <a:pt x="17640" y="39998"/>
                </a:lnTo>
                <a:cubicBezTo>
                  <a:pt x="11370" y="39491"/>
                  <a:pt x="4624" y="37591"/>
                  <a:pt x="1" y="36071"/>
                </a:cubicBezTo>
                <a:lnTo>
                  <a:pt x="1" y="38478"/>
                </a:lnTo>
                <a:cubicBezTo>
                  <a:pt x="1077" y="38826"/>
                  <a:pt x="2249" y="39206"/>
                  <a:pt x="3516" y="39554"/>
                </a:cubicBezTo>
                <a:cubicBezTo>
                  <a:pt x="10230" y="41486"/>
                  <a:pt x="16089" y="42468"/>
                  <a:pt x="20839" y="42468"/>
                </a:cubicBezTo>
                <a:cubicBezTo>
                  <a:pt x="21567" y="42468"/>
                  <a:pt x="22264" y="42468"/>
                  <a:pt x="22929" y="42405"/>
                </a:cubicBezTo>
                <a:cubicBezTo>
                  <a:pt x="24734" y="42246"/>
                  <a:pt x="26508" y="41961"/>
                  <a:pt x="28281" y="41518"/>
                </a:cubicBezTo>
                <a:lnTo>
                  <a:pt x="35628" y="43291"/>
                </a:lnTo>
                <a:lnTo>
                  <a:pt x="34837" y="48232"/>
                </a:lnTo>
                <a:cubicBezTo>
                  <a:pt x="31765" y="47567"/>
                  <a:pt x="28155" y="46617"/>
                  <a:pt x="28091" y="46585"/>
                </a:cubicBezTo>
                <a:lnTo>
                  <a:pt x="28059" y="46585"/>
                </a:lnTo>
                <a:lnTo>
                  <a:pt x="21536" y="46142"/>
                </a:lnTo>
                <a:lnTo>
                  <a:pt x="21441" y="46142"/>
                </a:lnTo>
                <a:lnTo>
                  <a:pt x="4846" y="52602"/>
                </a:lnTo>
                <a:lnTo>
                  <a:pt x="1" y="47345"/>
                </a:lnTo>
                <a:lnTo>
                  <a:pt x="1" y="48010"/>
                </a:lnTo>
                <a:lnTo>
                  <a:pt x="4561" y="52950"/>
                </a:lnTo>
                <a:lnTo>
                  <a:pt x="4339" y="57796"/>
                </a:lnTo>
                <a:cubicBezTo>
                  <a:pt x="4339" y="57827"/>
                  <a:pt x="4339" y="57859"/>
                  <a:pt x="4339" y="57891"/>
                </a:cubicBezTo>
                <a:lnTo>
                  <a:pt x="7221" y="64985"/>
                </a:lnTo>
                <a:lnTo>
                  <a:pt x="6810" y="66790"/>
                </a:lnTo>
                <a:lnTo>
                  <a:pt x="1" y="51937"/>
                </a:lnTo>
                <a:lnTo>
                  <a:pt x="1" y="57416"/>
                </a:lnTo>
                <a:lnTo>
                  <a:pt x="7095" y="72775"/>
                </a:lnTo>
                <a:lnTo>
                  <a:pt x="4814" y="74137"/>
                </a:lnTo>
                <a:lnTo>
                  <a:pt x="1" y="70780"/>
                </a:lnTo>
                <a:lnTo>
                  <a:pt x="1" y="73567"/>
                </a:lnTo>
                <a:lnTo>
                  <a:pt x="3358" y="75910"/>
                </a:lnTo>
                <a:lnTo>
                  <a:pt x="1616" y="79869"/>
                </a:lnTo>
                <a:cubicBezTo>
                  <a:pt x="1172" y="78856"/>
                  <a:pt x="634" y="77874"/>
                  <a:pt x="1" y="76955"/>
                </a:cubicBezTo>
                <a:lnTo>
                  <a:pt x="1" y="82117"/>
                </a:lnTo>
                <a:cubicBezTo>
                  <a:pt x="127" y="82529"/>
                  <a:pt x="222" y="82941"/>
                  <a:pt x="317" y="83353"/>
                </a:cubicBezTo>
                <a:cubicBezTo>
                  <a:pt x="317" y="83416"/>
                  <a:pt x="317" y="83479"/>
                  <a:pt x="349" y="83543"/>
                </a:cubicBezTo>
                <a:cubicBezTo>
                  <a:pt x="697" y="85601"/>
                  <a:pt x="602" y="87691"/>
                  <a:pt x="1" y="89655"/>
                </a:cubicBezTo>
                <a:lnTo>
                  <a:pt x="1" y="93455"/>
                </a:lnTo>
                <a:lnTo>
                  <a:pt x="1679" y="91460"/>
                </a:lnTo>
                <a:cubicBezTo>
                  <a:pt x="1742" y="91396"/>
                  <a:pt x="1806" y="91301"/>
                  <a:pt x="1869" y="91175"/>
                </a:cubicBezTo>
                <a:cubicBezTo>
                  <a:pt x="2819" y="88673"/>
                  <a:pt x="3104" y="85949"/>
                  <a:pt x="2661" y="83321"/>
                </a:cubicBezTo>
                <a:lnTo>
                  <a:pt x="5701" y="76290"/>
                </a:lnTo>
                <a:lnTo>
                  <a:pt x="8076" y="74865"/>
                </a:lnTo>
                <a:lnTo>
                  <a:pt x="14980" y="89876"/>
                </a:lnTo>
                <a:lnTo>
                  <a:pt x="9628" y="91871"/>
                </a:lnTo>
                <a:cubicBezTo>
                  <a:pt x="9533" y="91903"/>
                  <a:pt x="9470" y="91966"/>
                  <a:pt x="9470" y="92030"/>
                </a:cubicBezTo>
                <a:lnTo>
                  <a:pt x="8931" y="95767"/>
                </a:lnTo>
                <a:lnTo>
                  <a:pt x="6144" y="102005"/>
                </a:lnTo>
                <a:lnTo>
                  <a:pt x="1584" y="104349"/>
                </a:lnTo>
                <a:cubicBezTo>
                  <a:pt x="1457" y="104381"/>
                  <a:pt x="1426" y="104507"/>
                  <a:pt x="1457" y="104634"/>
                </a:cubicBezTo>
                <a:lnTo>
                  <a:pt x="12858" y="131774"/>
                </a:lnTo>
                <a:lnTo>
                  <a:pt x="14790" y="136366"/>
                </a:lnTo>
                <a:lnTo>
                  <a:pt x="11877" y="137728"/>
                </a:lnTo>
                <a:lnTo>
                  <a:pt x="1" y="109923"/>
                </a:lnTo>
                <a:lnTo>
                  <a:pt x="1" y="111094"/>
                </a:lnTo>
                <a:lnTo>
                  <a:pt x="11465" y="137918"/>
                </a:lnTo>
                <a:lnTo>
                  <a:pt x="9786" y="138678"/>
                </a:lnTo>
                <a:lnTo>
                  <a:pt x="1" y="115560"/>
                </a:lnTo>
                <a:lnTo>
                  <a:pt x="1" y="116763"/>
                </a:lnTo>
                <a:lnTo>
                  <a:pt x="9375" y="138900"/>
                </a:lnTo>
                <a:lnTo>
                  <a:pt x="5796" y="140515"/>
                </a:lnTo>
                <a:lnTo>
                  <a:pt x="2376" y="131616"/>
                </a:lnTo>
                <a:cubicBezTo>
                  <a:pt x="2329" y="131510"/>
                  <a:pt x="2243" y="131466"/>
                  <a:pt x="2158" y="131466"/>
                </a:cubicBezTo>
                <a:cubicBezTo>
                  <a:pt x="2014" y="131466"/>
                  <a:pt x="1873" y="131595"/>
                  <a:pt x="1933" y="131774"/>
                </a:cubicBezTo>
                <a:lnTo>
                  <a:pt x="5384" y="140705"/>
                </a:lnTo>
                <a:cubicBezTo>
                  <a:pt x="3326" y="141655"/>
                  <a:pt x="1489" y="142510"/>
                  <a:pt x="1" y="143207"/>
                </a:cubicBezTo>
                <a:lnTo>
                  <a:pt x="1" y="145709"/>
                </a:lnTo>
                <a:lnTo>
                  <a:pt x="6208" y="142858"/>
                </a:lnTo>
                <a:lnTo>
                  <a:pt x="9185" y="150522"/>
                </a:lnTo>
                <a:lnTo>
                  <a:pt x="317" y="154386"/>
                </a:lnTo>
                <a:lnTo>
                  <a:pt x="1" y="153372"/>
                </a:lnTo>
                <a:lnTo>
                  <a:pt x="1" y="155019"/>
                </a:lnTo>
                <a:lnTo>
                  <a:pt x="64" y="154988"/>
                </a:lnTo>
                <a:lnTo>
                  <a:pt x="1521" y="159390"/>
                </a:lnTo>
                <a:lnTo>
                  <a:pt x="1996" y="159326"/>
                </a:lnTo>
                <a:lnTo>
                  <a:pt x="476" y="154829"/>
                </a:lnTo>
                <a:lnTo>
                  <a:pt x="9343" y="150966"/>
                </a:lnTo>
                <a:lnTo>
                  <a:pt x="12383" y="158883"/>
                </a:lnTo>
                <a:lnTo>
                  <a:pt x="12890" y="158883"/>
                </a:lnTo>
                <a:lnTo>
                  <a:pt x="9755" y="150776"/>
                </a:lnTo>
                <a:lnTo>
                  <a:pt x="14473" y="148717"/>
                </a:lnTo>
                <a:lnTo>
                  <a:pt x="16500" y="153784"/>
                </a:lnTo>
                <a:cubicBezTo>
                  <a:pt x="16532" y="153879"/>
                  <a:pt x="16595" y="153911"/>
                  <a:pt x="16690" y="153942"/>
                </a:cubicBezTo>
                <a:lnTo>
                  <a:pt x="16785" y="153942"/>
                </a:lnTo>
                <a:lnTo>
                  <a:pt x="20776" y="152517"/>
                </a:lnTo>
                <a:lnTo>
                  <a:pt x="22042" y="155969"/>
                </a:lnTo>
                <a:lnTo>
                  <a:pt x="18337" y="157553"/>
                </a:lnTo>
                <a:cubicBezTo>
                  <a:pt x="18084" y="157648"/>
                  <a:pt x="18179" y="157996"/>
                  <a:pt x="18400" y="157996"/>
                </a:cubicBezTo>
                <a:cubicBezTo>
                  <a:pt x="18432" y="157996"/>
                  <a:pt x="18464" y="157996"/>
                  <a:pt x="18495" y="157964"/>
                </a:cubicBezTo>
                <a:lnTo>
                  <a:pt x="22201" y="156381"/>
                </a:lnTo>
                <a:lnTo>
                  <a:pt x="23467" y="159833"/>
                </a:lnTo>
                <a:lnTo>
                  <a:pt x="23974" y="159896"/>
                </a:lnTo>
                <a:lnTo>
                  <a:pt x="21124" y="152106"/>
                </a:lnTo>
                <a:lnTo>
                  <a:pt x="19129" y="146659"/>
                </a:lnTo>
                <a:cubicBezTo>
                  <a:pt x="21884" y="145455"/>
                  <a:pt x="24354" y="144378"/>
                  <a:pt x="26508" y="143428"/>
                </a:cubicBezTo>
                <a:lnTo>
                  <a:pt x="28788" y="149952"/>
                </a:lnTo>
                <a:lnTo>
                  <a:pt x="25969" y="151282"/>
                </a:lnTo>
                <a:cubicBezTo>
                  <a:pt x="25874" y="151346"/>
                  <a:pt x="25811" y="151472"/>
                  <a:pt x="25874" y="151599"/>
                </a:cubicBezTo>
                <a:lnTo>
                  <a:pt x="27426" y="155304"/>
                </a:lnTo>
                <a:cubicBezTo>
                  <a:pt x="27458" y="155399"/>
                  <a:pt x="27521" y="155463"/>
                  <a:pt x="27616" y="155463"/>
                </a:cubicBezTo>
                <a:lnTo>
                  <a:pt x="27711" y="155463"/>
                </a:lnTo>
                <a:lnTo>
                  <a:pt x="30403" y="154513"/>
                </a:lnTo>
                <a:lnTo>
                  <a:pt x="32240" y="159738"/>
                </a:lnTo>
                <a:lnTo>
                  <a:pt x="29865" y="160593"/>
                </a:lnTo>
                <a:lnTo>
                  <a:pt x="30941" y="160688"/>
                </a:lnTo>
                <a:lnTo>
                  <a:pt x="32588" y="160118"/>
                </a:lnTo>
                <a:lnTo>
                  <a:pt x="33380" y="159801"/>
                </a:lnTo>
                <a:lnTo>
                  <a:pt x="33380" y="159801"/>
                </a:lnTo>
                <a:cubicBezTo>
                  <a:pt x="33380" y="160150"/>
                  <a:pt x="33348" y="160530"/>
                  <a:pt x="33348" y="160910"/>
                </a:cubicBezTo>
                <a:cubicBezTo>
                  <a:pt x="34108" y="160973"/>
                  <a:pt x="34868" y="161005"/>
                  <a:pt x="35628" y="161068"/>
                </a:cubicBezTo>
                <a:cubicBezTo>
                  <a:pt x="35692" y="157109"/>
                  <a:pt x="36673" y="154924"/>
                  <a:pt x="38637" y="153372"/>
                </a:cubicBezTo>
                <a:cubicBezTo>
                  <a:pt x="43736" y="149255"/>
                  <a:pt x="44844" y="144980"/>
                  <a:pt x="44654" y="141687"/>
                </a:cubicBezTo>
                <a:lnTo>
                  <a:pt x="44654" y="141687"/>
                </a:lnTo>
                <a:lnTo>
                  <a:pt x="47156" y="142130"/>
                </a:lnTo>
                <a:lnTo>
                  <a:pt x="51463" y="156824"/>
                </a:lnTo>
                <a:lnTo>
                  <a:pt x="43451" y="160878"/>
                </a:lnTo>
                <a:cubicBezTo>
                  <a:pt x="42184" y="160910"/>
                  <a:pt x="40949" y="161005"/>
                  <a:pt x="39745" y="161226"/>
                </a:cubicBezTo>
                <a:lnTo>
                  <a:pt x="43197" y="161353"/>
                </a:lnTo>
                <a:lnTo>
                  <a:pt x="43799" y="161353"/>
                </a:lnTo>
                <a:lnTo>
                  <a:pt x="43767" y="161226"/>
                </a:lnTo>
                <a:lnTo>
                  <a:pt x="45763" y="160213"/>
                </a:lnTo>
                <a:lnTo>
                  <a:pt x="46143" y="161448"/>
                </a:lnTo>
                <a:lnTo>
                  <a:pt x="46649" y="161480"/>
                </a:lnTo>
                <a:lnTo>
                  <a:pt x="46206" y="160055"/>
                </a:lnTo>
                <a:cubicBezTo>
                  <a:pt x="46206" y="160055"/>
                  <a:pt x="46206" y="160023"/>
                  <a:pt x="46174" y="160023"/>
                </a:cubicBezTo>
                <a:lnTo>
                  <a:pt x="48296" y="158946"/>
                </a:lnTo>
                <a:lnTo>
                  <a:pt x="49341" y="161575"/>
                </a:lnTo>
                <a:lnTo>
                  <a:pt x="49848" y="161606"/>
                </a:lnTo>
                <a:lnTo>
                  <a:pt x="48676" y="158756"/>
                </a:lnTo>
                <a:lnTo>
                  <a:pt x="51811" y="157173"/>
                </a:lnTo>
                <a:lnTo>
                  <a:pt x="55232" y="155494"/>
                </a:lnTo>
                <a:lnTo>
                  <a:pt x="58620" y="158281"/>
                </a:lnTo>
                <a:lnTo>
                  <a:pt x="57068" y="161860"/>
                </a:lnTo>
                <a:lnTo>
                  <a:pt x="57543" y="161860"/>
                </a:lnTo>
                <a:lnTo>
                  <a:pt x="59095" y="158281"/>
                </a:lnTo>
                <a:cubicBezTo>
                  <a:pt x="59127" y="158186"/>
                  <a:pt x="59127" y="158091"/>
                  <a:pt x="59032" y="158028"/>
                </a:cubicBezTo>
                <a:lnTo>
                  <a:pt x="55738" y="155273"/>
                </a:lnTo>
                <a:lnTo>
                  <a:pt x="62547" y="152676"/>
                </a:lnTo>
                <a:lnTo>
                  <a:pt x="64637" y="162050"/>
                </a:lnTo>
                <a:lnTo>
                  <a:pt x="65587" y="162050"/>
                </a:lnTo>
                <a:lnTo>
                  <a:pt x="63402" y="152391"/>
                </a:lnTo>
                <a:lnTo>
                  <a:pt x="78920" y="150617"/>
                </a:lnTo>
                <a:lnTo>
                  <a:pt x="78983" y="150617"/>
                </a:lnTo>
                <a:lnTo>
                  <a:pt x="82024" y="149319"/>
                </a:lnTo>
                <a:lnTo>
                  <a:pt x="85444" y="154766"/>
                </a:lnTo>
                <a:lnTo>
                  <a:pt x="83765" y="156444"/>
                </a:lnTo>
                <a:cubicBezTo>
                  <a:pt x="83670" y="156539"/>
                  <a:pt x="83670" y="156634"/>
                  <a:pt x="83734" y="156729"/>
                </a:cubicBezTo>
                <a:lnTo>
                  <a:pt x="86552" y="160656"/>
                </a:lnTo>
                <a:cubicBezTo>
                  <a:pt x="86584" y="160720"/>
                  <a:pt x="86647" y="160751"/>
                  <a:pt x="86711" y="160751"/>
                </a:cubicBezTo>
                <a:cubicBezTo>
                  <a:pt x="86742" y="160751"/>
                  <a:pt x="86806" y="160751"/>
                  <a:pt x="86837" y="160720"/>
                </a:cubicBezTo>
                <a:lnTo>
                  <a:pt x="95040" y="156729"/>
                </a:lnTo>
                <a:lnTo>
                  <a:pt x="99315" y="156856"/>
                </a:lnTo>
                <a:lnTo>
                  <a:pt x="99980" y="157933"/>
                </a:lnTo>
                <a:lnTo>
                  <a:pt x="101943" y="161068"/>
                </a:lnTo>
                <a:lnTo>
                  <a:pt x="101405" y="161448"/>
                </a:lnTo>
                <a:lnTo>
                  <a:pt x="101532" y="161416"/>
                </a:lnTo>
                <a:cubicBezTo>
                  <a:pt x="101817" y="161163"/>
                  <a:pt x="102197" y="160941"/>
                  <a:pt x="102577" y="160846"/>
                </a:cubicBezTo>
                <a:lnTo>
                  <a:pt x="102387" y="160846"/>
                </a:lnTo>
                <a:lnTo>
                  <a:pt x="100423" y="157806"/>
                </a:lnTo>
                <a:lnTo>
                  <a:pt x="103210" y="154418"/>
                </a:lnTo>
                <a:lnTo>
                  <a:pt x="107454" y="154418"/>
                </a:lnTo>
                <a:cubicBezTo>
                  <a:pt x="107739" y="154418"/>
                  <a:pt x="107739" y="153942"/>
                  <a:pt x="107454" y="153942"/>
                </a:cubicBezTo>
                <a:lnTo>
                  <a:pt x="103337" y="153942"/>
                </a:lnTo>
                <a:lnTo>
                  <a:pt x="103337" y="150681"/>
                </a:lnTo>
                <a:lnTo>
                  <a:pt x="106979" y="151219"/>
                </a:lnTo>
                <a:lnTo>
                  <a:pt x="107010" y="151219"/>
                </a:lnTo>
                <a:cubicBezTo>
                  <a:pt x="107074" y="151219"/>
                  <a:pt x="107137" y="151187"/>
                  <a:pt x="107200" y="151124"/>
                </a:cubicBezTo>
                <a:cubicBezTo>
                  <a:pt x="107232" y="151092"/>
                  <a:pt x="107264" y="151029"/>
                  <a:pt x="107264" y="150934"/>
                </a:cubicBezTo>
                <a:lnTo>
                  <a:pt x="106567" y="145804"/>
                </a:lnTo>
                <a:cubicBezTo>
                  <a:pt x="106535" y="145709"/>
                  <a:pt x="106472" y="145645"/>
                  <a:pt x="106409" y="145614"/>
                </a:cubicBezTo>
                <a:lnTo>
                  <a:pt x="103369" y="144410"/>
                </a:lnTo>
                <a:lnTo>
                  <a:pt x="105490" y="135480"/>
                </a:lnTo>
                <a:lnTo>
                  <a:pt x="107391" y="135955"/>
                </a:lnTo>
                <a:cubicBezTo>
                  <a:pt x="107407" y="135960"/>
                  <a:pt x="107425" y="135963"/>
                  <a:pt x="107443" y="135963"/>
                </a:cubicBezTo>
                <a:cubicBezTo>
                  <a:pt x="107528" y="135963"/>
                  <a:pt x="107623" y="135906"/>
                  <a:pt x="107676" y="135828"/>
                </a:cubicBezTo>
                <a:lnTo>
                  <a:pt x="110336" y="128671"/>
                </a:lnTo>
                <a:lnTo>
                  <a:pt x="110779" y="129177"/>
                </a:lnTo>
                <a:lnTo>
                  <a:pt x="130477" y="145804"/>
                </a:lnTo>
                <a:lnTo>
                  <a:pt x="125315" y="150649"/>
                </a:lnTo>
                <a:lnTo>
                  <a:pt x="113218" y="140230"/>
                </a:lnTo>
                <a:cubicBezTo>
                  <a:pt x="113170" y="140182"/>
                  <a:pt x="113107" y="140159"/>
                  <a:pt x="113043" y="140159"/>
                </a:cubicBezTo>
                <a:cubicBezTo>
                  <a:pt x="112980" y="140159"/>
                  <a:pt x="112917" y="140182"/>
                  <a:pt x="112869" y="140230"/>
                </a:cubicBezTo>
                <a:lnTo>
                  <a:pt x="110779" y="142605"/>
                </a:lnTo>
                <a:cubicBezTo>
                  <a:pt x="110684" y="142700"/>
                  <a:pt x="110716" y="142858"/>
                  <a:pt x="110811" y="142922"/>
                </a:cubicBezTo>
                <a:cubicBezTo>
                  <a:pt x="110858" y="142969"/>
                  <a:pt x="110914" y="142993"/>
                  <a:pt x="110969" y="142993"/>
                </a:cubicBezTo>
                <a:cubicBezTo>
                  <a:pt x="111025" y="142993"/>
                  <a:pt x="111080" y="142969"/>
                  <a:pt x="111127" y="142922"/>
                </a:cubicBezTo>
                <a:lnTo>
                  <a:pt x="113091" y="140705"/>
                </a:lnTo>
                <a:lnTo>
                  <a:pt x="118348" y="145265"/>
                </a:lnTo>
                <a:lnTo>
                  <a:pt x="115846" y="147672"/>
                </a:lnTo>
                <a:cubicBezTo>
                  <a:pt x="115751" y="147767"/>
                  <a:pt x="115751" y="147894"/>
                  <a:pt x="115846" y="147989"/>
                </a:cubicBezTo>
                <a:lnTo>
                  <a:pt x="121705" y="154196"/>
                </a:lnTo>
                <a:lnTo>
                  <a:pt x="118855" y="156888"/>
                </a:lnTo>
                <a:lnTo>
                  <a:pt x="115941" y="159643"/>
                </a:lnTo>
                <a:lnTo>
                  <a:pt x="116606" y="159643"/>
                </a:lnTo>
                <a:lnTo>
                  <a:pt x="119013" y="157394"/>
                </a:lnTo>
                <a:lnTo>
                  <a:pt x="121357" y="159833"/>
                </a:lnTo>
                <a:lnTo>
                  <a:pt x="122022" y="159865"/>
                </a:lnTo>
                <a:lnTo>
                  <a:pt x="119330" y="157078"/>
                </a:lnTo>
                <a:lnTo>
                  <a:pt x="125379" y="151346"/>
                </a:lnTo>
                <a:lnTo>
                  <a:pt x="128862" y="154323"/>
                </a:lnTo>
                <a:lnTo>
                  <a:pt x="130477" y="159485"/>
                </a:lnTo>
                <a:lnTo>
                  <a:pt x="129337" y="160435"/>
                </a:lnTo>
                <a:lnTo>
                  <a:pt x="130002" y="160498"/>
                </a:lnTo>
                <a:lnTo>
                  <a:pt x="130636" y="159928"/>
                </a:lnTo>
                <a:lnTo>
                  <a:pt x="130794" y="160530"/>
                </a:lnTo>
                <a:lnTo>
                  <a:pt x="131301" y="160561"/>
                </a:lnTo>
                <a:lnTo>
                  <a:pt x="131301" y="160561"/>
                </a:lnTo>
                <a:lnTo>
                  <a:pt x="130984" y="159611"/>
                </a:lnTo>
                <a:lnTo>
                  <a:pt x="136273" y="155146"/>
                </a:lnTo>
                <a:lnTo>
                  <a:pt x="141118" y="160783"/>
                </a:lnTo>
                <a:lnTo>
                  <a:pt x="140706" y="161131"/>
                </a:lnTo>
                <a:lnTo>
                  <a:pt x="141371" y="161163"/>
                </a:lnTo>
                <a:lnTo>
                  <a:pt x="143525" y="159073"/>
                </a:lnTo>
                <a:lnTo>
                  <a:pt x="145552" y="161258"/>
                </a:lnTo>
                <a:lnTo>
                  <a:pt x="146153" y="161258"/>
                </a:lnTo>
                <a:lnTo>
                  <a:pt x="143842" y="158756"/>
                </a:lnTo>
                <a:lnTo>
                  <a:pt x="163381" y="139976"/>
                </a:lnTo>
                <a:lnTo>
                  <a:pt x="166358" y="143175"/>
                </a:lnTo>
                <a:lnTo>
                  <a:pt x="160056" y="150459"/>
                </a:lnTo>
                <a:cubicBezTo>
                  <a:pt x="159993" y="150554"/>
                  <a:pt x="159993" y="150681"/>
                  <a:pt x="160088" y="150776"/>
                </a:cubicBezTo>
                <a:cubicBezTo>
                  <a:pt x="160128" y="150815"/>
                  <a:pt x="160179" y="150833"/>
                  <a:pt x="160229" y="150833"/>
                </a:cubicBezTo>
                <a:cubicBezTo>
                  <a:pt x="160299" y="150833"/>
                  <a:pt x="160368" y="150799"/>
                  <a:pt x="160405" y="150744"/>
                </a:cubicBezTo>
                <a:lnTo>
                  <a:pt x="166548" y="143618"/>
                </a:lnTo>
                <a:lnTo>
                  <a:pt x="168163" y="148685"/>
                </a:lnTo>
                <a:lnTo>
                  <a:pt x="158631" y="161068"/>
                </a:lnTo>
                <a:lnTo>
                  <a:pt x="159233" y="161068"/>
                </a:lnTo>
                <a:lnTo>
                  <a:pt x="168322" y="149224"/>
                </a:lnTo>
                <a:lnTo>
                  <a:pt x="169272" y="152169"/>
                </a:lnTo>
                <a:lnTo>
                  <a:pt x="170570" y="156254"/>
                </a:lnTo>
                <a:lnTo>
                  <a:pt x="171837" y="160213"/>
                </a:lnTo>
                <a:lnTo>
                  <a:pt x="171900" y="160625"/>
                </a:lnTo>
                <a:lnTo>
                  <a:pt x="172375" y="160625"/>
                </a:lnTo>
                <a:lnTo>
                  <a:pt x="172312" y="160371"/>
                </a:lnTo>
                <a:lnTo>
                  <a:pt x="182098" y="157838"/>
                </a:lnTo>
                <a:lnTo>
                  <a:pt x="182795" y="160435"/>
                </a:lnTo>
                <a:lnTo>
                  <a:pt x="183270" y="160435"/>
                </a:lnTo>
                <a:lnTo>
                  <a:pt x="181369" y="153372"/>
                </a:lnTo>
                <a:cubicBezTo>
                  <a:pt x="181345" y="153274"/>
                  <a:pt x="181262" y="153194"/>
                  <a:pt x="181167" y="153194"/>
                </a:cubicBezTo>
                <a:cubicBezTo>
                  <a:pt x="181140" y="153194"/>
                  <a:pt x="181112" y="153200"/>
                  <a:pt x="181084" y="153214"/>
                </a:cubicBezTo>
                <a:lnTo>
                  <a:pt x="170919" y="155938"/>
                </a:lnTo>
                <a:lnTo>
                  <a:pt x="169747" y="152232"/>
                </a:lnTo>
                <a:lnTo>
                  <a:pt x="177031" y="149921"/>
                </a:lnTo>
                <a:lnTo>
                  <a:pt x="180134" y="148654"/>
                </a:lnTo>
                <a:cubicBezTo>
                  <a:pt x="180229" y="148622"/>
                  <a:pt x="180261" y="148495"/>
                  <a:pt x="180261" y="148400"/>
                </a:cubicBezTo>
                <a:lnTo>
                  <a:pt x="179374" y="142763"/>
                </a:lnTo>
                <a:lnTo>
                  <a:pt x="178931" y="140990"/>
                </a:lnTo>
                <a:cubicBezTo>
                  <a:pt x="178893" y="140889"/>
                  <a:pt x="178809" y="140843"/>
                  <a:pt x="178725" y="140843"/>
                </a:cubicBezTo>
                <a:cubicBezTo>
                  <a:pt x="178598" y="140843"/>
                  <a:pt x="178469" y="140946"/>
                  <a:pt x="178488" y="141117"/>
                </a:cubicBezTo>
                <a:lnTo>
                  <a:pt x="178899" y="142637"/>
                </a:lnTo>
                <a:lnTo>
                  <a:pt x="167593" y="145455"/>
                </a:lnTo>
                <a:lnTo>
                  <a:pt x="166865" y="143270"/>
                </a:lnTo>
                <a:lnTo>
                  <a:pt x="170000" y="139628"/>
                </a:lnTo>
                <a:lnTo>
                  <a:pt x="183175" y="136081"/>
                </a:lnTo>
                <a:lnTo>
                  <a:pt x="184505" y="139660"/>
                </a:lnTo>
                <a:cubicBezTo>
                  <a:pt x="184505" y="139691"/>
                  <a:pt x="184536" y="139723"/>
                  <a:pt x="184568" y="139755"/>
                </a:cubicBezTo>
                <a:lnTo>
                  <a:pt x="199199" y="153562"/>
                </a:lnTo>
                <a:lnTo>
                  <a:pt x="199833" y="160625"/>
                </a:lnTo>
                <a:lnTo>
                  <a:pt x="200308" y="160625"/>
                </a:lnTo>
                <a:lnTo>
                  <a:pt x="199706" y="153594"/>
                </a:lnTo>
                <a:lnTo>
                  <a:pt x="205501" y="152486"/>
                </a:lnTo>
                <a:lnTo>
                  <a:pt x="205280" y="160688"/>
                </a:lnTo>
                <a:lnTo>
                  <a:pt x="205755" y="160688"/>
                </a:lnTo>
                <a:lnTo>
                  <a:pt x="206135" y="146595"/>
                </a:lnTo>
                <a:lnTo>
                  <a:pt x="213799" y="153531"/>
                </a:lnTo>
                <a:cubicBezTo>
                  <a:pt x="211962" y="155779"/>
                  <a:pt x="209998" y="158186"/>
                  <a:pt x="207908" y="160751"/>
                </a:cubicBezTo>
                <a:lnTo>
                  <a:pt x="210822" y="160815"/>
                </a:lnTo>
                <a:cubicBezTo>
                  <a:pt x="212627" y="158598"/>
                  <a:pt x="214400" y="156444"/>
                  <a:pt x="216079" y="154418"/>
                </a:cubicBezTo>
                <a:lnTo>
                  <a:pt x="222983" y="156413"/>
                </a:lnTo>
                <a:lnTo>
                  <a:pt x="236600" y="160371"/>
                </a:lnTo>
                <a:cubicBezTo>
                  <a:pt x="236505" y="160720"/>
                  <a:pt x="236410" y="161068"/>
                  <a:pt x="236315" y="161416"/>
                </a:cubicBezTo>
                <a:lnTo>
                  <a:pt x="236790" y="161416"/>
                </a:lnTo>
                <a:lnTo>
                  <a:pt x="237899" y="157394"/>
                </a:lnTo>
                <a:cubicBezTo>
                  <a:pt x="238152" y="156539"/>
                  <a:pt x="238374" y="155653"/>
                  <a:pt x="238595" y="154829"/>
                </a:cubicBezTo>
                <a:lnTo>
                  <a:pt x="238944" y="154893"/>
                </a:lnTo>
                <a:cubicBezTo>
                  <a:pt x="242269" y="155684"/>
                  <a:pt x="244549" y="156318"/>
                  <a:pt x="246101" y="156919"/>
                </a:cubicBezTo>
                <a:lnTo>
                  <a:pt x="240622" y="161575"/>
                </a:lnTo>
                <a:lnTo>
                  <a:pt x="241319" y="161575"/>
                </a:lnTo>
                <a:lnTo>
                  <a:pt x="246576" y="157109"/>
                </a:lnTo>
                <a:cubicBezTo>
                  <a:pt x="247368" y="157394"/>
                  <a:pt x="248096" y="157869"/>
                  <a:pt x="248698" y="158503"/>
                </a:cubicBezTo>
                <a:cubicBezTo>
                  <a:pt x="249110" y="158978"/>
                  <a:pt x="250123" y="160118"/>
                  <a:pt x="251390" y="161511"/>
                </a:cubicBezTo>
                <a:lnTo>
                  <a:pt x="254398" y="161416"/>
                </a:lnTo>
                <a:cubicBezTo>
                  <a:pt x="252562" y="159390"/>
                  <a:pt x="250978" y="157616"/>
                  <a:pt x="250440" y="156983"/>
                </a:cubicBezTo>
                <a:cubicBezTo>
                  <a:pt x="250060" y="156571"/>
                  <a:pt x="249648" y="156223"/>
                  <a:pt x="249173" y="155906"/>
                </a:cubicBezTo>
                <a:lnTo>
                  <a:pt x="249173" y="155906"/>
                </a:lnTo>
                <a:cubicBezTo>
                  <a:pt x="253234" y="156158"/>
                  <a:pt x="258113" y="156347"/>
                  <a:pt x="262416" y="156347"/>
                </a:cubicBezTo>
                <a:cubicBezTo>
                  <a:pt x="266233" y="156347"/>
                  <a:pt x="269596" y="156198"/>
                  <a:pt x="271531" y="155811"/>
                </a:cubicBezTo>
                <a:cubicBezTo>
                  <a:pt x="272323" y="155621"/>
                  <a:pt x="273115" y="155526"/>
                  <a:pt x="273938" y="155463"/>
                </a:cubicBezTo>
                <a:lnTo>
                  <a:pt x="273938" y="155463"/>
                </a:lnTo>
                <a:lnTo>
                  <a:pt x="268143" y="161258"/>
                </a:lnTo>
                <a:lnTo>
                  <a:pt x="268776" y="161290"/>
                </a:lnTo>
                <a:lnTo>
                  <a:pt x="274635" y="155399"/>
                </a:lnTo>
                <a:cubicBezTo>
                  <a:pt x="275222" y="155356"/>
                  <a:pt x="275812" y="155335"/>
                  <a:pt x="276404" y="155335"/>
                </a:cubicBezTo>
                <a:cubicBezTo>
                  <a:pt x="277537" y="155335"/>
                  <a:pt x="278674" y="155412"/>
                  <a:pt x="279797" y="155558"/>
                </a:cubicBezTo>
                <a:cubicBezTo>
                  <a:pt x="279100" y="157173"/>
                  <a:pt x="278340" y="158819"/>
                  <a:pt x="277643" y="160435"/>
                </a:cubicBezTo>
                <a:lnTo>
                  <a:pt x="280145" y="160435"/>
                </a:lnTo>
                <a:cubicBezTo>
                  <a:pt x="280779" y="159009"/>
                  <a:pt x="281444" y="157553"/>
                  <a:pt x="282045" y="156159"/>
                </a:cubicBezTo>
                <a:lnTo>
                  <a:pt x="285181" y="157426"/>
                </a:lnTo>
                <a:lnTo>
                  <a:pt x="285181" y="154956"/>
                </a:lnTo>
                <a:lnTo>
                  <a:pt x="282964" y="154069"/>
                </a:lnTo>
                <a:cubicBezTo>
                  <a:pt x="283819" y="152169"/>
                  <a:pt x="284547" y="150459"/>
                  <a:pt x="285149" y="149129"/>
                </a:cubicBezTo>
                <a:lnTo>
                  <a:pt x="285181" y="149129"/>
                </a:lnTo>
                <a:lnTo>
                  <a:pt x="285181" y="142700"/>
                </a:lnTo>
                <a:cubicBezTo>
                  <a:pt x="282869" y="146975"/>
                  <a:pt x="279670" y="151124"/>
                  <a:pt x="272196" y="153341"/>
                </a:cubicBezTo>
                <a:cubicBezTo>
                  <a:pt x="271816" y="153404"/>
                  <a:pt x="271468" y="153467"/>
                  <a:pt x="271088" y="153562"/>
                </a:cubicBezTo>
                <a:cubicBezTo>
                  <a:pt x="269327" y="153911"/>
                  <a:pt x="266120" y="154042"/>
                  <a:pt x="262416" y="154042"/>
                </a:cubicBezTo>
                <a:cubicBezTo>
                  <a:pt x="259060" y="154042"/>
                  <a:pt x="255296" y="153935"/>
                  <a:pt x="251833" y="153784"/>
                </a:cubicBezTo>
                <a:lnTo>
                  <a:pt x="254272" y="145772"/>
                </a:lnTo>
                <a:lnTo>
                  <a:pt x="260352" y="137475"/>
                </a:lnTo>
                <a:lnTo>
                  <a:pt x="268016" y="143017"/>
                </a:lnTo>
                <a:cubicBezTo>
                  <a:pt x="268079" y="143017"/>
                  <a:pt x="268111" y="143048"/>
                  <a:pt x="268174" y="143048"/>
                </a:cubicBezTo>
                <a:cubicBezTo>
                  <a:pt x="268238" y="143048"/>
                  <a:pt x="268301" y="143017"/>
                  <a:pt x="268364" y="142953"/>
                </a:cubicBezTo>
                <a:cubicBezTo>
                  <a:pt x="268428" y="142858"/>
                  <a:pt x="268396" y="142700"/>
                  <a:pt x="268301" y="142637"/>
                </a:cubicBezTo>
                <a:lnTo>
                  <a:pt x="260605" y="137126"/>
                </a:lnTo>
                <a:lnTo>
                  <a:pt x="264722" y="131489"/>
                </a:lnTo>
                <a:lnTo>
                  <a:pt x="285181" y="139945"/>
                </a:lnTo>
                <a:lnTo>
                  <a:pt x="285181" y="139470"/>
                </a:lnTo>
                <a:lnTo>
                  <a:pt x="264786" y="131046"/>
                </a:lnTo>
                <a:lnTo>
                  <a:pt x="259085" y="125630"/>
                </a:lnTo>
                <a:lnTo>
                  <a:pt x="268744" y="113755"/>
                </a:lnTo>
                <a:lnTo>
                  <a:pt x="285181" y="121925"/>
                </a:lnTo>
                <a:lnTo>
                  <a:pt x="285181" y="119360"/>
                </a:lnTo>
                <a:lnTo>
                  <a:pt x="269980" y="111791"/>
                </a:lnTo>
                <a:lnTo>
                  <a:pt x="285181" y="81864"/>
                </a:lnTo>
                <a:lnTo>
                  <a:pt x="285181" y="77715"/>
                </a:lnTo>
                <a:lnTo>
                  <a:pt x="280874" y="78666"/>
                </a:lnTo>
                <a:lnTo>
                  <a:pt x="282172" y="74042"/>
                </a:lnTo>
                <a:cubicBezTo>
                  <a:pt x="283154" y="74517"/>
                  <a:pt x="284136" y="74960"/>
                  <a:pt x="285181" y="75340"/>
                </a:cubicBezTo>
                <a:lnTo>
                  <a:pt x="285181" y="72870"/>
                </a:lnTo>
                <a:cubicBezTo>
                  <a:pt x="284167" y="72458"/>
                  <a:pt x="283154" y="71983"/>
                  <a:pt x="282204" y="71445"/>
                </a:cubicBezTo>
                <a:cubicBezTo>
                  <a:pt x="280589" y="69482"/>
                  <a:pt x="266623" y="52412"/>
                  <a:pt x="264152" y="50069"/>
                </a:cubicBezTo>
                <a:cubicBezTo>
                  <a:pt x="261682" y="47757"/>
                  <a:pt x="252847" y="43830"/>
                  <a:pt x="250693" y="42880"/>
                </a:cubicBezTo>
                <a:cubicBezTo>
                  <a:pt x="244708" y="31859"/>
                  <a:pt x="235809" y="15328"/>
                  <a:pt x="235302" y="13871"/>
                </a:cubicBezTo>
                <a:cubicBezTo>
                  <a:pt x="235144" y="12953"/>
                  <a:pt x="234383" y="6334"/>
                  <a:pt x="233718" y="0"/>
                </a:cubicBezTo>
                <a:lnTo>
                  <a:pt x="231407" y="0"/>
                </a:lnTo>
                <a:cubicBezTo>
                  <a:pt x="231565" y="1298"/>
                  <a:pt x="231692" y="2692"/>
                  <a:pt x="231850" y="4117"/>
                </a:cubicBezTo>
                <a:lnTo>
                  <a:pt x="230393" y="0"/>
                </a:lnTo>
                <a:lnTo>
                  <a:pt x="227955" y="0"/>
                </a:lnTo>
                <a:lnTo>
                  <a:pt x="228746" y="2185"/>
                </a:lnTo>
                <a:lnTo>
                  <a:pt x="218042" y="1362"/>
                </a:lnTo>
                <a:lnTo>
                  <a:pt x="218264" y="0"/>
                </a:lnTo>
                <a:lnTo>
                  <a:pt x="217821" y="0"/>
                </a:lnTo>
                <a:lnTo>
                  <a:pt x="217599" y="1330"/>
                </a:lnTo>
                <a:lnTo>
                  <a:pt x="208161" y="602"/>
                </a:lnTo>
                <a:lnTo>
                  <a:pt x="208098" y="0"/>
                </a:lnTo>
                <a:lnTo>
                  <a:pt x="207180" y="0"/>
                </a:lnTo>
                <a:lnTo>
                  <a:pt x="207243" y="665"/>
                </a:lnTo>
                <a:lnTo>
                  <a:pt x="202493" y="1425"/>
                </a:lnTo>
                <a:lnTo>
                  <a:pt x="202144" y="0"/>
                </a:lnTo>
                <a:lnTo>
                  <a:pt x="201669" y="0"/>
                </a:lnTo>
                <a:lnTo>
                  <a:pt x="202049" y="1488"/>
                </a:lnTo>
                <a:lnTo>
                  <a:pt x="194765" y="2692"/>
                </a:lnTo>
                <a:lnTo>
                  <a:pt x="194480" y="0"/>
                </a:lnTo>
                <a:lnTo>
                  <a:pt x="194005" y="0"/>
                </a:lnTo>
                <a:lnTo>
                  <a:pt x="194322" y="2787"/>
                </a:lnTo>
                <a:lnTo>
                  <a:pt x="184853" y="4307"/>
                </a:lnTo>
                <a:lnTo>
                  <a:pt x="184156" y="0"/>
                </a:lnTo>
                <a:lnTo>
                  <a:pt x="183681" y="0"/>
                </a:lnTo>
                <a:lnTo>
                  <a:pt x="184410" y="4402"/>
                </a:lnTo>
                <a:lnTo>
                  <a:pt x="175162" y="5890"/>
                </a:lnTo>
                <a:cubicBezTo>
                  <a:pt x="175131" y="3864"/>
                  <a:pt x="175067" y="1932"/>
                  <a:pt x="175067" y="253"/>
                </a:cubicBezTo>
                <a:lnTo>
                  <a:pt x="176492" y="0"/>
                </a:lnTo>
                <a:lnTo>
                  <a:pt x="169905" y="0"/>
                </a:lnTo>
                <a:lnTo>
                  <a:pt x="163286" y="253"/>
                </a:lnTo>
                <a:lnTo>
                  <a:pt x="163286" y="0"/>
                </a:lnTo>
                <a:lnTo>
                  <a:pt x="162843" y="0"/>
                </a:lnTo>
                <a:lnTo>
                  <a:pt x="162526" y="6017"/>
                </a:lnTo>
                <a:lnTo>
                  <a:pt x="159518" y="6017"/>
                </a:lnTo>
                <a:cubicBezTo>
                  <a:pt x="159454" y="6017"/>
                  <a:pt x="159423" y="6017"/>
                  <a:pt x="159391" y="6049"/>
                </a:cubicBezTo>
                <a:cubicBezTo>
                  <a:pt x="159359" y="6080"/>
                  <a:pt x="156668" y="8044"/>
                  <a:pt x="154577" y="9564"/>
                </a:cubicBezTo>
                <a:lnTo>
                  <a:pt x="154071" y="6397"/>
                </a:lnTo>
                <a:lnTo>
                  <a:pt x="157554" y="4877"/>
                </a:lnTo>
                <a:cubicBezTo>
                  <a:pt x="157618" y="4845"/>
                  <a:pt x="157681" y="4782"/>
                  <a:pt x="157681" y="4687"/>
                </a:cubicBezTo>
                <a:lnTo>
                  <a:pt x="158251" y="412"/>
                </a:lnTo>
                <a:cubicBezTo>
                  <a:pt x="158251" y="285"/>
                  <a:pt x="158188" y="158"/>
                  <a:pt x="158061" y="158"/>
                </a:cubicBezTo>
                <a:lnTo>
                  <a:pt x="157206" y="0"/>
                </a:lnTo>
                <a:lnTo>
                  <a:pt x="154736" y="0"/>
                </a:lnTo>
                <a:lnTo>
                  <a:pt x="157776" y="570"/>
                </a:lnTo>
                <a:lnTo>
                  <a:pt x="157269" y="4497"/>
                </a:lnTo>
                <a:lnTo>
                  <a:pt x="153754" y="6017"/>
                </a:lnTo>
                <a:cubicBezTo>
                  <a:pt x="153659" y="6080"/>
                  <a:pt x="153596" y="6175"/>
                  <a:pt x="153596" y="6270"/>
                </a:cubicBezTo>
                <a:lnTo>
                  <a:pt x="154166" y="9849"/>
                </a:lnTo>
                <a:cubicBezTo>
                  <a:pt x="153659" y="10229"/>
                  <a:pt x="153184" y="10577"/>
                  <a:pt x="152836" y="10799"/>
                </a:cubicBezTo>
                <a:cubicBezTo>
                  <a:pt x="151125" y="12003"/>
                  <a:pt x="144317" y="14219"/>
                  <a:pt x="143715" y="14409"/>
                </a:cubicBezTo>
                <a:lnTo>
                  <a:pt x="138965" y="14124"/>
                </a:lnTo>
                <a:lnTo>
                  <a:pt x="130414" y="4592"/>
                </a:lnTo>
                <a:lnTo>
                  <a:pt x="129274" y="1013"/>
                </a:lnTo>
                <a:lnTo>
                  <a:pt x="130794" y="0"/>
                </a:lnTo>
                <a:lnTo>
                  <a:pt x="129971" y="0"/>
                </a:lnTo>
                <a:lnTo>
                  <a:pt x="129147" y="570"/>
                </a:lnTo>
                <a:lnTo>
                  <a:pt x="128957" y="0"/>
                </a:lnTo>
                <a:lnTo>
                  <a:pt x="128482" y="0"/>
                </a:lnTo>
                <a:lnTo>
                  <a:pt x="130002" y="4782"/>
                </a:lnTo>
                <a:cubicBezTo>
                  <a:pt x="130002" y="4814"/>
                  <a:pt x="130002" y="4845"/>
                  <a:pt x="130034" y="4877"/>
                </a:cubicBezTo>
                <a:lnTo>
                  <a:pt x="138458" y="14251"/>
                </a:lnTo>
                <a:lnTo>
                  <a:pt x="120597" y="20838"/>
                </a:lnTo>
                <a:cubicBezTo>
                  <a:pt x="120185" y="20743"/>
                  <a:pt x="117556" y="20110"/>
                  <a:pt x="117018" y="18526"/>
                </a:cubicBezTo>
                <a:cubicBezTo>
                  <a:pt x="116828" y="17925"/>
                  <a:pt x="115434" y="14853"/>
                  <a:pt x="113661" y="10831"/>
                </a:cubicBezTo>
                <a:lnTo>
                  <a:pt x="122402" y="6555"/>
                </a:lnTo>
                <a:lnTo>
                  <a:pt x="124713" y="12003"/>
                </a:lnTo>
                <a:cubicBezTo>
                  <a:pt x="124745" y="12034"/>
                  <a:pt x="124777" y="12098"/>
                  <a:pt x="124840" y="12129"/>
                </a:cubicBezTo>
                <a:lnTo>
                  <a:pt x="124904" y="12129"/>
                </a:lnTo>
                <a:cubicBezTo>
                  <a:pt x="124967" y="12129"/>
                  <a:pt x="124999" y="12098"/>
                  <a:pt x="125030" y="12098"/>
                </a:cubicBezTo>
                <a:lnTo>
                  <a:pt x="130319" y="9152"/>
                </a:lnTo>
                <a:cubicBezTo>
                  <a:pt x="130446" y="9089"/>
                  <a:pt x="130477" y="8931"/>
                  <a:pt x="130414" y="8836"/>
                </a:cubicBezTo>
                <a:lnTo>
                  <a:pt x="126075" y="1773"/>
                </a:lnTo>
                <a:cubicBezTo>
                  <a:pt x="126028" y="1702"/>
                  <a:pt x="125962" y="1667"/>
                  <a:pt x="125879" y="1667"/>
                </a:cubicBezTo>
                <a:cubicBezTo>
                  <a:pt x="125852" y="1667"/>
                  <a:pt x="125822" y="1671"/>
                  <a:pt x="125790" y="1678"/>
                </a:cubicBezTo>
                <a:lnTo>
                  <a:pt x="121388" y="2914"/>
                </a:lnTo>
                <a:lnTo>
                  <a:pt x="120153" y="0"/>
                </a:lnTo>
                <a:lnTo>
                  <a:pt x="119646" y="0"/>
                </a:lnTo>
                <a:lnTo>
                  <a:pt x="122243" y="6144"/>
                </a:lnTo>
                <a:lnTo>
                  <a:pt x="113503" y="10419"/>
                </a:lnTo>
                <a:lnTo>
                  <a:pt x="113281" y="9912"/>
                </a:lnTo>
                <a:cubicBezTo>
                  <a:pt x="111919" y="6935"/>
                  <a:pt x="110336" y="3389"/>
                  <a:pt x="108847" y="0"/>
                </a:cubicBezTo>
                <a:lnTo>
                  <a:pt x="108341" y="0"/>
                </a:lnTo>
                <a:cubicBezTo>
                  <a:pt x="109829" y="3357"/>
                  <a:pt x="111444" y="6935"/>
                  <a:pt x="112838" y="10102"/>
                </a:cubicBezTo>
                <a:cubicBezTo>
                  <a:pt x="114833" y="14536"/>
                  <a:pt x="116416" y="18051"/>
                  <a:pt x="116606" y="18653"/>
                </a:cubicBezTo>
                <a:cubicBezTo>
                  <a:pt x="117145" y="20300"/>
                  <a:pt x="119425" y="21028"/>
                  <a:pt x="120248" y="21250"/>
                </a:cubicBezTo>
                <a:cubicBezTo>
                  <a:pt x="119710" y="22295"/>
                  <a:pt x="117588" y="26127"/>
                  <a:pt x="116670" y="27077"/>
                </a:cubicBezTo>
                <a:cubicBezTo>
                  <a:pt x="115909" y="27837"/>
                  <a:pt x="112869" y="29674"/>
                  <a:pt x="111064" y="30750"/>
                </a:cubicBezTo>
                <a:lnTo>
                  <a:pt x="103939" y="23625"/>
                </a:lnTo>
                <a:lnTo>
                  <a:pt x="93108" y="0"/>
                </a:lnTo>
                <a:lnTo>
                  <a:pt x="90606" y="0"/>
                </a:lnTo>
                <a:lnTo>
                  <a:pt x="95198" y="10039"/>
                </a:lnTo>
                <a:lnTo>
                  <a:pt x="78350" y="8519"/>
                </a:lnTo>
                <a:cubicBezTo>
                  <a:pt x="79997" y="6017"/>
                  <a:pt x="81960" y="3009"/>
                  <a:pt x="83955" y="0"/>
                </a:cubicBezTo>
                <a:lnTo>
                  <a:pt x="81200" y="0"/>
                </a:lnTo>
                <a:cubicBezTo>
                  <a:pt x="79490" y="2597"/>
                  <a:pt x="77685" y="5289"/>
                  <a:pt x="76165" y="7601"/>
                </a:cubicBezTo>
                <a:lnTo>
                  <a:pt x="77622" y="0"/>
                </a:lnTo>
                <a:lnTo>
                  <a:pt x="77147" y="0"/>
                </a:lnTo>
                <a:lnTo>
                  <a:pt x="76133" y="5384"/>
                </a:lnTo>
                <a:lnTo>
                  <a:pt x="67107" y="3040"/>
                </a:lnTo>
                <a:lnTo>
                  <a:pt x="67741" y="0"/>
                </a:lnTo>
                <a:lnTo>
                  <a:pt x="67297" y="0"/>
                </a:lnTo>
                <a:lnTo>
                  <a:pt x="65587" y="8329"/>
                </a:lnTo>
                <a:lnTo>
                  <a:pt x="55517" y="5700"/>
                </a:lnTo>
                <a:lnTo>
                  <a:pt x="55928" y="0"/>
                </a:lnTo>
                <a:lnTo>
                  <a:pt x="55485" y="0"/>
                </a:lnTo>
                <a:lnTo>
                  <a:pt x="55042" y="5859"/>
                </a:lnTo>
                <a:lnTo>
                  <a:pt x="54376" y="21060"/>
                </a:lnTo>
                <a:cubicBezTo>
                  <a:pt x="54376" y="21186"/>
                  <a:pt x="54440" y="21281"/>
                  <a:pt x="54567" y="21281"/>
                </a:cubicBezTo>
                <a:lnTo>
                  <a:pt x="58810" y="22390"/>
                </a:lnTo>
                <a:lnTo>
                  <a:pt x="49816" y="28375"/>
                </a:lnTo>
                <a:lnTo>
                  <a:pt x="42881" y="7981"/>
                </a:lnTo>
                <a:cubicBezTo>
                  <a:pt x="44654" y="5574"/>
                  <a:pt x="46016" y="2882"/>
                  <a:pt x="46871" y="0"/>
                </a:cubicBezTo>
                <a:lnTo>
                  <a:pt x="44464" y="0"/>
                </a:lnTo>
                <a:cubicBezTo>
                  <a:pt x="43672" y="2375"/>
                  <a:pt x="42501" y="4624"/>
                  <a:pt x="41012" y="6650"/>
                </a:cubicBezTo>
                <a:lnTo>
                  <a:pt x="39492" y="3990"/>
                </a:lnTo>
                <a:cubicBezTo>
                  <a:pt x="39460" y="3927"/>
                  <a:pt x="39397" y="3895"/>
                  <a:pt x="39334" y="3864"/>
                </a:cubicBezTo>
                <a:cubicBezTo>
                  <a:pt x="39270" y="3864"/>
                  <a:pt x="39175" y="3895"/>
                  <a:pt x="39144" y="3927"/>
                </a:cubicBezTo>
                <a:lnTo>
                  <a:pt x="36008" y="6587"/>
                </a:lnTo>
                <a:lnTo>
                  <a:pt x="27584" y="0"/>
                </a:lnTo>
                <a:lnTo>
                  <a:pt x="26856" y="0"/>
                </a:lnTo>
                <a:lnTo>
                  <a:pt x="35660" y="6904"/>
                </a:lnTo>
                <a:lnTo>
                  <a:pt x="27046" y="14219"/>
                </a:lnTo>
                <a:lnTo>
                  <a:pt x="26698" y="7727"/>
                </a:lnTo>
                <a:cubicBezTo>
                  <a:pt x="26698" y="7632"/>
                  <a:pt x="26634" y="7537"/>
                  <a:pt x="26539" y="7506"/>
                </a:cubicBezTo>
                <a:lnTo>
                  <a:pt x="23911" y="6872"/>
                </a:lnTo>
                <a:cubicBezTo>
                  <a:pt x="23895" y="6856"/>
                  <a:pt x="23871" y="6848"/>
                  <a:pt x="23848" y="6848"/>
                </a:cubicBezTo>
                <a:cubicBezTo>
                  <a:pt x="23824" y="6848"/>
                  <a:pt x="23800" y="6856"/>
                  <a:pt x="23784" y="6872"/>
                </a:cubicBezTo>
                <a:lnTo>
                  <a:pt x="18495" y="8836"/>
                </a:lnTo>
                <a:lnTo>
                  <a:pt x="10166" y="8076"/>
                </a:lnTo>
                <a:lnTo>
                  <a:pt x="11908" y="1583"/>
                </a:lnTo>
                <a:lnTo>
                  <a:pt x="15139" y="1583"/>
                </a:lnTo>
                <a:cubicBezTo>
                  <a:pt x="15234" y="1583"/>
                  <a:pt x="15329" y="1520"/>
                  <a:pt x="15360" y="1425"/>
                </a:cubicBezTo>
                <a:lnTo>
                  <a:pt x="15740" y="0"/>
                </a:lnTo>
                <a:lnTo>
                  <a:pt x="15265" y="0"/>
                </a:lnTo>
                <a:lnTo>
                  <a:pt x="14948" y="1108"/>
                </a:lnTo>
                <a:lnTo>
                  <a:pt x="11750" y="1108"/>
                </a:lnTo>
                <a:lnTo>
                  <a:pt x="9153" y="570"/>
                </a:lnTo>
                <a:lnTo>
                  <a:pt x="9280" y="0"/>
                </a:lnTo>
                <a:lnTo>
                  <a:pt x="8805" y="0"/>
                </a:lnTo>
                <a:lnTo>
                  <a:pt x="8710" y="475"/>
                </a:lnTo>
                <a:lnTo>
                  <a:pt x="643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5098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8" name="Google Shape;168;p28"/>
          <p:cNvSpPr txBox="1"/>
          <p:nvPr>
            <p:ph type="ctrTitle"/>
          </p:nvPr>
        </p:nvSpPr>
        <p:spPr>
          <a:xfrm>
            <a:off x="968250" y="828575"/>
            <a:ext cx="30816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9" name="Google Shape;169;p28"/>
          <p:cNvSpPr txBox="1"/>
          <p:nvPr>
            <p:ph type="subTitle" idx="1"/>
          </p:nvPr>
        </p:nvSpPr>
        <p:spPr>
          <a:xfrm>
            <a:off x="965700" y="1538700"/>
            <a:ext cx="3565800" cy="13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70" name="Google Shape;170;p28"/>
          <p:cNvSpPr txBox="1"/>
          <p:nvPr/>
        </p:nvSpPr>
        <p:spPr>
          <a:xfrm>
            <a:off x="968250" y="3748000"/>
            <a:ext cx="33918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rPr>
              <a:t>,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PT Sans" panose="020B0503020203020204"/>
              <a:ea typeface="PT Sans" panose="020B0503020203020204"/>
              <a:cs typeface="PT Sans" panose="020B0503020203020204"/>
              <a:sym typeface="PT Sans" panose="020B0503020203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PT Sans" panose="020B0503020203020204"/>
              <a:ea typeface="PT Sans" panose="020B0503020203020204"/>
              <a:cs typeface="PT Sans" panose="020B0503020203020204"/>
              <a:sym typeface="PT Sans" panose="020B0503020203020204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PT Sans" panose="020B0503020203020204"/>
              <a:ea typeface="PT Sans" panose="020B0503020203020204"/>
              <a:cs typeface="PT Sans" panose="020B0503020203020204"/>
              <a:sym typeface="PT Sans" panose="020B0503020203020204"/>
            </a:endParaRPr>
          </a:p>
        </p:txBody>
      </p:sp>
      <p:sp>
        <p:nvSpPr>
          <p:cNvPr id="171" name="Google Shape;171;p28"/>
          <p:cNvSpPr/>
          <p:nvPr/>
        </p:nvSpPr>
        <p:spPr>
          <a:xfrm>
            <a:off x="7639000" y="0"/>
            <a:ext cx="15051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4" name="Google Shape;174;p29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2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-35175" y="0"/>
            <a:ext cx="9210209" cy="5205422"/>
          </a:xfrm>
          <a:custGeom>
            <a:avLst/>
            <a:gdLst/>
            <a:ahLst/>
            <a:cxnLst/>
            <a:rect l="l" t="t" r="r" b="b"/>
            <a:pathLst>
              <a:path w="285212" h="161196" extrusionOk="0">
                <a:moveTo>
                  <a:pt x="48327" y="475"/>
                </a:moveTo>
                <a:lnTo>
                  <a:pt x="49372" y="3167"/>
                </a:lnTo>
                <a:lnTo>
                  <a:pt x="44400" y="4909"/>
                </a:lnTo>
                <a:lnTo>
                  <a:pt x="43197" y="2249"/>
                </a:lnTo>
                <a:lnTo>
                  <a:pt x="48327" y="475"/>
                </a:lnTo>
                <a:close/>
                <a:moveTo>
                  <a:pt x="233338" y="1742"/>
                </a:moveTo>
                <a:lnTo>
                  <a:pt x="243820" y="2787"/>
                </a:lnTo>
                <a:lnTo>
                  <a:pt x="243820" y="5669"/>
                </a:lnTo>
                <a:lnTo>
                  <a:pt x="232863" y="4909"/>
                </a:lnTo>
                <a:lnTo>
                  <a:pt x="233338" y="1742"/>
                </a:lnTo>
                <a:close/>
                <a:moveTo>
                  <a:pt x="188463" y="1425"/>
                </a:moveTo>
                <a:cubicBezTo>
                  <a:pt x="191440" y="1932"/>
                  <a:pt x="194385" y="2471"/>
                  <a:pt x="197108" y="2882"/>
                </a:cubicBezTo>
                <a:lnTo>
                  <a:pt x="196823" y="6397"/>
                </a:lnTo>
                <a:lnTo>
                  <a:pt x="188051" y="5701"/>
                </a:lnTo>
                <a:lnTo>
                  <a:pt x="188463" y="1425"/>
                </a:lnTo>
                <a:close/>
                <a:moveTo>
                  <a:pt x="204709" y="3927"/>
                </a:moveTo>
                <a:cubicBezTo>
                  <a:pt x="205152" y="3959"/>
                  <a:pt x="205564" y="3991"/>
                  <a:pt x="205912" y="3991"/>
                </a:cubicBezTo>
                <a:lnTo>
                  <a:pt x="208541" y="4149"/>
                </a:lnTo>
                <a:lnTo>
                  <a:pt x="208351" y="7284"/>
                </a:lnTo>
                <a:lnTo>
                  <a:pt x="204392" y="7094"/>
                </a:lnTo>
                <a:lnTo>
                  <a:pt x="204709" y="3927"/>
                </a:lnTo>
                <a:close/>
                <a:moveTo>
                  <a:pt x="37370" y="3294"/>
                </a:moveTo>
                <a:lnTo>
                  <a:pt x="38985" y="6809"/>
                </a:lnTo>
                <a:lnTo>
                  <a:pt x="34139" y="8488"/>
                </a:lnTo>
                <a:lnTo>
                  <a:pt x="32778" y="5226"/>
                </a:lnTo>
                <a:lnTo>
                  <a:pt x="37370" y="3294"/>
                </a:lnTo>
                <a:close/>
                <a:moveTo>
                  <a:pt x="64763" y="3136"/>
                </a:moveTo>
                <a:lnTo>
                  <a:pt x="66727" y="7031"/>
                </a:lnTo>
                <a:lnTo>
                  <a:pt x="61755" y="8614"/>
                </a:lnTo>
                <a:lnTo>
                  <a:pt x="60298" y="5352"/>
                </a:lnTo>
                <a:lnTo>
                  <a:pt x="64763" y="3136"/>
                </a:lnTo>
                <a:close/>
                <a:moveTo>
                  <a:pt x="52982" y="2376"/>
                </a:moveTo>
                <a:lnTo>
                  <a:pt x="54693" y="6619"/>
                </a:lnTo>
                <a:lnTo>
                  <a:pt x="48929" y="8804"/>
                </a:lnTo>
                <a:lnTo>
                  <a:pt x="47124" y="4434"/>
                </a:lnTo>
                <a:lnTo>
                  <a:pt x="52982" y="2376"/>
                </a:lnTo>
                <a:close/>
                <a:moveTo>
                  <a:pt x="197552" y="2977"/>
                </a:moveTo>
                <a:cubicBezTo>
                  <a:pt x="199927" y="3357"/>
                  <a:pt x="202080" y="3642"/>
                  <a:pt x="203791" y="3832"/>
                </a:cubicBezTo>
                <a:lnTo>
                  <a:pt x="203315" y="8899"/>
                </a:lnTo>
                <a:lnTo>
                  <a:pt x="197108" y="8456"/>
                </a:lnTo>
                <a:lnTo>
                  <a:pt x="197267" y="6683"/>
                </a:lnTo>
                <a:lnTo>
                  <a:pt x="197552" y="2977"/>
                </a:lnTo>
                <a:close/>
                <a:moveTo>
                  <a:pt x="188019" y="6144"/>
                </a:moveTo>
                <a:lnTo>
                  <a:pt x="196792" y="6873"/>
                </a:lnTo>
                <a:lnTo>
                  <a:pt x="196633" y="8646"/>
                </a:lnTo>
                <a:lnTo>
                  <a:pt x="196538" y="9881"/>
                </a:lnTo>
                <a:lnTo>
                  <a:pt x="192675" y="9501"/>
                </a:lnTo>
                <a:cubicBezTo>
                  <a:pt x="192640" y="9449"/>
                  <a:pt x="192586" y="9425"/>
                  <a:pt x="192528" y="9425"/>
                </a:cubicBezTo>
                <a:cubicBezTo>
                  <a:pt x="192481" y="9425"/>
                  <a:pt x="192432" y="9441"/>
                  <a:pt x="192390" y="9469"/>
                </a:cubicBezTo>
                <a:lnTo>
                  <a:pt x="187766" y="8963"/>
                </a:lnTo>
                <a:lnTo>
                  <a:pt x="188019" y="6144"/>
                </a:lnTo>
                <a:close/>
                <a:moveTo>
                  <a:pt x="57321" y="887"/>
                </a:moveTo>
                <a:lnTo>
                  <a:pt x="60868" y="8931"/>
                </a:lnTo>
                <a:lnTo>
                  <a:pt x="56783" y="10483"/>
                </a:lnTo>
                <a:lnTo>
                  <a:pt x="53426" y="2249"/>
                </a:lnTo>
                <a:lnTo>
                  <a:pt x="57321" y="887"/>
                </a:lnTo>
                <a:close/>
                <a:moveTo>
                  <a:pt x="3832" y="5004"/>
                </a:moveTo>
                <a:lnTo>
                  <a:pt x="5510" y="8773"/>
                </a:lnTo>
                <a:lnTo>
                  <a:pt x="2439" y="10641"/>
                </a:lnTo>
                <a:lnTo>
                  <a:pt x="348" y="7316"/>
                </a:lnTo>
                <a:lnTo>
                  <a:pt x="3832" y="5004"/>
                </a:lnTo>
                <a:close/>
                <a:moveTo>
                  <a:pt x="46680" y="4624"/>
                </a:moveTo>
                <a:lnTo>
                  <a:pt x="48454" y="8963"/>
                </a:lnTo>
                <a:lnTo>
                  <a:pt x="41677" y="11496"/>
                </a:lnTo>
                <a:lnTo>
                  <a:pt x="39618" y="7094"/>
                </a:lnTo>
                <a:lnTo>
                  <a:pt x="46680" y="4624"/>
                </a:lnTo>
                <a:close/>
                <a:moveTo>
                  <a:pt x="71730" y="2819"/>
                </a:moveTo>
                <a:lnTo>
                  <a:pt x="76259" y="8488"/>
                </a:lnTo>
                <a:lnTo>
                  <a:pt x="76861" y="9438"/>
                </a:lnTo>
                <a:lnTo>
                  <a:pt x="71255" y="12351"/>
                </a:lnTo>
                <a:lnTo>
                  <a:pt x="67328" y="7189"/>
                </a:lnTo>
                <a:lnTo>
                  <a:pt x="71730" y="2819"/>
                </a:lnTo>
                <a:close/>
                <a:moveTo>
                  <a:pt x="246100" y="3041"/>
                </a:moveTo>
                <a:lnTo>
                  <a:pt x="251262" y="3547"/>
                </a:lnTo>
                <a:lnTo>
                  <a:pt x="251262" y="12731"/>
                </a:lnTo>
                <a:lnTo>
                  <a:pt x="246069" y="12510"/>
                </a:lnTo>
                <a:cubicBezTo>
                  <a:pt x="246100" y="9216"/>
                  <a:pt x="246100" y="5922"/>
                  <a:pt x="246100" y="3041"/>
                </a:cubicBezTo>
                <a:close/>
                <a:moveTo>
                  <a:pt x="54883" y="7031"/>
                </a:moveTo>
                <a:lnTo>
                  <a:pt x="56371" y="10641"/>
                </a:lnTo>
                <a:lnTo>
                  <a:pt x="50576" y="12858"/>
                </a:lnTo>
                <a:lnTo>
                  <a:pt x="49087" y="9216"/>
                </a:lnTo>
                <a:lnTo>
                  <a:pt x="54883" y="7031"/>
                </a:lnTo>
                <a:close/>
                <a:moveTo>
                  <a:pt x="251737" y="3611"/>
                </a:moveTo>
                <a:lnTo>
                  <a:pt x="254683" y="3896"/>
                </a:lnTo>
                <a:lnTo>
                  <a:pt x="254556" y="12858"/>
                </a:lnTo>
                <a:lnTo>
                  <a:pt x="251737" y="12731"/>
                </a:lnTo>
                <a:lnTo>
                  <a:pt x="251737" y="3611"/>
                </a:lnTo>
                <a:close/>
                <a:moveTo>
                  <a:pt x="255126" y="3927"/>
                </a:moveTo>
                <a:lnTo>
                  <a:pt x="259940" y="4434"/>
                </a:lnTo>
                <a:lnTo>
                  <a:pt x="259655" y="13080"/>
                </a:lnTo>
                <a:lnTo>
                  <a:pt x="254999" y="12890"/>
                </a:lnTo>
                <a:lnTo>
                  <a:pt x="255126" y="3927"/>
                </a:lnTo>
                <a:close/>
                <a:moveTo>
                  <a:pt x="260415" y="4466"/>
                </a:moveTo>
                <a:lnTo>
                  <a:pt x="268332" y="5257"/>
                </a:lnTo>
                <a:lnTo>
                  <a:pt x="267794" y="13428"/>
                </a:lnTo>
                <a:lnTo>
                  <a:pt x="260130" y="13080"/>
                </a:lnTo>
                <a:lnTo>
                  <a:pt x="260415" y="4466"/>
                </a:lnTo>
                <a:close/>
                <a:moveTo>
                  <a:pt x="135069" y="9564"/>
                </a:moveTo>
                <a:lnTo>
                  <a:pt x="138299" y="10926"/>
                </a:lnTo>
                <a:cubicBezTo>
                  <a:pt x="138109" y="11401"/>
                  <a:pt x="137634" y="12510"/>
                  <a:pt x="137000" y="13998"/>
                </a:cubicBezTo>
                <a:lnTo>
                  <a:pt x="133707" y="12605"/>
                </a:lnTo>
                <a:lnTo>
                  <a:pt x="135069" y="9564"/>
                </a:lnTo>
                <a:close/>
                <a:moveTo>
                  <a:pt x="5700" y="9184"/>
                </a:moveTo>
                <a:lnTo>
                  <a:pt x="7284" y="12763"/>
                </a:lnTo>
                <a:lnTo>
                  <a:pt x="4655" y="14125"/>
                </a:lnTo>
                <a:lnTo>
                  <a:pt x="2692" y="11053"/>
                </a:lnTo>
                <a:lnTo>
                  <a:pt x="5700" y="9184"/>
                </a:lnTo>
                <a:close/>
                <a:moveTo>
                  <a:pt x="175320" y="5194"/>
                </a:moveTo>
                <a:lnTo>
                  <a:pt x="187576" y="6112"/>
                </a:lnTo>
                <a:lnTo>
                  <a:pt x="186753" y="14885"/>
                </a:lnTo>
                <a:lnTo>
                  <a:pt x="182762" y="14505"/>
                </a:lnTo>
                <a:lnTo>
                  <a:pt x="174053" y="9406"/>
                </a:lnTo>
                <a:lnTo>
                  <a:pt x="175320" y="5194"/>
                </a:lnTo>
                <a:close/>
                <a:moveTo>
                  <a:pt x="48644" y="9374"/>
                </a:moveTo>
                <a:lnTo>
                  <a:pt x="50132" y="13016"/>
                </a:lnTo>
                <a:lnTo>
                  <a:pt x="43545" y="15518"/>
                </a:lnTo>
                <a:lnTo>
                  <a:pt x="41867" y="11908"/>
                </a:lnTo>
                <a:lnTo>
                  <a:pt x="48644" y="9374"/>
                </a:lnTo>
                <a:close/>
                <a:moveTo>
                  <a:pt x="66948" y="7474"/>
                </a:moveTo>
                <a:lnTo>
                  <a:pt x="70875" y="12573"/>
                </a:lnTo>
                <a:lnTo>
                  <a:pt x="64858" y="15740"/>
                </a:lnTo>
                <a:lnTo>
                  <a:pt x="61913" y="9058"/>
                </a:lnTo>
                <a:lnTo>
                  <a:pt x="66948" y="7474"/>
                </a:lnTo>
                <a:close/>
                <a:moveTo>
                  <a:pt x="187703" y="9406"/>
                </a:moveTo>
                <a:lnTo>
                  <a:pt x="192295" y="9881"/>
                </a:lnTo>
                <a:lnTo>
                  <a:pt x="192136" y="12700"/>
                </a:lnTo>
                <a:cubicBezTo>
                  <a:pt x="192136" y="12826"/>
                  <a:pt x="192231" y="12921"/>
                  <a:pt x="192358" y="12921"/>
                </a:cubicBezTo>
                <a:cubicBezTo>
                  <a:pt x="192485" y="12921"/>
                  <a:pt x="192580" y="12826"/>
                  <a:pt x="192580" y="12731"/>
                </a:cubicBezTo>
                <a:lnTo>
                  <a:pt x="192738" y="9944"/>
                </a:lnTo>
                <a:lnTo>
                  <a:pt x="196507" y="10356"/>
                </a:lnTo>
                <a:lnTo>
                  <a:pt x="196063" y="15740"/>
                </a:lnTo>
                <a:lnTo>
                  <a:pt x="187196" y="14948"/>
                </a:lnTo>
                <a:lnTo>
                  <a:pt x="187703" y="9406"/>
                </a:lnTo>
                <a:close/>
                <a:moveTo>
                  <a:pt x="197077" y="8899"/>
                </a:moveTo>
                <a:lnTo>
                  <a:pt x="203252" y="9374"/>
                </a:lnTo>
                <a:lnTo>
                  <a:pt x="202587" y="16342"/>
                </a:lnTo>
                <a:lnTo>
                  <a:pt x="196538" y="15803"/>
                </a:lnTo>
                <a:lnTo>
                  <a:pt x="197077" y="8899"/>
                </a:lnTo>
                <a:close/>
                <a:moveTo>
                  <a:pt x="183649" y="15075"/>
                </a:moveTo>
                <a:lnTo>
                  <a:pt x="186689" y="15360"/>
                </a:lnTo>
                <a:lnTo>
                  <a:pt x="186563" y="16785"/>
                </a:lnTo>
                <a:lnTo>
                  <a:pt x="183649" y="15075"/>
                </a:lnTo>
                <a:close/>
                <a:moveTo>
                  <a:pt x="204361" y="7569"/>
                </a:moveTo>
                <a:lnTo>
                  <a:pt x="208319" y="7759"/>
                </a:lnTo>
                <a:lnTo>
                  <a:pt x="208161" y="16817"/>
                </a:lnTo>
                <a:lnTo>
                  <a:pt x="203505" y="16405"/>
                </a:lnTo>
                <a:lnTo>
                  <a:pt x="204361" y="7569"/>
                </a:lnTo>
                <a:close/>
                <a:moveTo>
                  <a:pt x="56529" y="11053"/>
                </a:moveTo>
                <a:lnTo>
                  <a:pt x="57923" y="14378"/>
                </a:lnTo>
                <a:lnTo>
                  <a:pt x="52191" y="16848"/>
                </a:lnTo>
                <a:lnTo>
                  <a:pt x="50734" y="13270"/>
                </a:lnTo>
                <a:lnTo>
                  <a:pt x="56529" y="11053"/>
                </a:lnTo>
                <a:close/>
                <a:moveTo>
                  <a:pt x="77083" y="9818"/>
                </a:moveTo>
                <a:lnTo>
                  <a:pt x="79996" y="14410"/>
                </a:lnTo>
                <a:lnTo>
                  <a:pt x="74676" y="16848"/>
                </a:lnTo>
                <a:lnTo>
                  <a:pt x="71540" y="12731"/>
                </a:lnTo>
                <a:lnTo>
                  <a:pt x="77083" y="9818"/>
                </a:lnTo>
                <a:close/>
                <a:moveTo>
                  <a:pt x="15265" y="6302"/>
                </a:moveTo>
                <a:lnTo>
                  <a:pt x="19033" y="13776"/>
                </a:lnTo>
                <a:lnTo>
                  <a:pt x="9722" y="17038"/>
                </a:lnTo>
                <a:lnTo>
                  <a:pt x="6144" y="8994"/>
                </a:lnTo>
                <a:lnTo>
                  <a:pt x="15265" y="6302"/>
                </a:lnTo>
                <a:close/>
                <a:moveTo>
                  <a:pt x="125251" y="5416"/>
                </a:moveTo>
                <a:lnTo>
                  <a:pt x="134657" y="9406"/>
                </a:lnTo>
                <a:lnTo>
                  <a:pt x="133200" y="12636"/>
                </a:lnTo>
                <a:lnTo>
                  <a:pt x="131110" y="17228"/>
                </a:lnTo>
                <a:lnTo>
                  <a:pt x="121704" y="13238"/>
                </a:lnTo>
                <a:cubicBezTo>
                  <a:pt x="122908" y="10578"/>
                  <a:pt x="124111" y="7918"/>
                  <a:pt x="125251" y="5416"/>
                </a:cubicBezTo>
                <a:close/>
                <a:moveTo>
                  <a:pt x="61058" y="9343"/>
                </a:moveTo>
                <a:lnTo>
                  <a:pt x="64035" y="16151"/>
                </a:lnTo>
                <a:lnTo>
                  <a:pt x="61406" y="17545"/>
                </a:lnTo>
                <a:lnTo>
                  <a:pt x="58271" y="10388"/>
                </a:lnTo>
                <a:lnTo>
                  <a:pt x="61058" y="9343"/>
                </a:lnTo>
                <a:close/>
                <a:moveTo>
                  <a:pt x="246069" y="12953"/>
                </a:moveTo>
                <a:lnTo>
                  <a:pt x="259876" y="13555"/>
                </a:lnTo>
                <a:lnTo>
                  <a:pt x="267984" y="13903"/>
                </a:lnTo>
                <a:lnTo>
                  <a:pt x="283502" y="15075"/>
                </a:lnTo>
                <a:cubicBezTo>
                  <a:pt x="283502" y="15106"/>
                  <a:pt x="283502" y="15106"/>
                  <a:pt x="283502" y="15138"/>
                </a:cubicBezTo>
                <a:lnTo>
                  <a:pt x="283502" y="17608"/>
                </a:lnTo>
                <a:lnTo>
                  <a:pt x="269187" y="17133"/>
                </a:lnTo>
                <a:cubicBezTo>
                  <a:pt x="269155" y="17070"/>
                  <a:pt x="269060" y="17007"/>
                  <a:pt x="268997" y="17007"/>
                </a:cubicBezTo>
                <a:cubicBezTo>
                  <a:pt x="268902" y="17007"/>
                  <a:pt x="268839" y="17070"/>
                  <a:pt x="268807" y="17133"/>
                </a:cubicBezTo>
                <a:lnTo>
                  <a:pt x="246037" y="16373"/>
                </a:lnTo>
                <a:cubicBezTo>
                  <a:pt x="246069" y="15265"/>
                  <a:pt x="246069" y="14125"/>
                  <a:pt x="246069" y="12953"/>
                </a:cubicBezTo>
                <a:close/>
                <a:moveTo>
                  <a:pt x="39206" y="7221"/>
                </a:moveTo>
                <a:lnTo>
                  <a:pt x="43102" y="15708"/>
                </a:lnTo>
                <a:lnTo>
                  <a:pt x="37876" y="17672"/>
                </a:lnTo>
                <a:lnTo>
                  <a:pt x="34298" y="8931"/>
                </a:lnTo>
                <a:lnTo>
                  <a:pt x="39206" y="7221"/>
                </a:lnTo>
                <a:close/>
                <a:moveTo>
                  <a:pt x="7506" y="13206"/>
                </a:moveTo>
                <a:lnTo>
                  <a:pt x="9279" y="17197"/>
                </a:lnTo>
                <a:lnTo>
                  <a:pt x="7094" y="17957"/>
                </a:lnTo>
                <a:lnTo>
                  <a:pt x="4909" y="14536"/>
                </a:lnTo>
                <a:lnTo>
                  <a:pt x="7506" y="13206"/>
                </a:lnTo>
                <a:close/>
                <a:moveTo>
                  <a:pt x="71160" y="12953"/>
                </a:moveTo>
                <a:lnTo>
                  <a:pt x="72776" y="15043"/>
                </a:lnTo>
                <a:lnTo>
                  <a:pt x="65872" y="17988"/>
                </a:lnTo>
                <a:lnTo>
                  <a:pt x="65048" y="16151"/>
                </a:lnTo>
                <a:lnTo>
                  <a:pt x="71160" y="12953"/>
                </a:lnTo>
                <a:close/>
                <a:moveTo>
                  <a:pt x="208984" y="4212"/>
                </a:moveTo>
                <a:cubicBezTo>
                  <a:pt x="212753" y="4434"/>
                  <a:pt x="218358" y="4814"/>
                  <a:pt x="223995" y="5194"/>
                </a:cubicBezTo>
                <a:lnTo>
                  <a:pt x="222127" y="18115"/>
                </a:lnTo>
                <a:lnTo>
                  <a:pt x="208604" y="16880"/>
                </a:lnTo>
                <a:lnTo>
                  <a:pt x="208794" y="7538"/>
                </a:lnTo>
                <a:lnTo>
                  <a:pt x="208984" y="4212"/>
                </a:lnTo>
                <a:close/>
                <a:moveTo>
                  <a:pt x="57859" y="10546"/>
                </a:moveTo>
                <a:lnTo>
                  <a:pt x="60995" y="17767"/>
                </a:lnTo>
                <a:lnTo>
                  <a:pt x="60013" y="18273"/>
                </a:lnTo>
                <a:lnTo>
                  <a:pt x="56973" y="10894"/>
                </a:lnTo>
                <a:lnTo>
                  <a:pt x="57859" y="10546"/>
                </a:lnTo>
                <a:close/>
                <a:moveTo>
                  <a:pt x="224914" y="5257"/>
                </a:moveTo>
                <a:lnTo>
                  <a:pt x="232293" y="5764"/>
                </a:lnTo>
                <a:lnTo>
                  <a:pt x="230329" y="18843"/>
                </a:lnTo>
                <a:lnTo>
                  <a:pt x="223045" y="18178"/>
                </a:lnTo>
                <a:lnTo>
                  <a:pt x="224914" y="5257"/>
                </a:lnTo>
                <a:close/>
                <a:moveTo>
                  <a:pt x="133549" y="13016"/>
                </a:moveTo>
                <a:lnTo>
                  <a:pt x="136842" y="14441"/>
                </a:lnTo>
                <a:cubicBezTo>
                  <a:pt x="136304" y="15708"/>
                  <a:pt x="135670" y="17260"/>
                  <a:pt x="135005" y="18907"/>
                </a:cubicBezTo>
                <a:lnTo>
                  <a:pt x="131522" y="17418"/>
                </a:lnTo>
                <a:lnTo>
                  <a:pt x="133549" y="13016"/>
                </a:lnTo>
                <a:close/>
                <a:moveTo>
                  <a:pt x="106091" y="7063"/>
                </a:moveTo>
                <a:lnTo>
                  <a:pt x="111982" y="9564"/>
                </a:lnTo>
                <a:lnTo>
                  <a:pt x="108973" y="19192"/>
                </a:lnTo>
                <a:lnTo>
                  <a:pt x="103938" y="17862"/>
                </a:lnTo>
                <a:cubicBezTo>
                  <a:pt x="103938" y="17545"/>
                  <a:pt x="103906" y="16912"/>
                  <a:pt x="103875" y="16183"/>
                </a:cubicBezTo>
                <a:cubicBezTo>
                  <a:pt x="103811" y="14695"/>
                  <a:pt x="103685" y="11940"/>
                  <a:pt x="103906" y="11591"/>
                </a:cubicBezTo>
                <a:cubicBezTo>
                  <a:pt x="104223" y="11053"/>
                  <a:pt x="105711" y="7886"/>
                  <a:pt x="106091" y="7063"/>
                </a:cubicBezTo>
                <a:close/>
                <a:moveTo>
                  <a:pt x="87090" y="14821"/>
                </a:moveTo>
                <a:lnTo>
                  <a:pt x="88262" y="16848"/>
                </a:lnTo>
                <a:lnTo>
                  <a:pt x="83733" y="19413"/>
                </a:lnTo>
                <a:lnTo>
                  <a:pt x="82466" y="17418"/>
                </a:lnTo>
                <a:lnTo>
                  <a:pt x="87090" y="14821"/>
                </a:lnTo>
                <a:close/>
                <a:moveTo>
                  <a:pt x="4497" y="14726"/>
                </a:moveTo>
                <a:lnTo>
                  <a:pt x="6619" y="18115"/>
                </a:lnTo>
                <a:lnTo>
                  <a:pt x="2534" y="19540"/>
                </a:lnTo>
                <a:lnTo>
                  <a:pt x="887" y="16627"/>
                </a:lnTo>
                <a:lnTo>
                  <a:pt x="4497" y="14726"/>
                </a:lnTo>
                <a:close/>
                <a:moveTo>
                  <a:pt x="80281" y="14790"/>
                </a:moveTo>
                <a:lnTo>
                  <a:pt x="81833" y="17260"/>
                </a:lnTo>
                <a:lnTo>
                  <a:pt x="76259" y="19888"/>
                </a:lnTo>
                <a:lnTo>
                  <a:pt x="74929" y="17228"/>
                </a:lnTo>
                <a:lnTo>
                  <a:pt x="80281" y="14790"/>
                </a:lnTo>
                <a:close/>
                <a:moveTo>
                  <a:pt x="232736" y="5796"/>
                </a:moveTo>
                <a:cubicBezTo>
                  <a:pt x="237708" y="6144"/>
                  <a:pt x="241888" y="6429"/>
                  <a:pt x="243820" y="6587"/>
                </a:cubicBezTo>
                <a:cubicBezTo>
                  <a:pt x="243820" y="11021"/>
                  <a:pt x="243789" y="15930"/>
                  <a:pt x="243662" y="20078"/>
                </a:cubicBezTo>
                <a:lnTo>
                  <a:pt x="237993" y="19572"/>
                </a:lnTo>
                <a:cubicBezTo>
                  <a:pt x="237961" y="19540"/>
                  <a:pt x="237930" y="19508"/>
                  <a:pt x="237866" y="19508"/>
                </a:cubicBezTo>
                <a:cubicBezTo>
                  <a:pt x="237835" y="19508"/>
                  <a:pt x="237771" y="19508"/>
                  <a:pt x="237740" y="19540"/>
                </a:cubicBezTo>
                <a:lnTo>
                  <a:pt x="230804" y="18907"/>
                </a:lnTo>
                <a:lnTo>
                  <a:pt x="232736" y="5796"/>
                </a:lnTo>
                <a:close/>
                <a:moveTo>
                  <a:pt x="73061" y="15423"/>
                </a:moveTo>
                <a:lnTo>
                  <a:pt x="74264" y="17007"/>
                </a:lnTo>
                <a:lnTo>
                  <a:pt x="66790" y="20110"/>
                </a:lnTo>
                <a:lnTo>
                  <a:pt x="66062" y="18432"/>
                </a:lnTo>
                <a:lnTo>
                  <a:pt x="73061" y="15423"/>
                </a:lnTo>
                <a:close/>
                <a:moveTo>
                  <a:pt x="127468" y="475"/>
                </a:moveTo>
                <a:lnTo>
                  <a:pt x="149225" y="7791"/>
                </a:lnTo>
                <a:lnTo>
                  <a:pt x="151442" y="20205"/>
                </a:lnTo>
                <a:lnTo>
                  <a:pt x="137444" y="14220"/>
                </a:lnTo>
                <a:cubicBezTo>
                  <a:pt x="138267" y="12225"/>
                  <a:pt x="138806" y="10958"/>
                  <a:pt x="138837" y="10926"/>
                </a:cubicBezTo>
                <a:cubicBezTo>
                  <a:pt x="138869" y="10799"/>
                  <a:pt x="138806" y="10673"/>
                  <a:pt x="138711" y="10609"/>
                </a:cubicBezTo>
                <a:lnTo>
                  <a:pt x="125410" y="5004"/>
                </a:lnTo>
                <a:cubicBezTo>
                  <a:pt x="126138" y="3421"/>
                  <a:pt x="126835" y="1900"/>
                  <a:pt x="127468" y="475"/>
                </a:cubicBezTo>
                <a:close/>
                <a:moveTo>
                  <a:pt x="6904" y="18527"/>
                </a:moveTo>
                <a:lnTo>
                  <a:pt x="8234" y="20617"/>
                </a:lnTo>
                <a:cubicBezTo>
                  <a:pt x="6746" y="20458"/>
                  <a:pt x="4497" y="20205"/>
                  <a:pt x="2629" y="19983"/>
                </a:cubicBezTo>
                <a:lnTo>
                  <a:pt x="6904" y="18527"/>
                </a:lnTo>
                <a:close/>
                <a:moveTo>
                  <a:pt x="9501" y="17608"/>
                </a:moveTo>
                <a:lnTo>
                  <a:pt x="11084" y="21155"/>
                </a:lnTo>
                <a:lnTo>
                  <a:pt x="11084" y="21155"/>
                </a:lnTo>
                <a:lnTo>
                  <a:pt x="9722" y="20838"/>
                </a:lnTo>
                <a:cubicBezTo>
                  <a:pt x="9596" y="20807"/>
                  <a:pt x="9279" y="20743"/>
                  <a:pt x="8836" y="20680"/>
                </a:cubicBezTo>
                <a:lnTo>
                  <a:pt x="7347" y="18368"/>
                </a:lnTo>
                <a:lnTo>
                  <a:pt x="9501" y="17608"/>
                </a:lnTo>
                <a:close/>
                <a:moveTo>
                  <a:pt x="58081" y="14821"/>
                </a:moveTo>
                <a:lnTo>
                  <a:pt x="59601" y="18495"/>
                </a:lnTo>
                <a:lnTo>
                  <a:pt x="54059" y="21409"/>
                </a:lnTo>
                <a:lnTo>
                  <a:pt x="52349" y="17260"/>
                </a:lnTo>
                <a:lnTo>
                  <a:pt x="58081" y="14821"/>
                </a:lnTo>
                <a:close/>
                <a:moveTo>
                  <a:pt x="88515" y="17228"/>
                </a:moveTo>
                <a:lnTo>
                  <a:pt x="89465" y="18875"/>
                </a:lnTo>
                <a:lnTo>
                  <a:pt x="85000" y="21440"/>
                </a:lnTo>
                <a:lnTo>
                  <a:pt x="83955" y="19793"/>
                </a:lnTo>
                <a:lnTo>
                  <a:pt x="88515" y="17228"/>
                </a:lnTo>
                <a:close/>
                <a:moveTo>
                  <a:pt x="74486" y="17418"/>
                </a:moveTo>
                <a:lnTo>
                  <a:pt x="74992" y="18400"/>
                </a:lnTo>
                <a:lnTo>
                  <a:pt x="67455" y="21567"/>
                </a:lnTo>
                <a:lnTo>
                  <a:pt x="66980" y="20553"/>
                </a:lnTo>
                <a:lnTo>
                  <a:pt x="74486" y="17418"/>
                </a:lnTo>
                <a:close/>
                <a:moveTo>
                  <a:pt x="64225" y="16595"/>
                </a:moveTo>
                <a:lnTo>
                  <a:pt x="65935" y="20458"/>
                </a:lnTo>
                <a:lnTo>
                  <a:pt x="63212" y="21662"/>
                </a:lnTo>
                <a:lnTo>
                  <a:pt x="61596" y="17957"/>
                </a:lnTo>
                <a:lnTo>
                  <a:pt x="64225" y="16595"/>
                </a:lnTo>
                <a:close/>
                <a:moveTo>
                  <a:pt x="187164" y="15391"/>
                </a:moveTo>
                <a:lnTo>
                  <a:pt x="196032" y="16183"/>
                </a:lnTo>
                <a:lnTo>
                  <a:pt x="195588" y="22105"/>
                </a:lnTo>
                <a:lnTo>
                  <a:pt x="187006" y="17038"/>
                </a:lnTo>
                <a:lnTo>
                  <a:pt x="187164" y="15391"/>
                </a:lnTo>
                <a:close/>
                <a:moveTo>
                  <a:pt x="61185" y="18178"/>
                </a:moveTo>
                <a:lnTo>
                  <a:pt x="62768" y="21820"/>
                </a:lnTo>
                <a:lnTo>
                  <a:pt x="61660" y="22327"/>
                </a:lnTo>
                <a:lnTo>
                  <a:pt x="60203" y="18717"/>
                </a:lnTo>
                <a:lnTo>
                  <a:pt x="61185" y="18178"/>
                </a:lnTo>
                <a:close/>
                <a:moveTo>
                  <a:pt x="246005" y="16848"/>
                </a:moveTo>
                <a:lnTo>
                  <a:pt x="268744" y="17577"/>
                </a:lnTo>
                <a:lnTo>
                  <a:pt x="268649" y="22644"/>
                </a:lnTo>
                <a:lnTo>
                  <a:pt x="245942" y="20268"/>
                </a:lnTo>
                <a:cubicBezTo>
                  <a:pt x="245974" y="19192"/>
                  <a:pt x="246005" y="18020"/>
                  <a:pt x="246005" y="16848"/>
                </a:cubicBezTo>
                <a:close/>
                <a:moveTo>
                  <a:pt x="19223" y="14220"/>
                </a:moveTo>
                <a:cubicBezTo>
                  <a:pt x="19350" y="15170"/>
                  <a:pt x="19888" y="18685"/>
                  <a:pt x="20585" y="23277"/>
                </a:cubicBezTo>
                <a:lnTo>
                  <a:pt x="11591" y="21282"/>
                </a:lnTo>
                <a:lnTo>
                  <a:pt x="9912" y="17450"/>
                </a:lnTo>
                <a:lnTo>
                  <a:pt x="19223" y="14220"/>
                </a:lnTo>
                <a:close/>
                <a:moveTo>
                  <a:pt x="89687" y="19287"/>
                </a:moveTo>
                <a:lnTo>
                  <a:pt x="90732" y="21060"/>
                </a:lnTo>
                <a:lnTo>
                  <a:pt x="86267" y="23435"/>
                </a:lnTo>
                <a:lnTo>
                  <a:pt x="85253" y="21820"/>
                </a:lnTo>
                <a:lnTo>
                  <a:pt x="89687" y="19287"/>
                </a:lnTo>
                <a:close/>
                <a:moveTo>
                  <a:pt x="269219" y="17577"/>
                </a:moveTo>
                <a:lnTo>
                  <a:pt x="277168" y="17830"/>
                </a:lnTo>
                <a:lnTo>
                  <a:pt x="277009" y="23530"/>
                </a:lnTo>
                <a:lnTo>
                  <a:pt x="269092" y="22707"/>
                </a:lnTo>
                <a:lnTo>
                  <a:pt x="269219" y="17577"/>
                </a:lnTo>
                <a:close/>
                <a:moveTo>
                  <a:pt x="75214" y="18780"/>
                </a:moveTo>
                <a:lnTo>
                  <a:pt x="75847" y="20078"/>
                </a:lnTo>
                <a:lnTo>
                  <a:pt x="68342" y="23625"/>
                </a:lnTo>
                <a:lnTo>
                  <a:pt x="67614" y="21947"/>
                </a:lnTo>
                <a:lnTo>
                  <a:pt x="75214" y="18780"/>
                </a:lnTo>
                <a:close/>
                <a:moveTo>
                  <a:pt x="22960" y="12890"/>
                </a:moveTo>
                <a:lnTo>
                  <a:pt x="24195" y="24069"/>
                </a:lnTo>
                <a:lnTo>
                  <a:pt x="22992" y="23815"/>
                </a:lnTo>
                <a:cubicBezTo>
                  <a:pt x="22105" y="18052"/>
                  <a:pt x="21472" y="13745"/>
                  <a:pt x="21440" y="13650"/>
                </a:cubicBezTo>
                <a:cubicBezTo>
                  <a:pt x="21440" y="13555"/>
                  <a:pt x="21408" y="13491"/>
                  <a:pt x="21408" y="13428"/>
                </a:cubicBezTo>
                <a:lnTo>
                  <a:pt x="22960" y="12890"/>
                </a:lnTo>
                <a:close/>
                <a:moveTo>
                  <a:pt x="112394" y="9754"/>
                </a:moveTo>
                <a:lnTo>
                  <a:pt x="120691" y="13270"/>
                </a:lnTo>
                <a:cubicBezTo>
                  <a:pt x="119044" y="16975"/>
                  <a:pt x="117334" y="20775"/>
                  <a:pt x="115845" y="24195"/>
                </a:cubicBezTo>
                <a:lnTo>
                  <a:pt x="109702" y="21472"/>
                </a:lnTo>
                <a:lnTo>
                  <a:pt x="109353" y="19477"/>
                </a:lnTo>
                <a:lnTo>
                  <a:pt x="112394" y="9754"/>
                </a:lnTo>
                <a:close/>
                <a:moveTo>
                  <a:pt x="277643" y="17862"/>
                </a:moveTo>
                <a:lnTo>
                  <a:pt x="283502" y="18052"/>
                </a:lnTo>
                <a:lnTo>
                  <a:pt x="283502" y="24195"/>
                </a:lnTo>
                <a:lnTo>
                  <a:pt x="277453" y="23562"/>
                </a:lnTo>
                <a:lnTo>
                  <a:pt x="277643" y="17862"/>
                </a:lnTo>
                <a:close/>
                <a:moveTo>
                  <a:pt x="50291" y="13428"/>
                </a:moveTo>
                <a:lnTo>
                  <a:pt x="53679" y="21630"/>
                </a:lnTo>
                <a:lnTo>
                  <a:pt x="47852" y="24670"/>
                </a:lnTo>
                <a:lnTo>
                  <a:pt x="43767" y="15930"/>
                </a:lnTo>
                <a:lnTo>
                  <a:pt x="50291" y="13428"/>
                </a:lnTo>
                <a:close/>
                <a:moveTo>
                  <a:pt x="59791" y="18938"/>
                </a:moveTo>
                <a:lnTo>
                  <a:pt x="61248" y="22517"/>
                </a:lnTo>
                <a:lnTo>
                  <a:pt x="55548" y="24987"/>
                </a:lnTo>
                <a:lnTo>
                  <a:pt x="54249" y="21852"/>
                </a:lnTo>
                <a:lnTo>
                  <a:pt x="59791" y="18938"/>
                </a:lnTo>
                <a:close/>
                <a:moveTo>
                  <a:pt x="82055" y="17672"/>
                </a:moveTo>
                <a:lnTo>
                  <a:pt x="85031" y="22359"/>
                </a:lnTo>
                <a:lnTo>
                  <a:pt x="78919" y="25145"/>
                </a:lnTo>
                <a:lnTo>
                  <a:pt x="76449" y="20300"/>
                </a:lnTo>
                <a:lnTo>
                  <a:pt x="82055" y="17672"/>
                </a:lnTo>
                <a:close/>
                <a:moveTo>
                  <a:pt x="66125" y="20870"/>
                </a:moveTo>
                <a:lnTo>
                  <a:pt x="67518" y="24037"/>
                </a:lnTo>
                <a:lnTo>
                  <a:pt x="64795" y="25304"/>
                </a:lnTo>
                <a:lnTo>
                  <a:pt x="63370" y="22042"/>
                </a:lnTo>
                <a:lnTo>
                  <a:pt x="66125" y="20870"/>
                </a:lnTo>
                <a:close/>
                <a:moveTo>
                  <a:pt x="150238" y="8203"/>
                </a:moveTo>
                <a:lnTo>
                  <a:pt x="177569" y="20680"/>
                </a:lnTo>
                <a:lnTo>
                  <a:pt x="176555" y="22390"/>
                </a:lnTo>
                <a:lnTo>
                  <a:pt x="175035" y="25335"/>
                </a:lnTo>
                <a:lnTo>
                  <a:pt x="161639" y="20047"/>
                </a:lnTo>
                <a:cubicBezTo>
                  <a:pt x="161609" y="20039"/>
                  <a:pt x="161579" y="20035"/>
                  <a:pt x="161551" y="20035"/>
                </a:cubicBezTo>
                <a:cubicBezTo>
                  <a:pt x="161458" y="20035"/>
                  <a:pt x="161378" y="20077"/>
                  <a:pt x="161354" y="20173"/>
                </a:cubicBezTo>
                <a:lnTo>
                  <a:pt x="159295" y="24385"/>
                </a:lnTo>
                <a:lnTo>
                  <a:pt x="152423" y="20680"/>
                </a:lnTo>
                <a:cubicBezTo>
                  <a:pt x="152455" y="20617"/>
                  <a:pt x="152455" y="20585"/>
                  <a:pt x="152423" y="20522"/>
                </a:cubicBezTo>
                <a:lnTo>
                  <a:pt x="150238" y="8203"/>
                </a:lnTo>
                <a:close/>
                <a:moveTo>
                  <a:pt x="196507" y="16247"/>
                </a:moveTo>
                <a:lnTo>
                  <a:pt x="202555" y="16785"/>
                </a:lnTo>
                <a:lnTo>
                  <a:pt x="201732" y="25716"/>
                </a:lnTo>
                <a:lnTo>
                  <a:pt x="196032" y="22359"/>
                </a:lnTo>
                <a:lnTo>
                  <a:pt x="196507" y="16247"/>
                </a:lnTo>
                <a:close/>
                <a:moveTo>
                  <a:pt x="29009" y="10768"/>
                </a:moveTo>
                <a:lnTo>
                  <a:pt x="32968" y="20553"/>
                </a:lnTo>
                <a:lnTo>
                  <a:pt x="32302" y="25874"/>
                </a:lnTo>
                <a:lnTo>
                  <a:pt x="24670" y="24195"/>
                </a:lnTo>
                <a:lnTo>
                  <a:pt x="23403" y="12731"/>
                </a:lnTo>
                <a:lnTo>
                  <a:pt x="29009" y="10768"/>
                </a:lnTo>
                <a:close/>
                <a:moveTo>
                  <a:pt x="83765" y="4624"/>
                </a:moveTo>
                <a:lnTo>
                  <a:pt x="94659" y="15455"/>
                </a:lnTo>
                <a:lnTo>
                  <a:pt x="96686" y="24544"/>
                </a:lnTo>
                <a:lnTo>
                  <a:pt x="94057" y="25874"/>
                </a:lnTo>
                <a:lnTo>
                  <a:pt x="92949" y="23974"/>
                </a:lnTo>
                <a:lnTo>
                  <a:pt x="89940" y="18843"/>
                </a:lnTo>
                <a:lnTo>
                  <a:pt x="88768" y="16817"/>
                </a:lnTo>
                <a:lnTo>
                  <a:pt x="87343" y="14410"/>
                </a:lnTo>
                <a:cubicBezTo>
                  <a:pt x="87301" y="14325"/>
                  <a:pt x="87231" y="14283"/>
                  <a:pt x="87160" y="14283"/>
                </a:cubicBezTo>
                <a:cubicBezTo>
                  <a:pt x="87125" y="14283"/>
                  <a:pt x="87090" y="14294"/>
                  <a:pt x="87058" y="14315"/>
                </a:cubicBezTo>
                <a:lnTo>
                  <a:pt x="82213" y="17070"/>
                </a:lnTo>
                <a:lnTo>
                  <a:pt x="77494" y="9564"/>
                </a:lnTo>
                <a:lnTo>
                  <a:pt x="83765" y="4624"/>
                </a:lnTo>
                <a:close/>
                <a:moveTo>
                  <a:pt x="76037" y="20458"/>
                </a:moveTo>
                <a:lnTo>
                  <a:pt x="77051" y="22454"/>
                </a:lnTo>
                <a:lnTo>
                  <a:pt x="69355" y="25906"/>
                </a:lnTo>
                <a:lnTo>
                  <a:pt x="68532" y="24037"/>
                </a:lnTo>
                <a:lnTo>
                  <a:pt x="76037" y="20458"/>
                </a:lnTo>
                <a:close/>
                <a:moveTo>
                  <a:pt x="178329" y="21219"/>
                </a:moveTo>
                <a:cubicBezTo>
                  <a:pt x="179754" y="22675"/>
                  <a:pt x="181495" y="24480"/>
                  <a:pt x="182921" y="26032"/>
                </a:cubicBezTo>
                <a:lnTo>
                  <a:pt x="177569" y="22485"/>
                </a:lnTo>
                <a:lnTo>
                  <a:pt x="178329" y="21219"/>
                </a:lnTo>
                <a:close/>
                <a:moveTo>
                  <a:pt x="62990" y="22232"/>
                </a:moveTo>
                <a:lnTo>
                  <a:pt x="64415" y="25494"/>
                </a:lnTo>
                <a:lnTo>
                  <a:pt x="63212" y="26064"/>
                </a:lnTo>
                <a:lnTo>
                  <a:pt x="61850" y="22739"/>
                </a:lnTo>
                <a:lnTo>
                  <a:pt x="62990" y="22232"/>
                </a:lnTo>
                <a:close/>
                <a:moveTo>
                  <a:pt x="90954" y="21472"/>
                </a:moveTo>
                <a:lnTo>
                  <a:pt x="92442" y="24005"/>
                </a:lnTo>
                <a:lnTo>
                  <a:pt x="88198" y="26507"/>
                </a:lnTo>
                <a:lnTo>
                  <a:pt x="86488" y="23815"/>
                </a:lnTo>
                <a:lnTo>
                  <a:pt x="90954" y="21472"/>
                </a:lnTo>
                <a:close/>
                <a:moveTo>
                  <a:pt x="203474" y="16880"/>
                </a:moveTo>
                <a:lnTo>
                  <a:pt x="208161" y="17292"/>
                </a:lnTo>
                <a:lnTo>
                  <a:pt x="207971" y="26824"/>
                </a:lnTo>
                <a:lnTo>
                  <a:pt x="202587" y="26096"/>
                </a:lnTo>
                <a:lnTo>
                  <a:pt x="203474" y="16880"/>
                </a:lnTo>
                <a:close/>
                <a:moveTo>
                  <a:pt x="85285" y="22739"/>
                </a:moveTo>
                <a:lnTo>
                  <a:pt x="86520" y="24670"/>
                </a:lnTo>
                <a:lnTo>
                  <a:pt x="80091" y="27457"/>
                </a:lnTo>
                <a:lnTo>
                  <a:pt x="79109" y="25557"/>
                </a:lnTo>
                <a:lnTo>
                  <a:pt x="85285" y="22739"/>
                </a:lnTo>
                <a:close/>
                <a:moveTo>
                  <a:pt x="43292" y="16088"/>
                </a:moveTo>
                <a:lnTo>
                  <a:pt x="47409" y="24892"/>
                </a:lnTo>
                <a:lnTo>
                  <a:pt x="41993" y="27742"/>
                </a:lnTo>
                <a:lnTo>
                  <a:pt x="38035" y="18083"/>
                </a:lnTo>
                <a:lnTo>
                  <a:pt x="43292" y="16088"/>
                </a:lnTo>
                <a:close/>
                <a:moveTo>
                  <a:pt x="208604" y="17355"/>
                </a:moveTo>
                <a:lnTo>
                  <a:pt x="215318" y="17957"/>
                </a:lnTo>
                <a:lnTo>
                  <a:pt x="214938" y="27806"/>
                </a:lnTo>
                <a:lnTo>
                  <a:pt x="208414" y="26887"/>
                </a:lnTo>
                <a:lnTo>
                  <a:pt x="208604" y="17355"/>
                </a:lnTo>
                <a:close/>
                <a:moveTo>
                  <a:pt x="33443" y="9216"/>
                </a:moveTo>
                <a:lnTo>
                  <a:pt x="41043" y="27837"/>
                </a:lnTo>
                <a:lnTo>
                  <a:pt x="41043" y="27837"/>
                </a:lnTo>
                <a:lnTo>
                  <a:pt x="32714" y="25969"/>
                </a:lnTo>
                <a:lnTo>
                  <a:pt x="33379" y="20553"/>
                </a:lnTo>
                <a:cubicBezTo>
                  <a:pt x="33411" y="20522"/>
                  <a:pt x="33411" y="20490"/>
                  <a:pt x="33379" y="20458"/>
                </a:cubicBezTo>
                <a:lnTo>
                  <a:pt x="29421" y="10641"/>
                </a:lnTo>
                <a:lnTo>
                  <a:pt x="33443" y="9216"/>
                </a:lnTo>
                <a:close/>
                <a:moveTo>
                  <a:pt x="92664" y="24417"/>
                </a:moveTo>
                <a:lnTo>
                  <a:pt x="93645" y="26096"/>
                </a:lnTo>
                <a:lnTo>
                  <a:pt x="89307" y="28249"/>
                </a:lnTo>
                <a:lnTo>
                  <a:pt x="88452" y="26887"/>
                </a:lnTo>
                <a:lnTo>
                  <a:pt x="92664" y="24417"/>
                </a:lnTo>
                <a:close/>
                <a:moveTo>
                  <a:pt x="269092" y="23150"/>
                </a:moveTo>
                <a:lnTo>
                  <a:pt x="276978" y="23974"/>
                </a:lnTo>
                <a:lnTo>
                  <a:pt x="276851" y="28281"/>
                </a:lnTo>
                <a:lnTo>
                  <a:pt x="268997" y="28344"/>
                </a:lnTo>
                <a:lnTo>
                  <a:pt x="269092" y="23150"/>
                </a:lnTo>
                <a:close/>
                <a:moveTo>
                  <a:pt x="262885" y="22517"/>
                </a:moveTo>
                <a:lnTo>
                  <a:pt x="268649" y="23119"/>
                </a:lnTo>
                <a:lnTo>
                  <a:pt x="268522" y="28344"/>
                </a:lnTo>
                <a:lnTo>
                  <a:pt x="262885" y="28439"/>
                </a:lnTo>
                <a:lnTo>
                  <a:pt x="262885" y="22517"/>
                </a:lnTo>
                <a:close/>
                <a:moveTo>
                  <a:pt x="256805" y="21884"/>
                </a:moveTo>
                <a:lnTo>
                  <a:pt x="262410" y="22454"/>
                </a:lnTo>
                <a:lnTo>
                  <a:pt x="262410" y="28439"/>
                </a:lnTo>
                <a:lnTo>
                  <a:pt x="256678" y="28502"/>
                </a:lnTo>
                <a:lnTo>
                  <a:pt x="256678" y="28502"/>
                </a:lnTo>
                <a:lnTo>
                  <a:pt x="256805" y="21884"/>
                </a:lnTo>
                <a:close/>
                <a:moveTo>
                  <a:pt x="251009" y="21282"/>
                </a:moveTo>
                <a:lnTo>
                  <a:pt x="256361" y="21852"/>
                </a:lnTo>
                <a:lnTo>
                  <a:pt x="256203" y="28502"/>
                </a:lnTo>
                <a:lnTo>
                  <a:pt x="250724" y="28566"/>
                </a:lnTo>
                <a:cubicBezTo>
                  <a:pt x="250724" y="28534"/>
                  <a:pt x="250724" y="28534"/>
                  <a:pt x="250724" y="28534"/>
                </a:cubicBezTo>
                <a:lnTo>
                  <a:pt x="251009" y="21282"/>
                </a:lnTo>
                <a:close/>
                <a:moveTo>
                  <a:pt x="215761" y="17988"/>
                </a:moveTo>
                <a:lnTo>
                  <a:pt x="222064" y="18558"/>
                </a:lnTo>
                <a:lnTo>
                  <a:pt x="220575" y="28597"/>
                </a:lnTo>
                <a:lnTo>
                  <a:pt x="215413" y="27869"/>
                </a:lnTo>
                <a:lnTo>
                  <a:pt x="215761" y="17988"/>
                </a:lnTo>
                <a:close/>
                <a:moveTo>
                  <a:pt x="245942" y="20743"/>
                </a:moveTo>
                <a:lnTo>
                  <a:pt x="250597" y="21250"/>
                </a:lnTo>
                <a:lnTo>
                  <a:pt x="250281" y="28502"/>
                </a:lnTo>
                <a:cubicBezTo>
                  <a:pt x="250281" y="28534"/>
                  <a:pt x="250281" y="28534"/>
                  <a:pt x="250281" y="28566"/>
                </a:cubicBezTo>
                <a:lnTo>
                  <a:pt x="245467" y="28629"/>
                </a:lnTo>
                <a:cubicBezTo>
                  <a:pt x="245499" y="28376"/>
                  <a:pt x="245530" y="28154"/>
                  <a:pt x="245562" y="27932"/>
                </a:cubicBezTo>
                <a:cubicBezTo>
                  <a:pt x="245720" y="26222"/>
                  <a:pt x="245847" y="23689"/>
                  <a:pt x="245942" y="20743"/>
                </a:cubicBezTo>
                <a:close/>
                <a:moveTo>
                  <a:pt x="238056" y="20015"/>
                </a:moveTo>
                <a:lnTo>
                  <a:pt x="243630" y="20553"/>
                </a:lnTo>
                <a:cubicBezTo>
                  <a:pt x="243567" y="23499"/>
                  <a:pt x="243440" y="26032"/>
                  <a:pt x="243282" y="27711"/>
                </a:cubicBezTo>
                <a:cubicBezTo>
                  <a:pt x="243250" y="27996"/>
                  <a:pt x="243218" y="28312"/>
                  <a:pt x="243187" y="28661"/>
                </a:cubicBezTo>
                <a:lnTo>
                  <a:pt x="237550" y="28724"/>
                </a:lnTo>
                <a:lnTo>
                  <a:pt x="238056" y="20015"/>
                </a:lnTo>
                <a:close/>
                <a:moveTo>
                  <a:pt x="1583" y="20807"/>
                </a:moveTo>
                <a:lnTo>
                  <a:pt x="1583" y="20807"/>
                </a:lnTo>
                <a:cubicBezTo>
                  <a:pt x="5067" y="21187"/>
                  <a:pt x="9057" y="21630"/>
                  <a:pt x="9469" y="21725"/>
                </a:cubicBezTo>
                <a:lnTo>
                  <a:pt x="11401" y="22169"/>
                </a:lnTo>
                <a:lnTo>
                  <a:pt x="12383" y="27679"/>
                </a:lnTo>
                <a:lnTo>
                  <a:pt x="6556" y="28787"/>
                </a:lnTo>
                <a:cubicBezTo>
                  <a:pt x="6302" y="28122"/>
                  <a:pt x="6017" y="27521"/>
                  <a:pt x="5764" y="26982"/>
                </a:cubicBezTo>
                <a:cubicBezTo>
                  <a:pt x="5035" y="25462"/>
                  <a:pt x="3515" y="23309"/>
                  <a:pt x="1583" y="20807"/>
                </a:cubicBezTo>
                <a:close/>
                <a:moveTo>
                  <a:pt x="230709" y="19350"/>
                </a:moveTo>
                <a:lnTo>
                  <a:pt x="237613" y="19983"/>
                </a:lnTo>
                <a:lnTo>
                  <a:pt x="237106" y="28724"/>
                </a:lnTo>
                <a:lnTo>
                  <a:pt x="228017" y="28819"/>
                </a:lnTo>
                <a:lnTo>
                  <a:pt x="230709" y="19350"/>
                </a:lnTo>
                <a:close/>
                <a:moveTo>
                  <a:pt x="77273" y="22929"/>
                </a:moveTo>
                <a:lnTo>
                  <a:pt x="78476" y="25367"/>
                </a:lnTo>
                <a:lnTo>
                  <a:pt x="70654" y="28882"/>
                </a:lnTo>
                <a:lnTo>
                  <a:pt x="69514" y="26317"/>
                </a:lnTo>
                <a:lnTo>
                  <a:pt x="77273" y="22929"/>
                </a:lnTo>
                <a:close/>
                <a:moveTo>
                  <a:pt x="222950" y="18653"/>
                </a:moveTo>
                <a:lnTo>
                  <a:pt x="230234" y="19318"/>
                </a:lnTo>
                <a:lnTo>
                  <a:pt x="227542" y="28819"/>
                </a:lnTo>
                <a:lnTo>
                  <a:pt x="221462" y="28882"/>
                </a:lnTo>
                <a:lnTo>
                  <a:pt x="222950" y="18653"/>
                </a:lnTo>
                <a:close/>
                <a:moveTo>
                  <a:pt x="61406" y="22929"/>
                </a:moveTo>
                <a:lnTo>
                  <a:pt x="62768" y="26254"/>
                </a:lnTo>
                <a:lnTo>
                  <a:pt x="57131" y="28914"/>
                </a:lnTo>
                <a:lnTo>
                  <a:pt x="55674" y="25399"/>
                </a:lnTo>
                <a:lnTo>
                  <a:pt x="61406" y="22929"/>
                </a:lnTo>
                <a:close/>
                <a:moveTo>
                  <a:pt x="23151" y="24804"/>
                </a:moveTo>
                <a:lnTo>
                  <a:pt x="27774" y="25811"/>
                </a:lnTo>
                <a:lnTo>
                  <a:pt x="28154" y="28977"/>
                </a:lnTo>
                <a:lnTo>
                  <a:pt x="23752" y="28787"/>
                </a:lnTo>
                <a:cubicBezTo>
                  <a:pt x="23531" y="27397"/>
                  <a:pt x="23341" y="26100"/>
                  <a:pt x="23151" y="24804"/>
                </a:cubicBezTo>
                <a:close/>
                <a:moveTo>
                  <a:pt x="137285" y="14600"/>
                </a:moveTo>
                <a:lnTo>
                  <a:pt x="151473" y="20712"/>
                </a:lnTo>
                <a:lnTo>
                  <a:pt x="148623" y="28977"/>
                </a:lnTo>
                <a:lnTo>
                  <a:pt x="134024" y="22517"/>
                </a:lnTo>
                <a:cubicBezTo>
                  <a:pt x="135227" y="19572"/>
                  <a:pt x="136399" y="16753"/>
                  <a:pt x="137285" y="14600"/>
                </a:cubicBezTo>
                <a:close/>
                <a:moveTo>
                  <a:pt x="86742" y="25082"/>
                </a:moveTo>
                <a:lnTo>
                  <a:pt x="87407" y="26127"/>
                </a:lnTo>
                <a:lnTo>
                  <a:pt x="80915" y="29136"/>
                </a:lnTo>
                <a:lnTo>
                  <a:pt x="80281" y="27869"/>
                </a:lnTo>
                <a:lnTo>
                  <a:pt x="86742" y="25082"/>
                </a:lnTo>
                <a:close/>
                <a:moveTo>
                  <a:pt x="11908" y="22295"/>
                </a:moveTo>
                <a:lnTo>
                  <a:pt x="17481" y="23530"/>
                </a:lnTo>
                <a:lnTo>
                  <a:pt x="18241" y="28281"/>
                </a:lnTo>
                <a:lnTo>
                  <a:pt x="13111" y="29167"/>
                </a:lnTo>
                <a:lnTo>
                  <a:pt x="12889" y="27837"/>
                </a:lnTo>
                <a:lnTo>
                  <a:pt x="11908" y="22295"/>
                </a:lnTo>
                <a:close/>
                <a:moveTo>
                  <a:pt x="53806" y="22042"/>
                </a:moveTo>
                <a:lnTo>
                  <a:pt x="55738" y="26697"/>
                </a:lnTo>
                <a:lnTo>
                  <a:pt x="49974" y="29326"/>
                </a:lnTo>
                <a:lnTo>
                  <a:pt x="48010" y="25082"/>
                </a:lnTo>
                <a:lnTo>
                  <a:pt x="53806" y="22042"/>
                </a:lnTo>
                <a:close/>
                <a:moveTo>
                  <a:pt x="47599" y="25304"/>
                </a:moveTo>
                <a:lnTo>
                  <a:pt x="48517" y="27236"/>
                </a:lnTo>
                <a:lnTo>
                  <a:pt x="42785" y="29642"/>
                </a:lnTo>
                <a:lnTo>
                  <a:pt x="42215" y="28281"/>
                </a:lnTo>
                <a:lnTo>
                  <a:pt x="42152" y="28154"/>
                </a:lnTo>
                <a:lnTo>
                  <a:pt x="47599" y="25304"/>
                </a:lnTo>
                <a:close/>
                <a:moveTo>
                  <a:pt x="67709" y="24417"/>
                </a:moveTo>
                <a:lnTo>
                  <a:pt x="69514" y="28534"/>
                </a:lnTo>
                <a:lnTo>
                  <a:pt x="66727" y="29674"/>
                </a:lnTo>
                <a:lnTo>
                  <a:pt x="64985" y="25716"/>
                </a:lnTo>
                <a:lnTo>
                  <a:pt x="67709" y="24417"/>
                </a:lnTo>
                <a:close/>
                <a:moveTo>
                  <a:pt x="96527" y="25209"/>
                </a:moveTo>
                <a:lnTo>
                  <a:pt x="94532" y="30117"/>
                </a:lnTo>
                <a:lnTo>
                  <a:pt x="92790" y="27046"/>
                </a:lnTo>
                <a:lnTo>
                  <a:pt x="96527" y="25209"/>
                </a:lnTo>
                <a:close/>
                <a:moveTo>
                  <a:pt x="64573" y="25906"/>
                </a:moveTo>
                <a:lnTo>
                  <a:pt x="66283" y="29864"/>
                </a:lnTo>
                <a:lnTo>
                  <a:pt x="64985" y="30434"/>
                </a:lnTo>
                <a:lnTo>
                  <a:pt x="63370" y="26476"/>
                </a:lnTo>
                <a:lnTo>
                  <a:pt x="64573" y="25906"/>
                </a:lnTo>
                <a:close/>
                <a:moveTo>
                  <a:pt x="177125" y="23309"/>
                </a:moveTo>
                <a:lnTo>
                  <a:pt x="183364" y="27426"/>
                </a:lnTo>
                <a:lnTo>
                  <a:pt x="181717" y="30593"/>
                </a:lnTo>
                <a:lnTo>
                  <a:pt x="175257" y="27014"/>
                </a:lnTo>
                <a:lnTo>
                  <a:pt x="177125" y="23309"/>
                </a:lnTo>
                <a:close/>
                <a:moveTo>
                  <a:pt x="121546" y="13650"/>
                </a:moveTo>
                <a:lnTo>
                  <a:pt x="134847" y="19318"/>
                </a:lnTo>
                <a:cubicBezTo>
                  <a:pt x="133327" y="22992"/>
                  <a:pt x="131617" y="27172"/>
                  <a:pt x="130287" y="30624"/>
                </a:cubicBezTo>
                <a:lnTo>
                  <a:pt x="126360" y="28882"/>
                </a:lnTo>
                <a:lnTo>
                  <a:pt x="128735" y="24195"/>
                </a:lnTo>
                <a:cubicBezTo>
                  <a:pt x="128846" y="24040"/>
                  <a:pt x="128629" y="23868"/>
                  <a:pt x="128468" y="23868"/>
                </a:cubicBezTo>
                <a:cubicBezTo>
                  <a:pt x="128400" y="23868"/>
                  <a:pt x="128342" y="23899"/>
                  <a:pt x="128323" y="23974"/>
                </a:cubicBezTo>
                <a:lnTo>
                  <a:pt x="125980" y="28692"/>
                </a:lnTo>
                <a:lnTo>
                  <a:pt x="116669" y="24575"/>
                </a:lnTo>
                <a:cubicBezTo>
                  <a:pt x="118157" y="21219"/>
                  <a:pt x="119836" y="17450"/>
                  <a:pt x="121546" y="13650"/>
                </a:cubicBezTo>
                <a:close/>
                <a:moveTo>
                  <a:pt x="227416" y="29294"/>
                </a:moveTo>
                <a:lnTo>
                  <a:pt x="226941" y="30909"/>
                </a:lnTo>
                <a:lnTo>
                  <a:pt x="221145" y="30814"/>
                </a:lnTo>
                <a:lnTo>
                  <a:pt x="221399" y="29357"/>
                </a:lnTo>
                <a:lnTo>
                  <a:pt x="227416" y="29294"/>
                </a:lnTo>
                <a:close/>
                <a:moveTo>
                  <a:pt x="237075" y="29167"/>
                </a:moveTo>
                <a:lnTo>
                  <a:pt x="236948" y="31036"/>
                </a:lnTo>
                <a:lnTo>
                  <a:pt x="227416" y="30909"/>
                </a:lnTo>
                <a:lnTo>
                  <a:pt x="227891" y="29262"/>
                </a:lnTo>
                <a:lnTo>
                  <a:pt x="237075" y="29167"/>
                </a:lnTo>
                <a:close/>
                <a:moveTo>
                  <a:pt x="78698" y="25779"/>
                </a:moveTo>
                <a:lnTo>
                  <a:pt x="79648" y="27647"/>
                </a:lnTo>
                <a:lnTo>
                  <a:pt x="71635" y="31131"/>
                </a:lnTo>
                <a:lnTo>
                  <a:pt x="70844" y="29326"/>
                </a:lnTo>
                <a:lnTo>
                  <a:pt x="78698" y="25779"/>
                </a:lnTo>
                <a:close/>
                <a:moveTo>
                  <a:pt x="243123" y="29104"/>
                </a:moveTo>
                <a:lnTo>
                  <a:pt x="243123" y="29104"/>
                </a:lnTo>
                <a:cubicBezTo>
                  <a:pt x="243060" y="29706"/>
                  <a:pt x="242997" y="30402"/>
                  <a:pt x="242933" y="31131"/>
                </a:cubicBezTo>
                <a:lnTo>
                  <a:pt x="237423" y="31068"/>
                </a:lnTo>
                <a:lnTo>
                  <a:pt x="237518" y="29167"/>
                </a:lnTo>
                <a:lnTo>
                  <a:pt x="243123" y="29104"/>
                </a:lnTo>
                <a:close/>
                <a:moveTo>
                  <a:pt x="18305" y="28756"/>
                </a:moveTo>
                <a:lnTo>
                  <a:pt x="18590" y="30529"/>
                </a:lnTo>
                <a:lnTo>
                  <a:pt x="13523" y="31448"/>
                </a:lnTo>
                <a:lnTo>
                  <a:pt x="13206" y="29642"/>
                </a:lnTo>
                <a:lnTo>
                  <a:pt x="18305" y="28756"/>
                </a:lnTo>
                <a:close/>
                <a:moveTo>
                  <a:pt x="32619" y="26887"/>
                </a:moveTo>
                <a:lnTo>
                  <a:pt x="40125" y="28566"/>
                </a:lnTo>
                <a:lnTo>
                  <a:pt x="33316" y="31543"/>
                </a:lnTo>
                <a:lnTo>
                  <a:pt x="32366" y="28914"/>
                </a:lnTo>
                <a:lnTo>
                  <a:pt x="32619" y="26887"/>
                </a:lnTo>
                <a:close/>
                <a:moveTo>
                  <a:pt x="268522" y="28819"/>
                </a:moveTo>
                <a:lnTo>
                  <a:pt x="268459" y="31543"/>
                </a:lnTo>
                <a:lnTo>
                  <a:pt x="245245" y="31194"/>
                </a:lnTo>
                <a:lnTo>
                  <a:pt x="245435" y="29072"/>
                </a:lnTo>
                <a:lnTo>
                  <a:pt x="268522" y="28819"/>
                </a:lnTo>
                <a:close/>
                <a:moveTo>
                  <a:pt x="62926" y="26697"/>
                </a:moveTo>
                <a:lnTo>
                  <a:pt x="63972" y="29167"/>
                </a:lnTo>
                <a:lnTo>
                  <a:pt x="58271" y="31701"/>
                </a:lnTo>
                <a:lnTo>
                  <a:pt x="57289" y="29357"/>
                </a:lnTo>
                <a:lnTo>
                  <a:pt x="62926" y="26697"/>
                </a:lnTo>
                <a:close/>
                <a:moveTo>
                  <a:pt x="87660" y="26507"/>
                </a:moveTo>
                <a:lnTo>
                  <a:pt x="87913" y="26919"/>
                </a:lnTo>
                <a:lnTo>
                  <a:pt x="88863" y="28407"/>
                </a:lnTo>
                <a:lnTo>
                  <a:pt x="84905" y="30371"/>
                </a:lnTo>
                <a:lnTo>
                  <a:pt x="84810" y="30371"/>
                </a:lnTo>
                <a:cubicBezTo>
                  <a:pt x="84778" y="30402"/>
                  <a:pt x="84746" y="30434"/>
                  <a:pt x="84715" y="30466"/>
                </a:cubicBezTo>
                <a:lnTo>
                  <a:pt x="82213" y="31701"/>
                </a:lnTo>
                <a:lnTo>
                  <a:pt x="81136" y="29547"/>
                </a:lnTo>
                <a:lnTo>
                  <a:pt x="87660" y="26507"/>
                </a:lnTo>
                <a:close/>
                <a:moveTo>
                  <a:pt x="55896" y="27141"/>
                </a:moveTo>
                <a:lnTo>
                  <a:pt x="56719" y="29104"/>
                </a:lnTo>
                <a:lnTo>
                  <a:pt x="51114" y="31764"/>
                </a:lnTo>
                <a:lnTo>
                  <a:pt x="50164" y="29737"/>
                </a:lnTo>
                <a:lnTo>
                  <a:pt x="55896" y="27141"/>
                </a:lnTo>
                <a:close/>
                <a:moveTo>
                  <a:pt x="12509" y="28122"/>
                </a:moveTo>
                <a:lnTo>
                  <a:pt x="12731" y="29516"/>
                </a:lnTo>
                <a:lnTo>
                  <a:pt x="13079" y="31543"/>
                </a:lnTo>
                <a:lnTo>
                  <a:pt x="10799" y="31954"/>
                </a:lnTo>
                <a:lnTo>
                  <a:pt x="10007" y="28597"/>
                </a:lnTo>
                <a:lnTo>
                  <a:pt x="12509" y="28122"/>
                </a:lnTo>
                <a:close/>
                <a:moveTo>
                  <a:pt x="152297" y="21124"/>
                </a:moveTo>
                <a:lnTo>
                  <a:pt x="159105" y="24797"/>
                </a:lnTo>
                <a:lnTo>
                  <a:pt x="155559" y="32049"/>
                </a:lnTo>
                <a:lnTo>
                  <a:pt x="149478" y="29326"/>
                </a:lnTo>
                <a:lnTo>
                  <a:pt x="152297" y="21124"/>
                </a:lnTo>
                <a:close/>
                <a:moveTo>
                  <a:pt x="276851" y="28724"/>
                </a:moveTo>
                <a:lnTo>
                  <a:pt x="276724" y="32049"/>
                </a:lnTo>
                <a:lnTo>
                  <a:pt x="268934" y="31543"/>
                </a:lnTo>
                <a:lnTo>
                  <a:pt x="268997" y="28819"/>
                </a:lnTo>
                <a:lnTo>
                  <a:pt x="276851" y="28724"/>
                </a:lnTo>
                <a:close/>
                <a:moveTo>
                  <a:pt x="9532" y="28724"/>
                </a:moveTo>
                <a:lnTo>
                  <a:pt x="10324" y="32049"/>
                </a:lnTo>
                <a:lnTo>
                  <a:pt x="7917" y="32493"/>
                </a:lnTo>
                <a:cubicBezTo>
                  <a:pt x="7537" y="31321"/>
                  <a:pt x="7126" y="30212"/>
                  <a:pt x="6746" y="29262"/>
                </a:cubicBezTo>
                <a:lnTo>
                  <a:pt x="9532" y="28724"/>
                </a:lnTo>
                <a:close/>
                <a:moveTo>
                  <a:pt x="69672" y="28946"/>
                </a:moveTo>
                <a:lnTo>
                  <a:pt x="70780" y="31479"/>
                </a:lnTo>
                <a:lnTo>
                  <a:pt x="68025" y="32683"/>
                </a:lnTo>
                <a:lnTo>
                  <a:pt x="66885" y="30117"/>
                </a:lnTo>
                <a:lnTo>
                  <a:pt x="69672" y="28946"/>
                </a:lnTo>
                <a:close/>
                <a:moveTo>
                  <a:pt x="28249" y="25937"/>
                </a:moveTo>
                <a:lnTo>
                  <a:pt x="32144" y="26792"/>
                </a:lnTo>
                <a:lnTo>
                  <a:pt x="31891" y="28914"/>
                </a:lnTo>
                <a:cubicBezTo>
                  <a:pt x="31891" y="28946"/>
                  <a:pt x="31891" y="28977"/>
                  <a:pt x="31922" y="29009"/>
                </a:cubicBezTo>
                <a:lnTo>
                  <a:pt x="31891" y="29009"/>
                </a:lnTo>
                <a:lnTo>
                  <a:pt x="32873" y="31701"/>
                </a:lnTo>
                <a:lnTo>
                  <a:pt x="30244" y="32841"/>
                </a:lnTo>
                <a:lnTo>
                  <a:pt x="28629" y="29167"/>
                </a:lnTo>
                <a:lnTo>
                  <a:pt x="28249" y="25937"/>
                </a:lnTo>
                <a:close/>
                <a:moveTo>
                  <a:pt x="79869" y="28059"/>
                </a:moveTo>
                <a:lnTo>
                  <a:pt x="80598" y="29547"/>
                </a:lnTo>
                <a:lnTo>
                  <a:pt x="81801" y="31923"/>
                </a:lnTo>
                <a:lnTo>
                  <a:pt x="78919" y="33379"/>
                </a:lnTo>
                <a:lnTo>
                  <a:pt x="77209" y="29231"/>
                </a:lnTo>
                <a:lnTo>
                  <a:pt x="79869" y="28059"/>
                </a:lnTo>
                <a:close/>
                <a:moveTo>
                  <a:pt x="66473" y="30276"/>
                </a:moveTo>
                <a:lnTo>
                  <a:pt x="67614" y="32873"/>
                </a:lnTo>
                <a:lnTo>
                  <a:pt x="66220" y="33474"/>
                </a:lnTo>
                <a:lnTo>
                  <a:pt x="65143" y="30846"/>
                </a:lnTo>
                <a:lnTo>
                  <a:pt x="66473" y="30276"/>
                </a:lnTo>
                <a:close/>
                <a:moveTo>
                  <a:pt x="89117" y="28819"/>
                </a:moveTo>
                <a:lnTo>
                  <a:pt x="91555" y="32683"/>
                </a:lnTo>
                <a:lnTo>
                  <a:pt x="89560" y="33569"/>
                </a:lnTo>
                <a:lnTo>
                  <a:pt x="87438" y="29642"/>
                </a:lnTo>
                <a:lnTo>
                  <a:pt x="89117" y="28819"/>
                </a:lnTo>
                <a:close/>
                <a:moveTo>
                  <a:pt x="92379" y="27236"/>
                </a:moveTo>
                <a:lnTo>
                  <a:pt x="94311" y="30688"/>
                </a:lnTo>
                <a:lnTo>
                  <a:pt x="92949" y="34108"/>
                </a:lnTo>
                <a:lnTo>
                  <a:pt x="89529" y="28661"/>
                </a:lnTo>
                <a:lnTo>
                  <a:pt x="92379" y="27236"/>
                </a:lnTo>
                <a:close/>
                <a:moveTo>
                  <a:pt x="76798" y="29389"/>
                </a:moveTo>
                <a:lnTo>
                  <a:pt x="78539" y="33569"/>
                </a:lnTo>
                <a:lnTo>
                  <a:pt x="77874" y="33886"/>
                </a:lnTo>
                <a:lnTo>
                  <a:pt x="76354" y="34646"/>
                </a:lnTo>
                <a:lnTo>
                  <a:pt x="74486" y="30402"/>
                </a:lnTo>
                <a:lnTo>
                  <a:pt x="76798" y="29389"/>
                </a:lnTo>
                <a:close/>
                <a:moveTo>
                  <a:pt x="48707" y="27616"/>
                </a:moveTo>
                <a:lnTo>
                  <a:pt x="50702" y="31923"/>
                </a:lnTo>
                <a:lnTo>
                  <a:pt x="44875" y="34678"/>
                </a:lnTo>
                <a:cubicBezTo>
                  <a:pt x="44083" y="32809"/>
                  <a:pt x="43450" y="31194"/>
                  <a:pt x="42975" y="30054"/>
                </a:cubicBezTo>
                <a:lnTo>
                  <a:pt x="48707" y="27616"/>
                </a:lnTo>
                <a:close/>
                <a:moveTo>
                  <a:pt x="87027" y="29864"/>
                </a:moveTo>
                <a:lnTo>
                  <a:pt x="89148" y="33791"/>
                </a:lnTo>
                <a:lnTo>
                  <a:pt x="87058" y="34804"/>
                </a:lnTo>
                <a:lnTo>
                  <a:pt x="85222" y="30751"/>
                </a:lnTo>
                <a:lnTo>
                  <a:pt x="87027" y="29864"/>
                </a:lnTo>
                <a:close/>
                <a:moveTo>
                  <a:pt x="23815" y="29231"/>
                </a:moveTo>
                <a:lnTo>
                  <a:pt x="28249" y="29452"/>
                </a:lnTo>
                <a:lnTo>
                  <a:pt x="29832" y="32999"/>
                </a:lnTo>
                <a:lnTo>
                  <a:pt x="24765" y="35216"/>
                </a:lnTo>
                <a:cubicBezTo>
                  <a:pt x="24449" y="33221"/>
                  <a:pt x="24132" y="31194"/>
                  <a:pt x="23815" y="29231"/>
                </a:cubicBezTo>
                <a:close/>
                <a:moveTo>
                  <a:pt x="175035" y="27362"/>
                </a:moveTo>
                <a:lnTo>
                  <a:pt x="181527" y="30973"/>
                </a:lnTo>
                <a:lnTo>
                  <a:pt x="179310" y="35280"/>
                </a:lnTo>
                <a:lnTo>
                  <a:pt x="172850" y="31701"/>
                </a:lnTo>
                <a:lnTo>
                  <a:pt x="175035" y="27362"/>
                </a:lnTo>
                <a:close/>
                <a:moveTo>
                  <a:pt x="74074" y="30593"/>
                </a:moveTo>
                <a:lnTo>
                  <a:pt x="75942" y="34868"/>
                </a:lnTo>
                <a:lnTo>
                  <a:pt x="73757" y="35945"/>
                </a:lnTo>
                <a:lnTo>
                  <a:pt x="71825" y="31543"/>
                </a:lnTo>
                <a:lnTo>
                  <a:pt x="74074" y="30593"/>
                </a:lnTo>
                <a:close/>
                <a:moveTo>
                  <a:pt x="84810" y="30973"/>
                </a:moveTo>
                <a:lnTo>
                  <a:pt x="86615" y="34963"/>
                </a:lnTo>
                <a:lnTo>
                  <a:pt x="84366" y="36008"/>
                </a:lnTo>
                <a:lnTo>
                  <a:pt x="83480" y="34203"/>
                </a:lnTo>
                <a:lnTo>
                  <a:pt x="82435" y="32144"/>
                </a:lnTo>
                <a:lnTo>
                  <a:pt x="84810" y="30973"/>
                </a:lnTo>
                <a:close/>
                <a:moveTo>
                  <a:pt x="103906" y="18337"/>
                </a:moveTo>
                <a:lnTo>
                  <a:pt x="108942" y="19635"/>
                </a:lnTo>
                <a:lnTo>
                  <a:pt x="109290" y="21662"/>
                </a:lnTo>
                <a:cubicBezTo>
                  <a:pt x="109290" y="21725"/>
                  <a:pt x="109353" y="21789"/>
                  <a:pt x="109417" y="21820"/>
                </a:cubicBezTo>
                <a:lnTo>
                  <a:pt x="115655" y="24575"/>
                </a:lnTo>
                <a:cubicBezTo>
                  <a:pt x="113217" y="30117"/>
                  <a:pt x="111380" y="34551"/>
                  <a:pt x="111158" y="35501"/>
                </a:cubicBezTo>
                <a:cubicBezTo>
                  <a:pt x="111158" y="35596"/>
                  <a:pt x="111127" y="35723"/>
                  <a:pt x="111095" y="35850"/>
                </a:cubicBezTo>
                <a:lnTo>
                  <a:pt x="104540" y="35058"/>
                </a:lnTo>
                <a:lnTo>
                  <a:pt x="104413" y="35058"/>
                </a:lnTo>
                <a:lnTo>
                  <a:pt x="102703" y="36040"/>
                </a:lnTo>
                <a:lnTo>
                  <a:pt x="101974" y="31954"/>
                </a:lnTo>
                <a:cubicBezTo>
                  <a:pt x="102069" y="31099"/>
                  <a:pt x="103653" y="20268"/>
                  <a:pt x="103906" y="18337"/>
                </a:cubicBezTo>
                <a:close/>
                <a:moveTo>
                  <a:pt x="82023" y="32366"/>
                </a:moveTo>
                <a:lnTo>
                  <a:pt x="82941" y="34203"/>
                </a:lnTo>
                <a:lnTo>
                  <a:pt x="79046" y="36103"/>
                </a:lnTo>
                <a:lnTo>
                  <a:pt x="78254" y="34234"/>
                </a:lnTo>
                <a:lnTo>
                  <a:pt x="82023" y="32366"/>
                </a:lnTo>
                <a:close/>
                <a:moveTo>
                  <a:pt x="17956" y="23625"/>
                </a:moveTo>
                <a:lnTo>
                  <a:pt x="20743" y="24259"/>
                </a:lnTo>
                <a:cubicBezTo>
                  <a:pt x="21282" y="27806"/>
                  <a:pt x="21915" y="31954"/>
                  <a:pt x="22580" y="35976"/>
                </a:cubicBezTo>
                <a:lnTo>
                  <a:pt x="19952" y="36388"/>
                </a:lnTo>
                <a:lnTo>
                  <a:pt x="19065" y="30688"/>
                </a:lnTo>
                <a:lnTo>
                  <a:pt x="17956" y="23625"/>
                </a:lnTo>
                <a:close/>
                <a:moveTo>
                  <a:pt x="181971" y="15138"/>
                </a:moveTo>
                <a:lnTo>
                  <a:pt x="201542" y="26697"/>
                </a:lnTo>
                <a:lnTo>
                  <a:pt x="198660" y="36388"/>
                </a:lnTo>
                <a:lnTo>
                  <a:pt x="184536" y="27077"/>
                </a:lnTo>
                <a:cubicBezTo>
                  <a:pt x="182667" y="25019"/>
                  <a:pt x="179754" y="22010"/>
                  <a:pt x="178582" y="20807"/>
                </a:cubicBezTo>
                <a:lnTo>
                  <a:pt x="181971" y="15138"/>
                </a:lnTo>
                <a:close/>
                <a:moveTo>
                  <a:pt x="18653" y="30973"/>
                </a:moveTo>
                <a:lnTo>
                  <a:pt x="19508" y="36420"/>
                </a:lnTo>
                <a:lnTo>
                  <a:pt x="14536" y="37180"/>
                </a:lnTo>
                <a:lnTo>
                  <a:pt x="13618" y="31923"/>
                </a:lnTo>
                <a:lnTo>
                  <a:pt x="18653" y="30973"/>
                </a:lnTo>
                <a:close/>
                <a:moveTo>
                  <a:pt x="133865" y="22929"/>
                </a:moveTo>
                <a:lnTo>
                  <a:pt x="148465" y="29421"/>
                </a:lnTo>
                <a:lnTo>
                  <a:pt x="145709" y="37465"/>
                </a:lnTo>
                <a:lnTo>
                  <a:pt x="130698" y="30814"/>
                </a:lnTo>
                <a:cubicBezTo>
                  <a:pt x="131648" y="28439"/>
                  <a:pt x="132757" y="25652"/>
                  <a:pt x="133865" y="22929"/>
                </a:cubicBezTo>
                <a:close/>
                <a:moveTo>
                  <a:pt x="158567" y="33854"/>
                </a:moveTo>
                <a:lnTo>
                  <a:pt x="160277" y="34614"/>
                </a:lnTo>
                <a:lnTo>
                  <a:pt x="158947" y="37528"/>
                </a:lnTo>
                <a:lnTo>
                  <a:pt x="157079" y="36641"/>
                </a:lnTo>
                <a:lnTo>
                  <a:pt x="158567" y="33854"/>
                </a:lnTo>
                <a:close/>
                <a:moveTo>
                  <a:pt x="83163" y="34614"/>
                </a:moveTo>
                <a:lnTo>
                  <a:pt x="83955" y="36198"/>
                </a:lnTo>
                <a:lnTo>
                  <a:pt x="79806" y="37876"/>
                </a:lnTo>
                <a:lnTo>
                  <a:pt x="79204" y="36515"/>
                </a:lnTo>
                <a:lnTo>
                  <a:pt x="79236" y="36515"/>
                </a:lnTo>
                <a:lnTo>
                  <a:pt x="83163" y="34614"/>
                </a:lnTo>
                <a:close/>
                <a:moveTo>
                  <a:pt x="161671" y="20553"/>
                </a:moveTo>
                <a:lnTo>
                  <a:pt x="174845" y="25779"/>
                </a:lnTo>
                <a:lnTo>
                  <a:pt x="168701" y="37876"/>
                </a:lnTo>
                <a:lnTo>
                  <a:pt x="155970" y="32239"/>
                </a:lnTo>
                <a:lnTo>
                  <a:pt x="161671" y="20553"/>
                </a:lnTo>
                <a:close/>
                <a:moveTo>
                  <a:pt x="13174" y="32018"/>
                </a:moveTo>
                <a:lnTo>
                  <a:pt x="14093" y="37243"/>
                </a:lnTo>
                <a:lnTo>
                  <a:pt x="9627" y="37908"/>
                </a:lnTo>
                <a:cubicBezTo>
                  <a:pt x="9121" y="36135"/>
                  <a:pt x="8582" y="34456"/>
                  <a:pt x="8076" y="32936"/>
                </a:cubicBezTo>
                <a:lnTo>
                  <a:pt x="13174" y="32018"/>
                </a:lnTo>
                <a:close/>
                <a:moveTo>
                  <a:pt x="183744" y="27679"/>
                </a:moveTo>
                <a:lnTo>
                  <a:pt x="185327" y="28724"/>
                </a:lnTo>
                <a:cubicBezTo>
                  <a:pt x="185454" y="28851"/>
                  <a:pt x="185581" y="29009"/>
                  <a:pt x="185676" y="29199"/>
                </a:cubicBezTo>
                <a:cubicBezTo>
                  <a:pt x="185771" y="29452"/>
                  <a:pt x="186626" y="32303"/>
                  <a:pt x="187703" y="36071"/>
                </a:cubicBezTo>
                <a:lnTo>
                  <a:pt x="183617" y="38003"/>
                </a:lnTo>
                <a:lnTo>
                  <a:pt x="181052" y="32873"/>
                </a:lnTo>
                <a:lnTo>
                  <a:pt x="182034" y="31004"/>
                </a:lnTo>
                <a:lnTo>
                  <a:pt x="183744" y="27679"/>
                </a:lnTo>
                <a:close/>
                <a:moveTo>
                  <a:pt x="91809" y="33063"/>
                </a:moveTo>
                <a:lnTo>
                  <a:pt x="94532" y="37401"/>
                </a:lnTo>
                <a:lnTo>
                  <a:pt x="91999" y="38098"/>
                </a:lnTo>
                <a:lnTo>
                  <a:pt x="89782" y="34013"/>
                </a:lnTo>
                <a:lnTo>
                  <a:pt x="91809" y="33063"/>
                </a:lnTo>
                <a:close/>
                <a:moveTo>
                  <a:pt x="70970" y="31923"/>
                </a:moveTo>
                <a:lnTo>
                  <a:pt x="72902" y="36293"/>
                </a:lnTo>
                <a:lnTo>
                  <a:pt x="68120" y="38130"/>
                </a:lnTo>
                <a:lnTo>
                  <a:pt x="66378" y="33886"/>
                </a:lnTo>
                <a:lnTo>
                  <a:pt x="67994" y="33221"/>
                </a:lnTo>
                <a:lnTo>
                  <a:pt x="70970" y="31923"/>
                </a:lnTo>
                <a:close/>
                <a:moveTo>
                  <a:pt x="149320" y="29769"/>
                </a:moveTo>
                <a:lnTo>
                  <a:pt x="155368" y="32461"/>
                </a:lnTo>
                <a:lnTo>
                  <a:pt x="152360" y="38605"/>
                </a:lnTo>
                <a:lnTo>
                  <a:pt x="146564" y="37718"/>
                </a:lnTo>
                <a:lnTo>
                  <a:pt x="149320" y="29769"/>
                </a:lnTo>
                <a:close/>
                <a:moveTo>
                  <a:pt x="64130" y="29579"/>
                </a:moveTo>
                <a:lnTo>
                  <a:pt x="64637" y="30814"/>
                </a:lnTo>
                <a:lnTo>
                  <a:pt x="67012" y="36578"/>
                </a:lnTo>
                <a:lnTo>
                  <a:pt x="61153" y="38731"/>
                </a:lnTo>
                <a:lnTo>
                  <a:pt x="58429" y="32113"/>
                </a:lnTo>
                <a:lnTo>
                  <a:pt x="64130" y="29579"/>
                </a:lnTo>
                <a:close/>
                <a:moveTo>
                  <a:pt x="89370" y="34203"/>
                </a:moveTo>
                <a:lnTo>
                  <a:pt x="91524" y="38161"/>
                </a:lnTo>
                <a:lnTo>
                  <a:pt x="88895" y="38858"/>
                </a:lnTo>
                <a:lnTo>
                  <a:pt x="87248" y="35185"/>
                </a:lnTo>
                <a:lnTo>
                  <a:pt x="89370" y="34203"/>
                </a:lnTo>
                <a:close/>
                <a:moveTo>
                  <a:pt x="56878" y="29547"/>
                </a:moveTo>
                <a:lnTo>
                  <a:pt x="59918" y="36926"/>
                </a:lnTo>
                <a:lnTo>
                  <a:pt x="54503" y="39048"/>
                </a:lnTo>
                <a:lnTo>
                  <a:pt x="51304" y="32176"/>
                </a:lnTo>
                <a:lnTo>
                  <a:pt x="56878" y="29547"/>
                </a:lnTo>
                <a:close/>
                <a:moveTo>
                  <a:pt x="180799" y="33348"/>
                </a:moveTo>
                <a:lnTo>
                  <a:pt x="183237" y="38193"/>
                </a:lnTo>
                <a:lnTo>
                  <a:pt x="181242" y="39143"/>
                </a:lnTo>
                <a:lnTo>
                  <a:pt x="179659" y="35596"/>
                </a:lnTo>
                <a:lnTo>
                  <a:pt x="180799" y="33348"/>
                </a:lnTo>
                <a:close/>
                <a:moveTo>
                  <a:pt x="102925" y="21979"/>
                </a:moveTo>
                <a:cubicBezTo>
                  <a:pt x="102323" y="26064"/>
                  <a:pt x="101499" y="31828"/>
                  <a:pt x="101468" y="31923"/>
                </a:cubicBezTo>
                <a:cubicBezTo>
                  <a:pt x="101468" y="31954"/>
                  <a:pt x="101468" y="31986"/>
                  <a:pt x="101468" y="31986"/>
                </a:cubicBezTo>
                <a:lnTo>
                  <a:pt x="102259" y="36325"/>
                </a:lnTo>
                <a:lnTo>
                  <a:pt x="96781" y="39460"/>
                </a:lnTo>
                <a:lnTo>
                  <a:pt x="95039" y="37401"/>
                </a:lnTo>
                <a:lnTo>
                  <a:pt x="93265" y="34551"/>
                </a:lnTo>
                <a:lnTo>
                  <a:pt x="97161" y="24765"/>
                </a:lnTo>
                <a:lnTo>
                  <a:pt x="97161" y="24734"/>
                </a:lnTo>
                <a:lnTo>
                  <a:pt x="97161" y="24702"/>
                </a:lnTo>
                <a:lnTo>
                  <a:pt x="97161" y="24670"/>
                </a:lnTo>
                <a:lnTo>
                  <a:pt x="96622" y="22327"/>
                </a:lnTo>
                <a:lnTo>
                  <a:pt x="102925" y="21979"/>
                </a:lnTo>
                <a:close/>
                <a:moveTo>
                  <a:pt x="160689" y="34804"/>
                </a:moveTo>
                <a:lnTo>
                  <a:pt x="164679" y="36578"/>
                </a:lnTo>
                <a:lnTo>
                  <a:pt x="163222" y="39555"/>
                </a:lnTo>
                <a:lnTo>
                  <a:pt x="159359" y="37686"/>
                </a:lnTo>
                <a:lnTo>
                  <a:pt x="160689" y="34804"/>
                </a:lnTo>
                <a:close/>
                <a:moveTo>
                  <a:pt x="202429" y="26982"/>
                </a:moveTo>
                <a:lnTo>
                  <a:pt x="220448" y="29516"/>
                </a:lnTo>
                <a:lnTo>
                  <a:pt x="218770" y="39555"/>
                </a:lnTo>
                <a:lnTo>
                  <a:pt x="199610" y="36990"/>
                </a:lnTo>
                <a:lnTo>
                  <a:pt x="199452" y="36895"/>
                </a:lnTo>
                <a:lnTo>
                  <a:pt x="202429" y="26982"/>
                </a:lnTo>
                <a:close/>
                <a:moveTo>
                  <a:pt x="86837" y="35375"/>
                </a:moveTo>
                <a:lnTo>
                  <a:pt x="88483" y="38985"/>
                </a:lnTo>
                <a:lnTo>
                  <a:pt x="86172" y="39586"/>
                </a:lnTo>
                <a:lnTo>
                  <a:pt x="84588" y="36420"/>
                </a:lnTo>
                <a:lnTo>
                  <a:pt x="86837" y="35375"/>
                </a:lnTo>
                <a:close/>
                <a:moveTo>
                  <a:pt x="84145" y="36610"/>
                </a:moveTo>
                <a:lnTo>
                  <a:pt x="85665" y="39618"/>
                </a:lnTo>
                <a:lnTo>
                  <a:pt x="80598" y="39745"/>
                </a:lnTo>
                <a:cubicBezTo>
                  <a:pt x="80598" y="39713"/>
                  <a:pt x="80598" y="39681"/>
                  <a:pt x="80598" y="39681"/>
                </a:cubicBezTo>
                <a:lnTo>
                  <a:pt x="79996" y="38320"/>
                </a:lnTo>
                <a:lnTo>
                  <a:pt x="84145" y="36610"/>
                </a:lnTo>
                <a:close/>
                <a:moveTo>
                  <a:pt x="77811" y="34424"/>
                </a:moveTo>
                <a:lnTo>
                  <a:pt x="80059" y="39745"/>
                </a:lnTo>
                <a:lnTo>
                  <a:pt x="75277" y="39840"/>
                </a:lnTo>
                <a:cubicBezTo>
                  <a:pt x="75182" y="39428"/>
                  <a:pt x="75151" y="39175"/>
                  <a:pt x="75151" y="39143"/>
                </a:cubicBezTo>
                <a:cubicBezTo>
                  <a:pt x="75151" y="39111"/>
                  <a:pt x="75119" y="39080"/>
                  <a:pt x="75119" y="39048"/>
                </a:cubicBezTo>
                <a:lnTo>
                  <a:pt x="73916" y="36356"/>
                </a:lnTo>
                <a:lnTo>
                  <a:pt x="77811" y="34424"/>
                </a:lnTo>
                <a:close/>
                <a:moveTo>
                  <a:pt x="221050" y="31258"/>
                </a:moveTo>
                <a:lnTo>
                  <a:pt x="237170" y="31511"/>
                </a:lnTo>
                <a:lnTo>
                  <a:pt x="242870" y="31606"/>
                </a:lnTo>
                <a:cubicBezTo>
                  <a:pt x="242648" y="33854"/>
                  <a:pt x="242363" y="36673"/>
                  <a:pt x="242047" y="39840"/>
                </a:cubicBezTo>
                <a:lnTo>
                  <a:pt x="219657" y="39808"/>
                </a:lnTo>
                <a:lnTo>
                  <a:pt x="221050" y="31258"/>
                </a:lnTo>
                <a:close/>
                <a:moveTo>
                  <a:pt x="73092" y="36705"/>
                </a:moveTo>
                <a:lnTo>
                  <a:pt x="74264" y="39365"/>
                </a:lnTo>
                <a:lnTo>
                  <a:pt x="74327" y="39871"/>
                </a:lnTo>
                <a:lnTo>
                  <a:pt x="68880" y="39967"/>
                </a:lnTo>
                <a:lnTo>
                  <a:pt x="68310" y="38541"/>
                </a:lnTo>
                <a:lnTo>
                  <a:pt x="73092" y="36705"/>
                </a:lnTo>
                <a:close/>
                <a:moveTo>
                  <a:pt x="116511" y="24987"/>
                </a:moveTo>
                <a:lnTo>
                  <a:pt x="125758" y="29104"/>
                </a:lnTo>
                <a:lnTo>
                  <a:pt x="120247" y="40062"/>
                </a:lnTo>
                <a:lnTo>
                  <a:pt x="111982" y="36135"/>
                </a:lnTo>
                <a:cubicBezTo>
                  <a:pt x="112014" y="35976"/>
                  <a:pt x="112045" y="35818"/>
                  <a:pt x="112077" y="35723"/>
                </a:cubicBezTo>
                <a:cubicBezTo>
                  <a:pt x="112235" y="34836"/>
                  <a:pt x="114040" y="30561"/>
                  <a:pt x="116511" y="24987"/>
                </a:cubicBezTo>
                <a:close/>
                <a:moveTo>
                  <a:pt x="50892" y="32366"/>
                </a:moveTo>
                <a:lnTo>
                  <a:pt x="53267" y="37433"/>
                </a:lnTo>
                <a:lnTo>
                  <a:pt x="47155" y="40093"/>
                </a:lnTo>
                <a:cubicBezTo>
                  <a:pt x="46427" y="38383"/>
                  <a:pt x="45730" y="36673"/>
                  <a:pt x="45065" y="35121"/>
                </a:cubicBezTo>
                <a:lnTo>
                  <a:pt x="50892" y="32366"/>
                </a:lnTo>
                <a:close/>
                <a:moveTo>
                  <a:pt x="67170" y="37021"/>
                </a:moveTo>
                <a:lnTo>
                  <a:pt x="68405" y="39998"/>
                </a:lnTo>
                <a:lnTo>
                  <a:pt x="61945" y="40442"/>
                </a:lnTo>
                <a:lnTo>
                  <a:pt x="61723" y="40157"/>
                </a:lnTo>
                <a:lnTo>
                  <a:pt x="61311" y="39143"/>
                </a:lnTo>
                <a:lnTo>
                  <a:pt x="67170" y="37021"/>
                </a:lnTo>
                <a:close/>
                <a:moveTo>
                  <a:pt x="104888" y="35596"/>
                </a:moveTo>
                <a:lnTo>
                  <a:pt x="111000" y="36293"/>
                </a:lnTo>
                <a:cubicBezTo>
                  <a:pt x="110778" y="37180"/>
                  <a:pt x="110493" y="38478"/>
                  <a:pt x="110113" y="39967"/>
                </a:cubicBezTo>
                <a:lnTo>
                  <a:pt x="107200" y="40853"/>
                </a:lnTo>
                <a:lnTo>
                  <a:pt x="104888" y="35596"/>
                </a:lnTo>
                <a:close/>
                <a:moveTo>
                  <a:pt x="60076" y="37338"/>
                </a:moveTo>
                <a:lnTo>
                  <a:pt x="61311" y="40378"/>
                </a:lnTo>
                <a:cubicBezTo>
                  <a:pt x="61311" y="40378"/>
                  <a:pt x="61343" y="40410"/>
                  <a:pt x="61343" y="40410"/>
                </a:cubicBezTo>
                <a:lnTo>
                  <a:pt x="61375" y="40473"/>
                </a:lnTo>
                <a:lnTo>
                  <a:pt x="55358" y="40885"/>
                </a:lnTo>
                <a:lnTo>
                  <a:pt x="54693" y="39460"/>
                </a:lnTo>
                <a:lnTo>
                  <a:pt x="60076" y="37338"/>
                </a:lnTo>
                <a:close/>
                <a:moveTo>
                  <a:pt x="155812" y="32651"/>
                </a:moveTo>
                <a:lnTo>
                  <a:pt x="158155" y="33696"/>
                </a:lnTo>
                <a:lnTo>
                  <a:pt x="156572" y="36641"/>
                </a:lnTo>
                <a:cubicBezTo>
                  <a:pt x="156540" y="36673"/>
                  <a:pt x="156540" y="36736"/>
                  <a:pt x="156572" y="36800"/>
                </a:cubicBezTo>
                <a:cubicBezTo>
                  <a:pt x="156572" y="36863"/>
                  <a:pt x="156635" y="36926"/>
                  <a:pt x="156699" y="36958"/>
                </a:cubicBezTo>
                <a:lnTo>
                  <a:pt x="158789" y="37940"/>
                </a:lnTo>
                <a:lnTo>
                  <a:pt x="157332" y="41107"/>
                </a:lnTo>
                <a:lnTo>
                  <a:pt x="152803" y="38763"/>
                </a:lnTo>
                <a:lnTo>
                  <a:pt x="155812" y="32651"/>
                </a:lnTo>
                <a:close/>
                <a:moveTo>
                  <a:pt x="186183" y="29262"/>
                </a:moveTo>
                <a:lnTo>
                  <a:pt x="198185" y="37180"/>
                </a:lnTo>
                <a:lnTo>
                  <a:pt x="189698" y="41170"/>
                </a:lnTo>
                <a:cubicBezTo>
                  <a:pt x="188114" y="35691"/>
                  <a:pt x="186531" y="30402"/>
                  <a:pt x="186183" y="29262"/>
                </a:cubicBezTo>
                <a:close/>
                <a:moveTo>
                  <a:pt x="104445" y="35628"/>
                </a:moveTo>
                <a:lnTo>
                  <a:pt x="106756" y="40980"/>
                </a:lnTo>
                <a:lnTo>
                  <a:pt x="105743" y="41265"/>
                </a:lnTo>
                <a:lnTo>
                  <a:pt x="102861" y="36515"/>
                </a:lnTo>
                <a:lnTo>
                  <a:pt x="104445" y="35628"/>
                </a:lnTo>
                <a:close/>
                <a:moveTo>
                  <a:pt x="179405" y="36135"/>
                </a:moveTo>
                <a:lnTo>
                  <a:pt x="180862" y="39333"/>
                </a:lnTo>
                <a:lnTo>
                  <a:pt x="176713" y="41328"/>
                </a:lnTo>
                <a:lnTo>
                  <a:pt x="179405" y="36135"/>
                </a:lnTo>
                <a:close/>
                <a:moveTo>
                  <a:pt x="53426" y="37845"/>
                </a:moveTo>
                <a:lnTo>
                  <a:pt x="54883" y="40917"/>
                </a:lnTo>
                <a:lnTo>
                  <a:pt x="47694" y="41392"/>
                </a:lnTo>
                <a:cubicBezTo>
                  <a:pt x="47567" y="41107"/>
                  <a:pt x="47440" y="40790"/>
                  <a:pt x="47314" y="40505"/>
                </a:cubicBezTo>
                <a:lnTo>
                  <a:pt x="53426" y="37845"/>
                </a:lnTo>
                <a:close/>
                <a:moveTo>
                  <a:pt x="172660" y="32144"/>
                </a:moveTo>
                <a:lnTo>
                  <a:pt x="179120" y="35691"/>
                </a:lnTo>
                <a:lnTo>
                  <a:pt x="176112" y="41518"/>
                </a:lnTo>
                <a:lnTo>
                  <a:pt x="169556" y="38256"/>
                </a:lnTo>
                <a:lnTo>
                  <a:pt x="172660" y="32144"/>
                </a:lnTo>
                <a:close/>
                <a:moveTo>
                  <a:pt x="40885" y="28756"/>
                </a:moveTo>
                <a:lnTo>
                  <a:pt x="41455" y="28882"/>
                </a:lnTo>
                <a:cubicBezTo>
                  <a:pt x="41962" y="30117"/>
                  <a:pt x="44337" y="35818"/>
                  <a:pt x="46744" y="41455"/>
                </a:cubicBezTo>
                <a:lnTo>
                  <a:pt x="42817" y="41708"/>
                </a:lnTo>
                <a:lnTo>
                  <a:pt x="38225" y="29896"/>
                </a:lnTo>
                <a:lnTo>
                  <a:pt x="40885" y="28756"/>
                </a:lnTo>
                <a:close/>
                <a:moveTo>
                  <a:pt x="165091" y="36768"/>
                </a:moveTo>
                <a:lnTo>
                  <a:pt x="168543" y="38288"/>
                </a:lnTo>
                <a:lnTo>
                  <a:pt x="167909" y="41708"/>
                </a:lnTo>
                <a:lnTo>
                  <a:pt x="163666" y="39713"/>
                </a:lnTo>
                <a:lnTo>
                  <a:pt x="165091" y="36768"/>
                </a:lnTo>
                <a:close/>
                <a:moveTo>
                  <a:pt x="199515" y="37908"/>
                </a:moveTo>
                <a:lnTo>
                  <a:pt x="203791" y="38478"/>
                </a:lnTo>
                <a:lnTo>
                  <a:pt x="204994" y="42025"/>
                </a:lnTo>
                <a:lnTo>
                  <a:pt x="201162" y="41740"/>
                </a:lnTo>
                <a:lnTo>
                  <a:pt x="199515" y="37908"/>
                </a:lnTo>
                <a:close/>
                <a:moveTo>
                  <a:pt x="19572" y="36895"/>
                </a:moveTo>
                <a:lnTo>
                  <a:pt x="20268" y="41233"/>
                </a:lnTo>
                <a:lnTo>
                  <a:pt x="15423" y="42057"/>
                </a:lnTo>
                <a:lnTo>
                  <a:pt x="14631" y="37623"/>
                </a:lnTo>
                <a:lnTo>
                  <a:pt x="19572" y="36895"/>
                </a:lnTo>
                <a:close/>
                <a:moveTo>
                  <a:pt x="37813" y="30086"/>
                </a:moveTo>
                <a:lnTo>
                  <a:pt x="42342" y="41772"/>
                </a:lnTo>
                <a:lnTo>
                  <a:pt x="34456" y="42310"/>
                </a:lnTo>
                <a:lnTo>
                  <a:pt x="30466" y="33253"/>
                </a:lnTo>
                <a:lnTo>
                  <a:pt x="37813" y="30086"/>
                </a:lnTo>
                <a:close/>
                <a:moveTo>
                  <a:pt x="82910" y="40125"/>
                </a:moveTo>
                <a:lnTo>
                  <a:pt x="83005" y="42753"/>
                </a:lnTo>
                <a:lnTo>
                  <a:pt x="75784" y="42753"/>
                </a:lnTo>
                <a:cubicBezTo>
                  <a:pt x="75626" y="41740"/>
                  <a:pt x="75467" y="40917"/>
                  <a:pt x="75341" y="40283"/>
                </a:cubicBezTo>
                <a:lnTo>
                  <a:pt x="82910" y="40125"/>
                </a:lnTo>
                <a:close/>
                <a:moveTo>
                  <a:pt x="14188" y="37686"/>
                </a:moveTo>
                <a:lnTo>
                  <a:pt x="14980" y="42152"/>
                </a:lnTo>
                <a:lnTo>
                  <a:pt x="11053" y="42817"/>
                </a:lnTo>
                <a:cubicBezTo>
                  <a:pt x="10641" y="41297"/>
                  <a:pt x="10197" y="39808"/>
                  <a:pt x="9754" y="38351"/>
                </a:cubicBezTo>
                <a:lnTo>
                  <a:pt x="14188" y="37686"/>
                </a:lnTo>
                <a:close/>
                <a:moveTo>
                  <a:pt x="30022" y="33443"/>
                </a:moveTo>
                <a:lnTo>
                  <a:pt x="33949" y="42310"/>
                </a:lnTo>
                <a:lnTo>
                  <a:pt x="26000" y="42880"/>
                </a:lnTo>
                <a:cubicBezTo>
                  <a:pt x="25652" y="40600"/>
                  <a:pt x="25240" y="38161"/>
                  <a:pt x="24860" y="35691"/>
                </a:cubicBezTo>
                <a:lnTo>
                  <a:pt x="30022" y="33443"/>
                </a:lnTo>
                <a:close/>
                <a:moveTo>
                  <a:pt x="187861" y="36515"/>
                </a:moveTo>
                <a:cubicBezTo>
                  <a:pt x="188304" y="38035"/>
                  <a:pt x="188779" y="39713"/>
                  <a:pt x="189286" y="41392"/>
                </a:cubicBezTo>
                <a:lnTo>
                  <a:pt x="186087" y="42880"/>
                </a:lnTo>
                <a:lnTo>
                  <a:pt x="183839" y="38415"/>
                </a:lnTo>
                <a:lnTo>
                  <a:pt x="187861" y="36515"/>
                </a:lnTo>
                <a:close/>
                <a:moveTo>
                  <a:pt x="102449" y="36768"/>
                </a:moveTo>
                <a:lnTo>
                  <a:pt x="105331" y="41487"/>
                </a:lnTo>
                <a:lnTo>
                  <a:pt x="103115" y="42975"/>
                </a:lnTo>
                <a:lnTo>
                  <a:pt x="100043" y="38161"/>
                </a:lnTo>
                <a:lnTo>
                  <a:pt x="102449" y="36768"/>
                </a:lnTo>
                <a:close/>
                <a:moveTo>
                  <a:pt x="204297" y="38541"/>
                </a:moveTo>
                <a:lnTo>
                  <a:pt x="218548" y="40473"/>
                </a:lnTo>
                <a:lnTo>
                  <a:pt x="217757" y="42975"/>
                </a:lnTo>
                <a:lnTo>
                  <a:pt x="205469" y="42057"/>
                </a:lnTo>
                <a:lnTo>
                  <a:pt x="204297" y="38541"/>
                </a:lnTo>
                <a:close/>
                <a:moveTo>
                  <a:pt x="159169" y="38130"/>
                </a:moveTo>
                <a:lnTo>
                  <a:pt x="163032" y="39967"/>
                </a:lnTo>
                <a:lnTo>
                  <a:pt x="161449" y="43228"/>
                </a:lnTo>
                <a:lnTo>
                  <a:pt x="157712" y="41297"/>
                </a:lnTo>
                <a:lnTo>
                  <a:pt x="159169" y="38130"/>
                </a:lnTo>
                <a:close/>
                <a:moveTo>
                  <a:pt x="126170" y="29294"/>
                </a:moveTo>
                <a:lnTo>
                  <a:pt x="130128" y="31036"/>
                </a:lnTo>
                <a:cubicBezTo>
                  <a:pt x="128893" y="34139"/>
                  <a:pt x="128006" y="36546"/>
                  <a:pt x="127911" y="37211"/>
                </a:cubicBezTo>
                <a:cubicBezTo>
                  <a:pt x="127595" y="39143"/>
                  <a:pt x="127595" y="42437"/>
                  <a:pt x="127626" y="43577"/>
                </a:cubicBezTo>
                <a:lnTo>
                  <a:pt x="120659" y="40252"/>
                </a:lnTo>
                <a:lnTo>
                  <a:pt x="126170" y="29294"/>
                </a:lnTo>
                <a:close/>
                <a:moveTo>
                  <a:pt x="169430" y="38700"/>
                </a:moveTo>
                <a:lnTo>
                  <a:pt x="175700" y="41803"/>
                </a:lnTo>
                <a:lnTo>
                  <a:pt x="172185" y="43735"/>
                </a:lnTo>
                <a:lnTo>
                  <a:pt x="168765" y="42120"/>
                </a:lnTo>
                <a:lnTo>
                  <a:pt x="169430" y="38700"/>
                </a:lnTo>
                <a:close/>
                <a:moveTo>
                  <a:pt x="183396" y="38636"/>
                </a:moveTo>
                <a:lnTo>
                  <a:pt x="185676" y="43102"/>
                </a:lnTo>
                <a:lnTo>
                  <a:pt x="183459" y="44115"/>
                </a:lnTo>
                <a:lnTo>
                  <a:pt x="181432" y="39586"/>
                </a:lnTo>
                <a:lnTo>
                  <a:pt x="183396" y="38636"/>
                </a:lnTo>
                <a:close/>
                <a:moveTo>
                  <a:pt x="219562" y="40252"/>
                </a:moveTo>
                <a:lnTo>
                  <a:pt x="236758" y="40283"/>
                </a:lnTo>
                <a:lnTo>
                  <a:pt x="236473" y="44337"/>
                </a:lnTo>
                <a:lnTo>
                  <a:pt x="218675" y="43038"/>
                </a:lnTo>
                <a:lnTo>
                  <a:pt x="219562" y="40252"/>
                </a:lnTo>
                <a:close/>
                <a:moveTo>
                  <a:pt x="99663" y="38351"/>
                </a:moveTo>
                <a:lnTo>
                  <a:pt x="102766" y="43228"/>
                </a:lnTo>
                <a:lnTo>
                  <a:pt x="100961" y="44432"/>
                </a:lnTo>
                <a:lnTo>
                  <a:pt x="97097" y="39808"/>
                </a:lnTo>
                <a:lnTo>
                  <a:pt x="99663" y="38351"/>
                </a:lnTo>
                <a:close/>
                <a:moveTo>
                  <a:pt x="130540" y="31226"/>
                </a:moveTo>
                <a:lnTo>
                  <a:pt x="145551" y="37908"/>
                </a:lnTo>
                <a:lnTo>
                  <a:pt x="143271" y="44495"/>
                </a:lnTo>
                <a:lnTo>
                  <a:pt x="128070" y="43703"/>
                </a:lnTo>
                <a:cubicBezTo>
                  <a:pt x="128070" y="42785"/>
                  <a:pt x="128070" y="39238"/>
                  <a:pt x="128355" y="37275"/>
                </a:cubicBezTo>
                <a:cubicBezTo>
                  <a:pt x="128481" y="36641"/>
                  <a:pt x="129337" y="34298"/>
                  <a:pt x="130540" y="31226"/>
                </a:cubicBezTo>
                <a:close/>
                <a:moveTo>
                  <a:pt x="94786" y="37813"/>
                </a:moveTo>
                <a:lnTo>
                  <a:pt x="100613" y="44749"/>
                </a:lnTo>
                <a:lnTo>
                  <a:pt x="88578" y="45065"/>
                </a:lnTo>
                <a:lnTo>
                  <a:pt x="86393" y="39998"/>
                </a:lnTo>
                <a:lnTo>
                  <a:pt x="94786" y="37813"/>
                </a:lnTo>
                <a:close/>
                <a:moveTo>
                  <a:pt x="244485" y="40283"/>
                </a:moveTo>
                <a:lnTo>
                  <a:pt x="252022" y="40315"/>
                </a:lnTo>
                <a:lnTo>
                  <a:pt x="252909" y="43545"/>
                </a:lnTo>
                <a:lnTo>
                  <a:pt x="246195" y="45160"/>
                </a:lnTo>
                <a:lnTo>
                  <a:pt x="244485" y="40283"/>
                </a:lnTo>
                <a:close/>
                <a:moveTo>
                  <a:pt x="85918" y="40062"/>
                </a:moveTo>
                <a:lnTo>
                  <a:pt x="88040" y="45097"/>
                </a:lnTo>
                <a:lnTo>
                  <a:pt x="83575" y="45192"/>
                </a:lnTo>
                <a:lnTo>
                  <a:pt x="83385" y="40125"/>
                </a:lnTo>
                <a:lnTo>
                  <a:pt x="85918" y="40062"/>
                </a:lnTo>
                <a:close/>
                <a:moveTo>
                  <a:pt x="83036" y="43197"/>
                </a:moveTo>
                <a:lnTo>
                  <a:pt x="83100" y="45224"/>
                </a:lnTo>
                <a:lnTo>
                  <a:pt x="76259" y="45414"/>
                </a:lnTo>
                <a:cubicBezTo>
                  <a:pt x="76101" y="44622"/>
                  <a:pt x="75974" y="43893"/>
                  <a:pt x="75847" y="43197"/>
                </a:cubicBezTo>
                <a:close/>
                <a:moveTo>
                  <a:pt x="74422" y="40315"/>
                </a:moveTo>
                <a:cubicBezTo>
                  <a:pt x="74612" y="41392"/>
                  <a:pt x="74929" y="43197"/>
                  <a:pt x="75309" y="45445"/>
                </a:cubicBezTo>
                <a:cubicBezTo>
                  <a:pt x="72301" y="45509"/>
                  <a:pt x="69165" y="45604"/>
                  <a:pt x="66062" y="45699"/>
                </a:cubicBezTo>
                <a:lnTo>
                  <a:pt x="62293" y="40885"/>
                </a:lnTo>
                <a:lnTo>
                  <a:pt x="68754" y="40442"/>
                </a:lnTo>
                <a:lnTo>
                  <a:pt x="74422" y="40315"/>
                </a:lnTo>
                <a:close/>
                <a:moveTo>
                  <a:pt x="168670" y="42563"/>
                </a:moveTo>
                <a:lnTo>
                  <a:pt x="171678" y="44020"/>
                </a:lnTo>
                <a:lnTo>
                  <a:pt x="168004" y="45984"/>
                </a:lnTo>
                <a:lnTo>
                  <a:pt x="168670" y="42563"/>
                </a:lnTo>
                <a:close/>
                <a:moveTo>
                  <a:pt x="111855" y="36610"/>
                </a:moveTo>
                <a:lnTo>
                  <a:pt x="119962" y="40473"/>
                </a:lnTo>
                <a:lnTo>
                  <a:pt x="114705" y="46079"/>
                </a:lnTo>
                <a:lnTo>
                  <a:pt x="110525" y="42247"/>
                </a:lnTo>
                <a:cubicBezTo>
                  <a:pt x="111063" y="39903"/>
                  <a:pt x="111570" y="37876"/>
                  <a:pt x="111855" y="36610"/>
                </a:cubicBezTo>
                <a:close/>
                <a:moveTo>
                  <a:pt x="163444" y="40157"/>
                </a:moveTo>
                <a:lnTo>
                  <a:pt x="167814" y="42215"/>
                </a:lnTo>
                <a:lnTo>
                  <a:pt x="167054" y="46142"/>
                </a:lnTo>
                <a:lnTo>
                  <a:pt x="161829" y="43450"/>
                </a:lnTo>
                <a:lnTo>
                  <a:pt x="163444" y="40157"/>
                </a:lnTo>
                <a:close/>
                <a:moveTo>
                  <a:pt x="61755" y="40948"/>
                </a:moveTo>
                <a:lnTo>
                  <a:pt x="65492" y="45730"/>
                </a:lnTo>
                <a:cubicBezTo>
                  <a:pt x="59950" y="45889"/>
                  <a:pt x="54534" y="46079"/>
                  <a:pt x="49752" y="46237"/>
                </a:cubicBezTo>
                <a:cubicBezTo>
                  <a:pt x="49155" y="44853"/>
                  <a:pt x="48526" y="43375"/>
                  <a:pt x="47897" y="41866"/>
                </a:cubicBezTo>
                <a:lnTo>
                  <a:pt x="47897" y="41866"/>
                </a:lnTo>
                <a:lnTo>
                  <a:pt x="61755" y="40948"/>
                </a:lnTo>
                <a:close/>
                <a:moveTo>
                  <a:pt x="146438" y="38161"/>
                </a:moveTo>
                <a:lnTo>
                  <a:pt x="152423" y="39080"/>
                </a:lnTo>
                <a:lnTo>
                  <a:pt x="154260" y="40030"/>
                </a:lnTo>
                <a:lnTo>
                  <a:pt x="151283" y="46269"/>
                </a:lnTo>
                <a:lnTo>
                  <a:pt x="144791" y="42943"/>
                </a:lnTo>
                <a:lnTo>
                  <a:pt x="146438" y="38161"/>
                </a:lnTo>
                <a:close/>
                <a:moveTo>
                  <a:pt x="154672" y="40252"/>
                </a:moveTo>
                <a:lnTo>
                  <a:pt x="157300" y="41613"/>
                </a:lnTo>
                <a:lnTo>
                  <a:pt x="159074" y="42532"/>
                </a:lnTo>
                <a:lnTo>
                  <a:pt x="157269" y="46300"/>
                </a:lnTo>
                <a:lnTo>
                  <a:pt x="152708" y="44463"/>
                </a:lnTo>
                <a:lnTo>
                  <a:pt x="154672" y="40252"/>
                </a:lnTo>
                <a:close/>
                <a:moveTo>
                  <a:pt x="181020" y="39745"/>
                </a:moveTo>
                <a:lnTo>
                  <a:pt x="183047" y="44305"/>
                </a:lnTo>
                <a:lnTo>
                  <a:pt x="178360" y="46522"/>
                </a:lnTo>
                <a:lnTo>
                  <a:pt x="176492" y="41930"/>
                </a:lnTo>
                <a:lnTo>
                  <a:pt x="181020" y="39745"/>
                </a:lnTo>
                <a:close/>
                <a:moveTo>
                  <a:pt x="46934" y="41930"/>
                </a:moveTo>
                <a:cubicBezTo>
                  <a:pt x="47567" y="43387"/>
                  <a:pt x="48200" y="44875"/>
                  <a:pt x="48802" y="46269"/>
                </a:cubicBezTo>
                <a:cubicBezTo>
                  <a:pt x="43292" y="46459"/>
                  <a:pt x="38826" y="46649"/>
                  <a:pt x="36419" y="46775"/>
                </a:cubicBezTo>
                <a:lnTo>
                  <a:pt x="34678" y="42753"/>
                </a:lnTo>
                <a:lnTo>
                  <a:pt x="46934" y="41930"/>
                </a:lnTo>
                <a:close/>
                <a:moveTo>
                  <a:pt x="189413" y="41835"/>
                </a:moveTo>
                <a:lnTo>
                  <a:pt x="191186" y="47915"/>
                </a:lnTo>
                <a:lnTo>
                  <a:pt x="191186" y="47915"/>
                </a:lnTo>
                <a:lnTo>
                  <a:pt x="177759" y="47314"/>
                </a:lnTo>
                <a:lnTo>
                  <a:pt x="178170" y="47155"/>
                </a:lnTo>
                <a:cubicBezTo>
                  <a:pt x="178202" y="47187"/>
                  <a:pt x="178234" y="47219"/>
                  <a:pt x="178297" y="47219"/>
                </a:cubicBezTo>
                <a:cubicBezTo>
                  <a:pt x="178424" y="47219"/>
                  <a:pt x="178550" y="47092"/>
                  <a:pt x="178519" y="46965"/>
                </a:cubicBezTo>
                <a:lnTo>
                  <a:pt x="189413" y="41835"/>
                </a:lnTo>
                <a:close/>
                <a:moveTo>
                  <a:pt x="34171" y="42785"/>
                </a:moveTo>
                <a:lnTo>
                  <a:pt x="35944" y="46807"/>
                </a:lnTo>
                <a:lnTo>
                  <a:pt x="35596" y="46807"/>
                </a:lnTo>
                <a:cubicBezTo>
                  <a:pt x="33759" y="46965"/>
                  <a:pt x="30656" y="47440"/>
                  <a:pt x="26887" y="48105"/>
                </a:cubicBezTo>
                <a:cubicBezTo>
                  <a:pt x="26634" y="46680"/>
                  <a:pt x="26349" y="45065"/>
                  <a:pt x="26064" y="43323"/>
                </a:cubicBezTo>
                <a:lnTo>
                  <a:pt x="34171" y="42785"/>
                </a:lnTo>
                <a:close/>
                <a:moveTo>
                  <a:pt x="198248" y="37655"/>
                </a:moveTo>
                <a:lnTo>
                  <a:pt x="195113" y="48105"/>
                </a:lnTo>
                <a:lnTo>
                  <a:pt x="191661" y="47947"/>
                </a:lnTo>
                <a:cubicBezTo>
                  <a:pt x="191091" y="45984"/>
                  <a:pt x="190458" y="43798"/>
                  <a:pt x="189824" y="41613"/>
                </a:cubicBezTo>
                <a:lnTo>
                  <a:pt x="198248" y="37655"/>
                </a:lnTo>
                <a:close/>
                <a:moveTo>
                  <a:pt x="176080" y="42120"/>
                </a:moveTo>
                <a:lnTo>
                  <a:pt x="177949" y="46744"/>
                </a:lnTo>
                <a:lnTo>
                  <a:pt x="174497" y="48359"/>
                </a:lnTo>
                <a:lnTo>
                  <a:pt x="172470" y="44115"/>
                </a:lnTo>
                <a:lnTo>
                  <a:pt x="176080" y="42120"/>
                </a:lnTo>
                <a:close/>
                <a:moveTo>
                  <a:pt x="199072" y="38035"/>
                </a:moveTo>
                <a:lnTo>
                  <a:pt x="200814" y="42025"/>
                </a:lnTo>
                <a:cubicBezTo>
                  <a:pt x="200814" y="42057"/>
                  <a:pt x="200814" y="42057"/>
                  <a:pt x="200845" y="42088"/>
                </a:cubicBezTo>
                <a:cubicBezTo>
                  <a:pt x="202334" y="44020"/>
                  <a:pt x="203537" y="46205"/>
                  <a:pt x="204424" y="48485"/>
                </a:cubicBezTo>
                <a:lnTo>
                  <a:pt x="196063" y="48105"/>
                </a:lnTo>
                <a:lnTo>
                  <a:pt x="199072" y="38035"/>
                </a:lnTo>
                <a:close/>
                <a:moveTo>
                  <a:pt x="201510" y="42215"/>
                </a:moveTo>
                <a:lnTo>
                  <a:pt x="205152" y="42468"/>
                </a:lnTo>
                <a:lnTo>
                  <a:pt x="207211" y="48644"/>
                </a:lnTo>
                <a:lnTo>
                  <a:pt x="204931" y="48549"/>
                </a:lnTo>
                <a:cubicBezTo>
                  <a:pt x="204076" y="46300"/>
                  <a:pt x="202935" y="44147"/>
                  <a:pt x="201510" y="42215"/>
                </a:cubicBezTo>
                <a:close/>
                <a:moveTo>
                  <a:pt x="22612" y="36420"/>
                </a:moveTo>
                <a:cubicBezTo>
                  <a:pt x="23340" y="40885"/>
                  <a:pt x="24037" y="45224"/>
                  <a:pt x="24639" y="48517"/>
                </a:cubicBezTo>
                <a:cubicBezTo>
                  <a:pt x="23752" y="48675"/>
                  <a:pt x="22865" y="48865"/>
                  <a:pt x="21947" y="49024"/>
                </a:cubicBezTo>
                <a:lnTo>
                  <a:pt x="20015" y="36800"/>
                </a:lnTo>
                <a:lnTo>
                  <a:pt x="22612" y="36420"/>
                </a:lnTo>
                <a:close/>
                <a:moveTo>
                  <a:pt x="205627" y="42500"/>
                </a:moveTo>
                <a:lnTo>
                  <a:pt x="217598" y="43387"/>
                </a:lnTo>
                <a:lnTo>
                  <a:pt x="215825" y="49055"/>
                </a:lnTo>
                <a:lnTo>
                  <a:pt x="207686" y="48644"/>
                </a:lnTo>
                <a:lnTo>
                  <a:pt x="205627" y="42500"/>
                </a:lnTo>
                <a:close/>
                <a:moveTo>
                  <a:pt x="152487" y="44875"/>
                </a:moveTo>
                <a:lnTo>
                  <a:pt x="157047" y="46712"/>
                </a:lnTo>
                <a:lnTo>
                  <a:pt x="155717" y="49531"/>
                </a:lnTo>
                <a:lnTo>
                  <a:pt x="151157" y="47694"/>
                </a:lnTo>
                <a:lnTo>
                  <a:pt x="152487" y="44875"/>
                </a:lnTo>
                <a:close/>
                <a:moveTo>
                  <a:pt x="120406" y="40663"/>
                </a:moveTo>
                <a:lnTo>
                  <a:pt x="122338" y="41582"/>
                </a:lnTo>
                <a:lnTo>
                  <a:pt x="122433" y="49594"/>
                </a:lnTo>
                <a:lnTo>
                  <a:pt x="117144" y="44147"/>
                </a:lnTo>
                <a:lnTo>
                  <a:pt x="120406" y="40663"/>
                </a:lnTo>
                <a:close/>
                <a:moveTo>
                  <a:pt x="218548" y="43513"/>
                </a:moveTo>
                <a:lnTo>
                  <a:pt x="236441" y="44812"/>
                </a:lnTo>
                <a:lnTo>
                  <a:pt x="236093" y="49942"/>
                </a:lnTo>
                <a:lnTo>
                  <a:pt x="216775" y="49055"/>
                </a:lnTo>
                <a:lnTo>
                  <a:pt x="218548" y="43513"/>
                </a:lnTo>
                <a:close/>
                <a:moveTo>
                  <a:pt x="20332" y="41677"/>
                </a:moveTo>
                <a:lnTo>
                  <a:pt x="21535" y="49150"/>
                </a:lnTo>
                <a:cubicBezTo>
                  <a:pt x="20015" y="49436"/>
                  <a:pt x="18463" y="49752"/>
                  <a:pt x="16880" y="50069"/>
                </a:cubicBezTo>
                <a:lnTo>
                  <a:pt x="15518" y="42500"/>
                </a:lnTo>
                <a:lnTo>
                  <a:pt x="20332" y="41677"/>
                </a:lnTo>
                <a:close/>
                <a:moveTo>
                  <a:pt x="242015" y="40283"/>
                </a:moveTo>
                <a:cubicBezTo>
                  <a:pt x="241698" y="43323"/>
                  <a:pt x="241350" y="46680"/>
                  <a:pt x="241002" y="50164"/>
                </a:cubicBezTo>
                <a:lnTo>
                  <a:pt x="236568" y="49942"/>
                </a:lnTo>
                <a:lnTo>
                  <a:pt x="237233" y="40283"/>
                </a:lnTo>
                <a:close/>
                <a:moveTo>
                  <a:pt x="244105" y="42057"/>
                </a:moveTo>
                <a:lnTo>
                  <a:pt x="247082" y="50417"/>
                </a:lnTo>
                <a:lnTo>
                  <a:pt x="243282" y="50259"/>
                </a:lnTo>
                <a:cubicBezTo>
                  <a:pt x="243567" y="47409"/>
                  <a:pt x="243852" y="44622"/>
                  <a:pt x="244105" y="42057"/>
                </a:cubicBezTo>
                <a:close/>
                <a:moveTo>
                  <a:pt x="109987" y="40505"/>
                </a:moveTo>
                <a:cubicBezTo>
                  <a:pt x="109227" y="43640"/>
                  <a:pt x="108277" y="47567"/>
                  <a:pt x="107517" y="50639"/>
                </a:cubicBezTo>
                <a:lnTo>
                  <a:pt x="101468" y="45097"/>
                </a:lnTo>
                <a:cubicBezTo>
                  <a:pt x="101436" y="45065"/>
                  <a:pt x="101404" y="45034"/>
                  <a:pt x="101373" y="45002"/>
                </a:cubicBezTo>
                <a:lnTo>
                  <a:pt x="101214" y="44812"/>
                </a:lnTo>
                <a:lnTo>
                  <a:pt x="105743" y="41772"/>
                </a:lnTo>
                <a:lnTo>
                  <a:pt x="109987" y="40505"/>
                </a:lnTo>
                <a:close/>
                <a:moveTo>
                  <a:pt x="253068" y="43957"/>
                </a:moveTo>
                <a:lnTo>
                  <a:pt x="254936" y="50766"/>
                </a:lnTo>
                <a:lnTo>
                  <a:pt x="248096" y="50481"/>
                </a:lnTo>
                <a:lnTo>
                  <a:pt x="246354" y="45604"/>
                </a:lnTo>
                <a:lnTo>
                  <a:pt x="253068" y="43957"/>
                </a:lnTo>
                <a:close/>
                <a:moveTo>
                  <a:pt x="15043" y="42595"/>
                </a:moveTo>
                <a:lnTo>
                  <a:pt x="16405" y="50164"/>
                </a:lnTo>
                <a:lnTo>
                  <a:pt x="13238" y="50797"/>
                </a:lnTo>
                <a:cubicBezTo>
                  <a:pt x="12604" y="48390"/>
                  <a:pt x="11908" y="45825"/>
                  <a:pt x="11179" y="43260"/>
                </a:cubicBezTo>
                <a:lnTo>
                  <a:pt x="15043" y="42595"/>
                </a:lnTo>
                <a:close/>
                <a:moveTo>
                  <a:pt x="137602" y="44654"/>
                </a:moveTo>
                <a:lnTo>
                  <a:pt x="143208" y="44939"/>
                </a:lnTo>
                <a:lnTo>
                  <a:pt x="143841" y="50639"/>
                </a:lnTo>
                <a:lnTo>
                  <a:pt x="138172" y="50829"/>
                </a:lnTo>
                <a:lnTo>
                  <a:pt x="137602" y="44654"/>
                </a:lnTo>
                <a:close/>
                <a:moveTo>
                  <a:pt x="134340" y="44463"/>
                </a:moveTo>
                <a:lnTo>
                  <a:pt x="137159" y="44622"/>
                </a:lnTo>
                <a:lnTo>
                  <a:pt x="137697" y="50829"/>
                </a:lnTo>
                <a:lnTo>
                  <a:pt x="134562" y="50924"/>
                </a:lnTo>
                <a:lnTo>
                  <a:pt x="134340" y="44463"/>
                </a:lnTo>
                <a:close/>
                <a:moveTo>
                  <a:pt x="252529" y="40347"/>
                </a:moveTo>
                <a:lnTo>
                  <a:pt x="257945" y="40568"/>
                </a:lnTo>
                <a:lnTo>
                  <a:pt x="260383" y="51019"/>
                </a:lnTo>
                <a:lnTo>
                  <a:pt x="255443" y="50797"/>
                </a:lnTo>
                <a:lnTo>
                  <a:pt x="252529" y="40347"/>
                </a:lnTo>
                <a:close/>
                <a:moveTo>
                  <a:pt x="131205" y="44305"/>
                </a:moveTo>
                <a:lnTo>
                  <a:pt x="133865" y="44432"/>
                </a:lnTo>
                <a:lnTo>
                  <a:pt x="134087" y="50924"/>
                </a:lnTo>
                <a:lnTo>
                  <a:pt x="131458" y="51051"/>
                </a:lnTo>
                <a:lnTo>
                  <a:pt x="131205" y="44305"/>
                </a:lnTo>
                <a:close/>
                <a:moveTo>
                  <a:pt x="128101" y="44178"/>
                </a:moveTo>
                <a:lnTo>
                  <a:pt x="130762" y="44305"/>
                </a:lnTo>
                <a:lnTo>
                  <a:pt x="130983" y="51082"/>
                </a:lnTo>
                <a:lnTo>
                  <a:pt x="128481" y="51146"/>
                </a:lnTo>
                <a:lnTo>
                  <a:pt x="128101" y="44178"/>
                </a:lnTo>
                <a:close/>
                <a:moveTo>
                  <a:pt x="258420" y="40568"/>
                </a:moveTo>
                <a:lnTo>
                  <a:pt x="262948" y="40790"/>
                </a:lnTo>
                <a:lnTo>
                  <a:pt x="265514" y="51241"/>
                </a:lnTo>
                <a:lnTo>
                  <a:pt x="260858" y="51051"/>
                </a:lnTo>
                <a:lnTo>
                  <a:pt x="258420" y="40568"/>
                </a:lnTo>
                <a:close/>
                <a:moveTo>
                  <a:pt x="263423" y="40822"/>
                </a:moveTo>
                <a:lnTo>
                  <a:pt x="266749" y="40948"/>
                </a:lnTo>
                <a:lnTo>
                  <a:pt x="269757" y="51431"/>
                </a:lnTo>
                <a:lnTo>
                  <a:pt x="265989" y="51272"/>
                </a:lnTo>
                <a:lnTo>
                  <a:pt x="263423" y="40822"/>
                </a:lnTo>
                <a:close/>
                <a:moveTo>
                  <a:pt x="267255" y="40980"/>
                </a:moveTo>
                <a:lnTo>
                  <a:pt x="269662" y="41075"/>
                </a:lnTo>
                <a:lnTo>
                  <a:pt x="272861" y="51589"/>
                </a:lnTo>
                <a:lnTo>
                  <a:pt x="270232" y="51462"/>
                </a:lnTo>
                <a:lnTo>
                  <a:pt x="267255" y="40980"/>
                </a:lnTo>
                <a:close/>
                <a:moveTo>
                  <a:pt x="150903" y="48105"/>
                </a:moveTo>
                <a:lnTo>
                  <a:pt x="155527" y="49942"/>
                </a:lnTo>
                <a:lnTo>
                  <a:pt x="154608" y="51779"/>
                </a:lnTo>
                <a:lnTo>
                  <a:pt x="150016" y="49974"/>
                </a:lnTo>
                <a:lnTo>
                  <a:pt x="150903" y="48105"/>
                </a:lnTo>
                <a:close/>
                <a:moveTo>
                  <a:pt x="172090" y="44337"/>
                </a:moveTo>
                <a:lnTo>
                  <a:pt x="174085" y="48549"/>
                </a:lnTo>
                <a:lnTo>
                  <a:pt x="166864" y="51969"/>
                </a:lnTo>
                <a:lnTo>
                  <a:pt x="166864" y="51969"/>
                </a:lnTo>
                <a:lnTo>
                  <a:pt x="167909" y="46617"/>
                </a:lnTo>
                <a:lnTo>
                  <a:pt x="172090" y="44337"/>
                </a:lnTo>
                <a:close/>
                <a:moveTo>
                  <a:pt x="110367" y="42753"/>
                </a:moveTo>
                <a:lnTo>
                  <a:pt x="114389" y="46395"/>
                </a:lnTo>
                <a:lnTo>
                  <a:pt x="109100" y="52064"/>
                </a:lnTo>
                <a:lnTo>
                  <a:pt x="108277" y="51304"/>
                </a:lnTo>
                <a:cubicBezTo>
                  <a:pt x="108878" y="48802"/>
                  <a:pt x="109670" y="45635"/>
                  <a:pt x="110367" y="42753"/>
                </a:cubicBezTo>
                <a:close/>
                <a:moveTo>
                  <a:pt x="159422" y="42722"/>
                </a:moveTo>
                <a:lnTo>
                  <a:pt x="161417" y="43735"/>
                </a:lnTo>
                <a:lnTo>
                  <a:pt x="166896" y="46585"/>
                </a:lnTo>
                <a:lnTo>
                  <a:pt x="154672" y="52729"/>
                </a:lnTo>
                <a:lnTo>
                  <a:pt x="154672" y="52729"/>
                </a:lnTo>
                <a:lnTo>
                  <a:pt x="159422" y="42722"/>
                </a:lnTo>
                <a:close/>
                <a:moveTo>
                  <a:pt x="144633" y="43387"/>
                </a:moveTo>
                <a:lnTo>
                  <a:pt x="151093" y="46680"/>
                </a:lnTo>
                <a:lnTo>
                  <a:pt x="148085" y="53014"/>
                </a:lnTo>
                <a:lnTo>
                  <a:pt x="144791" y="50861"/>
                </a:lnTo>
                <a:lnTo>
                  <a:pt x="144158" y="44812"/>
                </a:lnTo>
                <a:lnTo>
                  <a:pt x="144633" y="43387"/>
                </a:lnTo>
                <a:close/>
                <a:moveTo>
                  <a:pt x="116827" y="44463"/>
                </a:moveTo>
                <a:lnTo>
                  <a:pt x="122433" y="50259"/>
                </a:lnTo>
                <a:lnTo>
                  <a:pt x="122464" y="53141"/>
                </a:lnTo>
                <a:lnTo>
                  <a:pt x="115054" y="46364"/>
                </a:lnTo>
                <a:lnTo>
                  <a:pt x="116827" y="44463"/>
                </a:lnTo>
                <a:close/>
                <a:moveTo>
                  <a:pt x="192358" y="50259"/>
                </a:moveTo>
                <a:lnTo>
                  <a:pt x="194448" y="50354"/>
                </a:lnTo>
                <a:lnTo>
                  <a:pt x="193403" y="53869"/>
                </a:lnTo>
                <a:cubicBezTo>
                  <a:pt x="193150" y="53046"/>
                  <a:pt x="192801" y="51779"/>
                  <a:pt x="192358" y="50259"/>
                </a:cubicBezTo>
                <a:close/>
                <a:moveTo>
                  <a:pt x="187829" y="50069"/>
                </a:moveTo>
                <a:lnTo>
                  <a:pt x="191851" y="50259"/>
                </a:lnTo>
                <a:cubicBezTo>
                  <a:pt x="192231" y="51526"/>
                  <a:pt x="192548" y="52634"/>
                  <a:pt x="192801" y="53457"/>
                </a:cubicBezTo>
                <a:lnTo>
                  <a:pt x="192801" y="53489"/>
                </a:lnTo>
                <a:lnTo>
                  <a:pt x="189349" y="54629"/>
                </a:lnTo>
                <a:lnTo>
                  <a:pt x="187829" y="50069"/>
                </a:lnTo>
                <a:close/>
                <a:moveTo>
                  <a:pt x="149858" y="50417"/>
                </a:moveTo>
                <a:lnTo>
                  <a:pt x="154450" y="52191"/>
                </a:lnTo>
                <a:lnTo>
                  <a:pt x="154038" y="53077"/>
                </a:lnTo>
                <a:lnTo>
                  <a:pt x="150745" y="54724"/>
                </a:lnTo>
                <a:lnTo>
                  <a:pt x="148496" y="53299"/>
                </a:lnTo>
                <a:lnTo>
                  <a:pt x="149858" y="50417"/>
                </a:lnTo>
                <a:close/>
                <a:moveTo>
                  <a:pt x="183396" y="49879"/>
                </a:moveTo>
                <a:lnTo>
                  <a:pt x="187354" y="50069"/>
                </a:lnTo>
                <a:lnTo>
                  <a:pt x="188906" y="54819"/>
                </a:lnTo>
                <a:lnTo>
                  <a:pt x="185327" y="55991"/>
                </a:lnTo>
                <a:lnTo>
                  <a:pt x="183396" y="49879"/>
                </a:lnTo>
                <a:close/>
                <a:moveTo>
                  <a:pt x="176935" y="49879"/>
                </a:moveTo>
                <a:lnTo>
                  <a:pt x="178487" y="54534"/>
                </a:lnTo>
                <a:lnTo>
                  <a:pt x="174022" y="56656"/>
                </a:lnTo>
                <a:lnTo>
                  <a:pt x="171710" y="52571"/>
                </a:lnTo>
                <a:cubicBezTo>
                  <a:pt x="174085" y="51399"/>
                  <a:pt x="175922" y="50417"/>
                  <a:pt x="176935" y="49879"/>
                </a:cubicBezTo>
                <a:close/>
                <a:moveTo>
                  <a:pt x="199230" y="50576"/>
                </a:moveTo>
                <a:lnTo>
                  <a:pt x="205247" y="50829"/>
                </a:lnTo>
                <a:cubicBezTo>
                  <a:pt x="205627" y="52222"/>
                  <a:pt x="205944" y="53679"/>
                  <a:pt x="206102" y="55104"/>
                </a:cubicBezTo>
                <a:cubicBezTo>
                  <a:pt x="206102" y="55326"/>
                  <a:pt x="206134" y="55548"/>
                  <a:pt x="206166" y="55738"/>
                </a:cubicBezTo>
                <a:lnTo>
                  <a:pt x="201289" y="57289"/>
                </a:lnTo>
                <a:lnTo>
                  <a:pt x="199230" y="50576"/>
                </a:lnTo>
                <a:close/>
                <a:moveTo>
                  <a:pt x="144886" y="51431"/>
                </a:moveTo>
                <a:lnTo>
                  <a:pt x="150238" y="54978"/>
                </a:lnTo>
                <a:lnTo>
                  <a:pt x="145488" y="57353"/>
                </a:lnTo>
                <a:lnTo>
                  <a:pt x="144886" y="51431"/>
                </a:lnTo>
                <a:close/>
                <a:moveTo>
                  <a:pt x="177790" y="49626"/>
                </a:moveTo>
                <a:lnTo>
                  <a:pt x="182889" y="49847"/>
                </a:lnTo>
                <a:lnTo>
                  <a:pt x="184884" y="56149"/>
                </a:lnTo>
                <a:lnTo>
                  <a:pt x="180545" y="57606"/>
                </a:lnTo>
                <a:lnTo>
                  <a:pt x="177790" y="49626"/>
                </a:lnTo>
                <a:close/>
                <a:moveTo>
                  <a:pt x="143873" y="51082"/>
                </a:moveTo>
                <a:lnTo>
                  <a:pt x="144569" y="57638"/>
                </a:lnTo>
                <a:lnTo>
                  <a:pt x="138837" y="58113"/>
                </a:lnTo>
                <a:lnTo>
                  <a:pt x="138204" y="51272"/>
                </a:lnTo>
                <a:lnTo>
                  <a:pt x="143873" y="51082"/>
                </a:lnTo>
                <a:close/>
                <a:moveTo>
                  <a:pt x="137729" y="51304"/>
                </a:moveTo>
                <a:lnTo>
                  <a:pt x="138394" y="58144"/>
                </a:lnTo>
                <a:lnTo>
                  <a:pt x="134847" y="58461"/>
                </a:lnTo>
                <a:lnTo>
                  <a:pt x="134562" y="51431"/>
                </a:lnTo>
                <a:lnTo>
                  <a:pt x="137729" y="51304"/>
                </a:lnTo>
                <a:close/>
                <a:moveTo>
                  <a:pt x="216395" y="51367"/>
                </a:moveTo>
                <a:lnTo>
                  <a:pt x="237170" y="52286"/>
                </a:lnTo>
                <a:lnTo>
                  <a:pt x="219340" y="58493"/>
                </a:lnTo>
                <a:lnTo>
                  <a:pt x="216395" y="51367"/>
                </a:lnTo>
                <a:close/>
                <a:moveTo>
                  <a:pt x="122813" y="41803"/>
                </a:moveTo>
                <a:lnTo>
                  <a:pt x="127658" y="44083"/>
                </a:lnTo>
                <a:lnTo>
                  <a:pt x="128481" y="58683"/>
                </a:lnTo>
                <a:lnTo>
                  <a:pt x="128481" y="58683"/>
                </a:lnTo>
                <a:lnTo>
                  <a:pt x="122939" y="53584"/>
                </a:lnTo>
                <a:lnTo>
                  <a:pt x="122908" y="50164"/>
                </a:lnTo>
                <a:lnTo>
                  <a:pt x="122813" y="41803"/>
                </a:lnTo>
                <a:close/>
                <a:moveTo>
                  <a:pt x="134119" y="51399"/>
                </a:moveTo>
                <a:lnTo>
                  <a:pt x="134372" y="58493"/>
                </a:lnTo>
                <a:lnTo>
                  <a:pt x="131712" y="58714"/>
                </a:lnTo>
                <a:lnTo>
                  <a:pt x="131458" y="51494"/>
                </a:lnTo>
                <a:lnTo>
                  <a:pt x="134119" y="51399"/>
                </a:lnTo>
                <a:close/>
                <a:moveTo>
                  <a:pt x="91112" y="47314"/>
                </a:moveTo>
                <a:lnTo>
                  <a:pt x="91397" y="58968"/>
                </a:lnTo>
                <a:lnTo>
                  <a:pt x="91397" y="58968"/>
                </a:lnTo>
                <a:lnTo>
                  <a:pt x="78634" y="58809"/>
                </a:lnTo>
                <a:cubicBezTo>
                  <a:pt x="77971" y="55116"/>
                  <a:pt x="77277" y="51138"/>
                  <a:pt x="76676" y="47725"/>
                </a:cubicBezTo>
                <a:lnTo>
                  <a:pt x="76676" y="47725"/>
                </a:lnTo>
                <a:cubicBezTo>
                  <a:pt x="82026" y="47567"/>
                  <a:pt x="87060" y="47440"/>
                  <a:pt x="91112" y="47314"/>
                </a:cubicBezTo>
                <a:close/>
                <a:moveTo>
                  <a:pt x="130983" y="51526"/>
                </a:moveTo>
                <a:lnTo>
                  <a:pt x="131268" y="58778"/>
                </a:lnTo>
                <a:lnTo>
                  <a:pt x="128956" y="58968"/>
                </a:lnTo>
                <a:lnTo>
                  <a:pt x="128513" y="51621"/>
                </a:lnTo>
                <a:lnTo>
                  <a:pt x="130983" y="51526"/>
                </a:lnTo>
                <a:close/>
                <a:moveTo>
                  <a:pt x="100296" y="47029"/>
                </a:moveTo>
                <a:lnTo>
                  <a:pt x="106883" y="53172"/>
                </a:lnTo>
                <a:lnTo>
                  <a:pt x="106313" y="55484"/>
                </a:lnTo>
                <a:cubicBezTo>
                  <a:pt x="106313" y="55516"/>
                  <a:pt x="106313" y="55548"/>
                  <a:pt x="106313" y="55579"/>
                </a:cubicBezTo>
                <a:lnTo>
                  <a:pt x="106060" y="59126"/>
                </a:lnTo>
                <a:lnTo>
                  <a:pt x="91872" y="58936"/>
                </a:lnTo>
                <a:lnTo>
                  <a:pt x="91587" y="47282"/>
                </a:lnTo>
                <a:lnTo>
                  <a:pt x="100296" y="47029"/>
                </a:lnTo>
                <a:close/>
                <a:moveTo>
                  <a:pt x="195398" y="50386"/>
                </a:moveTo>
                <a:lnTo>
                  <a:pt x="198755" y="50544"/>
                </a:lnTo>
                <a:lnTo>
                  <a:pt x="200845" y="57416"/>
                </a:lnTo>
                <a:lnTo>
                  <a:pt x="195303" y="59158"/>
                </a:lnTo>
                <a:lnTo>
                  <a:pt x="193973" y="55073"/>
                </a:lnTo>
                <a:lnTo>
                  <a:pt x="195398" y="50386"/>
                </a:lnTo>
                <a:close/>
                <a:moveTo>
                  <a:pt x="75721" y="47757"/>
                </a:moveTo>
                <a:cubicBezTo>
                  <a:pt x="76323" y="51146"/>
                  <a:pt x="77051" y="55136"/>
                  <a:pt x="77716" y="58841"/>
                </a:cubicBezTo>
                <a:lnTo>
                  <a:pt x="68120" y="59190"/>
                </a:lnTo>
                <a:lnTo>
                  <a:pt x="67012" y="48010"/>
                </a:lnTo>
                <a:lnTo>
                  <a:pt x="75721" y="47757"/>
                </a:lnTo>
                <a:close/>
                <a:moveTo>
                  <a:pt x="114737" y="46712"/>
                </a:moveTo>
                <a:lnTo>
                  <a:pt x="122338" y="53711"/>
                </a:lnTo>
                <a:lnTo>
                  <a:pt x="117017" y="59348"/>
                </a:lnTo>
                <a:lnTo>
                  <a:pt x="109448" y="52381"/>
                </a:lnTo>
                <a:lnTo>
                  <a:pt x="114737" y="46712"/>
                </a:lnTo>
                <a:close/>
                <a:moveTo>
                  <a:pt x="206229" y="56244"/>
                </a:moveTo>
                <a:cubicBezTo>
                  <a:pt x="206292" y="56909"/>
                  <a:pt x="206324" y="57543"/>
                  <a:pt x="206387" y="58176"/>
                </a:cubicBezTo>
                <a:lnTo>
                  <a:pt x="206419" y="58176"/>
                </a:lnTo>
                <a:lnTo>
                  <a:pt x="201985" y="59570"/>
                </a:lnTo>
                <a:lnTo>
                  <a:pt x="201447" y="57733"/>
                </a:lnTo>
                <a:lnTo>
                  <a:pt x="206229" y="56244"/>
                </a:lnTo>
                <a:close/>
                <a:moveTo>
                  <a:pt x="66537" y="47979"/>
                </a:moveTo>
                <a:lnTo>
                  <a:pt x="66537" y="48010"/>
                </a:lnTo>
                <a:lnTo>
                  <a:pt x="67677" y="59190"/>
                </a:lnTo>
                <a:lnTo>
                  <a:pt x="54851" y="59665"/>
                </a:lnTo>
                <a:cubicBezTo>
                  <a:pt x="54122" y="56624"/>
                  <a:pt x="53426" y="54218"/>
                  <a:pt x="52919" y="53267"/>
                </a:cubicBezTo>
                <a:cubicBezTo>
                  <a:pt x="52539" y="52507"/>
                  <a:pt x="51747" y="50734"/>
                  <a:pt x="50734" y="48485"/>
                </a:cubicBezTo>
                <a:cubicBezTo>
                  <a:pt x="55548" y="48327"/>
                  <a:pt x="61026" y="48137"/>
                  <a:pt x="66537" y="47979"/>
                </a:cubicBezTo>
                <a:close/>
                <a:moveTo>
                  <a:pt x="178677" y="54946"/>
                </a:moveTo>
                <a:lnTo>
                  <a:pt x="179690" y="57923"/>
                </a:lnTo>
                <a:lnTo>
                  <a:pt x="175890" y="59950"/>
                </a:lnTo>
                <a:lnTo>
                  <a:pt x="174243" y="57036"/>
                </a:lnTo>
                <a:lnTo>
                  <a:pt x="178677" y="54946"/>
                </a:lnTo>
                <a:close/>
                <a:moveTo>
                  <a:pt x="185042" y="56561"/>
                </a:moveTo>
                <a:lnTo>
                  <a:pt x="185771" y="58841"/>
                </a:lnTo>
                <a:lnTo>
                  <a:pt x="181369" y="60013"/>
                </a:lnTo>
                <a:lnTo>
                  <a:pt x="180672" y="58018"/>
                </a:lnTo>
                <a:lnTo>
                  <a:pt x="185042" y="56561"/>
                </a:lnTo>
                <a:close/>
                <a:moveTo>
                  <a:pt x="49752" y="48517"/>
                </a:moveTo>
                <a:cubicBezTo>
                  <a:pt x="50829" y="50956"/>
                  <a:pt x="51684" y="52856"/>
                  <a:pt x="52127" y="53711"/>
                </a:cubicBezTo>
                <a:cubicBezTo>
                  <a:pt x="52571" y="54534"/>
                  <a:pt x="53236" y="56846"/>
                  <a:pt x="53932" y="59728"/>
                </a:cubicBezTo>
                <a:lnTo>
                  <a:pt x="40948" y="60235"/>
                </a:lnTo>
                <a:lnTo>
                  <a:pt x="40726" y="56244"/>
                </a:lnTo>
                <a:cubicBezTo>
                  <a:pt x="40726" y="56213"/>
                  <a:pt x="40726" y="56181"/>
                  <a:pt x="40726" y="56149"/>
                </a:cubicBezTo>
                <a:lnTo>
                  <a:pt x="37433" y="48992"/>
                </a:lnTo>
                <a:cubicBezTo>
                  <a:pt x="40093" y="48865"/>
                  <a:pt x="44495" y="48675"/>
                  <a:pt x="49752" y="48517"/>
                </a:cubicBezTo>
                <a:close/>
                <a:moveTo>
                  <a:pt x="171298" y="52761"/>
                </a:moveTo>
                <a:lnTo>
                  <a:pt x="173610" y="56846"/>
                </a:lnTo>
                <a:lnTo>
                  <a:pt x="166294" y="60361"/>
                </a:lnTo>
                <a:lnTo>
                  <a:pt x="166073" y="55453"/>
                </a:lnTo>
                <a:cubicBezTo>
                  <a:pt x="166136" y="55389"/>
                  <a:pt x="166199" y="55326"/>
                  <a:pt x="166231" y="55263"/>
                </a:cubicBezTo>
                <a:cubicBezTo>
                  <a:pt x="168068" y="54376"/>
                  <a:pt x="169778" y="53521"/>
                  <a:pt x="171298" y="52761"/>
                </a:cubicBezTo>
                <a:close/>
                <a:moveTo>
                  <a:pt x="189033" y="55231"/>
                </a:moveTo>
                <a:lnTo>
                  <a:pt x="190394" y="59316"/>
                </a:lnTo>
                <a:lnTo>
                  <a:pt x="186721" y="60361"/>
                </a:lnTo>
                <a:lnTo>
                  <a:pt x="185454" y="56434"/>
                </a:lnTo>
                <a:lnTo>
                  <a:pt x="189033" y="55231"/>
                </a:lnTo>
                <a:close/>
                <a:moveTo>
                  <a:pt x="192928" y="53901"/>
                </a:moveTo>
                <a:cubicBezTo>
                  <a:pt x="193023" y="54218"/>
                  <a:pt x="193086" y="54471"/>
                  <a:pt x="193150" y="54693"/>
                </a:cubicBezTo>
                <a:lnTo>
                  <a:pt x="193055" y="54978"/>
                </a:lnTo>
                <a:cubicBezTo>
                  <a:pt x="193023" y="55041"/>
                  <a:pt x="193023" y="55136"/>
                  <a:pt x="193055" y="55231"/>
                </a:cubicBezTo>
                <a:lnTo>
                  <a:pt x="194448" y="59443"/>
                </a:lnTo>
                <a:lnTo>
                  <a:pt x="191250" y="60425"/>
                </a:lnTo>
                <a:lnTo>
                  <a:pt x="189476" y="55041"/>
                </a:lnTo>
                <a:lnTo>
                  <a:pt x="192928" y="53901"/>
                </a:lnTo>
                <a:close/>
                <a:moveTo>
                  <a:pt x="256076" y="53109"/>
                </a:moveTo>
                <a:lnTo>
                  <a:pt x="277231" y="54059"/>
                </a:lnTo>
                <a:cubicBezTo>
                  <a:pt x="271151" y="56181"/>
                  <a:pt x="264722" y="58398"/>
                  <a:pt x="258166" y="60646"/>
                </a:cubicBezTo>
                <a:lnTo>
                  <a:pt x="256076" y="53109"/>
                </a:lnTo>
                <a:close/>
                <a:moveTo>
                  <a:pt x="215951" y="51557"/>
                </a:moveTo>
                <a:lnTo>
                  <a:pt x="218897" y="58651"/>
                </a:lnTo>
                <a:lnTo>
                  <a:pt x="213070" y="60678"/>
                </a:lnTo>
                <a:lnTo>
                  <a:pt x="215951" y="51557"/>
                </a:lnTo>
                <a:close/>
                <a:moveTo>
                  <a:pt x="122686" y="53996"/>
                </a:moveTo>
                <a:lnTo>
                  <a:pt x="124143" y="55326"/>
                </a:lnTo>
                <a:lnTo>
                  <a:pt x="118632" y="60868"/>
                </a:lnTo>
                <a:lnTo>
                  <a:pt x="117302" y="59633"/>
                </a:lnTo>
                <a:lnTo>
                  <a:pt x="122686" y="53996"/>
                </a:lnTo>
                <a:close/>
                <a:moveTo>
                  <a:pt x="208478" y="50987"/>
                </a:moveTo>
                <a:lnTo>
                  <a:pt x="215096" y="51304"/>
                </a:lnTo>
                <a:lnTo>
                  <a:pt x="211961" y="61058"/>
                </a:lnTo>
                <a:lnTo>
                  <a:pt x="211866" y="61090"/>
                </a:lnTo>
                <a:lnTo>
                  <a:pt x="208478" y="50987"/>
                </a:lnTo>
                <a:close/>
                <a:moveTo>
                  <a:pt x="166864" y="47124"/>
                </a:moveTo>
                <a:lnTo>
                  <a:pt x="165724" y="52951"/>
                </a:lnTo>
                <a:cubicBezTo>
                  <a:pt x="159675" y="55864"/>
                  <a:pt x="152107" y="59253"/>
                  <a:pt x="145868" y="61248"/>
                </a:cubicBezTo>
                <a:lnTo>
                  <a:pt x="145519" y="57859"/>
                </a:lnTo>
                <a:lnTo>
                  <a:pt x="166864" y="47124"/>
                </a:lnTo>
                <a:close/>
                <a:moveTo>
                  <a:pt x="36926" y="49024"/>
                </a:moveTo>
                <a:lnTo>
                  <a:pt x="40283" y="56308"/>
                </a:lnTo>
                <a:lnTo>
                  <a:pt x="40473" y="60266"/>
                </a:lnTo>
                <a:lnTo>
                  <a:pt x="36419" y="60425"/>
                </a:lnTo>
                <a:lnTo>
                  <a:pt x="36388" y="60425"/>
                </a:lnTo>
                <a:lnTo>
                  <a:pt x="32366" y="61375"/>
                </a:lnTo>
                <a:cubicBezTo>
                  <a:pt x="30307" y="59095"/>
                  <a:pt x="28787" y="56371"/>
                  <a:pt x="27932" y="53426"/>
                </a:cubicBezTo>
                <a:cubicBezTo>
                  <a:pt x="27774" y="52856"/>
                  <a:pt x="27552" y="51779"/>
                  <a:pt x="27299" y="50354"/>
                </a:cubicBezTo>
                <a:cubicBezTo>
                  <a:pt x="31004" y="49689"/>
                  <a:pt x="34013" y="49245"/>
                  <a:pt x="35754" y="49119"/>
                </a:cubicBezTo>
                <a:cubicBezTo>
                  <a:pt x="36071" y="49087"/>
                  <a:pt x="36451" y="49055"/>
                  <a:pt x="36926" y="49024"/>
                </a:cubicBezTo>
                <a:close/>
                <a:moveTo>
                  <a:pt x="107643" y="53869"/>
                </a:moveTo>
                <a:lnTo>
                  <a:pt x="114357" y="60013"/>
                </a:lnTo>
                <a:lnTo>
                  <a:pt x="112900" y="61850"/>
                </a:lnTo>
                <a:lnTo>
                  <a:pt x="110778" y="59728"/>
                </a:lnTo>
                <a:cubicBezTo>
                  <a:pt x="110747" y="59696"/>
                  <a:pt x="110683" y="59665"/>
                  <a:pt x="110652" y="59665"/>
                </a:cubicBezTo>
                <a:lnTo>
                  <a:pt x="106946" y="59190"/>
                </a:lnTo>
                <a:lnTo>
                  <a:pt x="107200" y="55674"/>
                </a:lnTo>
                <a:cubicBezTo>
                  <a:pt x="107232" y="55516"/>
                  <a:pt x="107422" y="54851"/>
                  <a:pt x="107643" y="53869"/>
                </a:cubicBezTo>
                <a:close/>
                <a:moveTo>
                  <a:pt x="248919" y="52792"/>
                </a:moveTo>
                <a:lnTo>
                  <a:pt x="255601" y="53109"/>
                </a:lnTo>
                <a:lnTo>
                  <a:pt x="257723" y="60773"/>
                </a:lnTo>
                <a:lnTo>
                  <a:pt x="252371" y="62610"/>
                </a:lnTo>
                <a:lnTo>
                  <a:pt x="251642" y="60488"/>
                </a:lnTo>
                <a:lnTo>
                  <a:pt x="248919" y="52792"/>
                </a:lnTo>
                <a:close/>
                <a:moveTo>
                  <a:pt x="124459" y="55611"/>
                </a:moveTo>
                <a:lnTo>
                  <a:pt x="128101" y="58936"/>
                </a:lnTo>
                <a:cubicBezTo>
                  <a:pt x="127975" y="58928"/>
                  <a:pt x="127836" y="58923"/>
                  <a:pt x="127689" y="58923"/>
                </a:cubicBezTo>
                <a:cubicBezTo>
                  <a:pt x="126659" y="58923"/>
                  <a:pt x="125231" y="59166"/>
                  <a:pt x="124871" y="60330"/>
                </a:cubicBezTo>
                <a:cubicBezTo>
                  <a:pt x="124650" y="61121"/>
                  <a:pt x="124459" y="61945"/>
                  <a:pt x="124333" y="62768"/>
                </a:cubicBezTo>
                <a:cubicBezTo>
                  <a:pt x="122718" y="62515"/>
                  <a:pt x="121103" y="62166"/>
                  <a:pt x="119551" y="61723"/>
                </a:cubicBezTo>
                <a:lnTo>
                  <a:pt x="118981" y="61185"/>
                </a:lnTo>
                <a:lnTo>
                  <a:pt x="124459" y="55611"/>
                </a:lnTo>
                <a:close/>
                <a:moveTo>
                  <a:pt x="205691" y="50892"/>
                </a:moveTo>
                <a:lnTo>
                  <a:pt x="208002" y="50987"/>
                </a:lnTo>
                <a:lnTo>
                  <a:pt x="211454" y="61248"/>
                </a:lnTo>
                <a:lnTo>
                  <a:pt x="207084" y="62768"/>
                </a:lnTo>
                <a:cubicBezTo>
                  <a:pt x="207052" y="60615"/>
                  <a:pt x="206862" y="58176"/>
                  <a:pt x="206546" y="55073"/>
                </a:cubicBezTo>
                <a:cubicBezTo>
                  <a:pt x="206387" y="53647"/>
                  <a:pt x="206102" y="52254"/>
                  <a:pt x="205691" y="50892"/>
                </a:cubicBezTo>
                <a:close/>
                <a:moveTo>
                  <a:pt x="144664" y="58113"/>
                </a:moveTo>
                <a:lnTo>
                  <a:pt x="144981" y="61533"/>
                </a:lnTo>
                <a:cubicBezTo>
                  <a:pt x="143429" y="62040"/>
                  <a:pt x="141814" y="62420"/>
                  <a:pt x="140199" y="62705"/>
                </a:cubicBezTo>
                <a:cubicBezTo>
                  <a:pt x="139787" y="62800"/>
                  <a:pt x="139407" y="62831"/>
                  <a:pt x="138996" y="62895"/>
                </a:cubicBezTo>
                <a:lnTo>
                  <a:pt x="138901" y="58588"/>
                </a:lnTo>
                <a:lnTo>
                  <a:pt x="144664" y="58113"/>
                </a:lnTo>
                <a:close/>
                <a:moveTo>
                  <a:pt x="127702" y="59355"/>
                </a:moveTo>
                <a:cubicBezTo>
                  <a:pt x="128053" y="59355"/>
                  <a:pt x="128358" y="59384"/>
                  <a:pt x="128545" y="59411"/>
                </a:cubicBezTo>
                <a:lnTo>
                  <a:pt x="128766" y="63243"/>
                </a:lnTo>
                <a:cubicBezTo>
                  <a:pt x="127310" y="63148"/>
                  <a:pt x="125980" y="63021"/>
                  <a:pt x="124808" y="62831"/>
                </a:cubicBezTo>
                <a:cubicBezTo>
                  <a:pt x="124903" y="62040"/>
                  <a:pt x="125093" y="61248"/>
                  <a:pt x="125315" y="60456"/>
                </a:cubicBezTo>
                <a:cubicBezTo>
                  <a:pt x="125610" y="59546"/>
                  <a:pt x="126806" y="59355"/>
                  <a:pt x="127702" y="59355"/>
                </a:cubicBezTo>
                <a:close/>
                <a:moveTo>
                  <a:pt x="238373" y="52317"/>
                </a:moveTo>
                <a:lnTo>
                  <a:pt x="240748" y="52444"/>
                </a:lnTo>
                <a:cubicBezTo>
                  <a:pt x="240527" y="54756"/>
                  <a:pt x="240305" y="57131"/>
                  <a:pt x="240052" y="59506"/>
                </a:cubicBezTo>
                <a:lnTo>
                  <a:pt x="228429" y="63338"/>
                </a:lnTo>
                <a:lnTo>
                  <a:pt x="226212" y="56561"/>
                </a:lnTo>
                <a:lnTo>
                  <a:pt x="238373" y="52317"/>
                </a:lnTo>
                <a:close/>
                <a:moveTo>
                  <a:pt x="138394" y="58619"/>
                </a:moveTo>
                <a:lnTo>
                  <a:pt x="138489" y="62926"/>
                </a:lnTo>
                <a:cubicBezTo>
                  <a:pt x="136353" y="63213"/>
                  <a:pt x="134201" y="63361"/>
                  <a:pt x="132045" y="63361"/>
                </a:cubicBezTo>
                <a:cubicBezTo>
                  <a:pt x="131101" y="63361"/>
                  <a:pt x="130155" y="63333"/>
                  <a:pt x="129210" y="63275"/>
                </a:cubicBezTo>
                <a:lnTo>
                  <a:pt x="128988" y="59411"/>
                </a:lnTo>
                <a:lnTo>
                  <a:pt x="138394" y="58619"/>
                </a:lnTo>
                <a:close/>
                <a:moveTo>
                  <a:pt x="190553" y="59728"/>
                </a:moveTo>
                <a:lnTo>
                  <a:pt x="191376" y="62198"/>
                </a:lnTo>
                <a:lnTo>
                  <a:pt x="187703" y="63433"/>
                </a:lnTo>
                <a:lnTo>
                  <a:pt x="186848" y="60805"/>
                </a:lnTo>
                <a:lnTo>
                  <a:pt x="190553" y="59728"/>
                </a:lnTo>
                <a:close/>
                <a:moveTo>
                  <a:pt x="165598" y="55579"/>
                </a:moveTo>
                <a:lnTo>
                  <a:pt x="165819" y="60551"/>
                </a:lnTo>
                <a:lnTo>
                  <a:pt x="155590" y="63813"/>
                </a:lnTo>
                <a:lnTo>
                  <a:pt x="154608" y="60456"/>
                </a:lnTo>
                <a:cubicBezTo>
                  <a:pt x="158377" y="58936"/>
                  <a:pt x="162177" y="57194"/>
                  <a:pt x="165598" y="55579"/>
                </a:cubicBezTo>
                <a:close/>
                <a:moveTo>
                  <a:pt x="206419" y="58651"/>
                </a:moveTo>
                <a:cubicBezTo>
                  <a:pt x="206577" y="60235"/>
                  <a:pt x="206641" y="61596"/>
                  <a:pt x="206641" y="62895"/>
                </a:cubicBezTo>
                <a:lnTo>
                  <a:pt x="203347" y="64035"/>
                </a:lnTo>
                <a:lnTo>
                  <a:pt x="202112" y="59981"/>
                </a:lnTo>
                <a:lnTo>
                  <a:pt x="206419" y="58651"/>
                </a:lnTo>
                <a:close/>
                <a:moveTo>
                  <a:pt x="106915" y="59633"/>
                </a:moveTo>
                <a:lnTo>
                  <a:pt x="110525" y="60108"/>
                </a:lnTo>
                <a:lnTo>
                  <a:pt x="112615" y="62230"/>
                </a:lnTo>
                <a:lnTo>
                  <a:pt x="110968" y="64542"/>
                </a:lnTo>
                <a:lnTo>
                  <a:pt x="106598" y="64162"/>
                </a:lnTo>
                <a:lnTo>
                  <a:pt x="106915" y="59633"/>
                </a:lnTo>
                <a:close/>
                <a:moveTo>
                  <a:pt x="173832" y="57258"/>
                </a:moveTo>
                <a:lnTo>
                  <a:pt x="175478" y="60171"/>
                </a:lnTo>
                <a:lnTo>
                  <a:pt x="166484" y="64922"/>
                </a:lnTo>
                <a:lnTo>
                  <a:pt x="166326" y="60868"/>
                </a:lnTo>
                <a:lnTo>
                  <a:pt x="173832" y="57258"/>
                </a:lnTo>
                <a:close/>
                <a:moveTo>
                  <a:pt x="185897" y="59253"/>
                </a:moveTo>
                <a:lnTo>
                  <a:pt x="187259" y="63560"/>
                </a:lnTo>
                <a:lnTo>
                  <a:pt x="183047" y="64953"/>
                </a:lnTo>
                <a:lnTo>
                  <a:pt x="181527" y="60456"/>
                </a:lnTo>
                <a:lnTo>
                  <a:pt x="185897" y="59253"/>
                </a:lnTo>
                <a:close/>
                <a:moveTo>
                  <a:pt x="225801" y="56719"/>
                </a:moveTo>
                <a:lnTo>
                  <a:pt x="227986" y="63465"/>
                </a:lnTo>
                <a:lnTo>
                  <a:pt x="222222" y="65397"/>
                </a:lnTo>
                <a:lnTo>
                  <a:pt x="219530" y="58905"/>
                </a:lnTo>
                <a:lnTo>
                  <a:pt x="225801" y="56719"/>
                </a:lnTo>
                <a:close/>
                <a:moveTo>
                  <a:pt x="201004" y="57859"/>
                </a:moveTo>
                <a:lnTo>
                  <a:pt x="201605" y="59918"/>
                </a:lnTo>
                <a:lnTo>
                  <a:pt x="202935" y="64225"/>
                </a:lnTo>
                <a:lnTo>
                  <a:pt x="197552" y="66062"/>
                </a:lnTo>
                <a:lnTo>
                  <a:pt x="195462" y="59601"/>
                </a:lnTo>
                <a:lnTo>
                  <a:pt x="201004" y="57859"/>
                </a:lnTo>
                <a:close/>
                <a:moveTo>
                  <a:pt x="154165" y="60646"/>
                </a:moveTo>
                <a:lnTo>
                  <a:pt x="155559" y="65270"/>
                </a:lnTo>
                <a:lnTo>
                  <a:pt x="152170" y="66188"/>
                </a:lnTo>
                <a:lnTo>
                  <a:pt x="150713" y="61976"/>
                </a:lnTo>
                <a:cubicBezTo>
                  <a:pt x="151853" y="61565"/>
                  <a:pt x="153025" y="61121"/>
                  <a:pt x="154165" y="60646"/>
                </a:cubicBezTo>
                <a:close/>
                <a:moveTo>
                  <a:pt x="243060" y="52539"/>
                </a:moveTo>
                <a:lnTo>
                  <a:pt x="247906" y="52761"/>
                </a:lnTo>
                <a:lnTo>
                  <a:pt x="250756" y="60805"/>
                </a:lnTo>
                <a:lnTo>
                  <a:pt x="251484" y="62926"/>
                </a:lnTo>
                <a:lnTo>
                  <a:pt x="241667" y="66283"/>
                </a:lnTo>
                <a:cubicBezTo>
                  <a:pt x="242110" y="61818"/>
                  <a:pt x="242585" y="57099"/>
                  <a:pt x="243060" y="52539"/>
                </a:cubicBezTo>
                <a:close/>
                <a:moveTo>
                  <a:pt x="175605" y="60615"/>
                </a:moveTo>
                <a:lnTo>
                  <a:pt x="176048" y="64700"/>
                </a:lnTo>
                <a:lnTo>
                  <a:pt x="171076" y="66537"/>
                </a:lnTo>
                <a:lnTo>
                  <a:pt x="170063" y="63528"/>
                </a:lnTo>
                <a:lnTo>
                  <a:pt x="175605" y="60615"/>
                </a:lnTo>
                <a:close/>
                <a:moveTo>
                  <a:pt x="114674" y="60330"/>
                </a:moveTo>
                <a:lnTo>
                  <a:pt x="117081" y="62546"/>
                </a:lnTo>
                <a:lnTo>
                  <a:pt x="116226" y="66568"/>
                </a:lnTo>
                <a:lnTo>
                  <a:pt x="111412" y="64700"/>
                </a:lnTo>
                <a:lnTo>
                  <a:pt x="113090" y="62293"/>
                </a:lnTo>
                <a:lnTo>
                  <a:pt x="114674" y="60330"/>
                </a:lnTo>
                <a:close/>
                <a:moveTo>
                  <a:pt x="219087" y="59063"/>
                </a:moveTo>
                <a:lnTo>
                  <a:pt x="221779" y="65523"/>
                </a:lnTo>
                <a:lnTo>
                  <a:pt x="217915" y="66790"/>
                </a:lnTo>
                <a:lnTo>
                  <a:pt x="215666" y="60266"/>
                </a:lnTo>
                <a:lnTo>
                  <a:pt x="219087" y="59063"/>
                </a:lnTo>
                <a:close/>
                <a:moveTo>
                  <a:pt x="40473" y="60710"/>
                </a:moveTo>
                <a:lnTo>
                  <a:pt x="40758" y="66853"/>
                </a:lnTo>
                <a:cubicBezTo>
                  <a:pt x="39016" y="66062"/>
                  <a:pt x="37465" y="65333"/>
                  <a:pt x="36388" y="64732"/>
                </a:cubicBezTo>
                <a:cubicBezTo>
                  <a:pt x="35026" y="63940"/>
                  <a:pt x="33791" y="62926"/>
                  <a:pt x="32714" y="61755"/>
                </a:cubicBezTo>
                <a:lnTo>
                  <a:pt x="36451" y="60868"/>
                </a:lnTo>
                <a:lnTo>
                  <a:pt x="40473" y="60710"/>
                </a:lnTo>
                <a:close/>
                <a:moveTo>
                  <a:pt x="179849" y="58366"/>
                </a:moveTo>
                <a:lnTo>
                  <a:pt x="182192" y="65238"/>
                </a:lnTo>
                <a:lnTo>
                  <a:pt x="176777" y="67043"/>
                </a:lnTo>
                <a:lnTo>
                  <a:pt x="176017" y="60361"/>
                </a:lnTo>
                <a:lnTo>
                  <a:pt x="179849" y="58366"/>
                </a:lnTo>
                <a:close/>
                <a:moveTo>
                  <a:pt x="263328" y="61280"/>
                </a:moveTo>
                <a:lnTo>
                  <a:pt x="264880" y="65777"/>
                </a:lnTo>
                <a:lnTo>
                  <a:pt x="260066" y="67392"/>
                </a:lnTo>
                <a:lnTo>
                  <a:pt x="258800" y="62831"/>
                </a:lnTo>
                <a:lnTo>
                  <a:pt x="263328" y="61280"/>
                </a:lnTo>
                <a:close/>
                <a:moveTo>
                  <a:pt x="194575" y="59886"/>
                </a:moveTo>
                <a:lnTo>
                  <a:pt x="196697" y="66378"/>
                </a:lnTo>
                <a:lnTo>
                  <a:pt x="193561" y="67487"/>
                </a:lnTo>
                <a:lnTo>
                  <a:pt x="191408" y="60900"/>
                </a:lnTo>
                <a:lnTo>
                  <a:pt x="194575" y="59886"/>
                </a:lnTo>
                <a:close/>
                <a:moveTo>
                  <a:pt x="150270" y="62135"/>
                </a:moveTo>
                <a:lnTo>
                  <a:pt x="151727" y="66283"/>
                </a:lnTo>
                <a:lnTo>
                  <a:pt x="146311" y="67772"/>
                </a:lnTo>
                <a:lnTo>
                  <a:pt x="146311" y="67772"/>
                </a:lnTo>
                <a:lnTo>
                  <a:pt x="146374" y="67297"/>
                </a:lnTo>
                <a:cubicBezTo>
                  <a:pt x="146501" y="66030"/>
                  <a:pt x="146438" y="64763"/>
                  <a:pt x="146184" y="63528"/>
                </a:cubicBezTo>
                <a:cubicBezTo>
                  <a:pt x="147515" y="63148"/>
                  <a:pt x="148876" y="62641"/>
                  <a:pt x="150270" y="62135"/>
                </a:cubicBezTo>
                <a:close/>
                <a:moveTo>
                  <a:pt x="165819" y="61026"/>
                </a:moveTo>
                <a:lnTo>
                  <a:pt x="166009" y="65112"/>
                </a:lnTo>
                <a:lnTo>
                  <a:pt x="156794" y="67803"/>
                </a:lnTo>
                <a:lnTo>
                  <a:pt x="155717" y="64225"/>
                </a:lnTo>
                <a:lnTo>
                  <a:pt x="165819" y="61026"/>
                </a:lnTo>
                <a:close/>
                <a:moveTo>
                  <a:pt x="166041" y="65587"/>
                </a:moveTo>
                <a:lnTo>
                  <a:pt x="166168" y="68595"/>
                </a:lnTo>
                <a:lnTo>
                  <a:pt x="162272" y="68469"/>
                </a:lnTo>
                <a:lnTo>
                  <a:pt x="162557" y="66695"/>
                </a:lnTo>
                <a:cubicBezTo>
                  <a:pt x="162557" y="66663"/>
                  <a:pt x="162557" y="66632"/>
                  <a:pt x="162557" y="66600"/>
                </a:cubicBezTo>
                <a:lnTo>
                  <a:pt x="166041" y="65587"/>
                </a:lnTo>
                <a:close/>
                <a:moveTo>
                  <a:pt x="176080" y="65175"/>
                </a:moveTo>
                <a:lnTo>
                  <a:pt x="176302" y="67202"/>
                </a:lnTo>
                <a:lnTo>
                  <a:pt x="171805" y="68690"/>
                </a:lnTo>
                <a:lnTo>
                  <a:pt x="171235" y="66980"/>
                </a:lnTo>
                <a:lnTo>
                  <a:pt x="176080" y="65175"/>
                </a:lnTo>
                <a:close/>
                <a:moveTo>
                  <a:pt x="272069" y="58271"/>
                </a:moveTo>
                <a:cubicBezTo>
                  <a:pt x="272734" y="60076"/>
                  <a:pt x="274444" y="64542"/>
                  <a:pt x="275521" y="67550"/>
                </a:cubicBezTo>
                <a:lnTo>
                  <a:pt x="272386" y="68690"/>
                </a:lnTo>
                <a:lnTo>
                  <a:pt x="271562" y="67012"/>
                </a:lnTo>
                <a:lnTo>
                  <a:pt x="268997" y="59348"/>
                </a:lnTo>
                <a:lnTo>
                  <a:pt x="272069" y="58271"/>
                </a:lnTo>
                <a:close/>
                <a:moveTo>
                  <a:pt x="117461" y="62895"/>
                </a:moveTo>
                <a:lnTo>
                  <a:pt x="118157" y="63528"/>
                </a:lnTo>
                <a:cubicBezTo>
                  <a:pt x="118284" y="63655"/>
                  <a:pt x="118411" y="63718"/>
                  <a:pt x="118569" y="63782"/>
                </a:cubicBezTo>
                <a:cubicBezTo>
                  <a:pt x="119867" y="64193"/>
                  <a:pt x="121198" y="64542"/>
                  <a:pt x="122559" y="64795"/>
                </a:cubicBezTo>
                <a:lnTo>
                  <a:pt x="121673" y="68722"/>
                </a:lnTo>
                <a:lnTo>
                  <a:pt x="116669" y="66727"/>
                </a:lnTo>
                <a:lnTo>
                  <a:pt x="117461" y="62895"/>
                </a:lnTo>
                <a:close/>
                <a:moveTo>
                  <a:pt x="155685" y="65682"/>
                </a:moveTo>
                <a:lnTo>
                  <a:pt x="156350" y="67930"/>
                </a:lnTo>
                <a:lnTo>
                  <a:pt x="153120" y="68880"/>
                </a:lnTo>
                <a:lnTo>
                  <a:pt x="152328" y="66600"/>
                </a:lnTo>
                <a:lnTo>
                  <a:pt x="155685" y="65682"/>
                </a:lnTo>
                <a:close/>
                <a:moveTo>
                  <a:pt x="191503" y="62641"/>
                </a:moveTo>
                <a:lnTo>
                  <a:pt x="193150" y="67613"/>
                </a:lnTo>
                <a:lnTo>
                  <a:pt x="189444" y="68912"/>
                </a:lnTo>
                <a:lnTo>
                  <a:pt x="187829" y="63845"/>
                </a:lnTo>
                <a:lnTo>
                  <a:pt x="191503" y="62641"/>
                </a:lnTo>
                <a:close/>
                <a:moveTo>
                  <a:pt x="228112" y="63940"/>
                </a:moveTo>
                <a:lnTo>
                  <a:pt x="229189" y="67297"/>
                </a:lnTo>
                <a:lnTo>
                  <a:pt x="223774" y="69134"/>
                </a:lnTo>
                <a:lnTo>
                  <a:pt x="222380" y="65808"/>
                </a:lnTo>
                <a:lnTo>
                  <a:pt x="228112" y="63940"/>
                </a:lnTo>
                <a:close/>
                <a:moveTo>
                  <a:pt x="280113" y="55516"/>
                </a:moveTo>
                <a:cubicBezTo>
                  <a:pt x="281063" y="58651"/>
                  <a:pt x="283375" y="65967"/>
                  <a:pt x="283945" y="67740"/>
                </a:cubicBezTo>
                <a:lnTo>
                  <a:pt x="281760" y="69672"/>
                </a:lnTo>
                <a:lnTo>
                  <a:pt x="279606" y="66948"/>
                </a:lnTo>
                <a:lnTo>
                  <a:pt x="275648" y="57068"/>
                </a:lnTo>
                <a:lnTo>
                  <a:pt x="280113" y="55516"/>
                </a:lnTo>
                <a:close/>
                <a:moveTo>
                  <a:pt x="240020" y="59981"/>
                </a:moveTo>
                <a:lnTo>
                  <a:pt x="240020" y="59981"/>
                </a:lnTo>
                <a:cubicBezTo>
                  <a:pt x="239798" y="62388"/>
                  <a:pt x="239545" y="64795"/>
                  <a:pt x="239292" y="67107"/>
                </a:cubicBezTo>
                <a:lnTo>
                  <a:pt x="230583" y="70084"/>
                </a:lnTo>
                <a:lnTo>
                  <a:pt x="229727" y="67360"/>
                </a:lnTo>
                <a:lnTo>
                  <a:pt x="228556" y="63782"/>
                </a:lnTo>
                <a:lnTo>
                  <a:pt x="240020" y="59981"/>
                </a:lnTo>
                <a:close/>
                <a:moveTo>
                  <a:pt x="258356" y="62990"/>
                </a:moveTo>
                <a:lnTo>
                  <a:pt x="259623" y="67582"/>
                </a:lnTo>
                <a:lnTo>
                  <a:pt x="255063" y="70369"/>
                </a:lnTo>
                <a:lnTo>
                  <a:pt x="253131" y="64795"/>
                </a:lnTo>
                <a:lnTo>
                  <a:pt x="258356" y="62990"/>
                </a:lnTo>
                <a:close/>
                <a:moveTo>
                  <a:pt x="169651" y="63750"/>
                </a:moveTo>
                <a:lnTo>
                  <a:pt x="171393" y="68817"/>
                </a:lnTo>
                <a:lnTo>
                  <a:pt x="166674" y="70400"/>
                </a:lnTo>
                <a:lnTo>
                  <a:pt x="166484" y="65428"/>
                </a:lnTo>
                <a:lnTo>
                  <a:pt x="169651" y="63750"/>
                </a:lnTo>
                <a:close/>
                <a:moveTo>
                  <a:pt x="187386" y="64003"/>
                </a:moveTo>
                <a:lnTo>
                  <a:pt x="189001" y="69070"/>
                </a:lnTo>
                <a:lnTo>
                  <a:pt x="184916" y="70464"/>
                </a:lnTo>
                <a:lnTo>
                  <a:pt x="183174" y="65397"/>
                </a:lnTo>
                <a:lnTo>
                  <a:pt x="187386" y="64003"/>
                </a:lnTo>
                <a:close/>
                <a:moveTo>
                  <a:pt x="268554" y="59475"/>
                </a:moveTo>
                <a:lnTo>
                  <a:pt x="271151" y="67170"/>
                </a:lnTo>
                <a:lnTo>
                  <a:pt x="271942" y="68849"/>
                </a:lnTo>
                <a:lnTo>
                  <a:pt x="267097" y="70622"/>
                </a:lnTo>
                <a:lnTo>
                  <a:pt x="265387" y="65840"/>
                </a:lnTo>
                <a:lnTo>
                  <a:pt x="263772" y="61153"/>
                </a:lnTo>
                <a:lnTo>
                  <a:pt x="268554" y="59475"/>
                </a:lnTo>
                <a:close/>
                <a:moveTo>
                  <a:pt x="151885" y="66727"/>
                </a:moveTo>
                <a:lnTo>
                  <a:pt x="152677" y="69007"/>
                </a:lnTo>
                <a:lnTo>
                  <a:pt x="151727" y="69260"/>
                </a:lnTo>
                <a:lnTo>
                  <a:pt x="145773" y="71002"/>
                </a:lnTo>
                <a:cubicBezTo>
                  <a:pt x="145963" y="69830"/>
                  <a:pt x="146121" y="68912"/>
                  <a:pt x="146216" y="68278"/>
                </a:cubicBezTo>
                <a:lnTo>
                  <a:pt x="151885" y="66727"/>
                </a:lnTo>
                <a:close/>
                <a:moveTo>
                  <a:pt x="78729" y="59221"/>
                </a:moveTo>
                <a:lnTo>
                  <a:pt x="91429" y="59380"/>
                </a:lnTo>
                <a:lnTo>
                  <a:pt x="91745" y="71287"/>
                </a:lnTo>
                <a:lnTo>
                  <a:pt x="80915" y="71160"/>
                </a:lnTo>
                <a:cubicBezTo>
                  <a:pt x="80851" y="70780"/>
                  <a:pt x="80820" y="70527"/>
                  <a:pt x="80788" y="70432"/>
                </a:cubicBezTo>
                <a:cubicBezTo>
                  <a:pt x="80629" y="69894"/>
                  <a:pt x="79743" y="65017"/>
                  <a:pt x="78729" y="59253"/>
                </a:cubicBezTo>
                <a:lnTo>
                  <a:pt x="78729" y="59221"/>
                </a:lnTo>
                <a:close/>
                <a:moveTo>
                  <a:pt x="275679" y="67962"/>
                </a:moveTo>
                <a:cubicBezTo>
                  <a:pt x="275996" y="68754"/>
                  <a:pt x="276218" y="69450"/>
                  <a:pt x="276344" y="69894"/>
                </a:cubicBezTo>
                <a:lnTo>
                  <a:pt x="273684" y="71382"/>
                </a:lnTo>
                <a:lnTo>
                  <a:pt x="272576" y="69102"/>
                </a:lnTo>
                <a:lnTo>
                  <a:pt x="275679" y="67962"/>
                </a:lnTo>
                <a:close/>
                <a:moveTo>
                  <a:pt x="91872" y="59411"/>
                </a:moveTo>
                <a:lnTo>
                  <a:pt x="105996" y="59601"/>
                </a:lnTo>
                <a:lnTo>
                  <a:pt x="105141" y="71477"/>
                </a:lnTo>
                <a:lnTo>
                  <a:pt x="92157" y="71319"/>
                </a:lnTo>
                <a:lnTo>
                  <a:pt x="91872" y="59411"/>
                </a:lnTo>
                <a:close/>
                <a:moveTo>
                  <a:pt x="106535" y="64605"/>
                </a:moveTo>
                <a:lnTo>
                  <a:pt x="110810" y="64985"/>
                </a:lnTo>
                <a:lnTo>
                  <a:pt x="110398" y="71540"/>
                </a:lnTo>
                <a:lnTo>
                  <a:pt x="106028" y="71509"/>
                </a:lnTo>
                <a:lnTo>
                  <a:pt x="106535" y="64605"/>
                </a:lnTo>
                <a:close/>
                <a:moveTo>
                  <a:pt x="111285" y="65112"/>
                </a:moveTo>
                <a:lnTo>
                  <a:pt x="116131" y="67012"/>
                </a:lnTo>
                <a:lnTo>
                  <a:pt x="115149" y="71604"/>
                </a:lnTo>
                <a:lnTo>
                  <a:pt x="110842" y="71540"/>
                </a:lnTo>
                <a:lnTo>
                  <a:pt x="111285" y="65112"/>
                </a:lnTo>
                <a:close/>
                <a:moveTo>
                  <a:pt x="116574" y="67170"/>
                </a:moveTo>
                <a:lnTo>
                  <a:pt x="121578" y="69165"/>
                </a:lnTo>
                <a:lnTo>
                  <a:pt x="121198" y="71667"/>
                </a:lnTo>
                <a:lnTo>
                  <a:pt x="115624" y="71604"/>
                </a:lnTo>
                <a:lnTo>
                  <a:pt x="116574" y="67170"/>
                </a:lnTo>
                <a:close/>
                <a:moveTo>
                  <a:pt x="162082" y="66727"/>
                </a:moveTo>
                <a:lnTo>
                  <a:pt x="161322" y="71699"/>
                </a:lnTo>
                <a:lnTo>
                  <a:pt x="156509" y="71255"/>
                </a:lnTo>
                <a:lnTo>
                  <a:pt x="156857" y="68247"/>
                </a:lnTo>
                <a:lnTo>
                  <a:pt x="162082" y="66727"/>
                </a:lnTo>
                <a:close/>
                <a:moveTo>
                  <a:pt x="206641" y="63370"/>
                </a:moveTo>
                <a:cubicBezTo>
                  <a:pt x="206641" y="66188"/>
                  <a:pt x="206292" y="68975"/>
                  <a:pt x="205691" y="71699"/>
                </a:cubicBezTo>
                <a:lnTo>
                  <a:pt x="203474" y="64478"/>
                </a:lnTo>
                <a:lnTo>
                  <a:pt x="206641" y="63370"/>
                </a:lnTo>
                <a:close/>
                <a:moveTo>
                  <a:pt x="215223" y="60393"/>
                </a:moveTo>
                <a:lnTo>
                  <a:pt x="217567" y="67138"/>
                </a:lnTo>
                <a:cubicBezTo>
                  <a:pt x="217567" y="67233"/>
                  <a:pt x="217662" y="67297"/>
                  <a:pt x="217757" y="67297"/>
                </a:cubicBezTo>
                <a:lnTo>
                  <a:pt x="217820" y="67297"/>
                </a:lnTo>
                <a:lnTo>
                  <a:pt x="221937" y="65967"/>
                </a:lnTo>
                <a:lnTo>
                  <a:pt x="223330" y="69292"/>
                </a:lnTo>
                <a:lnTo>
                  <a:pt x="215508" y="71889"/>
                </a:lnTo>
                <a:lnTo>
                  <a:pt x="212404" y="62705"/>
                </a:lnTo>
                <a:lnTo>
                  <a:pt x="212880" y="61216"/>
                </a:lnTo>
                <a:lnTo>
                  <a:pt x="215223" y="60393"/>
                </a:lnTo>
                <a:close/>
                <a:moveTo>
                  <a:pt x="229316" y="67740"/>
                </a:moveTo>
                <a:lnTo>
                  <a:pt x="230107" y="70242"/>
                </a:lnTo>
                <a:lnTo>
                  <a:pt x="224945" y="72015"/>
                </a:lnTo>
                <a:lnTo>
                  <a:pt x="223932" y="69577"/>
                </a:lnTo>
                <a:lnTo>
                  <a:pt x="229316" y="67740"/>
                </a:lnTo>
                <a:close/>
                <a:moveTo>
                  <a:pt x="265038" y="66220"/>
                </a:moveTo>
                <a:lnTo>
                  <a:pt x="266654" y="70812"/>
                </a:lnTo>
                <a:lnTo>
                  <a:pt x="263170" y="72079"/>
                </a:lnTo>
                <a:lnTo>
                  <a:pt x="260256" y="67803"/>
                </a:lnTo>
                <a:lnTo>
                  <a:pt x="265038" y="66220"/>
                </a:lnTo>
                <a:close/>
                <a:moveTo>
                  <a:pt x="162209" y="68912"/>
                </a:moveTo>
                <a:lnTo>
                  <a:pt x="166168" y="69070"/>
                </a:lnTo>
                <a:lnTo>
                  <a:pt x="166294" y="72142"/>
                </a:lnTo>
                <a:lnTo>
                  <a:pt x="161734" y="71730"/>
                </a:lnTo>
                <a:lnTo>
                  <a:pt x="162209" y="68912"/>
                </a:lnTo>
                <a:close/>
                <a:moveTo>
                  <a:pt x="203062" y="64637"/>
                </a:moveTo>
                <a:lnTo>
                  <a:pt x="204709" y="70084"/>
                </a:lnTo>
                <a:lnTo>
                  <a:pt x="199642" y="72395"/>
                </a:lnTo>
                <a:lnTo>
                  <a:pt x="197710" y="66505"/>
                </a:lnTo>
                <a:lnTo>
                  <a:pt x="203062" y="64637"/>
                </a:lnTo>
                <a:close/>
                <a:moveTo>
                  <a:pt x="275204" y="57194"/>
                </a:moveTo>
                <a:lnTo>
                  <a:pt x="279163" y="67170"/>
                </a:lnTo>
                <a:cubicBezTo>
                  <a:pt x="279163" y="67170"/>
                  <a:pt x="279163" y="67202"/>
                  <a:pt x="279195" y="67233"/>
                </a:cubicBezTo>
                <a:lnTo>
                  <a:pt x="281380" y="69957"/>
                </a:lnTo>
                <a:lnTo>
                  <a:pt x="278466" y="72522"/>
                </a:lnTo>
                <a:cubicBezTo>
                  <a:pt x="277548" y="71224"/>
                  <a:pt x="276946" y="70305"/>
                  <a:pt x="276851" y="69925"/>
                </a:cubicBezTo>
                <a:cubicBezTo>
                  <a:pt x="276313" y="68120"/>
                  <a:pt x="273462" y="60615"/>
                  <a:pt x="272481" y="58144"/>
                </a:cubicBezTo>
                <a:lnTo>
                  <a:pt x="275204" y="57194"/>
                </a:lnTo>
                <a:close/>
                <a:moveTo>
                  <a:pt x="123003" y="64890"/>
                </a:moveTo>
                <a:cubicBezTo>
                  <a:pt x="126011" y="65428"/>
                  <a:pt x="129052" y="65682"/>
                  <a:pt x="132092" y="65682"/>
                </a:cubicBezTo>
                <a:lnTo>
                  <a:pt x="131173" y="72807"/>
                </a:lnTo>
                <a:lnTo>
                  <a:pt x="121673" y="71730"/>
                </a:lnTo>
                <a:lnTo>
                  <a:pt x="122053" y="69070"/>
                </a:lnTo>
                <a:lnTo>
                  <a:pt x="123003" y="64890"/>
                </a:lnTo>
                <a:close/>
                <a:moveTo>
                  <a:pt x="252244" y="65112"/>
                </a:moveTo>
                <a:lnTo>
                  <a:pt x="254208" y="70780"/>
                </a:lnTo>
                <a:lnTo>
                  <a:pt x="247430" y="72997"/>
                </a:lnTo>
                <a:lnTo>
                  <a:pt x="246639" y="67012"/>
                </a:lnTo>
                <a:lnTo>
                  <a:pt x="252244" y="65112"/>
                </a:lnTo>
                <a:close/>
                <a:moveTo>
                  <a:pt x="182319" y="65682"/>
                </a:moveTo>
                <a:lnTo>
                  <a:pt x="184061" y="70780"/>
                </a:lnTo>
                <a:lnTo>
                  <a:pt x="177442" y="73092"/>
                </a:lnTo>
                <a:lnTo>
                  <a:pt x="176808" y="67518"/>
                </a:lnTo>
                <a:lnTo>
                  <a:pt x="182319" y="65682"/>
                </a:lnTo>
                <a:close/>
                <a:moveTo>
                  <a:pt x="77811" y="59221"/>
                </a:moveTo>
                <a:cubicBezTo>
                  <a:pt x="78856" y="65080"/>
                  <a:pt x="79774" y="70084"/>
                  <a:pt x="79901" y="70654"/>
                </a:cubicBezTo>
                <a:cubicBezTo>
                  <a:pt x="79933" y="70812"/>
                  <a:pt x="80028" y="71319"/>
                  <a:pt x="80154" y="72142"/>
                </a:cubicBezTo>
                <a:lnTo>
                  <a:pt x="69545" y="73251"/>
                </a:lnTo>
                <a:lnTo>
                  <a:pt x="68184" y="59601"/>
                </a:lnTo>
                <a:lnTo>
                  <a:pt x="77811" y="59221"/>
                </a:lnTo>
                <a:close/>
                <a:moveTo>
                  <a:pt x="139756" y="65080"/>
                </a:moveTo>
                <a:cubicBezTo>
                  <a:pt x="139882" y="66093"/>
                  <a:pt x="140072" y="67360"/>
                  <a:pt x="140167" y="67740"/>
                </a:cubicBezTo>
                <a:cubicBezTo>
                  <a:pt x="140231" y="68120"/>
                  <a:pt x="139566" y="71509"/>
                  <a:pt x="139059" y="73662"/>
                </a:cubicBezTo>
                <a:lnTo>
                  <a:pt x="137412" y="73504"/>
                </a:lnTo>
                <a:lnTo>
                  <a:pt x="131680" y="72839"/>
                </a:lnTo>
                <a:lnTo>
                  <a:pt x="132567" y="65682"/>
                </a:lnTo>
                <a:cubicBezTo>
                  <a:pt x="134942" y="65650"/>
                  <a:pt x="137349" y="65428"/>
                  <a:pt x="139724" y="65080"/>
                </a:cubicBezTo>
                <a:close/>
                <a:moveTo>
                  <a:pt x="145329" y="63813"/>
                </a:moveTo>
                <a:cubicBezTo>
                  <a:pt x="145551" y="64922"/>
                  <a:pt x="145583" y="66030"/>
                  <a:pt x="145488" y="67138"/>
                </a:cubicBezTo>
                <a:cubicBezTo>
                  <a:pt x="145424" y="67550"/>
                  <a:pt x="144949" y="70242"/>
                  <a:pt x="144253" y="74264"/>
                </a:cubicBezTo>
                <a:lnTo>
                  <a:pt x="139471" y="73726"/>
                </a:lnTo>
                <a:cubicBezTo>
                  <a:pt x="139787" y="72395"/>
                  <a:pt x="140706" y="68247"/>
                  <a:pt x="140579" y="67645"/>
                </a:cubicBezTo>
                <a:cubicBezTo>
                  <a:pt x="140516" y="67297"/>
                  <a:pt x="140326" y="66030"/>
                  <a:pt x="140167" y="65017"/>
                </a:cubicBezTo>
                <a:lnTo>
                  <a:pt x="140547" y="64953"/>
                </a:lnTo>
                <a:cubicBezTo>
                  <a:pt x="142162" y="64668"/>
                  <a:pt x="143746" y="64288"/>
                  <a:pt x="145329" y="63813"/>
                </a:cubicBezTo>
                <a:close/>
                <a:moveTo>
                  <a:pt x="239007" y="69640"/>
                </a:moveTo>
                <a:lnTo>
                  <a:pt x="239007" y="69640"/>
                </a:lnTo>
                <a:cubicBezTo>
                  <a:pt x="238911" y="70464"/>
                  <a:pt x="238816" y="71287"/>
                  <a:pt x="238753" y="72110"/>
                </a:cubicBezTo>
                <a:lnTo>
                  <a:pt x="231976" y="74327"/>
                </a:lnTo>
                <a:lnTo>
                  <a:pt x="231311" y="72269"/>
                </a:lnTo>
                <a:lnTo>
                  <a:pt x="239007" y="69640"/>
                </a:lnTo>
                <a:close/>
                <a:moveTo>
                  <a:pt x="176397" y="67645"/>
                </a:moveTo>
                <a:lnTo>
                  <a:pt x="176967" y="73251"/>
                </a:lnTo>
                <a:lnTo>
                  <a:pt x="173768" y="74391"/>
                </a:lnTo>
                <a:lnTo>
                  <a:pt x="171963" y="69134"/>
                </a:lnTo>
                <a:lnTo>
                  <a:pt x="176397" y="67645"/>
                </a:lnTo>
                <a:close/>
                <a:moveTo>
                  <a:pt x="67740" y="59633"/>
                </a:moveTo>
                <a:lnTo>
                  <a:pt x="69102" y="73346"/>
                </a:lnTo>
                <a:lnTo>
                  <a:pt x="58081" y="74486"/>
                </a:lnTo>
                <a:cubicBezTo>
                  <a:pt x="57258" y="70305"/>
                  <a:pt x="56054" y="64637"/>
                  <a:pt x="54978" y="60140"/>
                </a:cubicBezTo>
                <a:lnTo>
                  <a:pt x="67740" y="59633"/>
                </a:lnTo>
                <a:close/>
                <a:moveTo>
                  <a:pt x="259813" y="67993"/>
                </a:moveTo>
                <a:lnTo>
                  <a:pt x="262727" y="72237"/>
                </a:lnTo>
                <a:lnTo>
                  <a:pt x="256488" y="74517"/>
                </a:lnTo>
                <a:lnTo>
                  <a:pt x="255189" y="70812"/>
                </a:lnTo>
                <a:lnTo>
                  <a:pt x="259813" y="67993"/>
                </a:lnTo>
                <a:close/>
                <a:moveTo>
                  <a:pt x="276503" y="70337"/>
                </a:moveTo>
                <a:cubicBezTo>
                  <a:pt x="277009" y="71192"/>
                  <a:pt x="277548" y="72015"/>
                  <a:pt x="278118" y="72807"/>
                </a:cubicBezTo>
                <a:lnTo>
                  <a:pt x="276154" y="74549"/>
                </a:lnTo>
                <a:lnTo>
                  <a:pt x="273969" y="71762"/>
                </a:lnTo>
                <a:lnTo>
                  <a:pt x="276503" y="70337"/>
                </a:lnTo>
                <a:close/>
                <a:moveTo>
                  <a:pt x="223489" y="69704"/>
                </a:moveTo>
                <a:lnTo>
                  <a:pt x="224502" y="72142"/>
                </a:lnTo>
                <a:lnTo>
                  <a:pt x="216490" y="74834"/>
                </a:lnTo>
                <a:lnTo>
                  <a:pt x="215666" y="72332"/>
                </a:lnTo>
                <a:lnTo>
                  <a:pt x="223489" y="69704"/>
                </a:lnTo>
                <a:close/>
                <a:moveTo>
                  <a:pt x="151537" y="69799"/>
                </a:moveTo>
                <a:lnTo>
                  <a:pt x="150903" y="75024"/>
                </a:lnTo>
                <a:lnTo>
                  <a:pt x="145171" y="74391"/>
                </a:lnTo>
                <a:cubicBezTo>
                  <a:pt x="145361" y="73314"/>
                  <a:pt x="145519" y="72364"/>
                  <a:pt x="145678" y="71509"/>
                </a:cubicBezTo>
                <a:lnTo>
                  <a:pt x="151537" y="69799"/>
                </a:lnTo>
                <a:close/>
                <a:moveTo>
                  <a:pt x="246195" y="67170"/>
                </a:moveTo>
                <a:lnTo>
                  <a:pt x="246987" y="73124"/>
                </a:lnTo>
                <a:lnTo>
                  <a:pt x="240717" y="75182"/>
                </a:lnTo>
                <a:cubicBezTo>
                  <a:pt x="240938" y="73187"/>
                  <a:pt x="241160" y="71034"/>
                  <a:pt x="241382" y="68817"/>
                </a:cubicBezTo>
                <a:lnTo>
                  <a:pt x="246195" y="67170"/>
                </a:lnTo>
                <a:close/>
                <a:moveTo>
                  <a:pt x="156350" y="68405"/>
                </a:moveTo>
                <a:lnTo>
                  <a:pt x="155559" y="75562"/>
                </a:lnTo>
                <a:lnTo>
                  <a:pt x="151378" y="75087"/>
                </a:lnTo>
                <a:lnTo>
                  <a:pt x="152012" y="69672"/>
                </a:lnTo>
                <a:lnTo>
                  <a:pt x="156350" y="68405"/>
                </a:lnTo>
                <a:close/>
                <a:moveTo>
                  <a:pt x="106028" y="71952"/>
                </a:moveTo>
                <a:lnTo>
                  <a:pt x="110367" y="72015"/>
                </a:lnTo>
                <a:lnTo>
                  <a:pt x="110113" y="75816"/>
                </a:lnTo>
                <a:lnTo>
                  <a:pt x="105806" y="75087"/>
                </a:lnTo>
                <a:lnTo>
                  <a:pt x="106028" y="71952"/>
                </a:lnTo>
                <a:close/>
                <a:moveTo>
                  <a:pt x="272132" y="69260"/>
                </a:moveTo>
                <a:lnTo>
                  <a:pt x="273304" y="71604"/>
                </a:lnTo>
                <a:lnTo>
                  <a:pt x="265735" y="75847"/>
                </a:lnTo>
                <a:lnTo>
                  <a:pt x="263423" y="72459"/>
                </a:lnTo>
                <a:lnTo>
                  <a:pt x="272132" y="69260"/>
                </a:lnTo>
                <a:close/>
                <a:moveTo>
                  <a:pt x="156445" y="71730"/>
                </a:moveTo>
                <a:lnTo>
                  <a:pt x="161227" y="72142"/>
                </a:lnTo>
                <a:lnTo>
                  <a:pt x="160626" y="76132"/>
                </a:lnTo>
                <a:lnTo>
                  <a:pt x="156002" y="75594"/>
                </a:lnTo>
                <a:lnTo>
                  <a:pt x="156445" y="71730"/>
                </a:lnTo>
                <a:close/>
                <a:moveTo>
                  <a:pt x="230836" y="72395"/>
                </a:moveTo>
                <a:lnTo>
                  <a:pt x="231533" y="74486"/>
                </a:lnTo>
                <a:lnTo>
                  <a:pt x="226434" y="76196"/>
                </a:lnTo>
                <a:lnTo>
                  <a:pt x="225801" y="74169"/>
                </a:lnTo>
                <a:lnTo>
                  <a:pt x="230836" y="72395"/>
                </a:lnTo>
                <a:close/>
                <a:moveTo>
                  <a:pt x="110810" y="72015"/>
                </a:moveTo>
                <a:lnTo>
                  <a:pt x="115054" y="72047"/>
                </a:lnTo>
                <a:lnTo>
                  <a:pt x="114135" y="76481"/>
                </a:lnTo>
                <a:lnTo>
                  <a:pt x="110557" y="75879"/>
                </a:lnTo>
                <a:lnTo>
                  <a:pt x="110810" y="72015"/>
                </a:lnTo>
                <a:close/>
                <a:moveTo>
                  <a:pt x="161702" y="72174"/>
                </a:moveTo>
                <a:lnTo>
                  <a:pt x="166326" y="72585"/>
                </a:lnTo>
                <a:lnTo>
                  <a:pt x="166516" y="76766"/>
                </a:lnTo>
                <a:lnTo>
                  <a:pt x="161069" y="76164"/>
                </a:lnTo>
                <a:lnTo>
                  <a:pt x="161702" y="72174"/>
                </a:lnTo>
                <a:close/>
                <a:moveTo>
                  <a:pt x="171551" y="69292"/>
                </a:moveTo>
                <a:lnTo>
                  <a:pt x="173325" y="74517"/>
                </a:lnTo>
                <a:lnTo>
                  <a:pt x="171425" y="75182"/>
                </a:lnTo>
                <a:lnTo>
                  <a:pt x="166959" y="76766"/>
                </a:lnTo>
                <a:lnTo>
                  <a:pt x="166706" y="70875"/>
                </a:lnTo>
                <a:lnTo>
                  <a:pt x="171551" y="69292"/>
                </a:lnTo>
                <a:close/>
                <a:moveTo>
                  <a:pt x="180165" y="72617"/>
                </a:moveTo>
                <a:lnTo>
                  <a:pt x="181432" y="76544"/>
                </a:lnTo>
                <a:lnTo>
                  <a:pt x="178835" y="77367"/>
                </a:lnTo>
                <a:lnTo>
                  <a:pt x="177537" y="73536"/>
                </a:lnTo>
                <a:lnTo>
                  <a:pt x="180165" y="72617"/>
                </a:lnTo>
                <a:close/>
                <a:moveTo>
                  <a:pt x="115529" y="72047"/>
                </a:moveTo>
                <a:lnTo>
                  <a:pt x="121134" y="72142"/>
                </a:lnTo>
                <a:lnTo>
                  <a:pt x="120343" y="77526"/>
                </a:lnTo>
                <a:lnTo>
                  <a:pt x="117524" y="77051"/>
                </a:lnTo>
                <a:lnTo>
                  <a:pt x="114579" y="76544"/>
                </a:lnTo>
                <a:lnTo>
                  <a:pt x="115529" y="72047"/>
                </a:lnTo>
                <a:close/>
                <a:moveTo>
                  <a:pt x="254366" y="71224"/>
                </a:moveTo>
                <a:lnTo>
                  <a:pt x="255633" y="74834"/>
                </a:lnTo>
                <a:lnTo>
                  <a:pt x="248032" y="77589"/>
                </a:lnTo>
                <a:lnTo>
                  <a:pt x="247494" y="73441"/>
                </a:lnTo>
                <a:lnTo>
                  <a:pt x="254366" y="71224"/>
                </a:lnTo>
                <a:close/>
                <a:moveTo>
                  <a:pt x="54059" y="60171"/>
                </a:moveTo>
                <a:cubicBezTo>
                  <a:pt x="55421" y="65808"/>
                  <a:pt x="57004" y="73536"/>
                  <a:pt x="57796" y="77621"/>
                </a:cubicBezTo>
                <a:cubicBezTo>
                  <a:pt x="55136" y="74802"/>
                  <a:pt x="53236" y="72839"/>
                  <a:pt x="52919" y="72522"/>
                </a:cubicBezTo>
                <a:cubicBezTo>
                  <a:pt x="52191" y="71794"/>
                  <a:pt x="49910" y="70749"/>
                  <a:pt x="44875" y="68595"/>
                </a:cubicBezTo>
                <a:cubicBezTo>
                  <a:pt x="43672" y="68088"/>
                  <a:pt x="42437" y="67550"/>
                  <a:pt x="41265" y="67012"/>
                </a:cubicBezTo>
                <a:lnTo>
                  <a:pt x="40980" y="60678"/>
                </a:lnTo>
                <a:lnTo>
                  <a:pt x="54059" y="60171"/>
                </a:lnTo>
                <a:close/>
                <a:moveTo>
                  <a:pt x="238690" y="72585"/>
                </a:moveTo>
                <a:lnTo>
                  <a:pt x="238690" y="72585"/>
                </a:lnTo>
                <a:cubicBezTo>
                  <a:pt x="238563" y="73757"/>
                  <a:pt x="238436" y="74897"/>
                  <a:pt x="238341" y="75974"/>
                </a:cubicBezTo>
                <a:lnTo>
                  <a:pt x="233084" y="77684"/>
                </a:lnTo>
                <a:lnTo>
                  <a:pt x="232103" y="74771"/>
                </a:lnTo>
                <a:lnTo>
                  <a:pt x="238690" y="72585"/>
                </a:lnTo>
                <a:close/>
                <a:moveTo>
                  <a:pt x="212183" y="63433"/>
                </a:moveTo>
                <a:lnTo>
                  <a:pt x="216078" y="74992"/>
                </a:lnTo>
                <a:lnTo>
                  <a:pt x="207591" y="77842"/>
                </a:lnTo>
                <a:lnTo>
                  <a:pt x="212183" y="63433"/>
                </a:lnTo>
                <a:close/>
                <a:moveTo>
                  <a:pt x="278688" y="73536"/>
                </a:moveTo>
                <a:cubicBezTo>
                  <a:pt x="279321" y="74454"/>
                  <a:pt x="280050" y="75436"/>
                  <a:pt x="280873" y="76512"/>
                </a:cubicBezTo>
                <a:lnTo>
                  <a:pt x="278910" y="78096"/>
                </a:lnTo>
                <a:lnTo>
                  <a:pt x="276693" y="75277"/>
                </a:lnTo>
                <a:lnTo>
                  <a:pt x="278688" y="73536"/>
                </a:lnTo>
                <a:close/>
                <a:moveTo>
                  <a:pt x="184219" y="71224"/>
                </a:moveTo>
                <a:lnTo>
                  <a:pt x="186183" y="76987"/>
                </a:lnTo>
                <a:lnTo>
                  <a:pt x="182446" y="78128"/>
                </a:lnTo>
                <a:lnTo>
                  <a:pt x="180577" y="72490"/>
                </a:lnTo>
                <a:lnTo>
                  <a:pt x="184219" y="71224"/>
                </a:lnTo>
                <a:close/>
                <a:moveTo>
                  <a:pt x="145108" y="74834"/>
                </a:moveTo>
                <a:lnTo>
                  <a:pt x="155527" y="76006"/>
                </a:lnTo>
                <a:lnTo>
                  <a:pt x="155210" y="78571"/>
                </a:lnTo>
                <a:lnTo>
                  <a:pt x="144759" y="76892"/>
                </a:lnTo>
                <a:cubicBezTo>
                  <a:pt x="144854" y="76164"/>
                  <a:pt x="144981" y="75499"/>
                  <a:pt x="145108" y="74834"/>
                </a:cubicBezTo>
                <a:close/>
                <a:moveTo>
                  <a:pt x="225325" y="74264"/>
                </a:moveTo>
                <a:lnTo>
                  <a:pt x="225991" y="76291"/>
                </a:lnTo>
                <a:lnTo>
                  <a:pt x="217883" y="78983"/>
                </a:lnTo>
                <a:lnTo>
                  <a:pt x="217250" y="77019"/>
                </a:lnTo>
                <a:lnTo>
                  <a:pt x="225325" y="74264"/>
                </a:lnTo>
                <a:close/>
                <a:moveTo>
                  <a:pt x="211581" y="61660"/>
                </a:moveTo>
                <a:lnTo>
                  <a:pt x="211676" y="61976"/>
                </a:lnTo>
                <a:lnTo>
                  <a:pt x="206514" y="78254"/>
                </a:lnTo>
                <a:lnTo>
                  <a:pt x="204107" y="79046"/>
                </a:lnTo>
                <a:cubicBezTo>
                  <a:pt x="205089" y="75784"/>
                  <a:pt x="205786" y="73314"/>
                  <a:pt x="206039" y="72269"/>
                </a:cubicBezTo>
                <a:cubicBezTo>
                  <a:pt x="206736" y="69292"/>
                  <a:pt x="207116" y="66283"/>
                  <a:pt x="207116" y="63211"/>
                </a:cubicBezTo>
                <a:lnTo>
                  <a:pt x="211581" y="61660"/>
                </a:lnTo>
                <a:close/>
                <a:moveTo>
                  <a:pt x="231691" y="74929"/>
                </a:moveTo>
                <a:lnTo>
                  <a:pt x="232641" y="77874"/>
                </a:lnTo>
                <a:lnTo>
                  <a:pt x="227511" y="79553"/>
                </a:lnTo>
                <a:lnTo>
                  <a:pt x="226592" y="76639"/>
                </a:lnTo>
                <a:lnTo>
                  <a:pt x="231691" y="74929"/>
                </a:lnTo>
                <a:close/>
                <a:moveTo>
                  <a:pt x="131585" y="73314"/>
                </a:moveTo>
                <a:lnTo>
                  <a:pt x="137095" y="73916"/>
                </a:lnTo>
                <a:lnTo>
                  <a:pt x="136209" y="79711"/>
                </a:lnTo>
                <a:lnTo>
                  <a:pt x="130857" y="78856"/>
                </a:lnTo>
                <a:lnTo>
                  <a:pt x="131585" y="73314"/>
                </a:lnTo>
                <a:close/>
                <a:moveTo>
                  <a:pt x="204836" y="70527"/>
                </a:moveTo>
                <a:lnTo>
                  <a:pt x="205469" y="72585"/>
                </a:lnTo>
                <a:cubicBezTo>
                  <a:pt x="205152" y="73852"/>
                  <a:pt x="204487" y="76196"/>
                  <a:pt x="203537" y="79236"/>
                </a:cubicBezTo>
                <a:lnTo>
                  <a:pt x="202017" y="79743"/>
                </a:lnTo>
                <a:lnTo>
                  <a:pt x="199769" y="72839"/>
                </a:lnTo>
                <a:lnTo>
                  <a:pt x="204836" y="70527"/>
                </a:lnTo>
                <a:close/>
                <a:moveTo>
                  <a:pt x="114484" y="77019"/>
                </a:moveTo>
                <a:lnTo>
                  <a:pt x="117239" y="77462"/>
                </a:lnTo>
                <a:lnTo>
                  <a:pt x="116891" y="79838"/>
                </a:lnTo>
                <a:lnTo>
                  <a:pt x="113945" y="79521"/>
                </a:lnTo>
                <a:lnTo>
                  <a:pt x="114484" y="77019"/>
                </a:lnTo>
                <a:close/>
                <a:moveTo>
                  <a:pt x="262980" y="72617"/>
                </a:moveTo>
                <a:lnTo>
                  <a:pt x="265355" y="76101"/>
                </a:lnTo>
                <a:lnTo>
                  <a:pt x="260827" y="78666"/>
                </a:lnTo>
                <a:lnTo>
                  <a:pt x="258420" y="80028"/>
                </a:lnTo>
                <a:lnTo>
                  <a:pt x="256646" y="74961"/>
                </a:lnTo>
                <a:lnTo>
                  <a:pt x="262980" y="72617"/>
                </a:lnTo>
                <a:close/>
                <a:moveTo>
                  <a:pt x="117682" y="77557"/>
                </a:moveTo>
                <a:lnTo>
                  <a:pt x="120279" y="77969"/>
                </a:lnTo>
                <a:lnTo>
                  <a:pt x="119962" y="80218"/>
                </a:lnTo>
                <a:lnTo>
                  <a:pt x="117334" y="79901"/>
                </a:lnTo>
                <a:lnTo>
                  <a:pt x="117682" y="77557"/>
                </a:lnTo>
                <a:close/>
                <a:moveTo>
                  <a:pt x="247050" y="73599"/>
                </a:moveTo>
                <a:lnTo>
                  <a:pt x="247589" y="77747"/>
                </a:lnTo>
                <a:lnTo>
                  <a:pt x="240178" y="80503"/>
                </a:lnTo>
                <a:cubicBezTo>
                  <a:pt x="240337" y="79014"/>
                  <a:pt x="240527" y="77399"/>
                  <a:pt x="240685" y="75689"/>
                </a:cubicBezTo>
                <a:lnTo>
                  <a:pt x="247050" y="73599"/>
                </a:lnTo>
                <a:close/>
                <a:moveTo>
                  <a:pt x="281158" y="76892"/>
                </a:moveTo>
                <a:cubicBezTo>
                  <a:pt x="281633" y="77494"/>
                  <a:pt x="282140" y="78159"/>
                  <a:pt x="282678" y="78824"/>
                </a:cubicBezTo>
                <a:lnTo>
                  <a:pt x="280778" y="80534"/>
                </a:lnTo>
                <a:lnTo>
                  <a:pt x="279195" y="78476"/>
                </a:lnTo>
                <a:lnTo>
                  <a:pt x="281158" y="76892"/>
                </a:lnTo>
                <a:close/>
                <a:moveTo>
                  <a:pt x="273557" y="72015"/>
                </a:moveTo>
                <a:lnTo>
                  <a:pt x="275774" y="74866"/>
                </a:lnTo>
                <a:lnTo>
                  <a:pt x="269060" y="80756"/>
                </a:lnTo>
                <a:lnTo>
                  <a:pt x="265989" y="76259"/>
                </a:lnTo>
                <a:lnTo>
                  <a:pt x="273557" y="72015"/>
                </a:lnTo>
                <a:close/>
                <a:moveTo>
                  <a:pt x="137570" y="73947"/>
                </a:moveTo>
                <a:lnTo>
                  <a:pt x="144221" y="74707"/>
                </a:lnTo>
                <a:cubicBezTo>
                  <a:pt x="143904" y="76544"/>
                  <a:pt x="143556" y="78603"/>
                  <a:pt x="143176" y="80851"/>
                </a:cubicBezTo>
                <a:lnTo>
                  <a:pt x="136652" y="79774"/>
                </a:lnTo>
                <a:lnTo>
                  <a:pt x="137570" y="73947"/>
                </a:lnTo>
                <a:close/>
                <a:moveTo>
                  <a:pt x="196823" y="66790"/>
                </a:moveTo>
                <a:lnTo>
                  <a:pt x="201162" y="80028"/>
                </a:lnTo>
                <a:lnTo>
                  <a:pt x="198058" y="81073"/>
                </a:lnTo>
                <a:lnTo>
                  <a:pt x="193688" y="67898"/>
                </a:lnTo>
                <a:lnTo>
                  <a:pt x="196823" y="66790"/>
                </a:lnTo>
                <a:close/>
                <a:moveTo>
                  <a:pt x="186341" y="77399"/>
                </a:moveTo>
                <a:lnTo>
                  <a:pt x="187228" y="80028"/>
                </a:lnTo>
                <a:lnTo>
                  <a:pt x="183459" y="81263"/>
                </a:lnTo>
                <a:lnTo>
                  <a:pt x="182572" y="78571"/>
                </a:lnTo>
                <a:lnTo>
                  <a:pt x="186341" y="77399"/>
                </a:lnTo>
                <a:close/>
                <a:moveTo>
                  <a:pt x="101658" y="71889"/>
                </a:moveTo>
                <a:lnTo>
                  <a:pt x="105141" y="71952"/>
                </a:lnTo>
                <a:lnTo>
                  <a:pt x="104413" y="81769"/>
                </a:lnTo>
                <a:lnTo>
                  <a:pt x="100803" y="81928"/>
                </a:lnTo>
                <a:lnTo>
                  <a:pt x="100803" y="81928"/>
                </a:lnTo>
                <a:lnTo>
                  <a:pt x="101658" y="71889"/>
                </a:lnTo>
                <a:close/>
                <a:moveTo>
                  <a:pt x="105775" y="75562"/>
                </a:moveTo>
                <a:lnTo>
                  <a:pt x="110082" y="76259"/>
                </a:lnTo>
                <a:lnTo>
                  <a:pt x="109702" y="82244"/>
                </a:lnTo>
                <a:cubicBezTo>
                  <a:pt x="108372" y="82054"/>
                  <a:pt x="107137" y="81896"/>
                  <a:pt x="105933" y="81706"/>
                </a:cubicBezTo>
                <a:lnTo>
                  <a:pt x="105300" y="81706"/>
                </a:lnTo>
                <a:lnTo>
                  <a:pt x="105775" y="75562"/>
                </a:lnTo>
                <a:close/>
                <a:moveTo>
                  <a:pt x="92220" y="71730"/>
                </a:moveTo>
                <a:lnTo>
                  <a:pt x="101214" y="71857"/>
                </a:lnTo>
                <a:lnTo>
                  <a:pt x="100328" y="81928"/>
                </a:lnTo>
                <a:lnTo>
                  <a:pt x="92474" y="82308"/>
                </a:lnTo>
                <a:lnTo>
                  <a:pt x="92220" y="71730"/>
                </a:lnTo>
                <a:close/>
                <a:moveTo>
                  <a:pt x="226117" y="76766"/>
                </a:moveTo>
                <a:lnTo>
                  <a:pt x="227036" y="79679"/>
                </a:lnTo>
                <a:lnTo>
                  <a:pt x="219023" y="82308"/>
                </a:lnTo>
                <a:lnTo>
                  <a:pt x="218042" y="79394"/>
                </a:lnTo>
                <a:lnTo>
                  <a:pt x="226117" y="76766"/>
                </a:lnTo>
                <a:close/>
                <a:moveTo>
                  <a:pt x="80186" y="72617"/>
                </a:moveTo>
                <a:cubicBezTo>
                  <a:pt x="80503" y="74707"/>
                  <a:pt x="80978" y="78286"/>
                  <a:pt x="81516" y="82371"/>
                </a:cubicBezTo>
                <a:lnTo>
                  <a:pt x="60140" y="80091"/>
                </a:lnTo>
                <a:lnTo>
                  <a:pt x="58968" y="78856"/>
                </a:lnTo>
                <a:cubicBezTo>
                  <a:pt x="58778" y="77906"/>
                  <a:pt x="58524" y="76544"/>
                  <a:pt x="58176" y="74961"/>
                </a:cubicBezTo>
                <a:lnTo>
                  <a:pt x="69260" y="73789"/>
                </a:lnTo>
                <a:lnTo>
                  <a:pt x="69324" y="73789"/>
                </a:lnTo>
                <a:cubicBezTo>
                  <a:pt x="69355" y="73757"/>
                  <a:pt x="69387" y="73757"/>
                  <a:pt x="69419" y="73757"/>
                </a:cubicBezTo>
                <a:lnTo>
                  <a:pt x="80186" y="72617"/>
                </a:lnTo>
                <a:close/>
                <a:moveTo>
                  <a:pt x="86837" y="71730"/>
                </a:moveTo>
                <a:lnTo>
                  <a:pt x="91714" y="71794"/>
                </a:lnTo>
                <a:lnTo>
                  <a:pt x="91999" y="82339"/>
                </a:lnTo>
                <a:lnTo>
                  <a:pt x="88420" y="82498"/>
                </a:lnTo>
                <a:lnTo>
                  <a:pt x="86837" y="71730"/>
                </a:lnTo>
                <a:close/>
                <a:moveTo>
                  <a:pt x="193276" y="68057"/>
                </a:moveTo>
                <a:lnTo>
                  <a:pt x="197615" y="81231"/>
                </a:lnTo>
                <a:lnTo>
                  <a:pt x="193751" y="82498"/>
                </a:lnTo>
                <a:lnTo>
                  <a:pt x="189571" y="69355"/>
                </a:lnTo>
                <a:lnTo>
                  <a:pt x="193276" y="68057"/>
                </a:lnTo>
                <a:close/>
                <a:moveTo>
                  <a:pt x="238310" y="76481"/>
                </a:moveTo>
                <a:lnTo>
                  <a:pt x="238310" y="76481"/>
                </a:lnTo>
                <a:cubicBezTo>
                  <a:pt x="238120" y="78223"/>
                  <a:pt x="237961" y="79869"/>
                  <a:pt x="237803" y="81358"/>
                </a:cubicBezTo>
                <a:lnTo>
                  <a:pt x="234668" y="82498"/>
                </a:lnTo>
                <a:lnTo>
                  <a:pt x="233243" y="78128"/>
                </a:lnTo>
                <a:lnTo>
                  <a:pt x="238310" y="76481"/>
                </a:lnTo>
                <a:close/>
                <a:moveTo>
                  <a:pt x="80978" y="71604"/>
                </a:moveTo>
                <a:lnTo>
                  <a:pt x="86425" y="71667"/>
                </a:lnTo>
                <a:lnTo>
                  <a:pt x="88008" y="82466"/>
                </a:lnTo>
                <a:lnTo>
                  <a:pt x="84113" y="82624"/>
                </a:lnTo>
                <a:lnTo>
                  <a:pt x="82466" y="82466"/>
                </a:lnTo>
                <a:cubicBezTo>
                  <a:pt x="81865" y="77779"/>
                  <a:pt x="81295" y="73599"/>
                  <a:pt x="80978" y="71604"/>
                </a:cubicBezTo>
                <a:close/>
                <a:moveTo>
                  <a:pt x="110557" y="76322"/>
                </a:moveTo>
                <a:lnTo>
                  <a:pt x="114040" y="76924"/>
                </a:lnTo>
                <a:lnTo>
                  <a:pt x="112805" y="82688"/>
                </a:lnTo>
                <a:lnTo>
                  <a:pt x="110145" y="82308"/>
                </a:lnTo>
                <a:lnTo>
                  <a:pt x="110557" y="76322"/>
                </a:lnTo>
                <a:close/>
                <a:moveTo>
                  <a:pt x="144664" y="77336"/>
                </a:moveTo>
                <a:lnTo>
                  <a:pt x="155178" y="79014"/>
                </a:lnTo>
                <a:lnTo>
                  <a:pt x="154735" y="82815"/>
                </a:lnTo>
                <a:lnTo>
                  <a:pt x="144031" y="81009"/>
                </a:lnTo>
                <a:cubicBezTo>
                  <a:pt x="144253" y="79743"/>
                  <a:pt x="144474" y="78508"/>
                  <a:pt x="144664" y="77336"/>
                </a:cubicBezTo>
                <a:close/>
                <a:moveTo>
                  <a:pt x="113850" y="79964"/>
                </a:moveTo>
                <a:lnTo>
                  <a:pt x="116827" y="80313"/>
                </a:lnTo>
                <a:lnTo>
                  <a:pt x="116384" y="83195"/>
                </a:lnTo>
                <a:lnTo>
                  <a:pt x="113249" y="82751"/>
                </a:lnTo>
                <a:lnTo>
                  <a:pt x="113850" y="79964"/>
                </a:lnTo>
                <a:close/>
                <a:moveTo>
                  <a:pt x="155970" y="76069"/>
                </a:moveTo>
                <a:lnTo>
                  <a:pt x="160562" y="76576"/>
                </a:lnTo>
                <a:lnTo>
                  <a:pt x="159454" y="83575"/>
                </a:lnTo>
                <a:lnTo>
                  <a:pt x="155210" y="82878"/>
                </a:lnTo>
                <a:lnTo>
                  <a:pt x="155970" y="76069"/>
                </a:lnTo>
                <a:close/>
                <a:moveTo>
                  <a:pt x="117271" y="80376"/>
                </a:moveTo>
                <a:lnTo>
                  <a:pt x="119867" y="80693"/>
                </a:lnTo>
                <a:lnTo>
                  <a:pt x="119456" y="83638"/>
                </a:lnTo>
                <a:lnTo>
                  <a:pt x="116859" y="83258"/>
                </a:lnTo>
                <a:lnTo>
                  <a:pt x="117271" y="80376"/>
                </a:lnTo>
                <a:close/>
                <a:moveTo>
                  <a:pt x="255823" y="75277"/>
                </a:moveTo>
                <a:lnTo>
                  <a:pt x="257565" y="80439"/>
                </a:lnTo>
                <a:lnTo>
                  <a:pt x="249742" y="83733"/>
                </a:lnTo>
                <a:lnTo>
                  <a:pt x="248159" y="78064"/>
                </a:lnTo>
                <a:lnTo>
                  <a:pt x="255823" y="75277"/>
                </a:lnTo>
                <a:close/>
                <a:moveTo>
                  <a:pt x="265609" y="76481"/>
                </a:moveTo>
                <a:lnTo>
                  <a:pt x="268712" y="81041"/>
                </a:lnTo>
                <a:lnTo>
                  <a:pt x="268174" y="81516"/>
                </a:lnTo>
                <a:lnTo>
                  <a:pt x="263360" y="83828"/>
                </a:lnTo>
                <a:lnTo>
                  <a:pt x="261175" y="78983"/>
                </a:lnTo>
                <a:lnTo>
                  <a:pt x="265609" y="76481"/>
                </a:lnTo>
                <a:close/>
                <a:moveTo>
                  <a:pt x="189128" y="69482"/>
                </a:moveTo>
                <a:lnTo>
                  <a:pt x="193308" y="82656"/>
                </a:lnTo>
                <a:lnTo>
                  <a:pt x="189539" y="83923"/>
                </a:lnTo>
                <a:lnTo>
                  <a:pt x="185106" y="70907"/>
                </a:lnTo>
                <a:lnTo>
                  <a:pt x="189128" y="69482"/>
                </a:lnTo>
                <a:close/>
                <a:moveTo>
                  <a:pt x="161006" y="76639"/>
                </a:moveTo>
                <a:lnTo>
                  <a:pt x="162874" y="76829"/>
                </a:lnTo>
                <a:lnTo>
                  <a:pt x="162874" y="84145"/>
                </a:lnTo>
                <a:lnTo>
                  <a:pt x="162811" y="84145"/>
                </a:lnTo>
                <a:lnTo>
                  <a:pt x="159897" y="83670"/>
                </a:lnTo>
                <a:lnTo>
                  <a:pt x="161006" y="76639"/>
                </a:lnTo>
                <a:close/>
                <a:moveTo>
                  <a:pt x="276344" y="75562"/>
                </a:moveTo>
                <a:lnTo>
                  <a:pt x="278530" y="78381"/>
                </a:lnTo>
                <a:lnTo>
                  <a:pt x="271404" y="84176"/>
                </a:lnTo>
                <a:lnTo>
                  <a:pt x="269567" y="81516"/>
                </a:lnTo>
                <a:lnTo>
                  <a:pt x="276344" y="75562"/>
                </a:lnTo>
                <a:close/>
                <a:moveTo>
                  <a:pt x="136557" y="80281"/>
                </a:moveTo>
                <a:lnTo>
                  <a:pt x="143049" y="81358"/>
                </a:lnTo>
                <a:cubicBezTo>
                  <a:pt x="142891" y="82276"/>
                  <a:pt x="142733" y="83258"/>
                  <a:pt x="142543" y="84240"/>
                </a:cubicBezTo>
                <a:lnTo>
                  <a:pt x="136050" y="83480"/>
                </a:lnTo>
                <a:lnTo>
                  <a:pt x="136557" y="80281"/>
                </a:lnTo>
                <a:close/>
                <a:moveTo>
                  <a:pt x="163317" y="76892"/>
                </a:moveTo>
                <a:lnTo>
                  <a:pt x="166484" y="77241"/>
                </a:lnTo>
                <a:lnTo>
                  <a:pt x="165566" y="84271"/>
                </a:lnTo>
                <a:cubicBezTo>
                  <a:pt x="165154" y="84271"/>
                  <a:pt x="164109" y="84271"/>
                  <a:pt x="163317" y="84208"/>
                </a:cubicBezTo>
                <a:lnTo>
                  <a:pt x="163317" y="76892"/>
                </a:lnTo>
                <a:close/>
                <a:moveTo>
                  <a:pt x="232768" y="78286"/>
                </a:moveTo>
                <a:lnTo>
                  <a:pt x="234224" y="82688"/>
                </a:lnTo>
                <a:lnTo>
                  <a:pt x="229094" y="84556"/>
                </a:lnTo>
                <a:lnTo>
                  <a:pt x="227637" y="79996"/>
                </a:lnTo>
                <a:lnTo>
                  <a:pt x="232768" y="78286"/>
                </a:lnTo>
                <a:close/>
                <a:moveTo>
                  <a:pt x="121609" y="72174"/>
                </a:moveTo>
                <a:lnTo>
                  <a:pt x="131110" y="73251"/>
                </a:lnTo>
                <a:lnTo>
                  <a:pt x="129590" y="85063"/>
                </a:lnTo>
                <a:lnTo>
                  <a:pt x="119899" y="83701"/>
                </a:lnTo>
                <a:lnTo>
                  <a:pt x="120374" y="80503"/>
                </a:lnTo>
                <a:lnTo>
                  <a:pt x="121609" y="72174"/>
                </a:lnTo>
                <a:close/>
                <a:moveTo>
                  <a:pt x="216775" y="77209"/>
                </a:moveTo>
                <a:lnTo>
                  <a:pt x="217503" y="79363"/>
                </a:lnTo>
                <a:lnTo>
                  <a:pt x="218548" y="82466"/>
                </a:lnTo>
                <a:lnTo>
                  <a:pt x="209839" y="85316"/>
                </a:lnTo>
                <a:lnTo>
                  <a:pt x="207971" y="80186"/>
                </a:lnTo>
                <a:lnTo>
                  <a:pt x="216775" y="77209"/>
                </a:lnTo>
                <a:close/>
                <a:moveTo>
                  <a:pt x="260795" y="79204"/>
                </a:moveTo>
                <a:lnTo>
                  <a:pt x="262948" y="84018"/>
                </a:lnTo>
                <a:lnTo>
                  <a:pt x="260225" y="85348"/>
                </a:lnTo>
                <a:lnTo>
                  <a:pt x="258546" y="80471"/>
                </a:lnTo>
                <a:lnTo>
                  <a:pt x="260795" y="79204"/>
                </a:lnTo>
                <a:close/>
                <a:moveTo>
                  <a:pt x="149383" y="82403"/>
                </a:moveTo>
                <a:lnTo>
                  <a:pt x="154672" y="83290"/>
                </a:lnTo>
                <a:lnTo>
                  <a:pt x="154450" y="85443"/>
                </a:lnTo>
                <a:lnTo>
                  <a:pt x="149130" y="84651"/>
                </a:lnTo>
                <a:lnTo>
                  <a:pt x="149383" y="82403"/>
                </a:lnTo>
                <a:close/>
                <a:moveTo>
                  <a:pt x="187386" y="80471"/>
                </a:moveTo>
                <a:lnTo>
                  <a:pt x="188653" y="84208"/>
                </a:lnTo>
                <a:lnTo>
                  <a:pt x="184852" y="85475"/>
                </a:lnTo>
                <a:lnTo>
                  <a:pt x="183617" y="81706"/>
                </a:lnTo>
                <a:lnTo>
                  <a:pt x="187386" y="80471"/>
                </a:lnTo>
                <a:close/>
                <a:moveTo>
                  <a:pt x="130793" y="79299"/>
                </a:moveTo>
                <a:lnTo>
                  <a:pt x="136114" y="80186"/>
                </a:lnTo>
                <a:lnTo>
                  <a:pt x="135227" y="85855"/>
                </a:lnTo>
                <a:lnTo>
                  <a:pt x="130033" y="85126"/>
                </a:lnTo>
                <a:lnTo>
                  <a:pt x="130793" y="79299"/>
                </a:lnTo>
                <a:close/>
                <a:moveTo>
                  <a:pt x="205627" y="80978"/>
                </a:moveTo>
                <a:lnTo>
                  <a:pt x="204044" y="85950"/>
                </a:lnTo>
                <a:lnTo>
                  <a:pt x="202967" y="82656"/>
                </a:lnTo>
                <a:lnTo>
                  <a:pt x="203252" y="81769"/>
                </a:lnTo>
                <a:lnTo>
                  <a:pt x="205627" y="80978"/>
                </a:lnTo>
                <a:close/>
                <a:moveTo>
                  <a:pt x="181559" y="76987"/>
                </a:moveTo>
                <a:lnTo>
                  <a:pt x="184377" y="85633"/>
                </a:lnTo>
                <a:lnTo>
                  <a:pt x="181939" y="86425"/>
                </a:lnTo>
                <a:lnTo>
                  <a:pt x="178994" y="77811"/>
                </a:lnTo>
                <a:lnTo>
                  <a:pt x="181559" y="76987"/>
                </a:lnTo>
                <a:close/>
                <a:moveTo>
                  <a:pt x="135987" y="83955"/>
                </a:moveTo>
                <a:lnTo>
                  <a:pt x="142479" y="84715"/>
                </a:lnTo>
                <a:cubicBezTo>
                  <a:pt x="142353" y="85411"/>
                  <a:pt x="142226" y="86108"/>
                  <a:pt x="142099" y="86805"/>
                </a:cubicBezTo>
                <a:lnTo>
                  <a:pt x="135670" y="85918"/>
                </a:lnTo>
                <a:lnTo>
                  <a:pt x="135987" y="83955"/>
                </a:lnTo>
                <a:close/>
                <a:moveTo>
                  <a:pt x="207559" y="80313"/>
                </a:moveTo>
                <a:lnTo>
                  <a:pt x="209396" y="85475"/>
                </a:lnTo>
                <a:lnTo>
                  <a:pt x="204677" y="86995"/>
                </a:lnTo>
                <a:lnTo>
                  <a:pt x="206736" y="80598"/>
                </a:lnTo>
                <a:lnTo>
                  <a:pt x="207559" y="80313"/>
                </a:lnTo>
                <a:close/>
                <a:moveTo>
                  <a:pt x="278815" y="78761"/>
                </a:moveTo>
                <a:lnTo>
                  <a:pt x="280430" y="80851"/>
                </a:lnTo>
                <a:lnTo>
                  <a:pt x="273399" y="87121"/>
                </a:lnTo>
                <a:lnTo>
                  <a:pt x="271657" y="84556"/>
                </a:lnTo>
                <a:lnTo>
                  <a:pt x="278815" y="78761"/>
                </a:lnTo>
                <a:close/>
                <a:moveTo>
                  <a:pt x="227194" y="80123"/>
                </a:moveTo>
                <a:lnTo>
                  <a:pt x="228651" y="84715"/>
                </a:lnTo>
                <a:lnTo>
                  <a:pt x="220797" y="87597"/>
                </a:lnTo>
                <a:lnTo>
                  <a:pt x="219150" y="82751"/>
                </a:lnTo>
                <a:lnTo>
                  <a:pt x="227194" y="80123"/>
                </a:lnTo>
                <a:close/>
                <a:moveTo>
                  <a:pt x="143968" y="81484"/>
                </a:moveTo>
                <a:lnTo>
                  <a:pt x="148940" y="82308"/>
                </a:lnTo>
                <a:lnTo>
                  <a:pt x="148655" y="84778"/>
                </a:lnTo>
                <a:lnTo>
                  <a:pt x="148686" y="84778"/>
                </a:lnTo>
                <a:lnTo>
                  <a:pt x="148338" y="87660"/>
                </a:lnTo>
                <a:lnTo>
                  <a:pt x="143049" y="86931"/>
                </a:lnTo>
                <a:cubicBezTo>
                  <a:pt x="143366" y="85031"/>
                  <a:pt x="143683" y="83226"/>
                  <a:pt x="143968" y="81484"/>
                </a:cubicBezTo>
                <a:close/>
                <a:moveTo>
                  <a:pt x="237740" y="81896"/>
                </a:moveTo>
                <a:lnTo>
                  <a:pt x="237740" y="81896"/>
                </a:lnTo>
                <a:cubicBezTo>
                  <a:pt x="237518" y="83891"/>
                  <a:pt x="237360" y="85760"/>
                  <a:pt x="237233" y="87502"/>
                </a:cubicBezTo>
                <a:lnTo>
                  <a:pt x="237265" y="87502"/>
                </a:lnTo>
                <a:lnTo>
                  <a:pt x="236410" y="87787"/>
                </a:lnTo>
                <a:lnTo>
                  <a:pt x="234826" y="82941"/>
                </a:lnTo>
                <a:lnTo>
                  <a:pt x="237740" y="81896"/>
                </a:lnTo>
                <a:close/>
                <a:moveTo>
                  <a:pt x="247716" y="78223"/>
                </a:moveTo>
                <a:lnTo>
                  <a:pt x="249331" y="83891"/>
                </a:lnTo>
                <a:lnTo>
                  <a:pt x="239513" y="88040"/>
                </a:lnTo>
                <a:cubicBezTo>
                  <a:pt x="239640" y="86171"/>
                  <a:pt x="239798" y="84176"/>
                  <a:pt x="240020" y="82023"/>
                </a:cubicBezTo>
                <a:cubicBezTo>
                  <a:pt x="240052" y="81706"/>
                  <a:pt x="240115" y="81358"/>
                  <a:pt x="240147" y="81009"/>
                </a:cubicBezTo>
                <a:lnTo>
                  <a:pt x="247716" y="78223"/>
                </a:lnTo>
                <a:close/>
                <a:moveTo>
                  <a:pt x="177093" y="73694"/>
                </a:moveTo>
                <a:lnTo>
                  <a:pt x="178487" y="77716"/>
                </a:lnTo>
                <a:lnTo>
                  <a:pt x="181527" y="86551"/>
                </a:lnTo>
                <a:cubicBezTo>
                  <a:pt x="179469" y="87216"/>
                  <a:pt x="177632" y="87818"/>
                  <a:pt x="176048" y="88293"/>
                </a:cubicBezTo>
                <a:lnTo>
                  <a:pt x="171773" y="75562"/>
                </a:lnTo>
                <a:lnTo>
                  <a:pt x="177093" y="73694"/>
                </a:lnTo>
                <a:close/>
                <a:moveTo>
                  <a:pt x="149098" y="85095"/>
                </a:moveTo>
                <a:lnTo>
                  <a:pt x="154387" y="85886"/>
                </a:lnTo>
                <a:lnTo>
                  <a:pt x="154102" y="88452"/>
                </a:lnTo>
                <a:lnTo>
                  <a:pt x="148781" y="87723"/>
                </a:lnTo>
                <a:lnTo>
                  <a:pt x="149098" y="85095"/>
                </a:lnTo>
                <a:close/>
                <a:moveTo>
                  <a:pt x="104255" y="84050"/>
                </a:moveTo>
                <a:lnTo>
                  <a:pt x="103970" y="88008"/>
                </a:lnTo>
                <a:lnTo>
                  <a:pt x="92632" y="88642"/>
                </a:lnTo>
                <a:lnTo>
                  <a:pt x="92537" y="84556"/>
                </a:lnTo>
                <a:lnTo>
                  <a:pt x="104255" y="84050"/>
                </a:lnTo>
                <a:close/>
                <a:moveTo>
                  <a:pt x="201859" y="82213"/>
                </a:moveTo>
                <a:lnTo>
                  <a:pt x="202270" y="83416"/>
                </a:lnTo>
                <a:cubicBezTo>
                  <a:pt x="201732" y="85095"/>
                  <a:pt x="201162" y="86900"/>
                  <a:pt x="200592" y="88737"/>
                </a:cubicBezTo>
                <a:lnTo>
                  <a:pt x="198755" y="83258"/>
                </a:lnTo>
                <a:lnTo>
                  <a:pt x="201859" y="82213"/>
                </a:lnTo>
                <a:close/>
                <a:moveTo>
                  <a:pt x="92062" y="84620"/>
                </a:moveTo>
                <a:lnTo>
                  <a:pt x="92157" y="88705"/>
                </a:lnTo>
                <a:lnTo>
                  <a:pt x="89402" y="88863"/>
                </a:lnTo>
                <a:lnTo>
                  <a:pt x="88768" y="84746"/>
                </a:lnTo>
                <a:lnTo>
                  <a:pt x="92062" y="84620"/>
                </a:lnTo>
                <a:close/>
                <a:moveTo>
                  <a:pt x="155147" y="83353"/>
                </a:moveTo>
                <a:lnTo>
                  <a:pt x="159390" y="84050"/>
                </a:lnTo>
                <a:lnTo>
                  <a:pt x="158630" y="89022"/>
                </a:lnTo>
                <a:lnTo>
                  <a:pt x="154577" y="88483"/>
                </a:lnTo>
                <a:lnTo>
                  <a:pt x="154862" y="85728"/>
                </a:lnTo>
                <a:lnTo>
                  <a:pt x="155147" y="83353"/>
                </a:lnTo>
                <a:close/>
                <a:moveTo>
                  <a:pt x="159834" y="84113"/>
                </a:moveTo>
                <a:lnTo>
                  <a:pt x="162747" y="84588"/>
                </a:lnTo>
                <a:lnTo>
                  <a:pt x="162874" y="84588"/>
                </a:lnTo>
                <a:lnTo>
                  <a:pt x="162874" y="89592"/>
                </a:lnTo>
                <a:lnTo>
                  <a:pt x="159074" y="89085"/>
                </a:lnTo>
                <a:lnTo>
                  <a:pt x="159834" y="84113"/>
                </a:lnTo>
                <a:close/>
                <a:moveTo>
                  <a:pt x="257723" y="80851"/>
                </a:moveTo>
                <a:lnTo>
                  <a:pt x="259401" y="85728"/>
                </a:lnTo>
                <a:lnTo>
                  <a:pt x="251421" y="89592"/>
                </a:lnTo>
                <a:lnTo>
                  <a:pt x="249869" y="84176"/>
                </a:lnTo>
                <a:lnTo>
                  <a:pt x="257723" y="80851"/>
                </a:lnTo>
                <a:close/>
                <a:moveTo>
                  <a:pt x="234383" y="83131"/>
                </a:moveTo>
                <a:lnTo>
                  <a:pt x="235966" y="87945"/>
                </a:lnTo>
                <a:lnTo>
                  <a:pt x="230741" y="89750"/>
                </a:lnTo>
                <a:lnTo>
                  <a:pt x="229221" y="85000"/>
                </a:lnTo>
                <a:lnTo>
                  <a:pt x="234383" y="83131"/>
                </a:lnTo>
                <a:close/>
                <a:moveTo>
                  <a:pt x="163317" y="84683"/>
                </a:moveTo>
                <a:cubicBezTo>
                  <a:pt x="164077" y="84746"/>
                  <a:pt x="165059" y="84746"/>
                  <a:pt x="165503" y="84746"/>
                </a:cubicBezTo>
                <a:lnTo>
                  <a:pt x="164869" y="89813"/>
                </a:lnTo>
                <a:cubicBezTo>
                  <a:pt x="164394" y="89750"/>
                  <a:pt x="163856" y="89687"/>
                  <a:pt x="163317" y="89623"/>
                </a:cubicBezTo>
                <a:lnTo>
                  <a:pt x="163317" y="84683"/>
                </a:lnTo>
                <a:close/>
                <a:moveTo>
                  <a:pt x="189508" y="86330"/>
                </a:moveTo>
                <a:lnTo>
                  <a:pt x="190363" y="88863"/>
                </a:lnTo>
                <a:lnTo>
                  <a:pt x="186373" y="90162"/>
                </a:lnTo>
                <a:lnTo>
                  <a:pt x="185549" y="87628"/>
                </a:lnTo>
                <a:lnTo>
                  <a:pt x="189508" y="86330"/>
                </a:lnTo>
                <a:close/>
                <a:moveTo>
                  <a:pt x="171330" y="75689"/>
                </a:moveTo>
                <a:lnTo>
                  <a:pt x="175605" y="88452"/>
                </a:lnTo>
                <a:cubicBezTo>
                  <a:pt x="172026" y="89560"/>
                  <a:pt x="169778" y="90225"/>
                  <a:pt x="169240" y="90288"/>
                </a:cubicBezTo>
                <a:cubicBezTo>
                  <a:pt x="168796" y="90288"/>
                  <a:pt x="167403" y="90130"/>
                  <a:pt x="165313" y="89877"/>
                </a:cubicBezTo>
                <a:lnTo>
                  <a:pt x="166959" y="77209"/>
                </a:lnTo>
                <a:lnTo>
                  <a:pt x="171330" y="75689"/>
                </a:lnTo>
                <a:close/>
                <a:moveTo>
                  <a:pt x="105743" y="83986"/>
                </a:moveTo>
                <a:cubicBezTo>
                  <a:pt x="106756" y="84145"/>
                  <a:pt x="112014" y="84905"/>
                  <a:pt x="119076" y="85886"/>
                </a:cubicBezTo>
                <a:lnTo>
                  <a:pt x="118284" y="90320"/>
                </a:lnTo>
                <a:lnTo>
                  <a:pt x="104856" y="88072"/>
                </a:lnTo>
                <a:lnTo>
                  <a:pt x="105141" y="84018"/>
                </a:lnTo>
                <a:lnTo>
                  <a:pt x="105743" y="83986"/>
                </a:lnTo>
                <a:close/>
                <a:moveTo>
                  <a:pt x="228777" y="85158"/>
                </a:moveTo>
                <a:lnTo>
                  <a:pt x="229474" y="87311"/>
                </a:lnTo>
                <a:lnTo>
                  <a:pt x="221779" y="90320"/>
                </a:lnTo>
                <a:cubicBezTo>
                  <a:pt x="221747" y="90320"/>
                  <a:pt x="221715" y="90352"/>
                  <a:pt x="221715" y="90352"/>
                </a:cubicBezTo>
                <a:lnTo>
                  <a:pt x="220923" y="88008"/>
                </a:lnTo>
                <a:lnTo>
                  <a:pt x="228777" y="85158"/>
                </a:lnTo>
                <a:close/>
                <a:moveTo>
                  <a:pt x="269219" y="81801"/>
                </a:moveTo>
                <a:lnTo>
                  <a:pt x="273019" y="87375"/>
                </a:lnTo>
                <a:lnTo>
                  <a:pt x="266400" y="90573"/>
                </a:lnTo>
                <a:lnTo>
                  <a:pt x="263740" y="84683"/>
                </a:lnTo>
                <a:lnTo>
                  <a:pt x="268649" y="82308"/>
                </a:lnTo>
                <a:cubicBezTo>
                  <a:pt x="268680" y="82276"/>
                  <a:pt x="268712" y="82244"/>
                  <a:pt x="268744" y="82213"/>
                </a:cubicBezTo>
                <a:lnTo>
                  <a:pt x="269219" y="81801"/>
                </a:lnTo>
                <a:close/>
                <a:moveTo>
                  <a:pt x="218738" y="82878"/>
                </a:moveTo>
                <a:lnTo>
                  <a:pt x="220385" y="87755"/>
                </a:lnTo>
                <a:lnTo>
                  <a:pt x="211866" y="90858"/>
                </a:lnTo>
                <a:lnTo>
                  <a:pt x="210029" y="85760"/>
                </a:lnTo>
                <a:lnTo>
                  <a:pt x="218738" y="82878"/>
                </a:lnTo>
                <a:close/>
                <a:moveTo>
                  <a:pt x="119519" y="85950"/>
                </a:moveTo>
                <a:lnTo>
                  <a:pt x="125251" y="86741"/>
                </a:lnTo>
                <a:lnTo>
                  <a:pt x="124301" y="91302"/>
                </a:lnTo>
                <a:lnTo>
                  <a:pt x="118759" y="90383"/>
                </a:lnTo>
                <a:lnTo>
                  <a:pt x="119519" y="85950"/>
                </a:lnTo>
                <a:close/>
                <a:moveTo>
                  <a:pt x="185106" y="87787"/>
                </a:moveTo>
                <a:lnTo>
                  <a:pt x="185929" y="90288"/>
                </a:lnTo>
                <a:lnTo>
                  <a:pt x="182034" y="91587"/>
                </a:lnTo>
                <a:lnTo>
                  <a:pt x="182224" y="88705"/>
                </a:lnTo>
                <a:lnTo>
                  <a:pt x="185106" y="87787"/>
                </a:lnTo>
                <a:close/>
                <a:moveTo>
                  <a:pt x="125726" y="86836"/>
                </a:moveTo>
                <a:lnTo>
                  <a:pt x="129305" y="87343"/>
                </a:lnTo>
                <a:lnTo>
                  <a:pt x="128671" y="92062"/>
                </a:lnTo>
                <a:lnTo>
                  <a:pt x="124745" y="91397"/>
                </a:lnTo>
                <a:lnTo>
                  <a:pt x="125726" y="86836"/>
                </a:lnTo>
                <a:close/>
                <a:moveTo>
                  <a:pt x="263328" y="84873"/>
                </a:moveTo>
                <a:lnTo>
                  <a:pt x="265989" y="90763"/>
                </a:lnTo>
                <a:lnTo>
                  <a:pt x="262663" y="92379"/>
                </a:lnTo>
                <a:lnTo>
                  <a:pt x="260510" y="86203"/>
                </a:lnTo>
                <a:lnTo>
                  <a:pt x="263328" y="84873"/>
                </a:lnTo>
                <a:close/>
                <a:moveTo>
                  <a:pt x="229632" y="87755"/>
                </a:moveTo>
                <a:lnTo>
                  <a:pt x="230298" y="89908"/>
                </a:lnTo>
                <a:lnTo>
                  <a:pt x="222475" y="92600"/>
                </a:lnTo>
                <a:lnTo>
                  <a:pt x="221842" y="90763"/>
                </a:lnTo>
                <a:lnTo>
                  <a:pt x="221937" y="90763"/>
                </a:lnTo>
                <a:lnTo>
                  <a:pt x="229632" y="87755"/>
                </a:lnTo>
                <a:close/>
                <a:moveTo>
                  <a:pt x="202492" y="84176"/>
                </a:moveTo>
                <a:lnTo>
                  <a:pt x="203569" y="87438"/>
                </a:lnTo>
                <a:lnTo>
                  <a:pt x="201890" y="92727"/>
                </a:lnTo>
                <a:lnTo>
                  <a:pt x="200814" y="89497"/>
                </a:lnTo>
                <a:cubicBezTo>
                  <a:pt x="201415" y="87628"/>
                  <a:pt x="201985" y="85855"/>
                  <a:pt x="202492" y="84176"/>
                </a:cubicBezTo>
                <a:close/>
                <a:moveTo>
                  <a:pt x="209586" y="85886"/>
                </a:moveTo>
                <a:lnTo>
                  <a:pt x="211423" y="91017"/>
                </a:lnTo>
                <a:lnTo>
                  <a:pt x="206451" y="92854"/>
                </a:lnTo>
                <a:cubicBezTo>
                  <a:pt x="205501" y="90130"/>
                  <a:pt x="204867" y="88262"/>
                  <a:pt x="204582" y="87533"/>
                </a:cubicBezTo>
                <a:lnTo>
                  <a:pt x="209586" y="85886"/>
                </a:lnTo>
                <a:close/>
                <a:moveTo>
                  <a:pt x="129748" y="87407"/>
                </a:moveTo>
                <a:lnTo>
                  <a:pt x="134879" y="88135"/>
                </a:lnTo>
                <a:lnTo>
                  <a:pt x="134119" y="92949"/>
                </a:lnTo>
                <a:lnTo>
                  <a:pt x="129147" y="92125"/>
                </a:lnTo>
                <a:lnTo>
                  <a:pt x="129748" y="87407"/>
                </a:lnTo>
                <a:close/>
                <a:moveTo>
                  <a:pt x="103906" y="88483"/>
                </a:moveTo>
                <a:lnTo>
                  <a:pt x="103558" y="93012"/>
                </a:lnTo>
                <a:lnTo>
                  <a:pt x="92727" y="93202"/>
                </a:lnTo>
                <a:lnTo>
                  <a:pt x="92600" y="89117"/>
                </a:lnTo>
                <a:lnTo>
                  <a:pt x="103906" y="88483"/>
                </a:lnTo>
                <a:close/>
                <a:moveTo>
                  <a:pt x="92157" y="89180"/>
                </a:moveTo>
                <a:lnTo>
                  <a:pt x="92284" y="93234"/>
                </a:lnTo>
                <a:lnTo>
                  <a:pt x="90035" y="93265"/>
                </a:lnTo>
                <a:lnTo>
                  <a:pt x="89465" y="89307"/>
                </a:lnTo>
                <a:lnTo>
                  <a:pt x="92157" y="89180"/>
                </a:lnTo>
                <a:close/>
                <a:moveTo>
                  <a:pt x="181749" y="88863"/>
                </a:moveTo>
                <a:lnTo>
                  <a:pt x="181590" y="91745"/>
                </a:lnTo>
                <a:lnTo>
                  <a:pt x="175478" y="93740"/>
                </a:lnTo>
                <a:lnTo>
                  <a:pt x="175478" y="93740"/>
                </a:lnTo>
                <a:lnTo>
                  <a:pt x="176080" y="90668"/>
                </a:lnTo>
                <a:cubicBezTo>
                  <a:pt x="177727" y="90162"/>
                  <a:pt x="179659" y="89560"/>
                  <a:pt x="181749" y="88863"/>
                </a:cubicBezTo>
                <a:close/>
                <a:moveTo>
                  <a:pt x="194005" y="84841"/>
                </a:moveTo>
                <a:lnTo>
                  <a:pt x="196412" y="92727"/>
                </a:lnTo>
                <a:lnTo>
                  <a:pt x="192548" y="93867"/>
                </a:lnTo>
                <a:lnTo>
                  <a:pt x="190870" y="88927"/>
                </a:lnTo>
                <a:lnTo>
                  <a:pt x="189919" y="86203"/>
                </a:lnTo>
                <a:lnTo>
                  <a:pt x="194005" y="84841"/>
                </a:lnTo>
                <a:close/>
                <a:moveTo>
                  <a:pt x="135322" y="88167"/>
                </a:moveTo>
                <a:lnTo>
                  <a:pt x="141719" y="89053"/>
                </a:lnTo>
                <a:cubicBezTo>
                  <a:pt x="141434" y="90700"/>
                  <a:pt x="141149" y="92379"/>
                  <a:pt x="140864" y="94057"/>
                </a:cubicBezTo>
                <a:lnTo>
                  <a:pt x="134562" y="93012"/>
                </a:lnTo>
                <a:lnTo>
                  <a:pt x="135322" y="88167"/>
                </a:lnTo>
                <a:close/>
                <a:moveTo>
                  <a:pt x="25050" y="50797"/>
                </a:moveTo>
                <a:cubicBezTo>
                  <a:pt x="25335" y="52286"/>
                  <a:pt x="25557" y="53426"/>
                  <a:pt x="25715" y="54027"/>
                </a:cubicBezTo>
                <a:cubicBezTo>
                  <a:pt x="27077" y="59000"/>
                  <a:pt x="31099" y="64352"/>
                  <a:pt x="35279" y="66727"/>
                </a:cubicBezTo>
                <a:cubicBezTo>
                  <a:pt x="37275" y="67835"/>
                  <a:pt x="40663" y="69292"/>
                  <a:pt x="43957" y="70717"/>
                </a:cubicBezTo>
                <a:cubicBezTo>
                  <a:pt x="46807" y="71952"/>
                  <a:pt x="50734" y="73599"/>
                  <a:pt x="51272" y="74137"/>
                </a:cubicBezTo>
                <a:cubicBezTo>
                  <a:pt x="51684" y="74517"/>
                  <a:pt x="54598" y="77589"/>
                  <a:pt x="58398" y="81611"/>
                </a:cubicBezTo>
                <a:lnTo>
                  <a:pt x="57448" y="94184"/>
                </a:lnTo>
                <a:lnTo>
                  <a:pt x="52602" y="83955"/>
                </a:lnTo>
                <a:cubicBezTo>
                  <a:pt x="52507" y="83733"/>
                  <a:pt x="52317" y="83543"/>
                  <a:pt x="52096" y="83448"/>
                </a:cubicBezTo>
                <a:cubicBezTo>
                  <a:pt x="36008" y="75024"/>
                  <a:pt x="18241" y="65143"/>
                  <a:pt x="17006" y="63401"/>
                </a:cubicBezTo>
                <a:cubicBezTo>
                  <a:pt x="16468" y="62546"/>
                  <a:pt x="15201" y="57923"/>
                  <a:pt x="13871" y="53046"/>
                </a:cubicBezTo>
                <a:cubicBezTo>
                  <a:pt x="17766" y="52254"/>
                  <a:pt x="21630" y="51462"/>
                  <a:pt x="25050" y="50797"/>
                </a:cubicBezTo>
                <a:close/>
                <a:moveTo>
                  <a:pt x="104825" y="88547"/>
                </a:moveTo>
                <a:lnTo>
                  <a:pt x="118221" y="90763"/>
                </a:lnTo>
                <a:lnTo>
                  <a:pt x="117461" y="95102"/>
                </a:lnTo>
                <a:lnTo>
                  <a:pt x="104508" y="93075"/>
                </a:lnTo>
                <a:lnTo>
                  <a:pt x="104825" y="88547"/>
                </a:lnTo>
                <a:close/>
                <a:moveTo>
                  <a:pt x="190489" y="89307"/>
                </a:moveTo>
                <a:lnTo>
                  <a:pt x="192073" y="93994"/>
                </a:lnTo>
                <a:lnTo>
                  <a:pt x="188019" y="95229"/>
                </a:lnTo>
                <a:lnTo>
                  <a:pt x="186531" y="90605"/>
                </a:lnTo>
                <a:lnTo>
                  <a:pt x="190489" y="89307"/>
                </a:lnTo>
                <a:close/>
                <a:moveTo>
                  <a:pt x="186056" y="90732"/>
                </a:moveTo>
                <a:lnTo>
                  <a:pt x="187544" y="95260"/>
                </a:lnTo>
                <a:lnTo>
                  <a:pt x="181844" y="95039"/>
                </a:lnTo>
                <a:lnTo>
                  <a:pt x="182002" y="92062"/>
                </a:lnTo>
                <a:lnTo>
                  <a:pt x="186056" y="90732"/>
                </a:lnTo>
                <a:close/>
                <a:moveTo>
                  <a:pt x="249457" y="84335"/>
                </a:moveTo>
                <a:lnTo>
                  <a:pt x="251009" y="89782"/>
                </a:lnTo>
                <a:lnTo>
                  <a:pt x="239323" y="95419"/>
                </a:lnTo>
                <a:cubicBezTo>
                  <a:pt x="239292" y="93455"/>
                  <a:pt x="239323" y="91143"/>
                  <a:pt x="239482" y="88547"/>
                </a:cubicBezTo>
                <a:lnTo>
                  <a:pt x="239513" y="88547"/>
                </a:lnTo>
                <a:lnTo>
                  <a:pt x="249457" y="84335"/>
                </a:lnTo>
                <a:close/>
                <a:moveTo>
                  <a:pt x="220512" y="88198"/>
                </a:moveTo>
                <a:lnTo>
                  <a:pt x="222064" y="92727"/>
                </a:lnTo>
                <a:lnTo>
                  <a:pt x="213576" y="95672"/>
                </a:lnTo>
                <a:lnTo>
                  <a:pt x="212024" y="91302"/>
                </a:lnTo>
                <a:lnTo>
                  <a:pt x="220512" y="88198"/>
                </a:lnTo>
                <a:close/>
                <a:moveTo>
                  <a:pt x="118664" y="90827"/>
                </a:moveTo>
                <a:lnTo>
                  <a:pt x="123129" y="91587"/>
                </a:lnTo>
                <a:lnTo>
                  <a:pt x="122496" y="95894"/>
                </a:lnTo>
                <a:lnTo>
                  <a:pt x="117904" y="95165"/>
                </a:lnTo>
                <a:lnTo>
                  <a:pt x="118664" y="90827"/>
                </a:lnTo>
                <a:close/>
                <a:moveTo>
                  <a:pt x="230456" y="90320"/>
                </a:moveTo>
                <a:lnTo>
                  <a:pt x="231406" y="93392"/>
                </a:lnTo>
                <a:lnTo>
                  <a:pt x="223584" y="95894"/>
                </a:lnTo>
                <a:lnTo>
                  <a:pt x="222634" y="93012"/>
                </a:lnTo>
                <a:lnTo>
                  <a:pt x="230456" y="90320"/>
                </a:lnTo>
                <a:close/>
                <a:moveTo>
                  <a:pt x="198312" y="83416"/>
                </a:moveTo>
                <a:lnTo>
                  <a:pt x="200339" y="89497"/>
                </a:lnTo>
                <a:cubicBezTo>
                  <a:pt x="199610" y="91808"/>
                  <a:pt x="198850" y="94184"/>
                  <a:pt x="198090" y="96559"/>
                </a:cubicBezTo>
                <a:lnTo>
                  <a:pt x="194416" y="84715"/>
                </a:lnTo>
                <a:lnTo>
                  <a:pt x="198312" y="83416"/>
                </a:lnTo>
                <a:close/>
                <a:moveTo>
                  <a:pt x="259686" y="86615"/>
                </a:moveTo>
                <a:lnTo>
                  <a:pt x="261840" y="92790"/>
                </a:lnTo>
                <a:lnTo>
                  <a:pt x="253859" y="96654"/>
                </a:lnTo>
                <a:lnTo>
                  <a:pt x="251706" y="90478"/>
                </a:lnTo>
                <a:lnTo>
                  <a:pt x="259686" y="86615"/>
                </a:lnTo>
                <a:close/>
                <a:moveTo>
                  <a:pt x="123604" y="91650"/>
                </a:moveTo>
                <a:lnTo>
                  <a:pt x="128608" y="92505"/>
                </a:lnTo>
                <a:lnTo>
                  <a:pt x="128101" y="96780"/>
                </a:lnTo>
                <a:lnTo>
                  <a:pt x="122939" y="95989"/>
                </a:lnTo>
                <a:lnTo>
                  <a:pt x="123604" y="91650"/>
                </a:lnTo>
                <a:close/>
                <a:moveTo>
                  <a:pt x="175605" y="90827"/>
                </a:moveTo>
                <a:lnTo>
                  <a:pt x="174972" y="93899"/>
                </a:lnTo>
                <a:lnTo>
                  <a:pt x="170000" y="95514"/>
                </a:lnTo>
                <a:cubicBezTo>
                  <a:pt x="169905" y="95545"/>
                  <a:pt x="169841" y="95640"/>
                  <a:pt x="169841" y="95735"/>
                </a:cubicBezTo>
                <a:lnTo>
                  <a:pt x="169841" y="96875"/>
                </a:lnTo>
                <a:lnTo>
                  <a:pt x="164521" y="96210"/>
                </a:lnTo>
                <a:lnTo>
                  <a:pt x="165028" y="92157"/>
                </a:lnTo>
                <a:cubicBezTo>
                  <a:pt x="167276" y="92410"/>
                  <a:pt x="168765" y="92569"/>
                  <a:pt x="169240" y="92569"/>
                </a:cubicBezTo>
                <a:cubicBezTo>
                  <a:pt x="169715" y="92569"/>
                  <a:pt x="172026" y="91935"/>
                  <a:pt x="175605" y="90827"/>
                </a:cubicBezTo>
                <a:close/>
                <a:moveTo>
                  <a:pt x="129083" y="92600"/>
                </a:moveTo>
                <a:lnTo>
                  <a:pt x="131712" y="93012"/>
                </a:lnTo>
                <a:lnTo>
                  <a:pt x="131047" y="97256"/>
                </a:lnTo>
                <a:lnTo>
                  <a:pt x="128513" y="96875"/>
                </a:lnTo>
                <a:lnTo>
                  <a:pt x="129083" y="92600"/>
                </a:lnTo>
                <a:close/>
                <a:moveTo>
                  <a:pt x="174877" y="94405"/>
                </a:moveTo>
                <a:lnTo>
                  <a:pt x="174243" y="97414"/>
                </a:lnTo>
                <a:lnTo>
                  <a:pt x="170285" y="96939"/>
                </a:lnTo>
                <a:lnTo>
                  <a:pt x="170285" y="95894"/>
                </a:lnTo>
                <a:lnTo>
                  <a:pt x="174877" y="94405"/>
                </a:lnTo>
                <a:close/>
                <a:moveTo>
                  <a:pt x="211581" y="91460"/>
                </a:moveTo>
                <a:lnTo>
                  <a:pt x="213165" y="95799"/>
                </a:lnTo>
                <a:lnTo>
                  <a:pt x="208066" y="97572"/>
                </a:lnTo>
                <a:cubicBezTo>
                  <a:pt x="207496" y="95989"/>
                  <a:pt x="207021" y="94564"/>
                  <a:pt x="206577" y="93297"/>
                </a:cubicBezTo>
                <a:lnTo>
                  <a:pt x="211581" y="91460"/>
                </a:lnTo>
                <a:close/>
                <a:moveTo>
                  <a:pt x="132187" y="93075"/>
                </a:moveTo>
                <a:lnTo>
                  <a:pt x="134055" y="93392"/>
                </a:lnTo>
                <a:lnTo>
                  <a:pt x="133390" y="97604"/>
                </a:lnTo>
                <a:lnTo>
                  <a:pt x="131490" y="97319"/>
                </a:lnTo>
                <a:lnTo>
                  <a:pt x="132187" y="93075"/>
                </a:lnTo>
                <a:close/>
                <a:moveTo>
                  <a:pt x="88357" y="84746"/>
                </a:moveTo>
                <a:lnTo>
                  <a:pt x="89624" y="93487"/>
                </a:lnTo>
                <a:cubicBezTo>
                  <a:pt x="89655" y="93614"/>
                  <a:pt x="89750" y="93677"/>
                  <a:pt x="89877" y="93677"/>
                </a:cubicBezTo>
                <a:lnTo>
                  <a:pt x="92315" y="93645"/>
                </a:lnTo>
                <a:lnTo>
                  <a:pt x="92410" y="97636"/>
                </a:lnTo>
                <a:lnTo>
                  <a:pt x="84461" y="97446"/>
                </a:lnTo>
                <a:cubicBezTo>
                  <a:pt x="83986" y="93930"/>
                  <a:pt x="83353" y="89275"/>
                  <a:pt x="82783" y="84810"/>
                </a:cubicBezTo>
                <a:lnTo>
                  <a:pt x="82783" y="84810"/>
                </a:lnTo>
                <a:lnTo>
                  <a:pt x="83955" y="84936"/>
                </a:lnTo>
                <a:lnTo>
                  <a:pt x="84113" y="84936"/>
                </a:lnTo>
                <a:lnTo>
                  <a:pt x="88357" y="84746"/>
                </a:lnTo>
                <a:close/>
                <a:moveTo>
                  <a:pt x="103526" y="93455"/>
                </a:moveTo>
                <a:lnTo>
                  <a:pt x="103241" y="97382"/>
                </a:lnTo>
                <a:lnTo>
                  <a:pt x="92822" y="97667"/>
                </a:lnTo>
                <a:lnTo>
                  <a:pt x="92727" y="93645"/>
                </a:lnTo>
                <a:lnTo>
                  <a:pt x="103526" y="93455"/>
                </a:lnTo>
                <a:close/>
                <a:moveTo>
                  <a:pt x="142638" y="89180"/>
                </a:moveTo>
                <a:lnTo>
                  <a:pt x="145614" y="89560"/>
                </a:lnTo>
                <a:lnTo>
                  <a:pt x="144221" y="97731"/>
                </a:lnTo>
                <a:lnTo>
                  <a:pt x="141244" y="97351"/>
                </a:lnTo>
                <a:cubicBezTo>
                  <a:pt x="141719" y="94595"/>
                  <a:pt x="142194" y="91840"/>
                  <a:pt x="142638" y="89180"/>
                </a:cubicBezTo>
                <a:close/>
                <a:moveTo>
                  <a:pt x="237201" y="88008"/>
                </a:moveTo>
                <a:cubicBezTo>
                  <a:pt x="237011" y="91270"/>
                  <a:pt x="236980" y="94089"/>
                  <a:pt x="237043" y="96400"/>
                </a:cubicBezTo>
                <a:lnTo>
                  <a:pt x="233274" y="97731"/>
                </a:lnTo>
                <a:lnTo>
                  <a:pt x="231913" y="93455"/>
                </a:lnTo>
                <a:lnTo>
                  <a:pt x="230868" y="90193"/>
                </a:lnTo>
                <a:lnTo>
                  <a:pt x="237201" y="88008"/>
                </a:lnTo>
                <a:close/>
                <a:moveTo>
                  <a:pt x="146058" y="89655"/>
                </a:moveTo>
                <a:lnTo>
                  <a:pt x="148053" y="89908"/>
                </a:lnTo>
                <a:lnTo>
                  <a:pt x="146723" y="98142"/>
                </a:lnTo>
                <a:lnTo>
                  <a:pt x="144696" y="97857"/>
                </a:lnTo>
                <a:lnTo>
                  <a:pt x="146058" y="89655"/>
                </a:lnTo>
                <a:close/>
                <a:moveTo>
                  <a:pt x="181559" y="92220"/>
                </a:moveTo>
                <a:lnTo>
                  <a:pt x="181147" y="98301"/>
                </a:lnTo>
                <a:lnTo>
                  <a:pt x="174687" y="97509"/>
                </a:lnTo>
                <a:lnTo>
                  <a:pt x="175352" y="94247"/>
                </a:lnTo>
                <a:lnTo>
                  <a:pt x="181559" y="92220"/>
                </a:lnTo>
                <a:close/>
                <a:moveTo>
                  <a:pt x="148496" y="89972"/>
                </a:moveTo>
                <a:lnTo>
                  <a:pt x="150238" y="90225"/>
                </a:lnTo>
                <a:lnTo>
                  <a:pt x="148908" y="98396"/>
                </a:lnTo>
                <a:lnTo>
                  <a:pt x="147198" y="98174"/>
                </a:lnTo>
                <a:lnTo>
                  <a:pt x="148496" y="89972"/>
                </a:lnTo>
                <a:close/>
                <a:moveTo>
                  <a:pt x="273272" y="87755"/>
                </a:moveTo>
                <a:lnTo>
                  <a:pt x="276946" y="92822"/>
                </a:lnTo>
                <a:lnTo>
                  <a:pt x="266052" y="98396"/>
                </a:lnTo>
                <a:lnTo>
                  <a:pt x="263582" y="95039"/>
                </a:lnTo>
                <a:lnTo>
                  <a:pt x="262822" y="92822"/>
                </a:lnTo>
                <a:lnTo>
                  <a:pt x="273272" y="87755"/>
                </a:lnTo>
                <a:close/>
                <a:moveTo>
                  <a:pt x="134499" y="93455"/>
                </a:moveTo>
                <a:lnTo>
                  <a:pt x="140801" y="94532"/>
                </a:lnTo>
                <a:cubicBezTo>
                  <a:pt x="140547" y="95894"/>
                  <a:pt x="140326" y="97287"/>
                  <a:pt x="140072" y="98681"/>
                </a:cubicBezTo>
                <a:lnTo>
                  <a:pt x="133834" y="97699"/>
                </a:lnTo>
                <a:lnTo>
                  <a:pt x="134499" y="93455"/>
                </a:lnTo>
                <a:close/>
                <a:moveTo>
                  <a:pt x="104476" y="93519"/>
                </a:moveTo>
                <a:lnTo>
                  <a:pt x="117397" y="95577"/>
                </a:lnTo>
                <a:lnTo>
                  <a:pt x="116827" y="98744"/>
                </a:lnTo>
                <a:lnTo>
                  <a:pt x="108150" y="97256"/>
                </a:lnTo>
                <a:lnTo>
                  <a:pt x="108118" y="97256"/>
                </a:lnTo>
                <a:lnTo>
                  <a:pt x="104191" y="97351"/>
                </a:lnTo>
                <a:lnTo>
                  <a:pt x="104476" y="93519"/>
                </a:lnTo>
                <a:close/>
                <a:moveTo>
                  <a:pt x="150681" y="90288"/>
                </a:moveTo>
                <a:lnTo>
                  <a:pt x="153817" y="90700"/>
                </a:lnTo>
                <a:lnTo>
                  <a:pt x="152487" y="98934"/>
                </a:lnTo>
                <a:lnTo>
                  <a:pt x="149351" y="98491"/>
                </a:lnTo>
                <a:lnTo>
                  <a:pt x="150681" y="90288"/>
                </a:lnTo>
                <a:close/>
                <a:moveTo>
                  <a:pt x="261967" y="93234"/>
                </a:moveTo>
                <a:lnTo>
                  <a:pt x="262663" y="95229"/>
                </a:lnTo>
                <a:lnTo>
                  <a:pt x="254683" y="99029"/>
                </a:lnTo>
                <a:lnTo>
                  <a:pt x="253986" y="97097"/>
                </a:lnTo>
                <a:lnTo>
                  <a:pt x="261967" y="93234"/>
                </a:lnTo>
                <a:close/>
                <a:moveTo>
                  <a:pt x="154292" y="90763"/>
                </a:moveTo>
                <a:cubicBezTo>
                  <a:pt x="155654" y="90953"/>
                  <a:pt x="156952" y="91112"/>
                  <a:pt x="158187" y="91270"/>
                </a:cubicBezTo>
                <a:lnTo>
                  <a:pt x="156857" y="99536"/>
                </a:lnTo>
                <a:lnTo>
                  <a:pt x="152962" y="98966"/>
                </a:lnTo>
                <a:lnTo>
                  <a:pt x="154292" y="90763"/>
                </a:lnTo>
                <a:close/>
                <a:moveTo>
                  <a:pt x="158630" y="91365"/>
                </a:moveTo>
                <a:cubicBezTo>
                  <a:pt x="159770" y="91492"/>
                  <a:pt x="160816" y="91650"/>
                  <a:pt x="161829" y="91745"/>
                </a:cubicBezTo>
                <a:lnTo>
                  <a:pt x="160626" y="100074"/>
                </a:lnTo>
                <a:lnTo>
                  <a:pt x="157300" y="99599"/>
                </a:lnTo>
                <a:lnTo>
                  <a:pt x="158630" y="91365"/>
                </a:lnTo>
                <a:close/>
                <a:moveTo>
                  <a:pt x="277231" y="93202"/>
                </a:moveTo>
                <a:lnTo>
                  <a:pt x="279511" y="96432"/>
                </a:lnTo>
                <a:lnTo>
                  <a:pt x="274381" y="100074"/>
                </a:lnTo>
                <a:lnTo>
                  <a:pt x="271594" y="96084"/>
                </a:lnTo>
                <a:lnTo>
                  <a:pt x="277231" y="93202"/>
                </a:lnTo>
                <a:close/>
                <a:moveTo>
                  <a:pt x="251262" y="90637"/>
                </a:moveTo>
                <a:lnTo>
                  <a:pt x="252688" y="94754"/>
                </a:lnTo>
                <a:lnTo>
                  <a:pt x="239545" y="100359"/>
                </a:lnTo>
                <a:cubicBezTo>
                  <a:pt x="239450" y="99282"/>
                  <a:pt x="239387" y="97952"/>
                  <a:pt x="239355" y="96432"/>
                </a:cubicBezTo>
                <a:lnTo>
                  <a:pt x="251262" y="90637"/>
                </a:lnTo>
                <a:close/>
                <a:moveTo>
                  <a:pt x="162272" y="91840"/>
                </a:moveTo>
                <a:lnTo>
                  <a:pt x="164553" y="92093"/>
                </a:lnTo>
                <a:lnTo>
                  <a:pt x="163476" y="100486"/>
                </a:lnTo>
                <a:lnTo>
                  <a:pt x="161101" y="100137"/>
                </a:lnTo>
                <a:lnTo>
                  <a:pt x="162272" y="91840"/>
                </a:lnTo>
                <a:close/>
                <a:moveTo>
                  <a:pt x="117809" y="95640"/>
                </a:moveTo>
                <a:lnTo>
                  <a:pt x="128006" y="97256"/>
                </a:lnTo>
                <a:lnTo>
                  <a:pt x="127595" y="100549"/>
                </a:lnTo>
                <a:lnTo>
                  <a:pt x="117271" y="98807"/>
                </a:lnTo>
                <a:lnTo>
                  <a:pt x="117809" y="95640"/>
                </a:lnTo>
                <a:close/>
                <a:moveTo>
                  <a:pt x="231564" y="93835"/>
                </a:moveTo>
                <a:lnTo>
                  <a:pt x="232831" y="97889"/>
                </a:lnTo>
                <a:lnTo>
                  <a:pt x="225167" y="100612"/>
                </a:lnTo>
                <a:lnTo>
                  <a:pt x="224249" y="97857"/>
                </a:lnTo>
                <a:lnTo>
                  <a:pt x="223742" y="96337"/>
                </a:lnTo>
                <a:lnTo>
                  <a:pt x="231564" y="93835"/>
                </a:lnTo>
                <a:close/>
                <a:moveTo>
                  <a:pt x="200592" y="90225"/>
                </a:moveTo>
                <a:lnTo>
                  <a:pt x="201669" y="93487"/>
                </a:lnTo>
                <a:lnTo>
                  <a:pt x="199357" y="100676"/>
                </a:lnTo>
                <a:lnTo>
                  <a:pt x="198343" y="97351"/>
                </a:lnTo>
                <a:cubicBezTo>
                  <a:pt x="199103" y="94944"/>
                  <a:pt x="199864" y="92537"/>
                  <a:pt x="200592" y="90225"/>
                </a:cubicBezTo>
                <a:close/>
                <a:moveTo>
                  <a:pt x="222190" y="93170"/>
                </a:moveTo>
                <a:lnTo>
                  <a:pt x="223742" y="97794"/>
                </a:lnTo>
                <a:lnTo>
                  <a:pt x="215413" y="100739"/>
                </a:lnTo>
                <a:lnTo>
                  <a:pt x="213735" y="96084"/>
                </a:lnTo>
                <a:lnTo>
                  <a:pt x="222190" y="93170"/>
                </a:lnTo>
                <a:close/>
                <a:moveTo>
                  <a:pt x="164426" y="96685"/>
                </a:moveTo>
                <a:lnTo>
                  <a:pt x="169810" y="97351"/>
                </a:lnTo>
                <a:lnTo>
                  <a:pt x="169113" y="101246"/>
                </a:lnTo>
                <a:lnTo>
                  <a:pt x="163919" y="100549"/>
                </a:lnTo>
                <a:lnTo>
                  <a:pt x="164426" y="96685"/>
                </a:lnTo>
                <a:close/>
                <a:moveTo>
                  <a:pt x="128481" y="97319"/>
                </a:moveTo>
                <a:lnTo>
                  <a:pt x="133295" y="98079"/>
                </a:lnTo>
                <a:lnTo>
                  <a:pt x="132788" y="101436"/>
                </a:lnTo>
                <a:lnTo>
                  <a:pt x="128038" y="100612"/>
                </a:lnTo>
                <a:lnTo>
                  <a:pt x="128481" y="97319"/>
                </a:lnTo>
                <a:close/>
                <a:moveTo>
                  <a:pt x="170253" y="97414"/>
                </a:moveTo>
                <a:lnTo>
                  <a:pt x="174148" y="97889"/>
                </a:lnTo>
                <a:lnTo>
                  <a:pt x="173357" y="101848"/>
                </a:lnTo>
                <a:lnTo>
                  <a:pt x="169556" y="101309"/>
                </a:lnTo>
                <a:lnTo>
                  <a:pt x="170253" y="97414"/>
                </a:lnTo>
                <a:close/>
                <a:moveTo>
                  <a:pt x="62610" y="82624"/>
                </a:moveTo>
                <a:lnTo>
                  <a:pt x="81865" y="84683"/>
                </a:lnTo>
                <a:cubicBezTo>
                  <a:pt x="82623" y="90592"/>
                  <a:pt x="83476" y="97194"/>
                  <a:pt x="84109" y="102163"/>
                </a:cubicBezTo>
                <a:lnTo>
                  <a:pt x="84109" y="102163"/>
                </a:lnTo>
                <a:cubicBezTo>
                  <a:pt x="82732" y="102100"/>
                  <a:pt x="81638" y="102038"/>
                  <a:pt x="81073" y="102038"/>
                </a:cubicBezTo>
                <a:cubicBezTo>
                  <a:pt x="79141" y="100011"/>
                  <a:pt x="69989" y="90383"/>
                  <a:pt x="62610" y="82624"/>
                </a:cubicBezTo>
                <a:close/>
                <a:moveTo>
                  <a:pt x="108087" y="97731"/>
                </a:moveTo>
                <a:lnTo>
                  <a:pt x="116732" y="99187"/>
                </a:lnTo>
                <a:lnTo>
                  <a:pt x="116131" y="102544"/>
                </a:lnTo>
                <a:lnTo>
                  <a:pt x="112964" y="102069"/>
                </a:lnTo>
                <a:lnTo>
                  <a:pt x="112900" y="102069"/>
                </a:lnTo>
                <a:lnTo>
                  <a:pt x="110082" y="102354"/>
                </a:lnTo>
                <a:lnTo>
                  <a:pt x="104603" y="97826"/>
                </a:lnTo>
                <a:lnTo>
                  <a:pt x="108087" y="97731"/>
                </a:lnTo>
                <a:close/>
                <a:moveTo>
                  <a:pt x="133770" y="98142"/>
                </a:moveTo>
                <a:lnTo>
                  <a:pt x="140009" y="99124"/>
                </a:lnTo>
                <a:cubicBezTo>
                  <a:pt x="139787" y="100264"/>
                  <a:pt x="139597" y="101404"/>
                  <a:pt x="139407" y="102544"/>
                </a:cubicBezTo>
                <a:lnTo>
                  <a:pt x="133232" y="101499"/>
                </a:lnTo>
                <a:lnTo>
                  <a:pt x="133770" y="98142"/>
                </a:lnTo>
                <a:close/>
                <a:moveTo>
                  <a:pt x="262885" y="95640"/>
                </a:moveTo>
                <a:lnTo>
                  <a:pt x="265197" y="98776"/>
                </a:lnTo>
                <a:lnTo>
                  <a:pt x="255949" y="102734"/>
                </a:lnTo>
                <a:lnTo>
                  <a:pt x="254809" y="99472"/>
                </a:lnTo>
                <a:lnTo>
                  <a:pt x="262885" y="95640"/>
                </a:lnTo>
                <a:close/>
                <a:moveTo>
                  <a:pt x="174623" y="97952"/>
                </a:moveTo>
                <a:lnTo>
                  <a:pt x="181147" y="98744"/>
                </a:lnTo>
                <a:lnTo>
                  <a:pt x="180862" y="102893"/>
                </a:lnTo>
                <a:lnTo>
                  <a:pt x="173800" y="101911"/>
                </a:lnTo>
                <a:lnTo>
                  <a:pt x="174623" y="97952"/>
                </a:lnTo>
                <a:close/>
                <a:moveTo>
                  <a:pt x="271182" y="96274"/>
                </a:moveTo>
                <a:lnTo>
                  <a:pt x="274001" y="100359"/>
                </a:lnTo>
                <a:lnTo>
                  <a:pt x="269694" y="103399"/>
                </a:lnTo>
                <a:lnTo>
                  <a:pt x="266305" y="98776"/>
                </a:lnTo>
                <a:lnTo>
                  <a:pt x="271182" y="96274"/>
                </a:lnTo>
                <a:close/>
                <a:moveTo>
                  <a:pt x="252846" y="95197"/>
                </a:moveTo>
                <a:lnTo>
                  <a:pt x="253416" y="96844"/>
                </a:lnTo>
                <a:lnTo>
                  <a:pt x="239862" y="103431"/>
                </a:lnTo>
                <a:cubicBezTo>
                  <a:pt x="239798" y="102861"/>
                  <a:pt x="239672" y="102006"/>
                  <a:pt x="239577" y="100834"/>
                </a:cubicBezTo>
                <a:lnTo>
                  <a:pt x="252846" y="95197"/>
                </a:lnTo>
                <a:close/>
                <a:moveTo>
                  <a:pt x="196570" y="93139"/>
                </a:moveTo>
                <a:lnTo>
                  <a:pt x="197837" y="97351"/>
                </a:lnTo>
                <a:cubicBezTo>
                  <a:pt x="197172" y="99441"/>
                  <a:pt x="196507" y="101531"/>
                  <a:pt x="195842" y="103589"/>
                </a:cubicBezTo>
                <a:lnTo>
                  <a:pt x="195683" y="103083"/>
                </a:lnTo>
                <a:lnTo>
                  <a:pt x="192675" y="94310"/>
                </a:lnTo>
                <a:lnTo>
                  <a:pt x="196570" y="93139"/>
                </a:lnTo>
                <a:close/>
                <a:moveTo>
                  <a:pt x="181812" y="95482"/>
                </a:moveTo>
                <a:lnTo>
                  <a:pt x="186563" y="95672"/>
                </a:lnTo>
                <a:lnTo>
                  <a:pt x="186024" y="103621"/>
                </a:lnTo>
                <a:lnTo>
                  <a:pt x="181337" y="102956"/>
                </a:lnTo>
                <a:lnTo>
                  <a:pt x="181812" y="95482"/>
                </a:lnTo>
                <a:close/>
                <a:moveTo>
                  <a:pt x="223869" y="98237"/>
                </a:moveTo>
                <a:lnTo>
                  <a:pt x="224724" y="100771"/>
                </a:lnTo>
                <a:lnTo>
                  <a:pt x="216458" y="103684"/>
                </a:lnTo>
                <a:lnTo>
                  <a:pt x="215571" y="101182"/>
                </a:lnTo>
                <a:lnTo>
                  <a:pt x="223869" y="98237"/>
                </a:lnTo>
                <a:close/>
                <a:moveTo>
                  <a:pt x="103210" y="97857"/>
                </a:moveTo>
                <a:lnTo>
                  <a:pt x="103115" y="103748"/>
                </a:lnTo>
                <a:cubicBezTo>
                  <a:pt x="98998" y="103019"/>
                  <a:pt x="90352" y="102481"/>
                  <a:pt x="85031" y="102228"/>
                </a:cubicBezTo>
                <a:lnTo>
                  <a:pt x="84493" y="97921"/>
                </a:lnTo>
                <a:lnTo>
                  <a:pt x="92600" y="98111"/>
                </a:lnTo>
                <a:lnTo>
                  <a:pt x="103210" y="97857"/>
                </a:lnTo>
                <a:close/>
                <a:moveTo>
                  <a:pt x="117207" y="99251"/>
                </a:moveTo>
                <a:lnTo>
                  <a:pt x="127531" y="100992"/>
                </a:lnTo>
                <a:lnTo>
                  <a:pt x="127120" y="104191"/>
                </a:lnTo>
                <a:lnTo>
                  <a:pt x="116606" y="102608"/>
                </a:lnTo>
                <a:lnTo>
                  <a:pt x="117207" y="99251"/>
                </a:lnTo>
                <a:close/>
                <a:moveTo>
                  <a:pt x="187038" y="95672"/>
                </a:moveTo>
                <a:lnTo>
                  <a:pt x="187703" y="95704"/>
                </a:lnTo>
                <a:lnTo>
                  <a:pt x="190489" y="104254"/>
                </a:lnTo>
                <a:lnTo>
                  <a:pt x="186499" y="103684"/>
                </a:lnTo>
                <a:lnTo>
                  <a:pt x="187038" y="95672"/>
                </a:lnTo>
                <a:close/>
                <a:moveTo>
                  <a:pt x="192231" y="94437"/>
                </a:moveTo>
                <a:lnTo>
                  <a:pt x="195145" y="102988"/>
                </a:lnTo>
                <a:lnTo>
                  <a:pt x="190996" y="104254"/>
                </a:lnTo>
                <a:lnTo>
                  <a:pt x="188178" y="95640"/>
                </a:lnTo>
                <a:lnTo>
                  <a:pt x="192231" y="94437"/>
                </a:lnTo>
                <a:close/>
                <a:moveTo>
                  <a:pt x="279796" y="96780"/>
                </a:moveTo>
                <a:lnTo>
                  <a:pt x="282583" y="100676"/>
                </a:lnTo>
                <a:cubicBezTo>
                  <a:pt x="280968" y="101911"/>
                  <a:pt x="279226" y="103178"/>
                  <a:pt x="277421" y="104508"/>
                </a:cubicBezTo>
                <a:lnTo>
                  <a:pt x="274603" y="100454"/>
                </a:lnTo>
                <a:lnTo>
                  <a:pt x="279796" y="96780"/>
                </a:lnTo>
                <a:close/>
                <a:moveTo>
                  <a:pt x="127975" y="101087"/>
                </a:moveTo>
                <a:lnTo>
                  <a:pt x="132725" y="101879"/>
                </a:lnTo>
                <a:lnTo>
                  <a:pt x="132250" y="104951"/>
                </a:lnTo>
                <a:lnTo>
                  <a:pt x="127595" y="104254"/>
                </a:lnTo>
                <a:lnTo>
                  <a:pt x="127975" y="101087"/>
                </a:lnTo>
                <a:close/>
                <a:moveTo>
                  <a:pt x="213291" y="96274"/>
                </a:moveTo>
                <a:lnTo>
                  <a:pt x="216046" y="103843"/>
                </a:lnTo>
                <a:lnTo>
                  <a:pt x="210884" y="105648"/>
                </a:lnTo>
                <a:cubicBezTo>
                  <a:pt x="209907" y="102872"/>
                  <a:pt x="209023" y="100317"/>
                  <a:pt x="208234" y="98012"/>
                </a:cubicBezTo>
                <a:lnTo>
                  <a:pt x="208234" y="98012"/>
                </a:lnTo>
                <a:lnTo>
                  <a:pt x="213291" y="96274"/>
                </a:lnTo>
                <a:close/>
                <a:moveTo>
                  <a:pt x="237075" y="97351"/>
                </a:moveTo>
                <a:cubicBezTo>
                  <a:pt x="237138" y="98934"/>
                  <a:pt x="237233" y="100232"/>
                  <a:pt x="237328" y="101309"/>
                </a:cubicBezTo>
                <a:lnTo>
                  <a:pt x="226909" y="105743"/>
                </a:lnTo>
                <a:lnTo>
                  <a:pt x="226624" y="104888"/>
                </a:lnTo>
                <a:lnTo>
                  <a:pt x="225484" y="101467"/>
                </a:lnTo>
                <a:lnTo>
                  <a:pt x="237075" y="97351"/>
                </a:lnTo>
                <a:close/>
                <a:moveTo>
                  <a:pt x="253574" y="97287"/>
                </a:moveTo>
                <a:lnTo>
                  <a:pt x="254239" y="99219"/>
                </a:lnTo>
                <a:lnTo>
                  <a:pt x="240527" y="105743"/>
                </a:lnTo>
                <a:lnTo>
                  <a:pt x="239988" y="104128"/>
                </a:lnTo>
                <a:cubicBezTo>
                  <a:pt x="239988" y="104096"/>
                  <a:pt x="239988" y="104001"/>
                  <a:pt x="239925" y="103906"/>
                </a:cubicBezTo>
                <a:lnTo>
                  <a:pt x="253574" y="97287"/>
                </a:lnTo>
                <a:close/>
                <a:moveTo>
                  <a:pt x="133168" y="101943"/>
                </a:moveTo>
                <a:lnTo>
                  <a:pt x="139344" y="102988"/>
                </a:lnTo>
                <a:cubicBezTo>
                  <a:pt x="139154" y="104001"/>
                  <a:pt x="138996" y="104951"/>
                  <a:pt x="138806" y="105933"/>
                </a:cubicBezTo>
                <a:lnTo>
                  <a:pt x="132693" y="105014"/>
                </a:lnTo>
                <a:lnTo>
                  <a:pt x="133168" y="101943"/>
                </a:lnTo>
                <a:close/>
                <a:moveTo>
                  <a:pt x="173737" y="102354"/>
                </a:moveTo>
                <a:lnTo>
                  <a:pt x="180862" y="103368"/>
                </a:lnTo>
                <a:lnTo>
                  <a:pt x="180672" y="106123"/>
                </a:lnTo>
                <a:lnTo>
                  <a:pt x="173135" y="105236"/>
                </a:lnTo>
                <a:lnTo>
                  <a:pt x="173737" y="102354"/>
                </a:lnTo>
                <a:close/>
                <a:moveTo>
                  <a:pt x="141149" y="97794"/>
                </a:moveTo>
                <a:lnTo>
                  <a:pt x="144158" y="98206"/>
                </a:lnTo>
                <a:lnTo>
                  <a:pt x="142764" y="106503"/>
                </a:lnTo>
                <a:lnTo>
                  <a:pt x="139724" y="106059"/>
                </a:lnTo>
                <a:cubicBezTo>
                  <a:pt x="140199" y="103431"/>
                  <a:pt x="140674" y="100612"/>
                  <a:pt x="141149" y="97794"/>
                </a:cubicBezTo>
                <a:close/>
                <a:moveTo>
                  <a:pt x="181305" y="103399"/>
                </a:moveTo>
                <a:lnTo>
                  <a:pt x="185992" y="104064"/>
                </a:lnTo>
                <a:lnTo>
                  <a:pt x="185834" y="106693"/>
                </a:lnTo>
                <a:lnTo>
                  <a:pt x="181115" y="106186"/>
                </a:lnTo>
                <a:lnTo>
                  <a:pt x="181305" y="103399"/>
                </a:lnTo>
                <a:close/>
                <a:moveTo>
                  <a:pt x="112932" y="102513"/>
                </a:moveTo>
                <a:lnTo>
                  <a:pt x="116067" y="102988"/>
                </a:lnTo>
                <a:lnTo>
                  <a:pt x="115434" y="106756"/>
                </a:lnTo>
                <a:lnTo>
                  <a:pt x="110588" y="102766"/>
                </a:lnTo>
                <a:lnTo>
                  <a:pt x="112932" y="102513"/>
                </a:lnTo>
                <a:close/>
                <a:moveTo>
                  <a:pt x="144601" y="98269"/>
                </a:moveTo>
                <a:lnTo>
                  <a:pt x="146660" y="98554"/>
                </a:lnTo>
                <a:lnTo>
                  <a:pt x="145298" y="106915"/>
                </a:lnTo>
                <a:lnTo>
                  <a:pt x="143208" y="106598"/>
                </a:lnTo>
                <a:lnTo>
                  <a:pt x="144601" y="98269"/>
                </a:lnTo>
                <a:close/>
                <a:moveTo>
                  <a:pt x="204107" y="88895"/>
                </a:moveTo>
                <a:cubicBezTo>
                  <a:pt x="204994" y="91523"/>
                  <a:pt x="207211" y="97826"/>
                  <a:pt x="209998" y="105933"/>
                </a:cubicBezTo>
                <a:lnTo>
                  <a:pt x="206641" y="107136"/>
                </a:lnTo>
                <a:lnTo>
                  <a:pt x="202397" y="94215"/>
                </a:lnTo>
                <a:lnTo>
                  <a:pt x="204107" y="88895"/>
                </a:lnTo>
                <a:close/>
                <a:moveTo>
                  <a:pt x="147103" y="98617"/>
                </a:moveTo>
                <a:lnTo>
                  <a:pt x="148845" y="98871"/>
                </a:lnTo>
                <a:lnTo>
                  <a:pt x="147483" y="107263"/>
                </a:lnTo>
                <a:lnTo>
                  <a:pt x="145741" y="107010"/>
                </a:lnTo>
                <a:lnTo>
                  <a:pt x="147103" y="98617"/>
                </a:lnTo>
                <a:close/>
                <a:moveTo>
                  <a:pt x="186468" y="104159"/>
                </a:moveTo>
                <a:lnTo>
                  <a:pt x="190648" y="104729"/>
                </a:lnTo>
                <a:lnTo>
                  <a:pt x="191535" y="107390"/>
                </a:lnTo>
                <a:lnTo>
                  <a:pt x="191535" y="107390"/>
                </a:lnTo>
                <a:lnTo>
                  <a:pt x="186278" y="106756"/>
                </a:lnTo>
                <a:lnTo>
                  <a:pt x="186468" y="104159"/>
                </a:lnTo>
                <a:close/>
                <a:moveTo>
                  <a:pt x="198090" y="98079"/>
                </a:moveTo>
                <a:lnTo>
                  <a:pt x="199135" y="101436"/>
                </a:lnTo>
                <a:lnTo>
                  <a:pt x="197203" y="107516"/>
                </a:lnTo>
                <a:lnTo>
                  <a:pt x="196095" y="104286"/>
                </a:lnTo>
                <a:cubicBezTo>
                  <a:pt x="196728" y="102259"/>
                  <a:pt x="197425" y="100169"/>
                  <a:pt x="198090" y="98079"/>
                </a:cubicBezTo>
                <a:close/>
                <a:moveTo>
                  <a:pt x="274254" y="100707"/>
                </a:moveTo>
                <a:lnTo>
                  <a:pt x="277041" y="104761"/>
                </a:lnTo>
                <a:cubicBezTo>
                  <a:pt x="275679" y="105743"/>
                  <a:pt x="274286" y="106756"/>
                  <a:pt x="272892" y="107738"/>
                </a:cubicBezTo>
                <a:lnTo>
                  <a:pt x="269979" y="103748"/>
                </a:lnTo>
                <a:lnTo>
                  <a:pt x="274254" y="100707"/>
                </a:lnTo>
                <a:close/>
                <a:moveTo>
                  <a:pt x="149288" y="98934"/>
                </a:moveTo>
                <a:lnTo>
                  <a:pt x="152392" y="99346"/>
                </a:lnTo>
                <a:lnTo>
                  <a:pt x="151062" y="107801"/>
                </a:lnTo>
                <a:lnTo>
                  <a:pt x="147958" y="107326"/>
                </a:lnTo>
                <a:lnTo>
                  <a:pt x="149288" y="98934"/>
                </a:lnTo>
                <a:close/>
                <a:moveTo>
                  <a:pt x="152835" y="99409"/>
                </a:moveTo>
                <a:lnTo>
                  <a:pt x="156762" y="99979"/>
                </a:lnTo>
                <a:lnTo>
                  <a:pt x="155432" y="108435"/>
                </a:lnTo>
                <a:lnTo>
                  <a:pt x="151473" y="107833"/>
                </a:lnTo>
                <a:lnTo>
                  <a:pt x="152835" y="99409"/>
                </a:lnTo>
                <a:close/>
                <a:moveTo>
                  <a:pt x="237360" y="101784"/>
                </a:moveTo>
                <a:cubicBezTo>
                  <a:pt x="237518" y="103114"/>
                  <a:pt x="237645" y="104001"/>
                  <a:pt x="237708" y="104381"/>
                </a:cubicBezTo>
                <a:lnTo>
                  <a:pt x="227827" y="108466"/>
                </a:lnTo>
                <a:lnTo>
                  <a:pt x="227036" y="106154"/>
                </a:lnTo>
                <a:lnTo>
                  <a:pt x="237360" y="101784"/>
                </a:lnTo>
                <a:close/>
                <a:moveTo>
                  <a:pt x="254398" y="99662"/>
                </a:moveTo>
                <a:lnTo>
                  <a:pt x="255538" y="102893"/>
                </a:lnTo>
                <a:lnTo>
                  <a:pt x="241603" y="108815"/>
                </a:lnTo>
                <a:lnTo>
                  <a:pt x="240685" y="106186"/>
                </a:lnTo>
                <a:lnTo>
                  <a:pt x="254398" y="99662"/>
                </a:lnTo>
                <a:close/>
                <a:moveTo>
                  <a:pt x="157237" y="100042"/>
                </a:moveTo>
                <a:lnTo>
                  <a:pt x="160594" y="100517"/>
                </a:lnTo>
                <a:lnTo>
                  <a:pt x="159359" y="109036"/>
                </a:lnTo>
                <a:lnTo>
                  <a:pt x="155907" y="108530"/>
                </a:lnTo>
                <a:lnTo>
                  <a:pt x="157237" y="100042"/>
                </a:lnTo>
                <a:close/>
                <a:moveTo>
                  <a:pt x="127500" y="104729"/>
                </a:moveTo>
                <a:lnTo>
                  <a:pt x="133295" y="105584"/>
                </a:lnTo>
                <a:lnTo>
                  <a:pt x="132693" y="109068"/>
                </a:lnTo>
                <a:lnTo>
                  <a:pt x="127088" y="107991"/>
                </a:lnTo>
                <a:lnTo>
                  <a:pt x="127500" y="104729"/>
                </a:lnTo>
                <a:close/>
                <a:moveTo>
                  <a:pt x="161037" y="100581"/>
                </a:moveTo>
                <a:lnTo>
                  <a:pt x="163444" y="100897"/>
                </a:lnTo>
                <a:lnTo>
                  <a:pt x="162304" y="109480"/>
                </a:lnTo>
                <a:lnTo>
                  <a:pt x="159802" y="109100"/>
                </a:lnTo>
                <a:lnTo>
                  <a:pt x="161037" y="100581"/>
                </a:lnTo>
                <a:close/>
                <a:moveTo>
                  <a:pt x="225009" y="101594"/>
                </a:moveTo>
                <a:lnTo>
                  <a:pt x="226086" y="104793"/>
                </a:lnTo>
                <a:lnTo>
                  <a:pt x="212278" y="109543"/>
                </a:lnTo>
                <a:cubicBezTo>
                  <a:pt x="212246" y="109543"/>
                  <a:pt x="212246" y="109543"/>
                  <a:pt x="212214" y="109575"/>
                </a:cubicBezTo>
                <a:lnTo>
                  <a:pt x="212214" y="109543"/>
                </a:lnTo>
                <a:cubicBezTo>
                  <a:pt x="211866" y="108530"/>
                  <a:pt x="211518" y="107485"/>
                  <a:pt x="211169" y="106503"/>
                </a:cubicBezTo>
                <a:lnTo>
                  <a:pt x="225009" y="101594"/>
                </a:lnTo>
                <a:close/>
                <a:moveTo>
                  <a:pt x="255664" y="103336"/>
                </a:moveTo>
                <a:lnTo>
                  <a:pt x="257058" y="107326"/>
                </a:lnTo>
                <a:lnTo>
                  <a:pt x="251136" y="109796"/>
                </a:lnTo>
                <a:lnTo>
                  <a:pt x="249806" y="105964"/>
                </a:lnTo>
                <a:cubicBezTo>
                  <a:pt x="249774" y="105933"/>
                  <a:pt x="249742" y="105901"/>
                  <a:pt x="249711" y="105869"/>
                </a:cubicBezTo>
                <a:lnTo>
                  <a:pt x="255664" y="103336"/>
                </a:lnTo>
                <a:close/>
                <a:moveTo>
                  <a:pt x="133770" y="105648"/>
                </a:moveTo>
                <a:lnTo>
                  <a:pt x="138742" y="106408"/>
                </a:lnTo>
                <a:cubicBezTo>
                  <a:pt x="138521" y="107675"/>
                  <a:pt x="138331" y="108910"/>
                  <a:pt x="138109" y="110113"/>
                </a:cubicBezTo>
                <a:lnTo>
                  <a:pt x="133137" y="109131"/>
                </a:lnTo>
                <a:lnTo>
                  <a:pt x="133770" y="105648"/>
                </a:lnTo>
                <a:close/>
                <a:moveTo>
                  <a:pt x="202144" y="94975"/>
                </a:moveTo>
                <a:lnTo>
                  <a:pt x="206197" y="107295"/>
                </a:lnTo>
                <a:lnTo>
                  <a:pt x="198090" y="110145"/>
                </a:lnTo>
                <a:lnTo>
                  <a:pt x="197678" y="108973"/>
                </a:lnTo>
                <a:lnTo>
                  <a:pt x="202144" y="94975"/>
                </a:lnTo>
                <a:close/>
                <a:moveTo>
                  <a:pt x="163856" y="100992"/>
                </a:moveTo>
                <a:lnTo>
                  <a:pt x="169018" y="101721"/>
                </a:lnTo>
                <a:lnTo>
                  <a:pt x="167466" y="110176"/>
                </a:lnTo>
                <a:lnTo>
                  <a:pt x="162747" y="109575"/>
                </a:lnTo>
                <a:lnTo>
                  <a:pt x="163856" y="100992"/>
                </a:lnTo>
                <a:close/>
                <a:moveTo>
                  <a:pt x="197457" y="109701"/>
                </a:moveTo>
                <a:lnTo>
                  <a:pt x="197647" y="110303"/>
                </a:lnTo>
                <a:lnTo>
                  <a:pt x="197203" y="110461"/>
                </a:lnTo>
                <a:lnTo>
                  <a:pt x="197457" y="109701"/>
                </a:lnTo>
                <a:close/>
                <a:moveTo>
                  <a:pt x="237803" y="104856"/>
                </a:moveTo>
                <a:lnTo>
                  <a:pt x="238436" y="106693"/>
                </a:lnTo>
                <a:lnTo>
                  <a:pt x="228524" y="110651"/>
                </a:lnTo>
                <a:lnTo>
                  <a:pt x="227954" y="108910"/>
                </a:lnTo>
                <a:lnTo>
                  <a:pt x="237803" y="104856"/>
                </a:lnTo>
                <a:close/>
                <a:moveTo>
                  <a:pt x="169461" y="101753"/>
                </a:moveTo>
                <a:lnTo>
                  <a:pt x="173262" y="102291"/>
                </a:lnTo>
                <a:lnTo>
                  <a:pt x="171551" y="110715"/>
                </a:lnTo>
                <a:lnTo>
                  <a:pt x="167941" y="110240"/>
                </a:lnTo>
                <a:lnTo>
                  <a:pt x="169461" y="101753"/>
                </a:lnTo>
                <a:close/>
                <a:moveTo>
                  <a:pt x="116511" y="103051"/>
                </a:moveTo>
                <a:lnTo>
                  <a:pt x="127056" y="104634"/>
                </a:lnTo>
                <a:lnTo>
                  <a:pt x="126201" y="111348"/>
                </a:lnTo>
                <a:lnTo>
                  <a:pt x="117714" y="108656"/>
                </a:lnTo>
                <a:lnTo>
                  <a:pt x="115814" y="107073"/>
                </a:lnTo>
                <a:lnTo>
                  <a:pt x="116511" y="103051"/>
                </a:lnTo>
                <a:close/>
                <a:moveTo>
                  <a:pt x="60551" y="83828"/>
                </a:moveTo>
                <a:cubicBezTo>
                  <a:pt x="68785" y="92505"/>
                  <a:pt x="79521" y="103779"/>
                  <a:pt x="79711" y="103969"/>
                </a:cubicBezTo>
                <a:cubicBezTo>
                  <a:pt x="79901" y="104191"/>
                  <a:pt x="80186" y="104318"/>
                  <a:pt x="80503" y="104318"/>
                </a:cubicBezTo>
                <a:cubicBezTo>
                  <a:pt x="80534" y="104318"/>
                  <a:pt x="81991" y="104381"/>
                  <a:pt x="84145" y="104476"/>
                </a:cubicBezTo>
                <a:lnTo>
                  <a:pt x="83385" y="111380"/>
                </a:lnTo>
                <a:cubicBezTo>
                  <a:pt x="77051" y="109701"/>
                  <a:pt x="70559" y="108561"/>
                  <a:pt x="64035" y="107991"/>
                </a:cubicBezTo>
                <a:lnTo>
                  <a:pt x="59443" y="98332"/>
                </a:lnTo>
                <a:lnTo>
                  <a:pt x="60551" y="83828"/>
                </a:lnTo>
                <a:close/>
                <a:moveTo>
                  <a:pt x="195303" y="103399"/>
                </a:moveTo>
                <a:lnTo>
                  <a:pt x="195588" y="104286"/>
                </a:lnTo>
                <a:cubicBezTo>
                  <a:pt x="194796" y="106788"/>
                  <a:pt x="194005" y="109163"/>
                  <a:pt x="193308" y="111380"/>
                </a:cubicBezTo>
                <a:lnTo>
                  <a:pt x="191123" y="104698"/>
                </a:lnTo>
                <a:lnTo>
                  <a:pt x="195303" y="103399"/>
                </a:lnTo>
                <a:close/>
                <a:moveTo>
                  <a:pt x="195842" y="105014"/>
                </a:moveTo>
                <a:lnTo>
                  <a:pt x="196950" y="108276"/>
                </a:lnTo>
                <a:lnTo>
                  <a:pt x="196127" y="110841"/>
                </a:lnTo>
                <a:lnTo>
                  <a:pt x="193688" y="111697"/>
                </a:lnTo>
                <a:cubicBezTo>
                  <a:pt x="194353" y="109638"/>
                  <a:pt x="195082" y="107358"/>
                  <a:pt x="195842" y="105014"/>
                </a:cubicBezTo>
                <a:close/>
                <a:moveTo>
                  <a:pt x="173040" y="105711"/>
                </a:moveTo>
                <a:lnTo>
                  <a:pt x="180640" y="106566"/>
                </a:lnTo>
                <a:lnTo>
                  <a:pt x="180324" y="111855"/>
                </a:lnTo>
                <a:lnTo>
                  <a:pt x="172026" y="110778"/>
                </a:lnTo>
                <a:lnTo>
                  <a:pt x="173040" y="105711"/>
                </a:lnTo>
                <a:close/>
                <a:moveTo>
                  <a:pt x="181115" y="106630"/>
                </a:moveTo>
                <a:lnTo>
                  <a:pt x="185802" y="107168"/>
                </a:lnTo>
                <a:lnTo>
                  <a:pt x="185422" y="112520"/>
                </a:lnTo>
                <a:lnTo>
                  <a:pt x="180767" y="111918"/>
                </a:lnTo>
                <a:lnTo>
                  <a:pt x="181115" y="106630"/>
                </a:lnTo>
                <a:close/>
                <a:moveTo>
                  <a:pt x="186246" y="107231"/>
                </a:moveTo>
                <a:lnTo>
                  <a:pt x="191693" y="107865"/>
                </a:lnTo>
                <a:lnTo>
                  <a:pt x="193023" y="111950"/>
                </a:lnTo>
                <a:lnTo>
                  <a:pt x="189761" y="113090"/>
                </a:lnTo>
                <a:lnTo>
                  <a:pt x="185897" y="112583"/>
                </a:lnTo>
                <a:lnTo>
                  <a:pt x="186246" y="107231"/>
                </a:lnTo>
                <a:close/>
                <a:moveTo>
                  <a:pt x="249331" y="106028"/>
                </a:moveTo>
                <a:cubicBezTo>
                  <a:pt x="249331" y="106059"/>
                  <a:pt x="249331" y="106091"/>
                  <a:pt x="249331" y="106123"/>
                </a:cubicBezTo>
                <a:lnTo>
                  <a:pt x="250692" y="109955"/>
                </a:lnTo>
                <a:lnTo>
                  <a:pt x="243060" y="113122"/>
                </a:lnTo>
                <a:lnTo>
                  <a:pt x="241730" y="109258"/>
                </a:lnTo>
                <a:lnTo>
                  <a:pt x="249331" y="106028"/>
                </a:lnTo>
                <a:close/>
                <a:moveTo>
                  <a:pt x="277548" y="105489"/>
                </a:moveTo>
                <a:lnTo>
                  <a:pt x="280810" y="110176"/>
                </a:lnTo>
                <a:lnTo>
                  <a:pt x="276756" y="113533"/>
                </a:lnTo>
                <a:lnTo>
                  <a:pt x="273399" y="108498"/>
                </a:lnTo>
                <a:cubicBezTo>
                  <a:pt x="274793" y="107485"/>
                  <a:pt x="276154" y="106503"/>
                  <a:pt x="277548" y="105489"/>
                </a:cubicBezTo>
                <a:close/>
                <a:moveTo>
                  <a:pt x="162716" y="110018"/>
                </a:moveTo>
                <a:lnTo>
                  <a:pt x="171456" y="111158"/>
                </a:lnTo>
                <a:lnTo>
                  <a:pt x="170918" y="113882"/>
                </a:lnTo>
                <a:lnTo>
                  <a:pt x="162399" y="112425"/>
                </a:lnTo>
                <a:lnTo>
                  <a:pt x="162716" y="110018"/>
                </a:lnTo>
                <a:close/>
                <a:moveTo>
                  <a:pt x="127025" y="108435"/>
                </a:moveTo>
                <a:lnTo>
                  <a:pt x="132630" y="109511"/>
                </a:lnTo>
                <a:lnTo>
                  <a:pt x="131838" y="113913"/>
                </a:lnTo>
                <a:cubicBezTo>
                  <a:pt x="129780" y="112963"/>
                  <a:pt x="127848" y="112077"/>
                  <a:pt x="126645" y="111475"/>
                </a:cubicBezTo>
                <a:lnTo>
                  <a:pt x="127025" y="108435"/>
                </a:lnTo>
                <a:close/>
                <a:moveTo>
                  <a:pt x="238563" y="107105"/>
                </a:moveTo>
                <a:lnTo>
                  <a:pt x="239482" y="109733"/>
                </a:lnTo>
                <a:lnTo>
                  <a:pt x="229632" y="113913"/>
                </a:lnTo>
                <a:lnTo>
                  <a:pt x="228682" y="111063"/>
                </a:lnTo>
                <a:lnTo>
                  <a:pt x="238563" y="107105"/>
                </a:lnTo>
                <a:close/>
                <a:moveTo>
                  <a:pt x="226244" y="105236"/>
                </a:moveTo>
                <a:lnTo>
                  <a:pt x="227384" y="108625"/>
                </a:lnTo>
                <a:lnTo>
                  <a:pt x="213830" y="114198"/>
                </a:lnTo>
                <a:cubicBezTo>
                  <a:pt x="213323" y="112773"/>
                  <a:pt x="212848" y="111348"/>
                  <a:pt x="212373" y="109986"/>
                </a:cubicBezTo>
                <a:lnTo>
                  <a:pt x="212404" y="109986"/>
                </a:lnTo>
                <a:lnTo>
                  <a:pt x="226244" y="105236"/>
                </a:lnTo>
                <a:close/>
                <a:moveTo>
                  <a:pt x="171900" y="111190"/>
                </a:moveTo>
                <a:lnTo>
                  <a:pt x="180260" y="112298"/>
                </a:lnTo>
                <a:lnTo>
                  <a:pt x="180070" y="115402"/>
                </a:lnTo>
                <a:lnTo>
                  <a:pt x="171361" y="113945"/>
                </a:lnTo>
                <a:lnTo>
                  <a:pt x="171900" y="111190"/>
                </a:lnTo>
                <a:close/>
                <a:moveTo>
                  <a:pt x="210283" y="106820"/>
                </a:moveTo>
                <a:lnTo>
                  <a:pt x="211834" y="111222"/>
                </a:lnTo>
                <a:lnTo>
                  <a:pt x="199832" y="115402"/>
                </a:lnTo>
                <a:lnTo>
                  <a:pt x="198375" y="111031"/>
                </a:lnTo>
                <a:lnTo>
                  <a:pt x="210283" y="106820"/>
                </a:lnTo>
                <a:close/>
                <a:moveTo>
                  <a:pt x="133073" y="109575"/>
                </a:moveTo>
                <a:lnTo>
                  <a:pt x="138046" y="110525"/>
                </a:lnTo>
                <a:cubicBezTo>
                  <a:pt x="137697" y="112552"/>
                  <a:pt x="137380" y="114452"/>
                  <a:pt x="137095" y="116162"/>
                </a:cubicBezTo>
                <a:cubicBezTo>
                  <a:pt x="135544" y="115560"/>
                  <a:pt x="133897" y="114832"/>
                  <a:pt x="132282" y="114103"/>
                </a:cubicBezTo>
                <a:lnTo>
                  <a:pt x="132282" y="114072"/>
                </a:lnTo>
                <a:lnTo>
                  <a:pt x="133073" y="109575"/>
                </a:lnTo>
                <a:close/>
                <a:moveTo>
                  <a:pt x="227511" y="109068"/>
                </a:moveTo>
                <a:lnTo>
                  <a:pt x="228112" y="110778"/>
                </a:lnTo>
                <a:lnTo>
                  <a:pt x="214526" y="116194"/>
                </a:lnTo>
                <a:cubicBezTo>
                  <a:pt x="214336" y="115687"/>
                  <a:pt x="214146" y="115148"/>
                  <a:pt x="213988" y="114642"/>
                </a:cubicBezTo>
                <a:lnTo>
                  <a:pt x="227511" y="109068"/>
                </a:lnTo>
                <a:close/>
                <a:moveTo>
                  <a:pt x="265450" y="99156"/>
                </a:moveTo>
                <a:lnTo>
                  <a:pt x="272132" y="108276"/>
                </a:lnTo>
                <a:cubicBezTo>
                  <a:pt x="267730" y="111380"/>
                  <a:pt x="263518" y="114293"/>
                  <a:pt x="260636" y="116194"/>
                </a:cubicBezTo>
                <a:lnTo>
                  <a:pt x="257628" y="107580"/>
                </a:lnTo>
                <a:lnTo>
                  <a:pt x="257691" y="107580"/>
                </a:lnTo>
                <a:cubicBezTo>
                  <a:pt x="257786" y="107548"/>
                  <a:pt x="257850" y="107390"/>
                  <a:pt x="257818" y="107295"/>
                </a:cubicBezTo>
                <a:cubicBezTo>
                  <a:pt x="257772" y="107202"/>
                  <a:pt x="257691" y="107143"/>
                  <a:pt x="257602" y="107143"/>
                </a:cubicBezTo>
                <a:cubicBezTo>
                  <a:pt x="257569" y="107143"/>
                  <a:pt x="257535" y="107151"/>
                  <a:pt x="257501" y="107168"/>
                </a:cubicBezTo>
                <a:lnTo>
                  <a:pt x="256108" y="103178"/>
                </a:lnTo>
                <a:lnTo>
                  <a:pt x="265450" y="99156"/>
                </a:lnTo>
                <a:close/>
                <a:moveTo>
                  <a:pt x="155812" y="108973"/>
                </a:moveTo>
                <a:lnTo>
                  <a:pt x="159264" y="109480"/>
                </a:lnTo>
                <a:lnTo>
                  <a:pt x="158250" y="116605"/>
                </a:lnTo>
                <a:lnTo>
                  <a:pt x="154735" y="115718"/>
                </a:lnTo>
                <a:lnTo>
                  <a:pt x="155812" y="108973"/>
                </a:lnTo>
                <a:close/>
                <a:moveTo>
                  <a:pt x="162304" y="112868"/>
                </a:moveTo>
                <a:lnTo>
                  <a:pt x="170855" y="114325"/>
                </a:lnTo>
                <a:lnTo>
                  <a:pt x="170316" y="116890"/>
                </a:lnTo>
                <a:lnTo>
                  <a:pt x="162051" y="115243"/>
                </a:lnTo>
                <a:lnTo>
                  <a:pt x="162304" y="112868"/>
                </a:lnTo>
                <a:close/>
                <a:moveTo>
                  <a:pt x="159707" y="109543"/>
                </a:moveTo>
                <a:lnTo>
                  <a:pt x="162241" y="109955"/>
                </a:lnTo>
                <a:lnTo>
                  <a:pt x="161259" y="117397"/>
                </a:lnTo>
                <a:lnTo>
                  <a:pt x="158725" y="116732"/>
                </a:lnTo>
                <a:lnTo>
                  <a:pt x="159707" y="109543"/>
                </a:lnTo>
                <a:close/>
                <a:moveTo>
                  <a:pt x="139661" y="106503"/>
                </a:moveTo>
                <a:lnTo>
                  <a:pt x="142701" y="106946"/>
                </a:lnTo>
                <a:lnTo>
                  <a:pt x="140896" y="117650"/>
                </a:lnTo>
                <a:cubicBezTo>
                  <a:pt x="140167" y="117397"/>
                  <a:pt x="139122" y="117017"/>
                  <a:pt x="137951" y="116510"/>
                </a:cubicBezTo>
                <a:cubicBezTo>
                  <a:pt x="138426" y="113692"/>
                  <a:pt x="139027" y="110240"/>
                  <a:pt x="139661" y="106535"/>
                </a:cubicBezTo>
                <a:lnTo>
                  <a:pt x="139661" y="106503"/>
                </a:lnTo>
                <a:close/>
                <a:moveTo>
                  <a:pt x="281063" y="110556"/>
                </a:moveTo>
                <a:lnTo>
                  <a:pt x="283723" y="114388"/>
                </a:lnTo>
                <a:lnTo>
                  <a:pt x="279575" y="117840"/>
                </a:lnTo>
                <a:lnTo>
                  <a:pt x="277009" y="113913"/>
                </a:lnTo>
                <a:lnTo>
                  <a:pt x="281063" y="110556"/>
                </a:lnTo>
                <a:close/>
                <a:moveTo>
                  <a:pt x="239640" y="110176"/>
                </a:moveTo>
                <a:lnTo>
                  <a:pt x="240938" y="114008"/>
                </a:lnTo>
                <a:lnTo>
                  <a:pt x="231058" y="118125"/>
                </a:lnTo>
                <a:lnTo>
                  <a:pt x="229791" y="114357"/>
                </a:lnTo>
                <a:lnTo>
                  <a:pt x="239640" y="110176"/>
                </a:lnTo>
                <a:close/>
                <a:moveTo>
                  <a:pt x="143144" y="107010"/>
                </a:moveTo>
                <a:lnTo>
                  <a:pt x="145266" y="107326"/>
                </a:lnTo>
                <a:lnTo>
                  <a:pt x="143524" y="118189"/>
                </a:lnTo>
                <a:cubicBezTo>
                  <a:pt x="142701" y="118062"/>
                  <a:pt x="142131" y="117967"/>
                  <a:pt x="141909" y="117935"/>
                </a:cubicBezTo>
                <a:cubicBezTo>
                  <a:pt x="141719" y="117904"/>
                  <a:pt x="141529" y="117872"/>
                  <a:pt x="141339" y="117809"/>
                </a:cubicBezTo>
                <a:lnTo>
                  <a:pt x="143144" y="107010"/>
                </a:lnTo>
                <a:close/>
                <a:moveTo>
                  <a:pt x="145709" y="107421"/>
                </a:moveTo>
                <a:lnTo>
                  <a:pt x="147451" y="107675"/>
                </a:lnTo>
                <a:lnTo>
                  <a:pt x="145709" y="118600"/>
                </a:lnTo>
                <a:lnTo>
                  <a:pt x="143999" y="118252"/>
                </a:lnTo>
                <a:lnTo>
                  <a:pt x="145709" y="107421"/>
                </a:lnTo>
                <a:close/>
                <a:moveTo>
                  <a:pt x="171266" y="114388"/>
                </a:moveTo>
                <a:lnTo>
                  <a:pt x="180039" y="115877"/>
                </a:lnTo>
                <a:lnTo>
                  <a:pt x="179849" y="118759"/>
                </a:lnTo>
                <a:lnTo>
                  <a:pt x="170760" y="116954"/>
                </a:lnTo>
                <a:lnTo>
                  <a:pt x="171266" y="114388"/>
                </a:lnTo>
                <a:close/>
                <a:moveTo>
                  <a:pt x="147895" y="107738"/>
                </a:moveTo>
                <a:lnTo>
                  <a:pt x="150998" y="108213"/>
                </a:lnTo>
                <a:lnTo>
                  <a:pt x="149193" y="119297"/>
                </a:lnTo>
                <a:lnTo>
                  <a:pt x="146121" y="118727"/>
                </a:lnTo>
                <a:lnTo>
                  <a:pt x="147895" y="107738"/>
                </a:lnTo>
                <a:close/>
                <a:moveTo>
                  <a:pt x="211993" y="111665"/>
                </a:moveTo>
                <a:cubicBezTo>
                  <a:pt x="212309" y="112615"/>
                  <a:pt x="212658" y="113565"/>
                  <a:pt x="212975" y="114547"/>
                </a:cubicBezTo>
                <a:lnTo>
                  <a:pt x="201162" y="119424"/>
                </a:lnTo>
                <a:lnTo>
                  <a:pt x="199990" y="115845"/>
                </a:lnTo>
                <a:lnTo>
                  <a:pt x="211993" y="111665"/>
                </a:lnTo>
                <a:close/>
                <a:moveTo>
                  <a:pt x="257216" y="107770"/>
                </a:moveTo>
                <a:lnTo>
                  <a:pt x="260225" y="116479"/>
                </a:lnTo>
                <a:cubicBezTo>
                  <a:pt x="259148" y="117239"/>
                  <a:pt x="258040" y="117904"/>
                  <a:pt x="256900" y="118537"/>
                </a:cubicBezTo>
                <a:cubicBezTo>
                  <a:pt x="256836" y="118537"/>
                  <a:pt x="255949" y="118885"/>
                  <a:pt x="254461" y="119455"/>
                </a:cubicBezTo>
                <a:lnTo>
                  <a:pt x="251262" y="110240"/>
                </a:lnTo>
                <a:lnTo>
                  <a:pt x="257216" y="107770"/>
                </a:lnTo>
                <a:close/>
                <a:moveTo>
                  <a:pt x="228239" y="111222"/>
                </a:moveTo>
                <a:lnTo>
                  <a:pt x="229221" y="114103"/>
                </a:lnTo>
                <a:lnTo>
                  <a:pt x="221303" y="117460"/>
                </a:lnTo>
                <a:lnTo>
                  <a:pt x="215698" y="119709"/>
                </a:lnTo>
                <a:cubicBezTo>
                  <a:pt x="215381" y="118664"/>
                  <a:pt x="215033" y="117650"/>
                  <a:pt x="214685" y="116637"/>
                </a:cubicBezTo>
                <a:lnTo>
                  <a:pt x="214653" y="116637"/>
                </a:lnTo>
                <a:lnTo>
                  <a:pt x="228239" y="111222"/>
                </a:lnTo>
                <a:close/>
                <a:moveTo>
                  <a:pt x="151473" y="108276"/>
                </a:moveTo>
                <a:lnTo>
                  <a:pt x="155432" y="108878"/>
                </a:lnTo>
                <a:lnTo>
                  <a:pt x="153627" y="120184"/>
                </a:lnTo>
                <a:cubicBezTo>
                  <a:pt x="152233" y="119899"/>
                  <a:pt x="150903" y="119645"/>
                  <a:pt x="149668" y="119392"/>
                </a:cubicBezTo>
                <a:lnTo>
                  <a:pt x="151473" y="108276"/>
                </a:lnTo>
                <a:close/>
                <a:moveTo>
                  <a:pt x="213133" y="114990"/>
                </a:moveTo>
                <a:cubicBezTo>
                  <a:pt x="213323" y="115497"/>
                  <a:pt x="213481" y="116004"/>
                  <a:pt x="213671" y="116542"/>
                </a:cubicBezTo>
                <a:lnTo>
                  <a:pt x="201795" y="121292"/>
                </a:lnTo>
                <a:lnTo>
                  <a:pt x="201320" y="119867"/>
                </a:lnTo>
                <a:lnTo>
                  <a:pt x="213133" y="114990"/>
                </a:lnTo>
                <a:close/>
                <a:moveTo>
                  <a:pt x="180735" y="112393"/>
                </a:moveTo>
                <a:lnTo>
                  <a:pt x="189286" y="113502"/>
                </a:lnTo>
                <a:lnTo>
                  <a:pt x="180165" y="121387"/>
                </a:lnTo>
                <a:lnTo>
                  <a:pt x="180735" y="112393"/>
                </a:lnTo>
                <a:close/>
                <a:moveTo>
                  <a:pt x="229347" y="114547"/>
                </a:moveTo>
                <a:lnTo>
                  <a:pt x="230614" y="118315"/>
                </a:lnTo>
                <a:lnTo>
                  <a:pt x="222919" y="121514"/>
                </a:lnTo>
                <a:lnTo>
                  <a:pt x="221684" y="117809"/>
                </a:lnTo>
                <a:lnTo>
                  <a:pt x="229347" y="114547"/>
                </a:lnTo>
                <a:close/>
                <a:moveTo>
                  <a:pt x="154703" y="116130"/>
                </a:moveTo>
                <a:lnTo>
                  <a:pt x="161259" y="117809"/>
                </a:lnTo>
                <a:lnTo>
                  <a:pt x="160752" y="121704"/>
                </a:lnTo>
                <a:cubicBezTo>
                  <a:pt x="158504" y="121229"/>
                  <a:pt x="156224" y="120754"/>
                  <a:pt x="154038" y="120279"/>
                </a:cubicBezTo>
                <a:lnTo>
                  <a:pt x="154703" y="116130"/>
                </a:lnTo>
                <a:close/>
                <a:moveTo>
                  <a:pt x="250851" y="110398"/>
                </a:moveTo>
                <a:lnTo>
                  <a:pt x="254049" y="119582"/>
                </a:lnTo>
                <a:lnTo>
                  <a:pt x="246290" y="122496"/>
                </a:lnTo>
                <a:lnTo>
                  <a:pt x="243218" y="113565"/>
                </a:lnTo>
                <a:lnTo>
                  <a:pt x="250851" y="110398"/>
                </a:lnTo>
                <a:close/>
                <a:moveTo>
                  <a:pt x="197932" y="111158"/>
                </a:moveTo>
                <a:lnTo>
                  <a:pt x="200750" y="119582"/>
                </a:lnTo>
                <a:lnTo>
                  <a:pt x="193340" y="122622"/>
                </a:lnTo>
                <a:lnTo>
                  <a:pt x="196855" y="111570"/>
                </a:lnTo>
                <a:lnTo>
                  <a:pt x="197932" y="111158"/>
                </a:lnTo>
                <a:close/>
                <a:moveTo>
                  <a:pt x="85063" y="104508"/>
                </a:moveTo>
                <a:cubicBezTo>
                  <a:pt x="90542" y="104793"/>
                  <a:pt x="99409" y="105331"/>
                  <a:pt x="103083" y="106091"/>
                </a:cubicBezTo>
                <a:lnTo>
                  <a:pt x="102766" y="122939"/>
                </a:lnTo>
                <a:lnTo>
                  <a:pt x="94691" y="115022"/>
                </a:lnTo>
                <a:cubicBezTo>
                  <a:pt x="94564" y="114895"/>
                  <a:pt x="94437" y="114800"/>
                  <a:pt x="94311" y="114768"/>
                </a:cubicBezTo>
                <a:cubicBezTo>
                  <a:pt x="94216" y="114737"/>
                  <a:pt x="90289" y="113217"/>
                  <a:pt x="84271" y="111602"/>
                </a:cubicBezTo>
                <a:lnTo>
                  <a:pt x="85063" y="104508"/>
                </a:lnTo>
                <a:close/>
                <a:moveTo>
                  <a:pt x="104160" y="98617"/>
                </a:moveTo>
                <a:lnTo>
                  <a:pt x="117239" y="109416"/>
                </a:lnTo>
                <a:cubicBezTo>
                  <a:pt x="117271" y="109448"/>
                  <a:pt x="117334" y="109480"/>
                  <a:pt x="117366" y="109480"/>
                </a:cubicBezTo>
                <a:lnTo>
                  <a:pt x="126265" y="112298"/>
                </a:lnTo>
                <a:cubicBezTo>
                  <a:pt x="126835" y="112552"/>
                  <a:pt x="132503" y="115243"/>
                  <a:pt x="136937" y="117080"/>
                </a:cubicBezTo>
                <a:cubicBezTo>
                  <a:pt x="136430" y="119867"/>
                  <a:pt x="136082" y="122052"/>
                  <a:pt x="135860" y="123351"/>
                </a:cubicBezTo>
                <a:cubicBezTo>
                  <a:pt x="134974" y="122907"/>
                  <a:pt x="134182" y="122274"/>
                  <a:pt x="133549" y="121514"/>
                </a:cubicBezTo>
                <a:cubicBezTo>
                  <a:pt x="129083" y="115687"/>
                  <a:pt x="124966" y="114388"/>
                  <a:pt x="120976" y="113122"/>
                </a:cubicBezTo>
                <a:cubicBezTo>
                  <a:pt x="120026" y="112805"/>
                  <a:pt x="119012" y="112488"/>
                  <a:pt x="118031" y="112140"/>
                </a:cubicBezTo>
                <a:cubicBezTo>
                  <a:pt x="115782" y="111253"/>
                  <a:pt x="113724" y="109701"/>
                  <a:pt x="111729" y="108213"/>
                </a:cubicBezTo>
                <a:cubicBezTo>
                  <a:pt x="109417" y="106471"/>
                  <a:pt x="107041" y="104666"/>
                  <a:pt x="104318" y="103969"/>
                </a:cubicBezTo>
                <a:lnTo>
                  <a:pt x="104065" y="103906"/>
                </a:lnTo>
                <a:lnTo>
                  <a:pt x="104160" y="98617"/>
                </a:lnTo>
                <a:close/>
                <a:moveTo>
                  <a:pt x="162019" y="115655"/>
                </a:moveTo>
                <a:lnTo>
                  <a:pt x="170253" y="117302"/>
                </a:lnTo>
                <a:lnTo>
                  <a:pt x="169018" y="123446"/>
                </a:lnTo>
                <a:lnTo>
                  <a:pt x="161227" y="121799"/>
                </a:lnTo>
                <a:lnTo>
                  <a:pt x="162019" y="115655"/>
                </a:lnTo>
                <a:close/>
                <a:moveTo>
                  <a:pt x="221240" y="117999"/>
                </a:moveTo>
                <a:lnTo>
                  <a:pt x="222507" y="121704"/>
                </a:lnTo>
                <a:lnTo>
                  <a:pt x="217187" y="123921"/>
                </a:lnTo>
                <a:cubicBezTo>
                  <a:pt x="216743" y="122654"/>
                  <a:pt x="216300" y="121387"/>
                  <a:pt x="215888" y="120152"/>
                </a:cubicBezTo>
                <a:lnTo>
                  <a:pt x="221240" y="117999"/>
                </a:lnTo>
                <a:close/>
                <a:moveTo>
                  <a:pt x="195778" y="111950"/>
                </a:moveTo>
                <a:lnTo>
                  <a:pt x="192200" y="123097"/>
                </a:lnTo>
                <a:lnTo>
                  <a:pt x="189634" y="124174"/>
                </a:lnTo>
                <a:lnTo>
                  <a:pt x="189888" y="123287"/>
                </a:lnTo>
                <a:cubicBezTo>
                  <a:pt x="189951" y="123129"/>
                  <a:pt x="191376" y="118854"/>
                  <a:pt x="193340" y="112805"/>
                </a:cubicBezTo>
                <a:lnTo>
                  <a:pt x="195778" y="111950"/>
                </a:lnTo>
                <a:close/>
                <a:moveTo>
                  <a:pt x="272639" y="109005"/>
                </a:moveTo>
                <a:lnTo>
                  <a:pt x="276028" y="114135"/>
                </a:lnTo>
                <a:lnTo>
                  <a:pt x="263297" y="124712"/>
                </a:lnTo>
                <a:lnTo>
                  <a:pt x="260922" y="117112"/>
                </a:lnTo>
                <a:cubicBezTo>
                  <a:pt x="263867" y="115148"/>
                  <a:pt x="268174" y="112172"/>
                  <a:pt x="272639" y="109005"/>
                </a:cubicBezTo>
                <a:close/>
                <a:moveTo>
                  <a:pt x="213798" y="116954"/>
                </a:moveTo>
                <a:cubicBezTo>
                  <a:pt x="214146" y="117967"/>
                  <a:pt x="214495" y="119012"/>
                  <a:pt x="214875" y="120057"/>
                </a:cubicBezTo>
                <a:lnTo>
                  <a:pt x="202935" y="124839"/>
                </a:lnTo>
                <a:lnTo>
                  <a:pt x="201922" y="121704"/>
                </a:lnTo>
                <a:lnTo>
                  <a:pt x="213798" y="116954"/>
                </a:lnTo>
                <a:close/>
                <a:moveTo>
                  <a:pt x="200877" y="120025"/>
                </a:moveTo>
                <a:lnTo>
                  <a:pt x="201352" y="121451"/>
                </a:lnTo>
                <a:lnTo>
                  <a:pt x="192611" y="124934"/>
                </a:lnTo>
                <a:lnTo>
                  <a:pt x="193150" y="123192"/>
                </a:lnTo>
                <a:lnTo>
                  <a:pt x="200877" y="120025"/>
                </a:lnTo>
                <a:close/>
                <a:moveTo>
                  <a:pt x="170728" y="117397"/>
                </a:moveTo>
                <a:lnTo>
                  <a:pt x="179880" y="119202"/>
                </a:lnTo>
                <a:lnTo>
                  <a:pt x="179722" y="121767"/>
                </a:lnTo>
                <a:lnTo>
                  <a:pt x="175985" y="124997"/>
                </a:lnTo>
                <a:lnTo>
                  <a:pt x="169398" y="123572"/>
                </a:lnTo>
                <a:lnTo>
                  <a:pt x="170728" y="117397"/>
                </a:lnTo>
                <a:close/>
                <a:moveTo>
                  <a:pt x="192041" y="123667"/>
                </a:moveTo>
                <a:lnTo>
                  <a:pt x="191503" y="125378"/>
                </a:lnTo>
                <a:lnTo>
                  <a:pt x="188938" y="126391"/>
                </a:lnTo>
                <a:lnTo>
                  <a:pt x="189444" y="124744"/>
                </a:lnTo>
                <a:lnTo>
                  <a:pt x="192041" y="123667"/>
                </a:lnTo>
                <a:close/>
                <a:moveTo>
                  <a:pt x="241097" y="114452"/>
                </a:moveTo>
                <a:lnTo>
                  <a:pt x="244137" y="123351"/>
                </a:lnTo>
                <a:lnTo>
                  <a:pt x="234098" y="127151"/>
                </a:lnTo>
                <a:lnTo>
                  <a:pt x="231216" y="118569"/>
                </a:lnTo>
                <a:lnTo>
                  <a:pt x="241097" y="114452"/>
                </a:lnTo>
                <a:close/>
                <a:moveTo>
                  <a:pt x="260510" y="117365"/>
                </a:moveTo>
                <a:lnTo>
                  <a:pt x="262885" y="124966"/>
                </a:lnTo>
                <a:lnTo>
                  <a:pt x="257216" y="127309"/>
                </a:lnTo>
                <a:lnTo>
                  <a:pt x="254778" y="120310"/>
                </a:lnTo>
                <a:cubicBezTo>
                  <a:pt x="256234" y="119740"/>
                  <a:pt x="257121" y="119424"/>
                  <a:pt x="257185" y="119392"/>
                </a:cubicBezTo>
                <a:cubicBezTo>
                  <a:pt x="258325" y="118790"/>
                  <a:pt x="259465" y="118125"/>
                  <a:pt x="260510" y="117365"/>
                </a:cubicBezTo>
                <a:close/>
                <a:moveTo>
                  <a:pt x="192833" y="112963"/>
                </a:moveTo>
                <a:cubicBezTo>
                  <a:pt x="190933" y="118822"/>
                  <a:pt x="189571" y="122971"/>
                  <a:pt x="189539" y="123097"/>
                </a:cubicBezTo>
                <a:lnTo>
                  <a:pt x="189128" y="124332"/>
                </a:lnTo>
                <a:lnTo>
                  <a:pt x="179722" y="128228"/>
                </a:lnTo>
                <a:cubicBezTo>
                  <a:pt x="178899" y="127183"/>
                  <a:pt x="177949" y="126233"/>
                  <a:pt x="176935" y="125409"/>
                </a:cubicBezTo>
                <a:lnTo>
                  <a:pt x="179944" y="122812"/>
                </a:lnTo>
                <a:cubicBezTo>
                  <a:pt x="180039" y="122781"/>
                  <a:pt x="180102" y="122717"/>
                  <a:pt x="180134" y="122622"/>
                </a:cubicBezTo>
                <a:lnTo>
                  <a:pt x="190204" y="113882"/>
                </a:lnTo>
                <a:lnTo>
                  <a:pt x="192833" y="112963"/>
                </a:lnTo>
                <a:close/>
                <a:moveTo>
                  <a:pt x="215096" y="120437"/>
                </a:moveTo>
                <a:cubicBezTo>
                  <a:pt x="215508" y="121672"/>
                  <a:pt x="215951" y="122939"/>
                  <a:pt x="216395" y="124206"/>
                </a:cubicBezTo>
                <a:lnTo>
                  <a:pt x="204456" y="129178"/>
                </a:lnTo>
                <a:lnTo>
                  <a:pt x="203157" y="125219"/>
                </a:lnTo>
                <a:lnTo>
                  <a:pt x="215096" y="120437"/>
                </a:lnTo>
                <a:close/>
                <a:moveTo>
                  <a:pt x="276281" y="114515"/>
                </a:moveTo>
                <a:lnTo>
                  <a:pt x="278878" y="118410"/>
                </a:lnTo>
                <a:lnTo>
                  <a:pt x="265007" y="129399"/>
                </a:lnTo>
                <a:lnTo>
                  <a:pt x="263423" y="125187"/>
                </a:lnTo>
                <a:lnTo>
                  <a:pt x="276281" y="114515"/>
                </a:lnTo>
                <a:close/>
                <a:moveTo>
                  <a:pt x="201510" y="121894"/>
                </a:moveTo>
                <a:lnTo>
                  <a:pt x="202524" y="124997"/>
                </a:lnTo>
                <a:lnTo>
                  <a:pt x="191123" y="129589"/>
                </a:lnTo>
                <a:lnTo>
                  <a:pt x="192421" y="125504"/>
                </a:lnTo>
                <a:lnTo>
                  <a:pt x="201510" y="121894"/>
                </a:lnTo>
                <a:close/>
                <a:moveTo>
                  <a:pt x="188969" y="124902"/>
                </a:moveTo>
                <a:lnTo>
                  <a:pt x="188368" y="126644"/>
                </a:lnTo>
                <a:lnTo>
                  <a:pt x="180799" y="129653"/>
                </a:lnTo>
                <a:cubicBezTo>
                  <a:pt x="180514" y="129304"/>
                  <a:pt x="180260" y="128956"/>
                  <a:pt x="179975" y="128639"/>
                </a:cubicBezTo>
                <a:lnTo>
                  <a:pt x="188969" y="124902"/>
                </a:lnTo>
                <a:close/>
                <a:moveTo>
                  <a:pt x="137760" y="117492"/>
                </a:moveTo>
                <a:cubicBezTo>
                  <a:pt x="139629" y="118252"/>
                  <a:pt x="141149" y="118790"/>
                  <a:pt x="141814" y="118854"/>
                </a:cubicBezTo>
                <a:cubicBezTo>
                  <a:pt x="142923" y="118949"/>
                  <a:pt x="152075" y="120849"/>
                  <a:pt x="160594" y="122654"/>
                </a:cubicBezTo>
                <a:lnTo>
                  <a:pt x="159675" y="129938"/>
                </a:lnTo>
                <a:cubicBezTo>
                  <a:pt x="155337" y="128608"/>
                  <a:pt x="151188" y="127689"/>
                  <a:pt x="147388" y="126834"/>
                </a:cubicBezTo>
                <a:cubicBezTo>
                  <a:pt x="143049" y="125884"/>
                  <a:pt x="139312" y="125061"/>
                  <a:pt x="136684" y="123826"/>
                </a:cubicBezTo>
                <a:cubicBezTo>
                  <a:pt x="136874" y="122622"/>
                  <a:pt x="137285" y="120374"/>
                  <a:pt x="137760" y="117492"/>
                </a:cubicBezTo>
                <a:close/>
                <a:moveTo>
                  <a:pt x="230773" y="118759"/>
                </a:moveTo>
                <a:lnTo>
                  <a:pt x="233654" y="127309"/>
                </a:lnTo>
                <a:lnTo>
                  <a:pt x="225896" y="130286"/>
                </a:lnTo>
                <a:lnTo>
                  <a:pt x="223077" y="121989"/>
                </a:lnTo>
                <a:lnTo>
                  <a:pt x="230773" y="118759"/>
                </a:lnTo>
                <a:close/>
                <a:moveTo>
                  <a:pt x="254334" y="120469"/>
                </a:moveTo>
                <a:lnTo>
                  <a:pt x="256773" y="127468"/>
                </a:lnTo>
                <a:lnTo>
                  <a:pt x="249077" y="130603"/>
                </a:lnTo>
                <a:lnTo>
                  <a:pt x="246607" y="123382"/>
                </a:lnTo>
                <a:lnTo>
                  <a:pt x="254334" y="120469"/>
                </a:lnTo>
                <a:close/>
                <a:moveTo>
                  <a:pt x="191313" y="125948"/>
                </a:moveTo>
                <a:lnTo>
                  <a:pt x="190014" y="130064"/>
                </a:lnTo>
                <a:lnTo>
                  <a:pt x="187418" y="131078"/>
                </a:lnTo>
                <a:lnTo>
                  <a:pt x="188748" y="126961"/>
                </a:lnTo>
                <a:lnTo>
                  <a:pt x="191313" y="125948"/>
                </a:lnTo>
                <a:close/>
                <a:moveTo>
                  <a:pt x="263043" y="125409"/>
                </a:moveTo>
                <a:lnTo>
                  <a:pt x="264627" y="129684"/>
                </a:lnTo>
                <a:lnTo>
                  <a:pt x="264500" y="129811"/>
                </a:lnTo>
                <a:lnTo>
                  <a:pt x="258863" y="132091"/>
                </a:lnTo>
                <a:lnTo>
                  <a:pt x="257375" y="127721"/>
                </a:lnTo>
                <a:lnTo>
                  <a:pt x="263043" y="125409"/>
                </a:lnTo>
                <a:close/>
                <a:moveTo>
                  <a:pt x="222697" y="122084"/>
                </a:moveTo>
                <a:lnTo>
                  <a:pt x="225515" y="130413"/>
                </a:lnTo>
                <a:lnTo>
                  <a:pt x="220195" y="132440"/>
                </a:lnTo>
                <a:cubicBezTo>
                  <a:pt x="219213" y="129748"/>
                  <a:pt x="218263" y="127024"/>
                  <a:pt x="217345" y="124332"/>
                </a:cubicBezTo>
                <a:lnTo>
                  <a:pt x="217377" y="124301"/>
                </a:lnTo>
                <a:lnTo>
                  <a:pt x="222697" y="122084"/>
                </a:lnTo>
                <a:close/>
                <a:moveTo>
                  <a:pt x="188241" y="127151"/>
                </a:moveTo>
                <a:lnTo>
                  <a:pt x="186943" y="131268"/>
                </a:lnTo>
                <a:lnTo>
                  <a:pt x="183269" y="132725"/>
                </a:lnTo>
                <a:cubicBezTo>
                  <a:pt x="182541" y="131743"/>
                  <a:pt x="181844" y="130825"/>
                  <a:pt x="181179" y="129969"/>
                </a:cubicBezTo>
                <a:lnTo>
                  <a:pt x="188241" y="127151"/>
                </a:lnTo>
                <a:close/>
                <a:moveTo>
                  <a:pt x="279100" y="118790"/>
                </a:moveTo>
                <a:lnTo>
                  <a:pt x="281918" y="123034"/>
                </a:lnTo>
                <a:lnTo>
                  <a:pt x="266242" y="132788"/>
                </a:lnTo>
                <a:lnTo>
                  <a:pt x="265165" y="129843"/>
                </a:lnTo>
                <a:lnTo>
                  <a:pt x="279100" y="118790"/>
                </a:lnTo>
                <a:close/>
                <a:moveTo>
                  <a:pt x="256931" y="127911"/>
                </a:moveTo>
                <a:lnTo>
                  <a:pt x="258451" y="132250"/>
                </a:lnTo>
                <a:lnTo>
                  <a:pt x="250724" y="135385"/>
                </a:lnTo>
                <a:lnTo>
                  <a:pt x="249236" y="131046"/>
                </a:lnTo>
                <a:lnTo>
                  <a:pt x="256931" y="127911"/>
                </a:lnTo>
                <a:close/>
                <a:moveTo>
                  <a:pt x="244454" y="124206"/>
                </a:moveTo>
                <a:lnTo>
                  <a:pt x="246955" y="131458"/>
                </a:lnTo>
                <a:lnTo>
                  <a:pt x="236885" y="135480"/>
                </a:lnTo>
                <a:lnTo>
                  <a:pt x="234383" y="128038"/>
                </a:lnTo>
                <a:lnTo>
                  <a:pt x="244454" y="124206"/>
                </a:lnTo>
                <a:close/>
                <a:moveTo>
                  <a:pt x="202682" y="125441"/>
                </a:moveTo>
                <a:lnTo>
                  <a:pt x="203981" y="129399"/>
                </a:lnTo>
                <a:lnTo>
                  <a:pt x="189223" y="135543"/>
                </a:lnTo>
                <a:lnTo>
                  <a:pt x="190996" y="130128"/>
                </a:lnTo>
                <a:lnTo>
                  <a:pt x="202682" y="125441"/>
                </a:lnTo>
                <a:close/>
                <a:moveTo>
                  <a:pt x="186753" y="131838"/>
                </a:moveTo>
                <a:lnTo>
                  <a:pt x="185486" y="135828"/>
                </a:lnTo>
                <a:cubicBezTo>
                  <a:pt x="184821" y="134878"/>
                  <a:pt x="184187" y="133960"/>
                  <a:pt x="183554" y="133105"/>
                </a:cubicBezTo>
                <a:lnTo>
                  <a:pt x="186753" y="131838"/>
                </a:lnTo>
                <a:close/>
                <a:moveTo>
                  <a:pt x="103970" y="106313"/>
                </a:moveTo>
                <a:cubicBezTo>
                  <a:pt x="106155" y="106946"/>
                  <a:pt x="108182" y="108466"/>
                  <a:pt x="110303" y="110081"/>
                </a:cubicBezTo>
                <a:cubicBezTo>
                  <a:pt x="112457" y="111697"/>
                  <a:pt x="114610" y="113343"/>
                  <a:pt x="117207" y="114293"/>
                </a:cubicBezTo>
                <a:cubicBezTo>
                  <a:pt x="118252" y="114705"/>
                  <a:pt x="119266" y="115022"/>
                  <a:pt x="120247" y="115338"/>
                </a:cubicBezTo>
                <a:cubicBezTo>
                  <a:pt x="124238" y="116605"/>
                  <a:pt x="127690" y="117714"/>
                  <a:pt x="131712" y="122939"/>
                </a:cubicBezTo>
                <a:cubicBezTo>
                  <a:pt x="132535" y="123984"/>
                  <a:pt x="133580" y="124807"/>
                  <a:pt x="134752" y="125409"/>
                </a:cubicBezTo>
                <a:lnTo>
                  <a:pt x="133739" y="130001"/>
                </a:lnTo>
                <a:lnTo>
                  <a:pt x="114959" y="127246"/>
                </a:lnTo>
                <a:cubicBezTo>
                  <a:pt x="114895" y="127246"/>
                  <a:pt x="114832" y="127246"/>
                  <a:pt x="114769" y="127278"/>
                </a:cubicBezTo>
                <a:cubicBezTo>
                  <a:pt x="114737" y="127341"/>
                  <a:pt x="114705" y="127373"/>
                  <a:pt x="114674" y="127436"/>
                </a:cubicBezTo>
                <a:lnTo>
                  <a:pt x="113502" y="136177"/>
                </a:lnTo>
                <a:lnTo>
                  <a:pt x="107485" y="135575"/>
                </a:lnTo>
                <a:lnTo>
                  <a:pt x="104286" y="124617"/>
                </a:lnTo>
                <a:cubicBezTo>
                  <a:pt x="104223" y="124427"/>
                  <a:pt x="104128" y="124269"/>
                  <a:pt x="103970" y="124111"/>
                </a:cubicBezTo>
                <a:lnTo>
                  <a:pt x="103653" y="123794"/>
                </a:lnTo>
                <a:lnTo>
                  <a:pt x="103970" y="106313"/>
                </a:lnTo>
                <a:close/>
                <a:moveTo>
                  <a:pt x="216521" y="124649"/>
                </a:moveTo>
                <a:cubicBezTo>
                  <a:pt x="217472" y="127341"/>
                  <a:pt x="218422" y="130064"/>
                  <a:pt x="219340" y="132756"/>
                </a:cubicBezTo>
                <a:cubicBezTo>
                  <a:pt x="215065" y="134403"/>
                  <a:pt x="210916" y="136018"/>
                  <a:pt x="207211" y="137475"/>
                </a:cubicBezTo>
                <a:lnTo>
                  <a:pt x="204614" y="129621"/>
                </a:lnTo>
                <a:lnTo>
                  <a:pt x="216521" y="124649"/>
                </a:lnTo>
                <a:close/>
                <a:moveTo>
                  <a:pt x="115085" y="127721"/>
                </a:moveTo>
                <a:lnTo>
                  <a:pt x="133644" y="130445"/>
                </a:lnTo>
                <a:lnTo>
                  <a:pt x="131997" y="138077"/>
                </a:lnTo>
                <a:lnTo>
                  <a:pt x="113945" y="136240"/>
                </a:lnTo>
                <a:lnTo>
                  <a:pt x="115085" y="127721"/>
                </a:lnTo>
                <a:close/>
                <a:moveTo>
                  <a:pt x="264785" y="130128"/>
                </a:moveTo>
                <a:lnTo>
                  <a:pt x="267002" y="136145"/>
                </a:lnTo>
                <a:cubicBezTo>
                  <a:pt x="267002" y="136145"/>
                  <a:pt x="267034" y="136177"/>
                  <a:pt x="267034" y="136177"/>
                </a:cubicBezTo>
                <a:lnTo>
                  <a:pt x="261112" y="138520"/>
                </a:lnTo>
                <a:lnTo>
                  <a:pt x="259021" y="132503"/>
                </a:lnTo>
                <a:lnTo>
                  <a:pt x="264690" y="130191"/>
                </a:lnTo>
                <a:lnTo>
                  <a:pt x="264753" y="130160"/>
                </a:lnTo>
                <a:lnTo>
                  <a:pt x="264785" y="130128"/>
                </a:lnTo>
                <a:close/>
                <a:moveTo>
                  <a:pt x="189856" y="130603"/>
                </a:moveTo>
                <a:lnTo>
                  <a:pt x="187291" y="138552"/>
                </a:lnTo>
                <a:cubicBezTo>
                  <a:pt x="186784" y="137792"/>
                  <a:pt x="186278" y="137032"/>
                  <a:pt x="185771" y="136303"/>
                </a:cubicBezTo>
                <a:lnTo>
                  <a:pt x="187323" y="131616"/>
                </a:lnTo>
                <a:lnTo>
                  <a:pt x="189856" y="130603"/>
                </a:lnTo>
                <a:close/>
                <a:moveTo>
                  <a:pt x="234003" y="128133"/>
                </a:moveTo>
                <a:lnTo>
                  <a:pt x="236505" y="135607"/>
                </a:lnTo>
                <a:lnTo>
                  <a:pt x="228777" y="138678"/>
                </a:lnTo>
                <a:lnTo>
                  <a:pt x="226212" y="131110"/>
                </a:lnTo>
                <a:cubicBezTo>
                  <a:pt x="228841" y="130096"/>
                  <a:pt x="231469" y="129114"/>
                  <a:pt x="234003" y="128133"/>
                </a:cubicBezTo>
                <a:close/>
                <a:moveTo>
                  <a:pt x="247082" y="131901"/>
                </a:moveTo>
                <a:lnTo>
                  <a:pt x="248602" y="136272"/>
                </a:lnTo>
                <a:lnTo>
                  <a:pt x="238531" y="140325"/>
                </a:lnTo>
                <a:lnTo>
                  <a:pt x="237043" y="135923"/>
                </a:lnTo>
                <a:lnTo>
                  <a:pt x="247082" y="131901"/>
                </a:lnTo>
                <a:close/>
                <a:moveTo>
                  <a:pt x="225801" y="131268"/>
                </a:moveTo>
                <a:lnTo>
                  <a:pt x="228302" y="138900"/>
                </a:lnTo>
                <a:lnTo>
                  <a:pt x="223109" y="140990"/>
                </a:lnTo>
                <a:cubicBezTo>
                  <a:pt x="222222" y="138457"/>
                  <a:pt x="221335" y="135923"/>
                  <a:pt x="220448" y="133326"/>
                </a:cubicBezTo>
                <a:lnTo>
                  <a:pt x="225801" y="131268"/>
                </a:lnTo>
                <a:close/>
                <a:moveTo>
                  <a:pt x="258578" y="132661"/>
                </a:moveTo>
                <a:lnTo>
                  <a:pt x="260668" y="138678"/>
                </a:lnTo>
                <a:lnTo>
                  <a:pt x="252878" y="141719"/>
                </a:lnTo>
                <a:lnTo>
                  <a:pt x="250851" y="135828"/>
                </a:lnTo>
                <a:lnTo>
                  <a:pt x="258578" y="132661"/>
                </a:lnTo>
                <a:close/>
                <a:moveTo>
                  <a:pt x="280715" y="131300"/>
                </a:moveTo>
                <a:lnTo>
                  <a:pt x="284230" y="140610"/>
                </a:lnTo>
                <a:lnTo>
                  <a:pt x="280493" y="141909"/>
                </a:lnTo>
                <a:lnTo>
                  <a:pt x="277389" y="132598"/>
                </a:lnTo>
                <a:lnTo>
                  <a:pt x="280715" y="131300"/>
                </a:lnTo>
                <a:close/>
                <a:moveTo>
                  <a:pt x="161069" y="122749"/>
                </a:moveTo>
                <a:cubicBezTo>
                  <a:pt x="168448" y="124301"/>
                  <a:pt x="175320" y="125789"/>
                  <a:pt x="175985" y="125916"/>
                </a:cubicBezTo>
                <a:cubicBezTo>
                  <a:pt x="177315" y="126549"/>
                  <a:pt x="181020" y="131110"/>
                  <a:pt x="185074" y="136968"/>
                </a:cubicBezTo>
                <a:lnTo>
                  <a:pt x="183016" y="143460"/>
                </a:lnTo>
                <a:cubicBezTo>
                  <a:pt x="181369" y="141845"/>
                  <a:pt x="179659" y="140357"/>
                  <a:pt x="177822" y="138995"/>
                </a:cubicBezTo>
                <a:cubicBezTo>
                  <a:pt x="172026" y="134656"/>
                  <a:pt x="165946" y="131965"/>
                  <a:pt x="160119" y="130096"/>
                </a:cubicBezTo>
                <a:lnTo>
                  <a:pt x="161069" y="122749"/>
                </a:lnTo>
                <a:close/>
                <a:moveTo>
                  <a:pt x="236663" y="136050"/>
                </a:moveTo>
                <a:lnTo>
                  <a:pt x="238088" y="140484"/>
                </a:lnTo>
                <a:lnTo>
                  <a:pt x="230393" y="143650"/>
                </a:lnTo>
                <a:lnTo>
                  <a:pt x="228872" y="139185"/>
                </a:lnTo>
                <a:lnTo>
                  <a:pt x="236663" y="136050"/>
                </a:lnTo>
                <a:close/>
                <a:moveTo>
                  <a:pt x="204107" y="129843"/>
                </a:moveTo>
                <a:lnTo>
                  <a:pt x="206736" y="137665"/>
                </a:lnTo>
                <a:cubicBezTo>
                  <a:pt x="203664" y="138868"/>
                  <a:pt x="200940" y="139977"/>
                  <a:pt x="198723" y="140832"/>
                </a:cubicBezTo>
                <a:lnTo>
                  <a:pt x="198628" y="140832"/>
                </a:lnTo>
                <a:cubicBezTo>
                  <a:pt x="198565" y="140864"/>
                  <a:pt x="198502" y="140895"/>
                  <a:pt x="198502" y="140959"/>
                </a:cubicBezTo>
                <a:cubicBezTo>
                  <a:pt x="195905" y="142004"/>
                  <a:pt x="194036" y="142795"/>
                  <a:pt x="193276" y="143175"/>
                </a:cubicBezTo>
                <a:cubicBezTo>
                  <a:pt x="192516" y="143555"/>
                  <a:pt x="191756" y="144030"/>
                  <a:pt x="191028" y="144474"/>
                </a:cubicBezTo>
                <a:cubicBezTo>
                  <a:pt x="190046" y="142795"/>
                  <a:pt x="189001" y="141149"/>
                  <a:pt x="187956" y="139565"/>
                </a:cubicBezTo>
                <a:lnTo>
                  <a:pt x="187924" y="139565"/>
                </a:lnTo>
                <a:lnTo>
                  <a:pt x="189033" y="136113"/>
                </a:lnTo>
                <a:lnTo>
                  <a:pt x="204107" y="129843"/>
                </a:lnTo>
                <a:close/>
                <a:moveTo>
                  <a:pt x="185391" y="137443"/>
                </a:moveTo>
                <a:cubicBezTo>
                  <a:pt x="185897" y="138172"/>
                  <a:pt x="186404" y="138932"/>
                  <a:pt x="186911" y="139724"/>
                </a:cubicBezTo>
                <a:lnTo>
                  <a:pt x="185042" y="145582"/>
                </a:lnTo>
                <a:cubicBezTo>
                  <a:pt x="184504" y="144981"/>
                  <a:pt x="183966" y="144379"/>
                  <a:pt x="183364" y="143809"/>
                </a:cubicBezTo>
                <a:lnTo>
                  <a:pt x="185391" y="137443"/>
                </a:lnTo>
                <a:close/>
                <a:moveTo>
                  <a:pt x="228461" y="139343"/>
                </a:moveTo>
                <a:lnTo>
                  <a:pt x="229949" y="143809"/>
                </a:lnTo>
                <a:lnTo>
                  <a:pt x="224755" y="145899"/>
                </a:lnTo>
                <a:lnTo>
                  <a:pt x="223235" y="141434"/>
                </a:lnTo>
                <a:lnTo>
                  <a:pt x="228461" y="139343"/>
                </a:lnTo>
                <a:close/>
                <a:moveTo>
                  <a:pt x="276946" y="132756"/>
                </a:moveTo>
                <a:lnTo>
                  <a:pt x="280050" y="142035"/>
                </a:lnTo>
                <a:lnTo>
                  <a:pt x="264215" y="147387"/>
                </a:lnTo>
                <a:lnTo>
                  <a:pt x="261238" y="138900"/>
                </a:lnTo>
                <a:lnTo>
                  <a:pt x="276946" y="132756"/>
                </a:lnTo>
                <a:close/>
                <a:moveTo>
                  <a:pt x="187576" y="140705"/>
                </a:moveTo>
                <a:cubicBezTo>
                  <a:pt x="188494" y="142099"/>
                  <a:pt x="189381" y="143524"/>
                  <a:pt x="190268" y="144949"/>
                </a:cubicBezTo>
                <a:cubicBezTo>
                  <a:pt x="189064" y="145741"/>
                  <a:pt x="187924" y="146627"/>
                  <a:pt x="186848" y="147577"/>
                </a:cubicBezTo>
                <a:cubicBezTo>
                  <a:pt x="186499" y="147197"/>
                  <a:pt x="186119" y="146754"/>
                  <a:pt x="185771" y="146374"/>
                </a:cubicBezTo>
                <a:lnTo>
                  <a:pt x="187576" y="140705"/>
                </a:lnTo>
                <a:close/>
                <a:moveTo>
                  <a:pt x="238278" y="140895"/>
                </a:moveTo>
                <a:lnTo>
                  <a:pt x="239672" y="145012"/>
                </a:lnTo>
                <a:lnTo>
                  <a:pt x="231913" y="147926"/>
                </a:lnTo>
                <a:lnTo>
                  <a:pt x="230583" y="144030"/>
                </a:lnTo>
                <a:lnTo>
                  <a:pt x="238278" y="140895"/>
                </a:lnTo>
                <a:close/>
                <a:moveTo>
                  <a:pt x="260827" y="139090"/>
                </a:moveTo>
                <a:lnTo>
                  <a:pt x="263772" y="147577"/>
                </a:lnTo>
                <a:lnTo>
                  <a:pt x="260700" y="148622"/>
                </a:lnTo>
                <a:lnTo>
                  <a:pt x="257881" y="140262"/>
                </a:lnTo>
                <a:lnTo>
                  <a:pt x="260827" y="139090"/>
                </a:lnTo>
                <a:close/>
                <a:moveTo>
                  <a:pt x="248792" y="136652"/>
                </a:moveTo>
                <a:lnTo>
                  <a:pt x="251547" y="144696"/>
                </a:lnTo>
                <a:lnTo>
                  <a:pt x="241413" y="148717"/>
                </a:lnTo>
                <a:lnTo>
                  <a:pt x="238721" y="140737"/>
                </a:lnTo>
                <a:lnTo>
                  <a:pt x="248792" y="136652"/>
                </a:lnTo>
                <a:close/>
                <a:moveTo>
                  <a:pt x="136874" y="126391"/>
                </a:moveTo>
                <a:cubicBezTo>
                  <a:pt x="139597" y="127468"/>
                  <a:pt x="143018" y="128228"/>
                  <a:pt x="146913" y="129083"/>
                </a:cubicBezTo>
                <a:cubicBezTo>
                  <a:pt x="150681" y="129906"/>
                  <a:pt x="154830" y="130825"/>
                  <a:pt x="159137" y="132186"/>
                </a:cubicBezTo>
                <a:lnTo>
                  <a:pt x="155622" y="149129"/>
                </a:lnTo>
                <a:lnTo>
                  <a:pt x="132725" y="145519"/>
                </a:lnTo>
                <a:lnTo>
                  <a:pt x="133929" y="140009"/>
                </a:lnTo>
                <a:lnTo>
                  <a:pt x="141434" y="141275"/>
                </a:lnTo>
                <a:lnTo>
                  <a:pt x="141497" y="141275"/>
                </a:lnTo>
                <a:cubicBezTo>
                  <a:pt x="141507" y="141276"/>
                  <a:pt x="141516" y="141277"/>
                  <a:pt x="141524" y="141277"/>
                </a:cubicBezTo>
                <a:cubicBezTo>
                  <a:pt x="141784" y="141277"/>
                  <a:pt x="141805" y="140831"/>
                  <a:pt x="141529" y="140800"/>
                </a:cubicBezTo>
                <a:lnTo>
                  <a:pt x="134024" y="139565"/>
                </a:lnTo>
                <a:lnTo>
                  <a:pt x="136874" y="126391"/>
                </a:lnTo>
                <a:close/>
                <a:moveTo>
                  <a:pt x="207021" y="138520"/>
                </a:moveTo>
                <a:lnTo>
                  <a:pt x="209554" y="146057"/>
                </a:lnTo>
                <a:lnTo>
                  <a:pt x="201384" y="149319"/>
                </a:lnTo>
                <a:lnTo>
                  <a:pt x="199103" y="141687"/>
                </a:lnTo>
                <a:cubicBezTo>
                  <a:pt x="201320" y="140769"/>
                  <a:pt x="204012" y="139692"/>
                  <a:pt x="207021" y="138520"/>
                </a:cubicBezTo>
                <a:close/>
                <a:moveTo>
                  <a:pt x="184947" y="148939"/>
                </a:moveTo>
                <a:lnTo>
                  <a:pt x="185201" y="149224"/>
                </a:lnTo>
                <a:cubicBezTo>
                  <a:pt x="185016" y="149440"/>
                  <a:pt x="184861" y="149626"/>
                  <a:pt x="184677" y="149840"/>
                </a:cubicBezTo>
                <a:lnTo>
                  <a:pt x="184677" y="149840"/>
                </a:lnTo>
                <a:lnTo>
                  <a:pt x="184947" y="148939"/>
                </a:lnTo>
                <a:close/>
                <a:moveTo>
                  <a:pt x="257501" y="140389"/>
                </a:moveTo>
                <a:lnTo>
                  <a:pt x="260320" y="148717"/>
                </a:lnTo>
                <a:lnTo>
                  <a:pt x="255886" y="150238"/>
                </a:lnTo>
                <a:lnTo>
                  <a:pt x="253099" y="142130"/>
                </a:lnTo>
                <a:lnTo>
                  <a:pt x="257501" y="140389"/>
                </a:lnTo>
                <a:close/>
                <a:moveTo>
                  <a:pt x="219593" y="133675"/>
                </a:moveTo>
                <a:cubicBezTo>
                  <a:pt x="221050" y="137950"/>
                  <a:pt x="222507" y="142194"/>
                  <a:pt x="223932" y="146247"/>
                </a:cubicBezTo>
                <a:lnTo>
                  <a:pt x="211708" y="151219"/>
                </a:lnTo>
                <a:lnTo>
                  <a:pt x="207464" y="138393"/>
                </a:lnTo>
                <a:cubicBezTo>
                  <a:pt x="211138" y="136937"/>
                  <a:pt x="215286" y="135322"/>
                  <a:pt x="219593" y="133675"/>
                </a:cubicBezTo>
                <a:close/>
                <a:moveTo>
                  <a:pt x="198660" y="141877"/>
                </a:moveTo>
                <a:lnTo>
                  <a:pt x="200940" y="149446"/>
                </a:lnTo>
                <a:cubicBezTo>
                  <a:pt x="200940" y="149478"/>
                  <a:pt x="200972" y="149478"/>
                  <a:pt x="200972" y="149478"/>
                </a:cubicBezTo>
                <a:lnTo>
                  <a:pt x="195145" y="151789"/>
                </a:lnTo>
                <a:cubicBezTo>
                  <a:pt x="194068" y="149699"/>
                  <a:pt x="192833" y="147482"/>
                  <a:pt x="191503" y="145266"/>
                </a:cubicBezTo>
                <a:cubicBezTo>
                  <a:pt x="192200" y="144822"/>
                  <a:pt x="192928" y="144411"/>
                  <a:pt x="193688" y="143999"/>
                </a:cubicBezTo>
                <a:cubicBezTo>
                  <a:pt x="194448" y="143619"/>
                  <a:pt x="196190" y="142890"/>
                  <a:pt x="198660" y="141877"/>
                </a:cubicBezTo>
                <a:close/>
                <a:moveTo>
                  <a:pt x="239830" y="145424"/>
                </a:moveTo>
                <a:lnTo>
                  <a:pt x="240970" y="148876"/>
                </a:lnTo>
                <a:lnTo>
                  <a:pt x="233274" y="151948"/>
                </a:lnTo>
                <a:lnTo>
                  <a:pt x="232008" y="148401"/>
                </a:lnTo>
                <a:lnTo>
                  <a:pt x="239830" y="145424"/>
                </a:lnTo>
                <a:close/>
                <a:moveTo>
                  <a:pt x="269219" y="146659"/>
                </a:moveTo>
                <a:lnTo>
                  <a:pt x="270454" y="150491"/>
                </a:lnTo>
                <a:lnTo>
                  <a:pt x="265767" y="152169"/>
                </a:lnTo>
                <a:lnTo>
                  <a:pt x="264563" y="148242"/>
                </a:lnTo>
                <a:lnTo>
                  <a:pt x="269219" y="146659"/>
                </a:lnTo>
                <a:close/>
                <a:moveTo>
                  <a:pt x="107612" y="136050"/>
                </a:moveTo>
                <a:lnTo>
                  <a:pt x="131902" y="138520"/>
                </a:lnTo>
                <a:lnTo>
                  <a:pt x="128766" y="152929"/>
                </a:lnTo>
                <a:lnTo>
                  <a:pt x="111507" y="149509"/>
                </a:lnTo>
                <a:lnTo>
                  <a:pt x="107612" y="136050"/>
                </a:lnTo>
                <a:close/>
                <a:moveTo>
                  <a:pt x="251706" y="145107"/>
                </a:moveTo>
                <a:lnTo>
                  <a:pt x="253796" y="151251"/>
                </a:lnTo>
                <a:lnTo>
                  <a:pt x="248824" y="153214"/>
                </a:lnTo>
                <a:cubicBezTo>
                  <a:pt x="248824" y="153183"/>
                  <a:pt x="248824" y="153183"/>
                  <a:pt x="248824" y="153183"/>
                </a:cubicBezTo>
                <a:lnTo>
                  <a:pt x="246639" y="147134"/>
                </a:lnTo>
                <a:lnTo>
                  <a:pt x="251706" y="145107"/>
                </a:lnTo>
                <a:close/>
                <a:moveTo>
                  <a:pt x="230107" y="144252"/>
                </a:moveTo>
                <a:lnTo>
                  <a:pt x="232768" y="152169"/>
                </a:lnTo>
                <a:lnTo>
                  <a:pt x="227637" y="154196"/>
                </a:lnTo>
                <a:lnTo>
                  <a:pt x="224914" y="146342"/>
                </a:lnTo>
                <a:lnTo>
                  <a:pt x="230107" y="144252"/>
                </a:lnTo>
                <a:close/>
                <a:moveTo>
                  <a:pt x="246132" y="147356"/>
                </a:moveTo>
                <a:lnTo>
                  <a:pt x="248317" y="153373"/>
                </a:lnTo>
                <a:lnTo>
                  <a:pt x="248349" y="153404"/>
                </a:lnTo>
                <a:lnTo>
                  <a:pt x="243535" y="155305"/>
                </a:lnTo>
                <a:lnTo>
                  <a:pt x="241508" y="149193"/>
                </a:lnTo>
                <a:lnTo>
                  <a:pt x="246132" y="147356"/>
                </a:lnTo>
                <a:close/>
                <a:moveTo>
                  <a:pt x="273177" y="145361"/>
                </a:moveTo>
                <a:lnTo>
                  <a:pt x="276281" y="154260"/>
                </a:lnTo>
                <a:lnTo>
                  <a:pt x="272576" y="155653"/>
                </a:lnTo>
                <a:lnTo>
                  <a:pt x="269599" y="146564"/>
                </a:lnTo>
                <a:lnTo>
                  <a:pt x="273177" y="145361"/>
                </a:lnTo>
                <a:close/>
                <a:moveTo>
                  <a:pt x="260541" y="149636"/>
                </a:moveTo>
                <a:lnTo>
                  <a:pt x="262315" y="154830"/>
                </a:lnTo>
                <a:lnTo>
                  <a:pt x="256456" y="156825"/>
                </a:lnTo>
                <a:lnTo>
                  <a:pt x="256044" y="151188"/>
                </a:lnTo>
                <a:lnTo>
                  <a:pt x="260541" y="149636"/>
                </a:lnTo>
                <a:close/>
                <a:moveTo>
                  <a:pt x="276408" y="154671"/>
                </a:moveTo>
                <a:lnTo>
                  <a:pt x="276819" y="155780"/>
                </a:lnTo>
                <a:lnTo>
                  <a:pt x="273082" y="157205"/>
                </a:lnTo>
                <a:lnTo>
                  <a:pt x="272702" y="156096"/>
                </a:lnTo>
                <a:lnTo>
                  <a:pt x="276408" y="154671"/>
                </a:lnTo>
                <a:close/>
                <a:moveTo>
                  <a:pt x="270549" y="150966"/>
                </a:moveTo>
                <a:lnTo>
                  <a:pt x="272132" y="155811"/>
                </a:lnTo>
                <a:lnTo>
                  <a:pt x="267445" y="157616"/>
                </a:lnTo>
                <a:lnTo>
                  <a:pt x="265862" y="152644"/>
                </a:lnTo>
                <a:lnTo>
                  <a:pt x="270549" y="150966"/>
                </a:lnTo>
                <a:close/>
                <a:moveTo>
                  <a:pt x="132630" y="145962"/>
                </a:moveTo>
                <a:lnTo>
                  <a:pt x="155527" y="149573"/>
                </a:lnTo>
                <a:lnTo>
                  <a:pt x="153975" y="157046"/>
                </a:lnTo>
                <a:lnTo>
                  <a:pt x="153785" y="157870"/>
                </a:lnTo>
                <a:lnTo>
                  <a:pt x="131047" y="153373"/>
                </a:lnTo>
                <a:lnTo>
                  <a:pt x="132630" y="145962"/>
                </a:lnTo>
                <a:close/>
                <a:moveTo>
                  <a:pt x="241065" y="149351"/>
                </a:moveTo>
                <a:lnTo>
                  <a:pt x="243123" y="155463"/>
                </a:lnTo>
                <a:lnTo>
                  <a:pt x="235396" y="158503"/>
                </a:lnTo>
                <a:lnTo>
                  <a:pt x="233338" y="152423"/>
                </a:lnTo>
                <a:lnTo>
                  <a:pt x="241065" y="149351"/>
                </a:lnTo>
                <a:close/>
                <a:moveTo>
                  <a:pt x="264120" y="148401"/>
                </a:moveTo>
                <a:lnTo>
                  <a:pt x="267065" y="157743"/>
                </a:lnTo>
                <a:lnTo>
                  <a:pt x="264215" y="158852"/>
                </a:lnTo>
                <a:lnTo>
                  <a:pt x="261048" y="149446"/>
                </a:lnTo>
                <a:lnTo>
                  <a:pt x="264120" y="148401"/>
                </a:lnTo>
                <a:close/>
                <a:moveTo>
                  <a:pt x="272291" y="156255"/>
                </a:moveTo>
                <a:lnTo>
                  <a:pt x="272639" y="157363"/>
                </a:lnTo>
                <a:lnTo>
                  <a:pt x="267920" y="159168"/>
                </a:lnTo>
                <a:lnTo>
                  <a:pt x="267572" y="158060"/>
                </a:lnTo>
                <a:lnTo>
                  <a:pt x="272291" y="156255"/>
                </a:lnTo>
                <a:close/>
                <a:moveTo>
                  <a:pt x="232926" y="152613"/>
                </a:moveTo>
                <a:lnTo>
                  <a:pt x="234985" y="158662"/>
                </a:lnTo>
                <a:lnTo>
                  <a:pt x="229854" y="160688"/>
                </a:lnTo>
                <a:cubicBezTo>
                  <a:pt x="229189" y="158788"/>
                  <a:pt x="228524" y="156761"/>
                  <a:pt x="227796" y="154640"/>
                </a:cubicBezTo>
                <a:lnTo>
                  <a:pt x="232926" y="152613"/>
                </a:lnTo>
                <a:close/>
                <a:moveTo>
                  <a:pt x="63180" y="0"/>
                </a:moveTo>
                <a:lnTo>
                  <a:pt x="64542" y="2724"/>
                </a:lnTo>
                <a:lnTo>
                  <a:pt x="60108" y="4909"/>
                </a:lnTo>
                <a:lnTo>
                  <a:pt x="57954" y="32"/>
                </a:lnTo>
                <a:lnTo>
                  <a:pt x="56941" y="32"/>
                </a:lnTo>
                <a:lnTo>
                  <a:pt x="57131" y="444"/>
                </a:lnTo>
                <a:lnTo>
                  <a:pt x="49847" y="3009"/>
                </a:lnTo>
                <a:lnTo>
                  <a:pt x="48675" y="32"/>
                </a:lnTo>
                <a:lnTo>
                  <a:pt x="48200" y="32"/>
                </a:lnTo>
                <a:lnTo>
                  <a:pt x="43007" y="1805"/>
                </a:lnTo>
                <a:lnTo>
                  <a:pt x="42215" y="32"/>
                </a:lnTo>
                <a:lnTo>
                  <a:pt x="41740" y="32"/>
                </a:lnTo>
                <a:lnTo>
                  <a:pt x="43988" y="5067"/>
                </a:lnTo>
                <a:lnTo>
                  <a:pt x="39428" y="6651"/>
                </a:lnTo>
                <a:lnTo>
                  <a:pt x="36356" y="32"/>
                </a:lnTo>
                <a:lnTo>
                  <a:pt x="35849" y="32"/>
                </a:lnTo>
                <a:lnTo>
                  <a:pt x="37180" y="2851"/>
                </a:lnTo>
                <a:lnTo>
                  <a:pt x="32619" y="4814"/>
                </a:lnTo>
                <a:lnTo>
                  <a:pt x="30656" y="32"/>
                </a:lnTo>
                <a:lnTo>
                  <a:pt x="29674" y="32"/>
                </a:lnTo>
                <a:lnTo>
                  <a:pt x="33253" y="8804"/>
                </a:lnTo>
                <a:lnTo>
                  <a:pt x="21503" y="12921"/>
                </a:lnTo>
                <a:lnTo>
                  <a:pt x="26792" y="32"/>
                </a:lnTo>
                <a:lnTo>
                  <a:pt x="26285" y="32"/>
                </a:lnTo>
                <a:lnTo>
                  <a:pt x="22327" y="9691"/>
                </a:lnTo>
                <a:lnTo>
                  <a:pt x="17576" y="32"/>
                </a:lnTo>
                <a:lnTo>
                  <a:pt x="17070" y="32"/>
                </a:lnTo>
                <a:lnTo>
                  <a:pt x="22073" y="10261"/>
                </a:lnTo>
                <a:lnTo>
                  <a:pt x="21060" y="12763"/>
                </a:lnTo>
                <a:lnTo>
                  <a:pt x="14631" y="32"/>
                </a:lnTo>
                <a:lnTo>
                  <a:pt x="12066" y="32"/>
                </a:lnTo>
                <a:lnTo>
                  <a:pt x="15011" y="5891"/>
                </a:lnTo>
                <a:lnTo>
                  <a:pt x="5922" y="8583"/>
                </a:lnTo>
                <a:lnTo>
                  <a:pt x="2280" y="412"/>
                </a:lnTo>
                <a:lnTo>
                  <a:pt x="2122" y="32"/>
                </a:lnTo>
                <a:lnTo>
                  <a:pt x="1615" y="32"/>
                </a:lnTo>
                <a:lnTo>
                  <a:pt x="1774" y="380"/>
                </a:lnTo>
                <a:lnTo>
                  <a:pt x="32" y="1235"/>
                </a:lnTo>
                <a:lnTo>
                  <a:pt x="32" y="1742"/>
                </a:lnTo>
                <a:lnTo>
                  <a:pt x="1964" y="824"/>
                </a:lnTo>
                <a:lnTo>
                  <a:pt x="3642" y="4592"/>
                </a:lnTo>
                <a:lnTo>
                  <a:pt x="95" y="6936"/>
                </a:lnTo>
                <a:lnTo>
                  <a:pt x="32" y="6809"/>
                </a:lnTo>
                <a:lnTo>
                  <a:pt x="32" y="7664"/>
                </a:lnTo>
                <a:lnTo>
                  <a:pt x="2059" y="10894"/>
                </a:lnTo>
                <a:lnTo>
                  <a:pt x="32" y="12130"/>
                </a:lnTo>
                <a:lnTo>
                  <a:pt x="32" y="12668"/>
                </a:lnTo>
                <a:lnTo>
                  <a:pt x="2312" y="11274"/>
                </a:lnTo>
                <a:lnTo>
                  <a:pt x="4244" y="14346"/>
                </a:lnTo>
                <a:lnTo>
                  <a:pt x="697" y="16215"/>
                </a:lnTo>
                <a:lnTo>
                  <a:pt x="63" y="15075"/>
                </a:lnTo>
                <a:lnTo>
                  <a:pt x="63" y="15993"/>
                </a:lnTo>
                <a:lnTo>
                  <a:pt x="253" y="16437"/>
                </a:lnTo>
                <a:lnTo>
                  <a:pt x="32" y="16532"/>
                </a:lnTo>
                <a:lnTo>
                  <a:pt x="32" y="17070"/>
                </a:lnTo>
                <a:lnTo>
                  <a:pt x="475" y="16817"/>
                </a:lnTo>
                <a:lnTo>
                  <a:pt x="2059" y="19698"/>
                </a:lnTo>
                <a:lnTo>
                  <a:pt x="1552" y="19888"/>
                </a:lnTo>
                <a:lnTo>
                  <a:pt x="792" y="19793"/>
                </a:lnTo>
                <a:lnTo>
                  <a:pt x="0" y="18812"/>
                </a:lnTo>
                <a:lnTo>
                  <a:pt x="0" y="22517"/>
                </a:lnTo>
                <a:lnTo>
                  <a:pt x="32" y="22549"/>
                </a:lnTo>
                <a:lnTo>
                  <a:pt x="0" y="22580"/>
                </a:lnTo>
                <a:lnTo>
                  <a:pt x="0" y="23182"/>
                </a:lnTo>
                <a:lnTo>
                  <a:pt x="317" y="22929"/>
                </a:lnTo>
                <a:cubicBezTo>
                  <a:pt x="1583" y="24512"/>
                  <a:pt x="2692" y="26222"/>
                  <a:pt x="3674" y="27996"/>
                </a:cubicBezTo>
                <a:cubicBezTo>
                  <a:pt x="4307" y="29326"/>
                  <a:pt x="4845" y="30656"/>
                  <a:pt x="5320" y="32049"/>
                </a:cubicBezTo>
                <a:lnTo>
                  <a:pt x="3864" y="32049"/>
                </a:lnTo>
                <a:lnTo>
                  <a:pt x="2312" y="27457"/>
                </a:lnTo>
                <a:cubicBezTo>
                  <a:pt x="2280" y="27426"/>
                  <a:pt x="2280" y="27394"/>
                  <a:pt x="2280" y="27362"/>
                </a:cubicBezTo>
                <a:lnTo>
                  <a:pt x="32" y="24449"/>
                </a:lnTo>
                <a:lnTo>
                  <a:pt x="32" y="25209"/>
                </a:lnTo>
                <a:lnTo>
                  <a:pt x="1869" y="27616"/>
                </a:lnTo>
                <a:lnTo>
                  <a:pt x="3452" y="32334"/>
                </a:lnTo>
                <a:cubicBezTo>
                  <a:pt x="3484" y="32429"/>
                  <a:pt x="3579" y="32493"/>
                  <a:pt x="3674" y="32493"/>
                </a:cubicBezTo>
                <a:lnTo>
                  <a:pt x="5479" y="32493"/>
                </a:lnTo>
                <a:cubicBezTo>
                  <a:pt x="5669" y="33031"/>
                  <a:pt x="5859" y="33601"/>
                  <a:pt x="6049" y="34171"/>
                </a:cubicBezTo>
                <a:lnTo>
                  <a:pt x="32" y="34836"/>
                </a:lnTo>
                <a:lnTo>
                  <a:pt x="32" y="35280"/>
                </a:lnTo>
                <a:lnTo>
                  <a:pt x="6207" y="34614"/>
                </a:lnTo>
                <a:cubicBezTo>
                  <a:pt x="6587" y="35755"/>
                  <a:pt x="6967" y="36990"/>
                  <a:pt x="7347" y="38256"/>
                </a:cubicBezTo>
                <a:lnTo>
                  <a:pt x="32" y="39333"/>
                </a:lnTo>
                <a:lnTo>
                  <a:pt x="32" y="39808"/>
                </a:lnTo>
                <a:lnTo>
                  <a:pt x="7474" y="38700"/>
                </a:lnTo>
                <a:cubicBezTo>
                  <a:pt x="8677" y="42722"/>
                  <a:pt x="9912" y="47219"/>
                  <a:pt x="11021" y="51272"/>
                </a:cubicBezTo>
                <a:cubicBezTo>
                  <a:pt x="7189" y="52064"/>
                  <a:pt x="3389" y="52887"/>
                  <a:pt x="32" y="53647"/>
                </a:cubicBezTo>
                <a:lnTo>
                  <a:pt x="32" y="55991"/>
                </a:lnTo>
                <a:cubicBezTo>
                  <a:pt x="3547" y="55231"/>
                  <a:pt x="7569" y="54376"/>
                  <a:pt x="11623" y="53521"/>
                </a:cubicBezTo>
                <a:cubicBezTo>
                  <a:pt x="13333" y="59823"/>
                  <a:pt x="14378" y="63465"/>
                  <a:pt x="15011" y="64605"/>
                </a:cubicBezTo>
                <a:cubicBezTo>
                  <a:pt x="16626" y="67328"/>
                  <a:pt x="42278" y="80914"/>
                  <a:pt x="50702" y="85316"/>
                </a:cubicBezTo>
                <a:lnTo>
                  <a:pt x="61406" y="107865"/>
                </a:lnTo>
                <a:lnTo>
                  <a:pt x="60171" y="107801"/>
                </a:lnTo>
                <a:cubicBezTo>
                  <a:pt x="60138" y="107796"/>
                  <a:pt x="60104" y="107793"/>
                  <a:pt x="60070" y="107793"/>
                </a:cubicBezTo>
                <a:cubicBezTo>
                  <a:pt x="59914" y="107793"/>
                  <a:pt x="59758" y="107850"/>
                  <a:pt x="59601" y="107928"/>
                </a:cubicBezTo>
                <a:cubicBezTo>
                  <a:pt x="47757" y="114230"/>
                  <a:pt x="29611" y="123762"/>
                  <a:pt x="28217" y="124237"/>
                </a:cubicBezTo>
                <a:cubicBezTo>
                  <a:pt x="28164" y="124251"/>
                  <a:pt x="28099" y="124257"/>
                  <a:pt x="28023" y="124257"/>
                </a:cubicBezTo>
                <a:cubicBezTo>
                  <a:pt x="26825" y="124257"/>
                  <a:pt x="22853" y="122650"/>
                  <a:pt x="19160" y="120595"/>
                </a:cubicBezTo>
                <a:cubicBezTo>
                  <a:pt x="18981" y="120496"/>
                  <a:pt x="18793" y="120450"/>
                  <a:pt x="18610" y="120450"/>
                </a:cubicBezTo>
                <a:cubicBezTo>
                  <a:pt x="17979" y="120450"/>
                  <a:pt x="17401" y="120985"/>
                  <a:pt x="17450" y="121672"/>
                </a:cubicBezTo>
                <a:lnTo>
                  <a:pt x="32" y="130825"/>
                </a:lnTo>
                <a:lnTo>
                  <a:pt x="32" y="131870"/>
                </a:lnTo>
                <a:lnTo>
                  <a:pt x="17893" y="122496"/>
                </a:lnTo>
                <a:cubicBezTo>
                  <a:pt x="17956" y="122527"/>
                  <a:pt x="18020" y="122559"/>
                  <a:pt x="18051" y="122591"/>
                </a:cubicBezTo>
                <a:cubicBezTo>
                  <a:pt x="20320" y="123838"/>
                  <a:pt x="25456" y="126507"/>
                  <a:pt x="28120" y="126507"/>
                </a:cubicBezTo>
                <a:cubicBezTo>
                  <a:pt x="28432" y="126507"/>
                  <a:pt x="28710" y="126471"/>
                  <a:pt x="28946" y="126391"/>
                </a:cubicBezTo>
                <a:cubicBezTo>
                  <a:pt x="30941" y="125726"/>
                  <a:pt x="56339" y="112267"/>
                  <a:pt x="60425" y="110081"/>
                </a:cubicBezTo>
                <a:cubicBezTo>
                  <a:pt x="76513" y="110778"/>
                  <a:pt x="91334" y="116130"/>
                  <a:pt x="93265" y="116827"/>
                </a:cubicBezTo>
                <a:lnTo>
                  <a:pt x="102164" y="125568"/>
                </a:lnTo>
                <a:lnTo>
                  <a:pt x="109258" y="149984"/>
                </a:lnTo>
                <a:lnTo>
                  <a:pt x="107485" y="158471"/>
                </a:lnTo>
                <a:lnTo>
                  <a:pt x="109828" y="158471"/>
                </a:lnTo>
                <a:lnTo>
                  <a:pt x="110145" y="156888"/>
                </a:lnTo>
                <a:lnTo>
                  <a:pt x="116099" y="158408"/>
                </a:lnTo>
                <a:lnTo>
                  <a:pt x="117872" y="158408"/>
                </a:lnTo>
                <a:lnTo>
                  <a:pt x="110240" y="156445"/>
                </a:lnTo>
                <a:lnTo>
                  <a:pt x="111507" y="150459"/>
                </a:lnTo>
                <a:lnTo>
                  <a:pt x="128576" y="153848"/>
                </a:lnTo>
                <a:lnTo>
                  <a:pt x="127563" y="158503"/>
                </a:lnTo>
                <a:cubicBezTo>
                  <a:pt x="128355" y="158535"/>
                  <a:pt x="129115" y="158566"/>
                  <a:pt x="129907" y="158598"/>
                </a:cubicBezTo>
                <a:lnTo>
                  <a:pt x="130857" y="154260"/>
                </a:lnTo>
                <a:lnTo>
                  <a:pt x="153563" y="158757"/>
                </a:lnTo>
                <a:lnTo>
                  <a:pt x="153215" y="160245"/>
                </a:lnTo>
                <a:lnTo>
                  <a:pt x="154133" y="160277"/>
                </a:lnTo>
                <a:lnTo>
                  <a:pt x="154482" y="158915"/>
                </a:lnTo>
                <a:lnTo>
                  <a:pt x="158440" y="159517"/>
                </a:lnTo>
                <a:lnTo>
                  <a:pt x="158345" y="160530"/>
                </a:lnTo>
                <a:lnTo>
                  <a:pt x="158820" y="160530"/>
                </a:lnTo>
                <a:lnTo>
                  <a:pt x="158884" y="159580"/>
                </a:lnTo>
                <a:lnTo>
                  <a:pt x="167244" y="160878"/>
                </a:lnTo>
                <a:cubicBezTo>
                  <a:pt x="169430" y="160973"/>
                  <a:pt x="171615" y="161037"/>
                  <a:pt x="173832" y="161100"/>
                </a:cubicBezTo>
                <a:lnTo>
                  <a:pt x="174655" y="161100"/>
                </a:lnTo>
                <a:lnTo>
                  <a:pt x="154703" y="158028"/>
                </a:lnTo>
                <a:lnTo>
                  <a:pt x="154893" y="157236"/>
                </a:lnTo>
                <a:lnTo>
                  <a:pt x="160024" y="132440"/>
                </a:lnTo>
                <a:cubicBezTo>
                  <a:pt x="165471" y="134245"/>
                  <a:pt x="171108" y="136810"/>
                  <a:pt x="176460" y="140800"/>
                </a:cubicBezTo>
                <a:cubicBezTo>
                  <a:pt x="178519" y="142352"/>
                  <a:pt x="180450" y="144062"/>
                  <a:pt x="182224" y="145899"/>
                </a:cubicBezTo>
                <a:lnTo>
                  <a:pt x="177379" y="161163"/>
                </a:lnTo>
                <a:lnTo>
                  <a:pt x="177854" y="161163"/>
                </a:lnTo>
                <a:lnTo>
                  <a:pt x="182604" y="146247"/>
                </a:lnTo>
                <a:cubicBezTo>
                  <a:pt x="183174" y="146849"/>
                  <a:pt x="183744" y="147451"/>
                  <a:pt x="184282" y="148084"/>
                </a:cubicBezTo>
                <a:lnTo>
                  <a:pt x="182541" y="153594"/>
                </a:lnTo>
                <a:lnTo>
                  <a:pt x="180102" y="161195"/>
                </a:lnTo>
                <a:lnTo>
                  <a:pt x="181052" y="161195"/>
                </a:lnTo>
                <a:lnTo>
                  <a:pt x="183396" y="153848"/>
                </a:lnTo>
                <a:cubicBezTo>
                  <a:pt x="183934" y="152359"/>
                  <a:pt x="184757" y="151029"/>
                  <a:pt x="185834" y="149889"/>
                </a:cubicBezTo>
                <a:cubicBezTo>
                  <a:pt x="188558" y="153309"/>
                  <a:pt x="190996" y="156951"/>
                  <a:pt x="193055" y="160815"/>
                </a:cubicBezTo>
                <a:cubicBezTo>
                  <a:pt x="193878" y="160720"/>
                  <a:pt x="194701" y="160657"/>
                  <a:pt x="195525" y="160593"/>
                </a:cubicBezTo>
                <a:cubicBezTo>
                  <a:pt x="193245" y="156223"/>
                  <a:pt x="190553" y="152074"/>
                  <a:pt x="187449" y="148242"/>
                </a:cubicBezTo>
                <a:cubicBezTo>
                  <a:pt x="188494" y="147324"/>
                  <a:pt x="189603" y="146469"/>
                  <a:pt x="190775" y="145709"/>
                </a:cubicBezTo>
                <a:cubicBezTo>
                  <a:pt x="193276" y="149921"/>
                  <a:pt x="195557" y="154165"/>
                  <a:pt x="196982" y="157806"/>
                </a:cubicBezTo>
                <a:cubicBezTo>
                  <a:pt x="197330" y="158693"/>
                  <a:pt x="197678" y="159580"/>
                  <a:pt x="197995" y="160435"/>
                </a:cubicBezTo>
                <a:lnTo>
                  <a:pt x="198977" y="160403"/>
                </a:lnTo>
                <a:cubicBezTo>
                  <a:pt x="198597" y="159453"/>
                  <a:pt x="198217" y="158471"/>
                  <a:pt x="197805" y="157458"/>
                </a:cubicBezTo>
                <a:cubicBezTo>
                  <a:pt x="197172" y="155811"/>
                  <a:pt x="196348" y="154038"/>
                  <a:pt x="195398" y="152169"/>
                </a:cubicBezTo>
                <a:lnTo>
                  <a:pt x="209713" y="146469"/>
                </a:lnTo>
                <a:lnTo>
                  <a:pt x="211359" y="151568"/>
                </a:lnTo>
                <a:lnTo>
                  <a:pt x="214431" y="160752"/>
                </a:lnTo>
                <a:lnTo>
                  <a:pt x="214906" y="160752"/>
                </a:lnTo>
                <a:lnTo>
                  <a:pt x="211866" y="151631"/>
                </a:lnTo>
                <a:lnTo>
                  <a:pt x="224090" y="146659"/>
                </a:lnTo>
                <a:cubicBezTo>
                  <a:pt x="225864" y="151821"/>
                  <a:pt x="227511" y="156666"/>
                  <a:pt x="228936" y="160847"/>
                </a:cubicBezTo>
                <a:lnTo>
                  <a:pt x="230583" y="160847"/>
                </a:lnTo>
                <a:lnTo>
                  <a:pt x="235111" y="159105"/>
                </a:lnTo>
                <a:lnTo>
                  <a:pt x="235713" y="160815"/>
                </a:lnTo>
                <a:lnTo>
                  <a:pt x="236188" y="160815"/>
                </a:lnTo>
                <a:lnTo>
                  <a:pt x="235555" y="158947"/>
                </a:lnTo>
                <a:lnTo>
                  <a:pt x="237518" y="158155"/>
                </a:lnTo>
                <a:lnTo>
                  <a:pt x="238436" y="160752"/>
                </a:lnTo>
                <a:lnTo>
                  <a:pt x="238911" y="160720"/>
                </a:lnTo>
                <a:lnTo>
                  <a:pt x="237961" y="157965"/>
                </a:lnTo>
                <a:lnTo>
                  <a:pt x="241287" y="156666"/>
                </a:lnTo>
                <a:lnTo>
                  <a:pt x="242395" y="160435"/>
                </a:lnTo>
                <a:lnTo>
                  <a:pt x="242870" y="160372"/>
                </a:lnTo>
                <a:lnTo>
                  <a:pt x="241698" y="156508"/>
                </a:lnTo>
                <a:lnTo>
                  <a:pt x="243282" y="155906"/>
                </a:lnTo>
                <a:lnTo>
                  <a:pt x="244644" y="160213"/>
                </a:lnTo>
                <a:lnTo>
                  <a:pt x="245119" y="160150"/>
                </a:lnTo>
                <a:lnTo>
                  <a:pt x="243694" y="155716"/>
                </a:lnTo>
                <a:lnTo>
                  <a:pt x="253764" y="151758"/>
                </a:lnTo>
                <a:lnTo>
                  <a:pt x="254176" y="157648"/>
                </a:lnTo>
                <a:lnTo>
                  <a:pt x="247335" y="160023"/>
                </a:lnTo>
                <a:cubicBezTo>
                  <a:pt x="247874" y="159992"/>
                  <a:pt x="248444" y="159960"/>
                  <a:pt x="248982" y="159928"/>
                </a:cubicBezTo>
                <a:lnTo>
                  <a:pt x="254208" y="158123"/>
                </a:lnTo>
                <a:lnTo>
                  <a:pt x="254303" y="159770"/>
                </a:lnTo>
                <a:lnTo>
                  <a:pt x="256615" y="159738"/>
                </a:lnTo>
                <a:lnTo>
                  <a:pt x="256456" y="157331"/>
                </a:lnTo>
                <a:lnTo>
                  <a:pt x="262442" y="155241"/>
                </a:lnTo>
                <a:lnTo>
                  <a:pt x="263740" y="159042"/>
                </a:lnTo>
                <a:lnTo>
                  <a:pt x="262062" y="159675"/>
                </a:lnTo>
                <a:lnTo>
                  <a:pt x="263423" y="159675"/>
                </a:lnTo>
                <a:lnTo>
                  <a:pt x="263867" y="159485"/>
                </a:lnTo>
                <a:lnTo>
                  <a:pt x="263930" y="159643"/>
                </a:lnTo>
                <a:lnTo>
                  <a:pt x="264405" y="159643"/>
                </a:lnTo>
                <a:lnTo>
                  <a:pt x="264310" y="159327"/>
                </a:lnTo>
                <a:lnTo>
                  <a:pt x="267129" y="158250"/>
                </a:lnTo>
                <a:lnTo>
                  <a:pt x="267477" y="159358"/>
                </a:lnTo>
                <a:lnTo>
                  <a:pt x="266875" y="159580"/>
                </a:lnTo>
                <a:lnTo>
                  <a:pt x="266875" y="159580"/>
                </a:lnTo>
                <a:lnTo>
                  <a:pt x="268300" y="159517"/>
                </a:lnTo>
                <a:lnTo>
                  <a:pt x="272766" y="157838"/>
                </a:lnTo>
                <a:lnTo>
                  <a:pt x="273272" y="159295"/>
                </a:lnTo>
                <a:lnTo>
                  <a:pt x="273747" y="159295"/>
                </a:lnTo>
                <a:lnTo>
                  <a:pt x="273209" y="157648"/>
                </a:lnTo>
                <a:lnTo>
                  <a:pt x="276946" y="156223"/>
                </a:lnTo>
                <a:lnTo>
                  <a:pt x="277928" y="159168"/>
                </a:lnTo>
                <a:lnTo>
                  <a:pt x="278403" y="159168"/>
                </a:lnTo>
                <a:lnTo>
                  <a:pt x="277326" y="155843"/>
                </a:lnTo>
                <a:lnTo>
                  <a:pt x="273589" y="145202"/>
                </a:lnTo>
                <a:lnTo>
                  <a:pt x="280335" y="142922"/>
                </a:lnTo>
                <a:lnTo>
                  <a:pt x="285180" y="157521"/>
                </a:lnTo>
                <a:lnTo>
                  <a:pt x="285180" y="156065"/>
                </a:lnTo>
                <a:lnTo>
                  <a:pt x="284800" y="154830"/>
                </a:lnTo>
                <a:lnTo>
                  <a:pt x="284832" y="154830"/>
                </a:lnTo>
                <a:lnTo>
                  <a:pt x="285180" y="154671"/>
                </a:lnTo>
                <a:lnTo>
                  <a:pt x="285180" y="154196"/>
                </a:lnTo>
                <a:lnTo>
                  <a:pt x="284673" y="154418"/>
                </a:lnTo>
                <a:lnTo>
                  <a:pt x="283565" y="151093"/>
                </a:lnTo>
                <a:lnTo>
                  <a:pt x="285212" y="150111"/>
                </a:lnTo>
                <a:lnTo>
                  <a:pt x="285212" y="149573"/>
                </a:lnTo>
                <a:lnTo>
                  <a:pt x="283407" y="150649"/>
                </a:lnTo>
                <a:lnTo>
                  <a:pt x="280778" y="142764"/>
                </a:lnTo>
                <a:lnTo>
                  <a:pt x="284578" y="141497"/>
                </a:lnTo>
                <a:lnTo>
                  <a:pt x="285212" y="143175"/>
                </a:lnTo>
                <a:lnTo>
                  <a:pt x="285212" y="141877"/>
                </a:lnTo>
                <a:lnTo>
                  <a:pt x="284990" y="141339"/>
                </a:lnTo>
                <a:lnTo>
                  <a:pt x="285212" y="141275"/>
                </a:lnTo>
                <a:lnTo>
                  <a:pt x="285212" y="140294"/>
                </a:lnTo>
                <a:lnTo>
                  <a:pt x="284673" y="140484"/>
                </a:lnTo>
                <a:lnTo>
                  <a:pt x="281158" y="131141"/>
                </a:lnTo>
                <a:lnTo>
                  <a:pt x="285212" y="129558"/>
                </a:lnTo>
                <a:lnTo>
                  <a:pt x="285212" y="129051"/>
                </a:lnTo>
                <a:lnTo>
                  <a:pt x="267445" y="136018"/>
                </a:lnTo>
                <a:cubicBezTo>
                  <a:pt x="267445" y="135987"/>
                  <a:pt x="267445" y="135987"/>
                  <a:pt x="267445" y="135955"/>
                </a:cubicBezTo>
                <a:lnTo>
                  <a:pt x="266400" y="133200"/>
                </a:lnTo>
                <a:lnTo>
                  <a:pt x="282171" y="123414"/>
                </a:lnTo>
                <a:lnTo>
                  <a:pt x="285180" y="127943"/>
                </a:lnTo>
                <a:lnTo>
                  <a:pt x="285180" y="125758"/>
                </a:lnTo>
                <a:lnTo>
                  <a:pt x="284958" y="125948"/>
                </a:lnTo>
                <a:lnTo>
                  <a:pt x="282900" y="122844"/>
                </a:lnTo>
                <a:lnTo>
                  <a:pt x="285180" y="120849"/>
                </a:lnTo>
                <a:lnTo>
                  <a:pt x="285180" y="120247"/>
                </a:lnTo>
                <a:lnTo>
                  <a:pt x="282646" y="122464"/>
                </a:lnTo>
                <a:lnTo>
                  <a:pt x="279828" y="118189"/>
                </a:lnTo>
                <a:lnTo>
                  <a:pt x="283977" y="114768"/>
                </a:lnTo>
                <a:lnTo>
                  <a:pt x="285180" y="116510"/>
                </a:lnTo>
                <a:lnTo>
                  <a:pt x="285180" y="115718"/>
                </a:lnTo>
                <a:lnTo>
                  <a:pt x="284325" y="114483"/>
                </a:lnTo>
                <a:lnTo>
                  <a:pt x="285180" y="113755"/>
                </a:lnTo>
                <a:lnTo>
                  <a:pt x="285180" y="113185"/>
                </a:lnTo>
                <a:lnTo>
                  <a:pt x="284072" y="114072"/>
                </a:lnTo>
                <a:lnTo>
                  <a:pt x="281411" y="110240"/>
                </a:lnTo>
                <a:lnTo>
                  <a:pt x="285180" y="107136"/>
                </a:lnTo>
                <a:lnTo>
                  <a:pt x="285180" y="106535"/>
                </a:lnTo>
                <a:lnTo>
                  <a:pt x="281126" y="109891"/>
                </a:lnTo>
                <a:lnTo>
                  <a:pt x="277928" y="105236"/>
                </a:lnTo>
                <a:cubicBezTo>
                  <a:pt x="279733" y="103906"/>
                  <a:pt x="281475" y="102608"/>
                  <a:pt x="283122" y="101404"/>
                </a:cubicBezTo>
                <a:lnTo>
                  <a:pt x="285180" y="104254"/>
                </a:lnTo>
                <a:lnTo>
                  <a:pt x="285180" y="103463"/>
                </a:lnTo>
                <a:lnTo>
                  <a:pt x="283470" y="101119"/>
                </a:lnTo>
                <a:cubicBezTo>
                  <a:pt x="284072" y="100676"/>
                  <a:pt x="284642" y="100264"/>
                  <a:pt x="285180" y="99852"/>
                </a:cubicBezTo>
                <a:lnTo>
                  <a:pt x="285180" y="98681"/>
                </a:lnTo>
                <a:cubicBezTo>
                  <a:pt x="284483" y="99251"/>
                  <a:pt x="283723" y="99789"/>
                  <a:pt x="282963" y="100391"/>
                </a:cubicBezTo>
                <a:lnTo>
                  <a:pt x="280145" y="96495"/>
                </a:lnTo>
                <a:lnTo>
                  <a:pt x="285180" y="92949"/>
                </a:lnTo>
                <a:lnTo>
                  <a:pt x="285180" y="92379"/>
                </a:lnTo>
                <a:lnTo>
                  <a:pt x="279891" y="96147"/>
                </a:lnTo>
                <a:lnTo>
                  <a:pt x="277611" y="92980"/>
                </a:lnTo>
                <a:lnTo>
                  <a:pt x="277643" y="92980"/>
                </a:lnTo>
                <a:lnTo>
                  <a:pt x="285180" y="87502"/>
                </a:lnTo>
                <a:lnTo>
                  <a:pt x="285180" y="86931"/>
                </a:lnTo>
                <a:lnTo>
                  <a:pt x="277389" y="92600"/>
                </a:lnTo>
                <a:lnTo>
                  <a:pt x="277326" y="92600"/>
                </a:lnTo>
                <a:lnTo>
                  <a:pt x="273652" y="87470"/>
                </a:lnTo>
                <a:lnTo>
                  <a:pt x="282932" y="79204"/>
                </a:lnTo>
                <a:cubicBezTo>
                  <a:pt x="283660" y="80123"/>
                  <a:pt x="284420" y="81073"/>
                  <a:pt x="285180" y="82023"/>
                </a:cubicBezTo>
                <a:lnTo>
                  <a:pt x="285180" y="81294"/>
                </a:lnTo>
                <a:cubicBezTo>
                  <a:pt x="284515" y="80471"/>
                  <a:pt x="283882" y="79679"/>
                  <a:pt x="283280" y="78888"/>
                </a:cubicBezTo>
                <a:lnTo>
                  <a:pt x="285180" y="77177"/>
                </a:lnTo>
                <a:lnTo>
                  <a:pt x="285180" y="76576"/>
                </a:lnTo>
                <a:lnTo>
                  <a:pt x="282995" y="78508"/>
                </a:lnTo>
                <a:cubicBezTo>
                  <a:pt x="282425" y="77779"/>
                  <a:pt x="281886" y="77082"/>
                  <a:pt x="281348" y="76386"/>
                </a:cubicBezTo>
                <a:cubicBezTo>
                  <a:pt x="280493" y="75246"/>
                  <a:pt x="279670" y="74201"/>
                  <a:pt x="279005" y="73251"/>
                </a:cubicBezTo>
                <a:lnTo>
                  <a:pt x="281981" y="70685"/>
                </a:lnTo>
                <a:lnTo>
                  <a:pt x="285180" y="74676"/>
                </a:lnTo>
                <a:lnTo>
                  <a:pt x="285180" y="73947"/>
                </a:lnTo>
                <a:lnTo>
                  <a:pt x="282330" y="70400"/>
                </a:lnTo>
                <a:lnTo>
                  <a:pt x="285180" y="67898"/>
                </a:lnTo>
                <a:lnTo>
                  <a:pt x="285180" y="66663"/>
                </a:lnTo>
                <a:lnTo>
                  <a:pt x="284325" y="67423"/>
                </a:lnTo>
                <a:cubicBezTo>
                  <a:pt x="283375" y="64447"/>
                  <a:pt x="281380" y="58144"/>
                  <a:pt x="280525" y="55358"/>
                </a:cubicBezTo>
                <a:lnTo>
                  <a:pt x="283407" y="54376"/>
                </a:lnTo>
                <a:lnTo>
                  <a:pt x="285180" y="54598"/>
                </a:lnTo>
                <a:lnTo>
                  <a:pt x="285180" y="52286"/>
                </a:lnTo>
                <a:lnTo>
                  <a:pt x="283407" y="52064"/>
                </a:lnTo>
                <a:lnTo>
                  <a:pt x="283343" y="52064"/>
                </a:lnTo>
                <a:lnTo>
                  <a:pt x="273336" y="51621"/>
                </a:lnTo>
                <a:lnTo>
                  <a:pt x="271562" y="45762"/>
                </a:lnTo>
                <a:lnTo>
                  <a:pt x="285180" y="47250"/>
                </a:lnTo>
                <a:lnTo>
                  <a:pt x="285180" y="46775"/>
                </a:lnTo>
                <a:lnTo>
                  <a:pt x="271404" y="45255"/>
                </a:lnTo>
                <a:lnTo>
                  <a:pt x="270137" y="41138"/>
                </a:lnTo>
                <a:lnTo>
                  <a:pt x="285180" y="41803"/>
                </a:lnTo>
                <a:lnTo>
                  <a:pt x="285180" y="41328"/>
                </a:lnTo>
                <a:lnTo>
                  <a:pt x="252244" y="39840"/>
                </a:lnTo>
                <a:lnTo>
                  <a:pt x="244390" y="39840"/>
                </a:lnTo>
                <a:cubicBezTo>
                  <a:pt x="244707" y="36673"/>
                  <a:pt x="244992" y="33918"/>
                  <a:pt x="245214" y="31638"/>
                </a:cubicBezTo>
                <a:lnTo>
                  <a:pt x="268680" y="32018"/>
                </a:lnTo>
                <a:lnTo>
                  <a:pt x="276946" y="32524"/>
                </a:lnTo>
                <a:lnTo>
                  <a:pt x="285148" y="33063"/>
                </a:lnTo>
                <a:lnTo>
                  <a:pt x="285148" y="32588"/>
                </a:lnTo>
                <a:lnTo>
                  <a:pt x="277168" y="32081"/>
                </a:lnTo>
                <a:lnTo>
                  <a:pt x="277263" y="28724"/>
                </a:lnTo>
                <a:lnTo>
                  <a:pt x="285148" y="28629"/>
                </a:lnTo>
                <a:lnTo>
                  <a:pt x="285148" y="28186"/>
                </a:lnTo>
                <a:lnTo>
                  <a:pt x="277326" y="28249"/>
                </a:lnTo>
                <a:lnTo>
                  <a:pt x="277453" y="24037"/>
                </a:lnTo>
                <a:lnTo>
                  <a:pt x="285212" y="24829"/>
                </a:lnTo>
                <a:lnTo>
                  <a:pt x="285212" y="24385"/>
                </a:lnTo>
                <a:lnTo>
                  <a:pt x="283977" y="24259"/>
                </a:lnTo>
                <a:lnTo>
                  <a:pt x="283977" y="15106"/>
                </a:lnTo>
                <a:lnTo>
                  <a:pt x="285212" y="15201"/>
                </a:lnTo>
                <a:lnTo>
                  <a:pt x="285212" y="14726"/>
                </a:lnTo>
                <a:lnTo>
                  <a:pt x="268237" y="13460"/>
                </a:lnTo>
                <a:lnTo>
                  <a:pt x="268807" y="5099"/>
                </a:lnTo>
                <a:lnTo>
                  <a:pt x="268807" y="32"/>
                </a:lnTo>
                <a:lnTo>
                  <a:pt x="268332" y="32"/>
                </a:lnTo>
                <a:lnTo>
                  <a:pt x="268332" y="4814"/>
                </a:lnTo>
                <a:lnTo>
                  <a:pt x="260415" y="4022"/>
                </a:lnTo>
                <a:lnTo>
                  <a:pt x="260541" y="32"/>
                </a:lnTo>
                <a:lnTo>
                  <a:pt x="260098" y="32"/>
                </a:lnTo>
                <a:lnTo>
                  <a:pt x="259971" y="3991"/>
                </a:lnTo>
                <a:lnTo>
                  <a:pt x="255158" y="3484"/>
                </a:lnTo>
                <a:lnTo>
                  <a:pt x="255221" y="32"/>
                </a:lnTo>
                <a:lnTo>
                  <a:pt x="254746" y="32"/>
                </a:lnTo>
                <a:lnTo>
                  <a:pt x="254714" y="3421"/>
                </a:lnTo>
                <a:lnTo>
                  <a:pt x="246132" y="2566"/>
                </a:lnTo>
                <a:lnTo>
                  <a:pt x="246132" y="32"/>
                </a:lnTo>
                <a:lnTo>
                  <a:pt x="243820" y="32"/>
                </a:lnTo>
                <a:lnTo>
                  <a:pt x="243820" y="2312"/>
                </a:lnTo>
                <a:lnTo>
                  <a:pt x="233401" y="1267"/>
                </a:lnTo>
                <a:lnTo>
                  <a:pt x="233591" y="32"/>
                </a:lnTo>
                <a:lnTo>
                  <a:pt x="233148" y="32"/>
                </a:lnTo>
                <a:lnTo>
                  <a:pt x="232926" y="1457"/>
                </a:lnTo>
                <a:lnTo>
                  <a:pt x="232419" y="4846"/>
                </a:lnTo>
                <a:lnTo>
                  <a:pt x="225072" y="4339"/>
                </a:lnTo>
                <a:lnTo>
                  <a:pt x="225705" y="32"/>
                </a:lnTo>
                <a:lnTo>
                  <a:pt x="224787" y="32"/>
                </a:lnTo>
                <a:lnTo>
                  <a:pt x="224154" y="4307"/>
                </a:lnTo>
                <a:cubicBezTo>
                  <a:pt x="216585" y="3801"/>
                  <a:pt x="209143" y="3294"/>
                  <a:pt x="205976" y="3136"/>
                </a:cubicBezTo>
                <a:cubicBezTo>
                  <a:pt x="205627" y="3104"/>
                  <a:pt x="205216" y="3072"/>
                  <a:pt x="204804" y="3041"/>
                </a:cubicBezTo>
                <a:lnTo>
                  <a:pt x="205089" y="32"/>
                </a:lnTo>
                <a:lnTo>
                  <a:pt x="204139" y="32"/>
                </a:lnTo>
                <a:lnTo>
                  <a:pt x="203886" y="2946"/>
                </a:lnTo>
                <a:cubicBezTo>
                  <a:pt x="199674" y="2439"/>
                  <a:pt x="192611" y="1235"/>
                  <a:pt x="185961" y="32"/>
                </a:cubicBezTo>
                <a:lnTo>
                  <a:pt x="180925" y="32"/>
                </a:lnTo>
                <a:cubicBezTo>
                  <a:pt x="183174" y="444"/>
                  <a:pt x="185581" y="887"/>
                  <a:pt x="188019" y="1330"/>
                </a:cubicBezTo>
                <a:lnTo>
                  <a:pt x="187608" y="5637"/>
                </a:lnTo>
                <a:lnTo>
                  <a:pt x="175447" y="4751"/>
                </a:lnTo>
                <a:lnTo>
                  <a:pt x="176840" y="32"/>
                </a:lnTo>
                <a:lnTo>
                  <a:pt x="176333" y="32"/>
                </a:lnTo>
                <a:lnTo>
                  <a:pt x="175003" y="4592"/>
                </a:lnTo>
                <a:lnTo>
                  <a:pt x="167941" y="32"/>
                </a:lnTo>
                <a:lnTo>
                  <a:pt x="167086" y="32"/>
                </a:lnTo>
                <a:lnTo>
                  <a:pt x="174877" y="5036"/>
                </a:lnTo>
                <a:lnTo>
                  <a:pt x="173673" y="9184"/>
                </a:lnTo>
                <a:lnTo>
                  <a:pt x="162779" y="2756"/>
                </a:lnTo>
                <a:lnTo>
                  <a:pt x="162716" y="2724"/>
                </a:lnTo>
                <a:lnTo>
                  <a:pt x="156477" y="32"/>
                </a:lnTo>
                <a:lnTo>
                  <a:pt x="154165" y="32"/>
                </a:lnTo>
                <a:lnTo>
                  <a:pt x="162336" y="3579"/>
                </a:lnTo>
                <a:lnTo>
                  <a:pt x="181179" y="14695"/>
                </a:lnTo>
                <a:lnTo>
                  <a:pt x="177822" y="20300"/>
                </a:lnTo>
                <a:lnTo>
                  <a:pt x="150143" y="7664"/>
                </a:lnTo>
                <a:lnTo>
                  <a:pt x="148781" y="32"/>
                </a:lnTo>
                <a:lnTo>
                  <a:pt x="147831" y="32"/>
                </a:lnTo>
                <a:lnTo>
                  <a:pt x="149130" y="7284"/>
                </a:lnTo>
                <a:lnTo>
                  <a:pt x="127690" y="64"/>
                </a:lnTo>
                <a:lnTo>
                  <a:pt x="127690" y="32"/>
                </a:lnTo>
                <a:lnTo>
                  <a:pt x="126170" y="32"/>
                </a:lnTo>
                <a:lnTo>
                  <a:pt x="126613" y="159"/>
                </a:lnTo>
                <a:cubicBezTo>
                  <a:pt x="125220" y="3231"/>
                  <a:pt x="123098" y="7918"/>
                  <a:pt x="120881" y="12858"/>
                </a:cubicBezTo>
                <a:cubicBezTo>
                  <a:pt x="109417" y="7981"/>
                  <a:pt x="95166" y="1869"/>
                  <a:pt x="94437" y="1552"/>
                </a:cubicBezTo>
                <a:cubicBezTo>
                  <a:pt x="93772" y="1140"/>
                  <a:pt x="93202" y="634"/>
                  <a:pt x="92695" y="32"/>
                </a:cubicBezTo>
                <a:lnTo>
                  <a:pt x="92062" y="32"/>
                </a:lnTo>
                <a:cubicBezTo>
                  <a:pt x="92854" y="887"/>
                  <a:pt x="93709" y="1742"/>
                  <a:pt x="94247" y="1964"/>
                </a:cubicBezTo>
                <a:cubicBezTo>
                  <a:pt x="94659" y="2154"/>
                  <a:pt x="99473" y="4212"/>
                  <a:pt x="105648" y="6873"/>
                </a:cubicBezTo>
                <a:cubicBezTo>
                  <a:pt x="105268" y="7728"/>
                  <a:pt x="103780" y="10863"/>
                  <a:pt x="103495" y="11369"/>
                </a:cubicBezTo>
                <a:cubicBezTo>
                  <a:pt x="103241" y="11750"/>
                  <a:pt x="103273" y="13238"/>
                  <a:pt x="103400" y="16215"/>
                </a:cubicBezTo>
                <a:cubicBezTo>
                  <a:pt x="103431" y="17070"/>
                  <a:pt x="103495" y="17798"/>
                  <a:pt x="103463" y="18020"/>
                </a:cubicBezTo>
                <a:cubicBezTo>
                  <a:pt x="103431" y="18242"/>
                  <a:pt x="103241" y="19667"/>
                  <a:pt x="102988" y="21535"/>
                </a:cubicBezTo>
                <a:lnTo>
                  <a:pt x="96559" y="21852"/>
                </a:lnTo>
                <a:lnTo>
                  <a:pt x="95102" y="15296"/>
                </a:lnTo>
                <a:cubicBezTo>
                  <a:pt x="95071" y="15233"/>
                  <a:pt x="95039" y="15201"/>
                  <a:pt x="95039" y="15170"/>
                </a:cubicBezTo>
                <a:lnTo>
                  <a:pt x="79806" y="32"/>
                </a:lnTo>
                <a:lnTo>
                  <a:pt x="79141" y="32"/>
                </a:lnTo>
                <a:lnTo>
                  <a:pt x="83448" y="4276"/>
                </a:lnTo>
                <a:lnTo>
                  <a:pt x="77241" y="9184"/>
                </a:lnTo>
                <a:lnTo>
                  <a:pt x="76639" y="8234"/>
                </a:lnTo>
                <a:lnTo>
                  <a:pt x="70084" y="32"/>
                </a:lnTo>
                <a:lnTo>
                  <a:pt x="69514" y="32"/>
                </a:lnTo>
                <a:lnTo>
                  <a:pt x="71445" y="2439"/>
                </a:lnTo>
                <a:lnTo>
                  <a:pt x="67075" y="6778"/>
                </a:lnTo>
                <a:lnTo>
                  <a:pt x="65048" y="2724"/>
                </a:lnTo>
                <a:lnTo>
                  <a:pt x="63687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5098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4"/>
          <p:cNvSpPr txBox="1"/>
          <p:nvPr>
            <p:ph type="ctrTitle"/>
          </p:nvPr>
        </p:nvSpPr>
        <p:spPr>
          <a:xfrm>
            <a:off x="716675" y="390425"/>
            <a:ext cx="7710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type="body" idx="1"/>
          </p:nvPr>
        </p:nvSpPr>
        <p:spPr>
          <a:xfrm>
            <a:off x="716675" y="1332075"/>
            <a:ext cx="7710600" cy="32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bg>
      <p:bgPr>
        <a:solidFill>
          <a:schemeClr val="lt1"/>
        </a:solidFill>
        <a:effectLst/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rot="10800000" flipH="1">
            <a:off x="-33100" y="-30962"/>
            <a:ext cx="9210209" cy="5205422"/>
          </a:xfrm>
          <a:custGeom>
            <a:avLst/>
            <a:gdLst/>
            <a:ahLst/>
            <a:cxnLst/>
            <a:rect l="l" t="t" r="r" b="b"/>
            <a:pathLst>
              <a:path w="285212" h="161196" extrusionOk="0">
                <a:moveTo>
                  <a:pt x="48327" y="475"/>
                </a:moveTo>
                <a:lnTo>
                  <a:pt x="49372" y="3167"/>
                </a:lnTo>
                <a:lnTo>
                  <a:pt x="44400" y="4909"/>
                </a:lnTo>
                <a:lnTo>
                  <a:pt x="43197" y="2249"/>
                </a:lnTo>
                <a:lnTo>
                  <a:pt x="48327" y="475"/>
                </a:lnTo>
                <a:close/>
                <a:moveTo>
                  <a:pt x="233338" y="1742"/>
                </a:moveTo>
                <a:lnTo>
                  <a:pt x="243820" y="2787"/>
                </a:lnTo>
                <a:lnTo>
                  <a:pt x="243820" y="5669"/>
                </a:lnTo>
                <a:lnTo>
                  <a:pt x="232863" y="4909"/>
                </a:lnTo>
                <a:lnTo>
                  <a:pt x="233338" y="1742"/>
                </a:lnTo>
                <a:close/>
                <a:moveTo>
                  <a:pt x="188463" y="1425"/>
                </a:moveTo>
                <a:cubicBezTo>
                  <a:pt x="191440" y="1932"/>
                  <a:pt x="194385" y="2471"/>
                  <a:pt x="197108" y="2882"/>
                </a:cubicBezTo>
                <a:lnTo>
                  <a:pt x="196823" y="6397"/>
                </a:lnTo>
                <a:lnTo>
                  <a:pt x="188051" y="5701"/>
                </a:lnTo>
                <a:lnTo>
                  <a:pt x="188463" y="1425"/>
                </a:lnTo>
                <a:close/>
                <a:moveTo>
                  <a:pt x="204709" y="3927"/>
                </a:moveTo>
                <a:cubicBezTo>
                  <a:pt x="205152" y="3959"/>
                  <a:pt x="205564" y="3991"/>
                  <a:pt x="205912" y="3991"/>
                </a:cubicBezTo>
                <a:lnTo>
                  <a:pt x="208541" y="4149"/>
                </a:lnTo>
                <a:lnTo>
                  <a:pt x="208351" y="7284"/>
                </a:lnTo>
                <a:lnTo>
                  <a:pt x="204392" y="7094"/>
                </a:lnTo>
                <a:lnTo>
                  <a:pt x="204709" y="3927"/>
                </a:lnTo>
                <a:close/>
                <a:moveTo>
                  <a:pt x="37370" y="3294"/>
                </a:moveTo>
                <a:lnTo>
                  <a:pt x="38985" y="6809"/>
                </a:lnTo>
                <a:lnTo>
                  <a:pt x="34139" y="8488"/>
                </a:lnTo>
                <a:lnTo>
                  <a:pt x="32778" y="5226"/>
                </a:lnTo>
                <a:lnTo>
                  <a:pt x="37370" y="3294"/>
                </a:lnTo>
                <a:close/>
                <a:moveTo>
                  <a:pt x="64763" y="3136"/>
                </a:moveTo>
                <a:lnTo>
                  <a:pt x="66727" y="7031"/>
                </a:lnTo>
                <a:lnTo>
                  <a:pt x="61755" y="8614"/>
                </a:lnTo>
                <a:lnTo>
                  <a:pt x="60298" y="5352"/>
                </a:lnTo>
                <a:lnTo>
                  <a:pt x="64763" y="3136"/>
                </a:lnTo>
                <a:close/>
                <a:moveTo>
                  <a:pt x="52982" y="2376"/>
                </a:moveTo>
                <a:lnTo>
                  <a:pt x="54693" y="6619"/>
                </a:lnTo>
                <a:lnTo>
                  <a:pt x="48929" y="8804"/>
                </a:lnTo>
                <a:lnTo>
                  <a:pt x="47124" y="4434"/>
                </a:lnTo>
                <a:lnTo>
                  <a:pt x="52982" y="2376"/>
                </a:lnTo>
                <a:close/>
                <a:moveTo>
                  <a:pt x="197552" y="2977"/>
                </a:moveTo>
                <a:cubicBezTo>
                  <a:pt x="199927" y="3357"/>
                  <a:pt x="202080" y="3642"/>
                  <a:pt x="203791" y="3832"/>
                </a:cubicBezTo>
                <a:lnTo>
                  <a:pt x="203315" y="8899"/>
                </a:lnTo>
                <a:lnTo>
                  <a:pt x="197108" y="8456"/>
                </a:lnTo>
                <a:lnTo>
                  <a:pt x="197267" y="6683"/>
                </a:lnTo>
                <a:lnTo>
                  <a:pt x="197552" y="2977"/>
                </a:lnTo>
                <a:close/>
                <a:moveTo>
                  <a:pt x="188019" y="6144"/>
                </a:moveTo>
                <a:lnTo>
                  <a:pt x="196792" y="6873"/>
                </a:lnTo>
                <a:lnTo>
                  <a:pt x="196633" y="8646"/>
                </a:lnTo>
                <a:lnTo>
                  <a:pt x="196538" y="9881"/>
                </a:lnTo>
                <a:lnTo>
                  <a:pt x="192675" y="9501"/>
                </a:lnTo>
                <a:cubicBezTo>
                  <a:pt x="192640" y="9449"/>
                  <a:pt x="192586" y="9425"/>
                  <a:pt x="192528" y="9425"/>
                </a:cubicBezTo>
                <a:cubicBezTo>
                  <a:pt x="192481" y="9425"/>
                  <a:pt x="192432" y="9441"/>
                  <a:pt x="192390" y="9469"/>
                </a:cubicBezTo>
                <a:lnTo>
                  <a:pt x="187766" y="8963"/>
                </a:lnTo>
                <a:lnTo>
                  <a:pt x="188019" y="6144"/>
                </a:lnTo>
                <a:close/>
                <a:moveTo>
                  <a:pt x="57321" y="887"/>
                </a:moveTo>
                <a:lnTo>
                  <a:pt x="60868" y="8931"/>
                </a:lnTo>
                <a:lnTo>
                  <a:pt x="56783" y="10483"/>
                </a:lnTo>
                <a:lnTo>
                  <a:pt x="53426" y="2249"/>
                </a:lnTo>
                <a:lnTo>
                  <a:pt x="57321" y="887"/>
                </a:lnTo>
                <a:close/>
                <a:moveTo>
                  <a:pt x="3832" y="5004"/>
                </a:moveTo>
                <a:lnTo>
                  <a:pt x="5510" y="8773"/>
                </a:lnTo>
                <a:lnTo>
                  <a:pt x="2439" y="10641"/>
                </a:lnTo>
                <a:lnTo>
                  <a:pt x="348" y="7316"/>
                </a:lnTo>
                <a:lnTo>
                  <a:pt x="3832" y="5004"/>
                </a:lnTo>
                <a:close/>
                <a:moveTo>
                  <a:pt x="46680" y="4624"/>
                </a:moveTo>
                <a:lnTo>
                  <a:pt x="48454" y="8963"/>
                </a:lnTo>
                <a:lnTo>
                  <a:pt x="41677" y="11496"/>
                </a:lnTo>
                <a:lnTo>
                  <a:pt x="39618" y="7094"/>
                </a:lnTo>
                <a:lnTo>
                  <a:pt x="46680" y="4624"/>
                </a:lnTo>
                <a:close/>
                <a:moveTo>
                  <a:pt x="71730" y="2819"/>
                </a:moveTo>
                <a:lnTo>
                  <a:pt x="76259" y="8488"/>
                </a:lnTo>
                <a:lnTo>
                  <a:pt x="76861" y="9438"/>
                </a:lnTo>
                <a:lnTo>
                  <a:pt x="71255" y="12351"/>
                </a:lnTo>
                <a:lnTo>
                  <a:pt x="67328" y="7189"/>
                </a:lnTo>
                <a:lnTo>
                  <a:pt x="71730" y="2819"/>
                </a:lnTo>
                <a:close/>
                <a:moveTo>
                  <a:pt x="246100" y="3041"/>
                </a:moveTo>
                <a:lnTo>
                  <a:pt x="251262" y="3547"/>
                </a:lnTo>
                <a:lnTo>
                  <a:pt x="251262" y="12731"/>
                </a:lnTo>
                <a:lnTo>
                  <a:pt x="246069" y="12510"/>
                </a:lnTo>
                <a:cubicBezTo>
                  <a:pt x="246100" y="9216"/>
                  <a:pt x="246100" y="5922"/>
                  <a:pt x="246100" y="3041"/>
                </a:cubicBezTo>
                <a:close/>
                <a:moveTo>
                  <a:pt x="54883" y="7031"/>
                </a:moveTo>
                <a:lnTo>
                  <a:pt x="56371" y="10641"/>
                </a:lnTo>
                <a:lnTo>
                  <a:pt x="50576" y="12858"/>
                </a:lnTo>
                <a:lnTo>
                  <a:pt x="49087" y="9216"/>
                </a:lnTo>
                <a:lnTo>
                  <a:pt x="54883" y="7031"/>
                </a:lnTo>
                <a:close/>
                <a:moveTo>
                  <a:pt x="251737" y="3611"/>
                </a:moveTo>
                <a:lnTo>
                  <a:pt x="254683" y="3896"/>
                </a:lnTo>
                <a:lnTo>
                  <a:pt x="254556" y="12858"/>
                </a:lnTo>
                <a:lnTo>
                  <a:pt x="251737" y="12731"/>
                </a:lnTo>
                <a:lnTo>
                  <a:pt x="251737" y="3611"/>
                </a:lnTo>
                <a:close/>
                <a:moveTo>
                  <a:pt x="255126" y="3927"/>
                </a:moveTo>
                <a:lnTo>
                  <a:pt x="259940" y="4434"/>
                </a:lnTo>
                <a:lnTo>
                  <a:pt x="259655" y="13080"/>
                </a:lnTo>
                <a:lnTo>
                  <a:pt x="254999" y="12890"/>
                </a:lnTo>
                <a:lnTo>
                  <a:pt x="255126" y="3927"/>
                </a:lnTo>
                <a:close/>
                <a:moveTo>
                  <a:pt x="260415" y="4466"/>
                </a:moveTo>
                <a:lnTo>
                  <a:pt x="268332" y="5257"/>
                </a:lnTo>
                <a:lnTo>
                  <a:pt x="267794" y="13428"/>
                </a:lnTo>
                <a:lnTo>
                  <a:pt x="260130" y="13080"/>
                </a:lnTo>
                <a:lnTo>
                  <a:pt x="260415" y="4466"/>
                </a:lnTo>
                <a:close/>
                <a:moveTo>
                  <a:pt x="135069" y="9564"/>
                </a:moveTo>
                <a:lnTo>
                  <a:pt x="138299" y="10926"/>
                </a:lnTo>
                <a:cubicBezTo>
                  <a:pt x="138109" y="11401"/>
                  <a:pt x="137634" y="12510"/>
                  <a:pt x="137000" y="13998"/>
                </a:cubicBezTo>
                <a:lnTo>
                  <a:pt x="133707" y="12605"/>
                </a:lnTo>
                <a:lnTo>
                  <a:pt x="135069" y="9564"/>
                </a:lnTo>
                <a:close/>
                <a:moveTo>
                  <a:pt x="5700" y="9184"/>
                </a:moveTo>
                <a:lnTo>
                  <a:pt x="7284" y="12763"/>
                </a:lnTo>
                <a:lnTo>
                  <a:pt x="4655" y="14125"/>
                </a:lnTo>
                <a:lnTo>
                  <a:pt x="2692" y="11053"/>
                </a:lnTo>
                <a:lnTo>
                  <a:pt x="5700" y="9184"/>
                </a:lnTo>
                <a:close/>
                <a:moveTo>
                  <a:pt x="175320" y="5194"/>
                </a:moveTo>
                <a:lnTo>
                  <a:pt x="187576" y="6112"/>
                </a:lnTo>
                <a:lnTo>
                  <a:pt x="186753" y="14885"/>
                </a:lnTo>
                <a:lnTo>
                  <a:pt x="182762" y="14505"/>
                </a:lnTo>
                <a:lnTo>
                  <a:pt x="174053" y="9406"/>
                </a:lnTo>
                <a:lnTo>
                  <a:pt x="175320" y="5194"/>
                </a:lnTo>
                <a:close/>
                <a:moveTo>
                  <a:pt x="48644" y="9374"/>
                </a:moveTo>
                <a:lnTo>
                  <a:pt x="50132" y="13016"/>
                </a:lnTo>
                <a:lnTo>
                  <a:pt x="43545" y="15518"/>
                </a:lnTo>
                <a:lnTo>
                  <a:pt x="41867" y="11908"/>
                </a:lnTo>
                <a:lnTo>
                  <a:pt x="48644" y="9374"/>
                </a:lnTo>
                <a:close/>
                <a:moveTo>
                  <a:pt x="66948" y="7474"/>
                </a:moveTo>
                <a:lnTo>
                  <a:pt x="70875" y="12573"/>
                </a:lnTo>
                <a:lnTo>
                  <a:pt x="64858" y="15740"/>
                </a:lnTo>
                <a:lnTo>
                  <a:pt x="61913" y="9058"/>
                </a:lnTo>
                <a:lnTo>
                  <a:pt x="66948" y="7474"/>
                </a:lnTo>
                <a:close/>
                <a:moveTo>
                  <a:pt x="187703" y="9406"/>
                </a:moveTo>
                <a:lnTo>
                  <a:pt x="192295" y="9881"/>
                </a:lnTo>
                <a:lnTo>
                  <a:pt x="192136" y="12700"/>
                </a:lnTo>
                <a:cubicBezTo>
                  <a:pt x="192136" y="12826"/>
                  <a:pt x="192231" y="12921"/>
                  <a:pt x="192358" y="12921"/>
                </a:cubicBezTo>
                <a:cubicBezTo>
                  <a:pt x="192485" y="12921"/>
                  <a:pt x="192580" y="12826"/>
                  <a:pt x="192580" y="12731"/>
                </a:cubicBezTo>
                <a:lnTo>
                  <a:pt x="192738" y="9944"/>
                </a:lnTo>
                <a:lnTo>
                  <a:pt x="196507" y="10356"/>
                </a:lnTo>
                <a:lnTo>
                  <a:pt x="196063" y="15740"/>
                </a:lnTo>
                <a:lnTo>
                  <a:pt x="187196" y="14948"/>
                </a:lnTo>
                <a:lnTo>
                  <a:pt x="187703" y="9406"/>
                </a:lnTo>
                <a:close/>
                <a:moveTo>
                  <a:pt x="197077" y="8899"/>
                </a:moveTo>
                <a:lnTo>
                  <a:pt x="203252" y="9374"/>
                </a:lnTo>
                <a:lnTo>
                  <a:pt x="202587" y="16342"/>
                </a:lnTo>
                <a:lnTo>
                  <a:pt x="196538" y="15803"/>
                </a:lnTo>
                <a:lnTo>
                  <a:pt x="197077" y="8899"/>
                </a:lnTo>
                <a:close/>
                <a:moveTo>
                  <a:pt x="183649" y="15075"/>
                </a:moveTo>
                <a:lnTo>
                  <a:pt x="186689" y="15360"/>
                </a:lnTo>
                <a:lnTo>
                  <a:pt x="186563" y="16785"/>
                </a:lnTo>
                <a:lnTo>
                  <a:pt x="183649" y="15075"/>
                </a:lnTo>
                <a:close/>
                <a:moveTo>
                  <a:pt x="204361" y="7569"/>
                </a:moveTo>
                <a:lnTo>
                  <a:pt x="208319" y="7759"/>
                </a:lnTo>
                <a:lnTo>
                  <a:pt x="208161" y="16817"/>
                </a:lnTo>
                <a:lnTo>
                  <a:pt x="203505" y="16405"/>
                </a:lnTo>
                <a:lnTo>
                  <a:pt x="204361" y="7569"/>
                </a:lnTo>
                <a:close/>
                <a:moveTo>
                  <a:pt x="56529" y="11053"/>
                </a:moveTo>
                <a:lnTo>
                  <a:pt x="57923" y="14378"/>
                </a:lnTo>
                <a:lnTo>
                  <a:pt x="52191" y="16848"/>
                </a:lnTo>
                <a:lnTo>
                  <a:pt x="50734" y="13270"/>
                </a:lnTo>
                <a:lnTo>
                  <a:pt x="56529" y="11053"/>
                </a:lnTo>
                <a:close/>
                <a:moveTo>
                  <a:pt x="77083" y="9818"/>
                </a:moveTo>
                <a:lnTo>
                  <a:pt x="79996" y="14410"/>
                </a:lnTo>
                <a:lnTo>
                  <a:pt x="74676" y="16848"/>
                </a:lnTo>
                <a:lnTo>
                  <a:pt x="71540" y="12731"/>
                </a:lnTo>
                <a:lnTo>
                  <a:pt x="77083" y="9818"/>
                </a:lnTo>
                <a:close/>
                <a:moveTo>
                  <a:pt x="15265" y="6302"/>
                </a:moveTo>
                <a:lnTo>
                  <a:pt x="19033" y="13776"/>
                </a:lnTo>
                <a:lnTo>
                  <a:pt x="9722" y="17038"/>
                </a:lnTo>
                <a:lnTo>
                  <a:pt x="6144" y="8994"/>
                </a:lnTo>
                <a:lnTo>
                  <a:pt x="15265" y="6302"/>
                </a:lnTo>
                <a:close/>
                <a:moveTo>
                  <a:pt x="125251" y="5416"/>
                </a:moveTo>
                <a:lnTo>
                  <a:pt x="134657" y="9406"/>
                </a:lnTo>
                <a:lnTo>
                  <a:pt x="133200" y="12636"/>
                </a:lnTo>
                <a:lnTo>
                  <a:pt x="131110" y="17228"/>
                </a:lnTo>
                <a:lnTo>
                  <a:pt x="121704" y="13238"/>
                </a:lnTo>
                <a:cubicBezTo>
                  <a:pt x="122908" y="10578"/>
                  <a:pt x="124111" y="7918"/>
                  <a:pt x="125251" y="5416"/>
                </a:cubicBezTo>
                <a:close/>
                <a:moveTo>
                  <a:pt x="61058" y="9343"/>
                </a:moveTo>
                <a:lnTo>
                  <a:pt x="64035" y="16151"/>
                </a:lnTo>
                <a:lnTo>
                  <a:pt x="61406" y="17545"/>
                </a:lnTo>
                <a:lnTo>
                  <a:pt x="58271" y="10388"/>
                </a:lnTo>
                <a:lnTo>
                  <a:pt x="61058" y="9343"/>
                </a:lnTo>
                <a:close/>
                <a:moveTo>
                  <a:pt x="246069" y="12953"/>
                </a:moveTo>
                <a:lnTo>
                  <a:pt x="259876" y="13555"/>
                </a:lnTo>
                <a:lnTo>
                  <a:pt x="267984" y="13903"/>
                </a:lnTo>
                <a:lnTo>
                  <a:pt x="283502" y="15075"/>
                </a:lnTo>
                <a:cubicBezTo>
                  <a:pt x="283502" y="15106"/>
                  <a:pt x="283502" y="15106"/>
                  <a:pt x="283502" y="15138"/>
                </a:cubicBezTo>
                <a:lnTo>
                  <a:pt x="283502" y="17608"/>
                </a:lnTo>
                <a:lnTo>
                  <a:pt x="269187" y="17133"/>
                </a:lnTo>
                <a:cubicBezTo>
                  <a:pt x="269155" y="17070"/>
                  <a:pt x="269060" y="17007"/>
                  <a:pt x="268997" y="17007"/>
                </a:cubicBezTo>
                <a:cubicBezTo>
                  <a:pt x="268902" y="17007"/>
                  <a:pt x="268839" y="17070"/>
                  <a:pt x="268807" y="17133"/>
                </a:cubicBezTo>
                <a:lnTo>
                  <a:pt x="246037" y="16373"/>
                </a:lnTo>
                <a:cubicBezTo>
                  <a:pt x="246069" y="15265"/>
                  <a:pt x="246069" y="14125"/>
                  <a:pt x="246069" y="12953"/>
                </a:cubicBezTo>
                <a:close/>
                <a:moveTo>
                  <a:pt x="39206" y="7221"/>
                </a:moveTo>
                <a:lnTo>
                  <a:pt x="43102" y="15708"/>
                </a:lnTo>
                <a:lnTo>
                  <a:pt x="37876" y="17672"/>
                </a:lnTo>
                <a:lnTo>
                  <a:pt x="34298" y="8931"/>
                </a:lnTo>
                <a:lnTo>
                  <a:pt x="39206" y="7221"/>
                </a:lnTo>
                <a:close/>
                <a:moveTo>
                  <a:pt x="7506" y="13206"/>
                </a:moveTo>
                <a:lnTo>
                  <a:pt x="9279" y="17197"/>
                </a:lnTo>
                <a:lnTo>
                  <a:pt x="7094" y="17957"/>
                </a:lnTo>
                <a:lnTo>
                  <a:pt x="4909" y="14536"/>
                </a:lnTo>
                <a:lnTo>
                  <a:pt x="7506" y="13206"/>
                </a:lnTo>
                <a:close/>
                <a:moveTo>
                  <a:pt x="71160" y="12953"/>
                </a:moveTo>
                <a:lnTo>
                  <a:pt x="72776" y="15043"/>
                </a:lnTo>
                <a:lnTo>
                  <a:pt x="65872" y="17988"/>
                </a:lnTo>
                <a:lnTo>
                  <a:pt x="65048" y="16151"/>
                </a:lnTo>
                <a:lnTo>
                  <a:pt x="71160" y="12953"/>
                </a:lnTo>
                <a:close/>
                <a:moveTo>
                  <a:pt x="208984" y="4212"/>
                </a:moveTo>
                <a:cubicBezTo>
                  <a:pt x="212753" y="4434"/>
                  <a:pt x="218358" y="4814"/>
                  <a:pt x="223995" y="5194"/>
                </a:cubicBezTo>
                <a:lnTo>
                  <a:pt x="222127" y="18115"/>
                </a:lnTo>
                <a:lnTo>
                  <a:pt x="208604" y="16880"/>
                </a:lnTo>
                <a:lnTo>
                  <a:pt x="208794" y="7538"/>
                </a:lnTo>
                <a:lnTo>
                  <a:pt x="208984" y="4212"/>
                </a:lnTo>
                <a:close/>
                <a:moveTo>
                  <a:pt x="57859" y="10546"/>
                </a:moveTo>
                <a:lnTo>
                  <a:pt x="60995" y="17767"/>
                </a:lnTo>
                <a:lnTo>
                  <a:pt x="60013" y="18273"/>
                </a:lnTo>
                <a:lnTo>
                  <a:pt x="56973" y="10894"/>
                </a:lnTo>
                <a:lnTo>
                  <a:pt x="57859" y="10546"/>
                </a:lnTo>
                <a:close/>
                <a:moveTo>
                  <a:pt x="224914" y="5257"/>
                </a:moveTo>
                <a:lnTo>
                  <a:pt x="232293" y="5764"/>
                </a:lnTo>
                <a:lnTo>
                  <a:pt x="230329" y="18843"/>
                </a:lnTo>
                <a:lnTo>
                  <a:pt x="223045" y="18178"/>
                </a:lnTo>
                <a:lnTo>
                  <a:pt x="224914" y="5257"/>
                </a:lnTo>
                <a:close/>
                <a:moveTo>
                  <a:pt x="133549" y="13016"/>
                </a:moveTo>
                <a:lnTo>
                  <a:pt x="136842" y="14441"/>
                </a:lnTo>
                <a:cubicBezTo>
                  <a:pt x="136304" y="15708"/>
                  <a:pt x="135670" y="17260"/>
                  <a:pt x="135005" y="18907"/>
                </a:cubicBezTo>
                <a:lnTo>
                  <a:pt x="131522" y="17418"/>
                </a:lnTo>
                <a:lnTo>
                  <a:pt x="133549" y="13016"/>
                </a:lnTo>
                <a:close/>
                <a:moveTo>
                  <a:pt x="106091" y="7063"/>
                </a:moveTo>
                <a:lnTo>
                  <a:pt x="111982" y="9564"/>
                </a:lnTo>
                <a:lnTo>
                  <a:pt x="108973" y="19192"/>
                </a:lnTo>
                <a:lnTo>
                  <a:pt x="103938" y="17862"/>
                </a:lnTo>
                <a:cubicBezTo>
                  <a:pt x="103938" y="17545"/>
                  <a:pt x="103906" y="16912"/>
                  <a:pt x="103875" y="16183"/>
                </a:cubicBezTo>
                <a:cubicBezTo>
                  <a:pt x="103811" y="14695"/>
                  <a:pt x="103685" y="11940"/>
                  <a:pt x="103906" y="11591"/>
                </a:cubicBezTo>
                <a:cubicBezTo>
                  <a:pt x="104223" y="11053"/>
                  <a:pt x="105711" y="7886"/>
                  <a:pt x="106091" y="7063"/>
                </a:cubicBezTo>
                <a:close/>
                <a:moveTo>
                  <a:pt x="87090" y="14821"/>
                </a:moveTo>
                <a:lnTo>
                  <a:pt x="88262" y="16848"/>
                </a:lnTo>
                <a:lnTo>
                  <a:pt x="83733" y="19413"/>
                </a:lnTo>
                <a:lnTo>
                  <a:pt x="82466" y="17418"/>
                </a:lnTo>
                <a:lnTo>
                  <a:pt x="87090" y="14821"/>
                </a:lnTo>
                <a:close/>
                <a:moveTo>
                  <a:pt x="4497" y="14726"/>
                </a:moveTo>
                <a:lnTo>
                  <a:pt x="6619" y="18115"/>
                </a:lnTo>
                <a:lnTo>
                  <a:pt x="2534" y="19540"/>
                </a:lnTo>
                <a:lnTo>
                  <a:pt x="887" y="16627"/>
                </a:lnTo>
                <a:lnTo>
                  <a:pt x="4497" y="14726"/>
                </a:lnTo>
                <a:close/>
                <a:moveTo>
                  <a:pt x="80281" y="14790"/>
                </a:moveTo>
                <a:lnTo>
                  <a:pt x="81833" y="17260"/>
                </a:lnTo>
                <a:lnTo>
                  <a:pt x="76259" y="19888"/>
                </a:lnTo>
                <a:lnTo>
                  <a:pt x="74929" y="17228"/>
                </a:lnTo>
                <a:lnTo>
                  <a:pt x="80281" y="14790"/>
                </a:lnTo>
                <a:close/>
                <a:moveTo>
                  <a:pt x="232736" y="5796"/>
                </a:moveTo>
                <a:cubicBezTo>
                  <a:pt x="237708" y="6144"/>
                  <a:pt x="241888" y="6429"/>
                  <a:pt x="243820" y="6587"/>
                </a:cubicBezTo>
                <a:cubicBezTo>
                  <a:pt x="243820" y="11021"/>
                  <a:pt x="243789" y="15930"/>
                  <a:pt x="243662" y="20078"/>
                </a:cubicBezTo>
                <a:lnTo>
                  <a:pt x="237993" y="19572"/>
                </a:lnTo>
                <a:cubicBezTo>
                  <a:pt x="237961" y="19540"/>
                  <a:pt x="237930" y="19508"/>
                  <a:pt x="237866" y="19508"/>
                </a:cubicBezTo>
                <a:cubicBezTo>
                  <a:pt x="237835" y="19508"/>
                  <a:pt x="237771" y="19508"/>
                  <a:pt x="237740" y="19540"/>
                </a:cubicBezTo>
                <a:lnTo>
                  <a:pt x="230804" y="18907"/>
                </a:lnTo>
                <a:lnTo>
                  <a:pt x="232736" y="5796"/>
                </a:lnTo>
                <a:close/>
                <a:moveTo>
                  <a:pt x="73061" y="15423"/>
                </a:moveTo>
                <a:lnTo>
                  <a:pt x="74264" y="17007"/>
                </a:lnTo>
                <a:lnTo>
                  <a:pt x="66790" y="20110"/>
                </a:lnTo>
                <a:lnTo>
                  <a:pt x="66062" y="18432"/>
                </a:lnTo>
                <a:lnTo>
                  <a:pt x="73061" y="15423"/>
                </a:lnTo>
                <a:close/>
                <a:moveTo>
                  <a:pt x="127468" y="475"/>
                </a:moveTo>
                <a:lnTo>
                  <a:pt x="149225" y="7791"/>
                </a:lnTo>
                <a:lnTo>
                  <a:pt x="151442" y="20205"/>
                </a:lnTo>
                <a:lnTo>
                  <a:pt x="137444" y="14220"/>
                </a:lnTo>
                <a:cubicBezTo>
                  <a:pt x="138267" y="12225"/>
                  <a:pt x="138806" y="10958"/>
                  <a:pt x="138837" y="10926"/>
                </a:cubicBezTo>
                <a:cubicBezTo>
                  <a:pt x="138869" y="10799"/>
                  <a:pt x="138806" y="10673"/>
                  <a:pt x="138711" y="10609"/>
                </a:cubicBezTo>
                <a:lnTo>
                  <a:pt x="125410" y="5004"/>
                </a:lnTo>
                <a:cubicBezTo>
                  <a:pt x="126138" y="3421"/>
                  <a:pt x="126835" y="1900"/>
                  <a:pt x="127468" y="475"/>
                </a:cubicBezTo>
                <a:close/>
                <a:moveTo>
                  <a:pt x="6904" y="18527"/>
                </a:moveTo>
                <a:lnTo>
                  <a:pt x="8234" y="20617"/>
                </a:lnTo>
                <a:cubicBezTo>
                  <a:pt x="6746" y="20458"/>
                  <a:pt x="4497" y="20205"/>
                  <a:pt x="2629" y="19983"/>
                </a:cubicBezTo>
                <a:lnTo>
                  <a:pt x="6904" y="18527"/>
                </a:lnTo>
                <a:close/>
                <a:moveTo>
                  <a:pt x="9501" y="17608"/>
                </a:moveTo>
                <a:lnTo>
                  <a:pt x="11084" y="21155"/>
                </a:lnTo>
                <a:lnTo>
                  <a:pt x="11084" y="21155"/>
                </a:lnTo>
                <a:lnTo>
                  <a:pt x="9722" y="20838"/>
                </a:lnTo>
                <a:cubicBezTo>
                  <a:pt x="9596" y="20807"/>
                  <a:pt x="9279" y="20743"/>
                  <a:pt x="8836" y="20680"/>
                </a:cubicBezTo>
                <a:lnTo>
                  <a:pt x="7347" y="18368"/>
                </a:lnTo>
                <a:lnTo>
                  <a:pt x="9501" y="17608"/>
                </a:lnTo>
                <a:close/>
                <a:moveTo>
                  <a:pt x="58081" y="14821"/>
                </a:moveTo>
                <a:lnTo>
                  <a:pt x="59601" y="18495"/>
                </a:lnTo>
                <a:lnTo>
                  <a:pt x="54059" y="21409"/>
                </a:lnTo>
                <a:lnTo>
                  <a:pt x="52349" y="17260"/>
                </a:lnTo>
                <a:lnTo>
                  <a:pt x="58081" y="14821"/>
                </a:lnTo>
                <a:close/>
                <a:moveTo>
                  <a:pt x="88515" y="17228"/>
                </a:moveTo>
                <a:lnTo>
                  <a:pt x="89465" y="18875"/>
                </a:lnTo>
                <a:lnTo>
                  <a:pt x="85000" y="21440"/>
                </a:lnTo>
                <a:lnTo>
                  <a:pt x="83955" y="19793"/>
                </a:lnTo>
                <a:lnTo>
                  <a:pt x="88515" y="17228"/>
                </a:lnTo>
                <a:close/>
                <a:moveTo>
                  <a:pt x="74486" y="17418"/>
                </a:moveTo>
                <a:lnTo>
                  <a:pt x="74992" y="18400"/>
                </a:lnTo>
                <a:lnTo>
                  <a:pt x="67455" y="21567"/>
                </a:lnTo>
                <a:lnTo>
                  <a:pt x="66980" y="20553"/>
                </a:lnTo>
                <a:lnTo>
                  <a:pt x="74486" y="17418"/>
                </a:lnTo>
                <a:close/>
                <a:moveTo>
                  <a:pt x="64225" y="16595"/>
                </a:moveTo>
                <a:lnTo>
                  <a:pt x="65935" y="20458"/>
                </a:lnTo>
                <a:lnTo>
                  <a:pt x="63212" y="21662"/>
                </a:lnTo>
                <a:lnTo>
                  <a:pt x="61596" y="17957"/>
                </a:lnTo>
                <a:lnTo>
                  <a:pt x="64225" y="16595"/>
                </a:lnTo>
                <a:close/>
                <a:moveTo>
                  <a:pt x="187164" y="15391"/>
                </a:moveTo>
                <a:lnTo>
                  <a:pt x="196032" y="16183"/>
                </a:lnTo>
                <a:lnTo>
                  <a:pt x="195588" y="22105"/>
                </a:lnTo>
                <a:lnTo>
                  <a:pt x="187006" y="17038"/>
                </a:lnTo>
                <a:lnTo>
                  <a:pt x="187164" y="15391"/>
                </a:lnTo>
                <a:close/>
                <a:moveTo>
                  <a:pt x="61185" y="18178"/>
                </a:moveTo>
                <a:lnTo>
                  <a:pt x="62768" y="21820"/>
                </a:lnTo>
                <a:lnTo>
                  <a:pt x="61660" y="22327"/>
                </a:lnTo>
                <a:lnTo>
                  <a:pt x="60203" y="18717"/>
                </a:lnTo>
                <a:lnTo>
                  <a:pt x="61185" y="18178"/>
                </a:lnTo>
                <a:close/>
                <a:moveTo>
                  <a:pt x="246005" y="16848"/>
                </a:moveTo>
                <a:lnTo>
                  <a:pt x="268744" y="17577"/>
                </a:lnTo>
                <a:lnTo>
                  <a:pt x="268649" y="22644"/>
                </a:lnTo>
                <a:lnTo>
                  <a:pt x="245942" y="20268"/>
                </a:lnTo>
                <a:cubicBezTo>
                  <a:pt x="245974" y="19192"/>
                  <a:pt x="246005" y="18020"/>
                  <a:pt x="246005" y="16848"/>
                </a:cubicBezTo>
                <a:close/>
                <a:moveTo>
                  <a:pt x="19223" y="14220"/>
                </a:moveTo>
                <a:cubicBezTo>
                  <a:pt x="19350" y="15170"/>
                  <a:pt x="19888" y="18685"/>
                  <a:pt x="20585" y="23277"/>
                </a:cubicBezTo>
                <a:lnTo>
                  <a:pt x="11591" y="21282"/>
                </a:lnTo>
                <a:lnTo>
                  <a:pt x="9912" y="17450"/>
                </a:lnTo>
                <a:lnTo>
                  <a:pt x="19223" y="14220"/>
                </a:lnTo>
                <a:close/>
                <a:moveTo>
                  <a:pt x="89687" y="19287"/>
                </a:moveTo>
                <a:lnTo>
                  <a:pt x="90732" y="21060"/>
                </a:lnTo>
                <a:lnTo>
                  <a:pt x="86267" y="23435"/>
                </a:lnTo>
                <a:lnTo>
                  <a:pt x="85253" y="21820"/>
                </a:lnTo>
                <a:lnTo>
                  <a:pt x="89687" y="19287"/>
                </a:lnTo>
                <a:close/>
                <a:moveTo>
                  <a:pt x="269219" y="17577"/>
                </a:moveTo>
                <a:lnTo>
                  <a:pt x="277168" y="17830"/>
                </a:lnTo>
                <a:lnTo>
                  <a:pt x="277009" y="23530"/>
                </a:lnTo>
                <a:lnTo>
                  <a:pt x="269092" y="22707"/>
                </a:lnTo>
                <a:lnTo>
                  <a:pt x="269219" y="17577"/>
                </a:lnTo>
                <a:close/>
                <a:moveTo>
                  <a:pt x="75214" y="18780"/>
                </a:moveTo>
                <a:lnTo>
                  <a:pt x="75847" y="20078"/>
                </a:lnTo>
                <a:lnTo>
                  <a:pt x="68342" y="23625"/>
                </a:lnTo>
                <a:lnTo>
                  <a:pt x="67614" y="21947"/>
                </a:lnTo>
                <a:lnTo>
                  <a:pt x="75214" y="18780"/>
                </a:lnTo>
                <a:close/>
                <a:moveTo>
                  <a:pt x="22960" y="12890"/>
                </a:moveTo>
                <a:lnTo>
                  <a:pt x="24195" y="24069"/>
                </a:lnTo>
                <a:lnTo>
                  <a:pt x="22992" y="23815"/>
                </a:lnTo>
                <a:cubicBezTo>
                  <a:pt x="22105" y="18052"/>
                  <a:pt x="21472" y="13745"/>
                  <a:pt x="21440" y="13650"/>
                </a:cubicBezTo>
                <a:cubicBezTo>
                  <a:pt x="21440" y="13555"/>
                  <a:pt x="21408" y="13491"/>
                  <a:pt x="21408" y="13428"/>
                </a:cubicBezTo>
                <a:lnTo>
                  <a:pt x="22960" y="12890"/>
                </a:lnTo>
                <a:close/>
                <a:moveTo>
                  <a:pt x="112394" y="9754"/>
                </a:moveTo>
                <a:lnTo>
                  <a:pt x="120691" y="13270"/>
                </a:lnTo>
                <a:cubicBezTo>
                  <a:pt x="119044" y="16975"/>
                  <a:pt x="117334" y="20775"/>
                  <a:pt x="115845" y="24195"/>
                </a:cubicBezTo>
                <a:lnTo>
                  <a:pt x="109702" y="21472"/>
                </a:lnTo>
                <a:lnTo>
                  <a:pt x="109353" y="19477"/>
                </a:lnTo>
                <a:lnTo>
                  <a:pt x="112394" y="9754"/>
                </a:lnTo>
                <a:close/>
                <a:moveTo>
                  <a:pt x="277643" y="17862"/>
                </a:moveTo>
                <a:lnTo>
                  <a:pt x="283502" y="18052"/>
                </a:lnTo>
                <a:lnTo>
                  <a:pt x="283502" y="24195"/>
                </a:lnTo>
                <a:lnTo>
                  <a:pt x="277453" y="23562"/>
                </a:lnTo>
                <a:lnTo>
                  <a:pt x="277643" y="17862"/>
                </a:lnTo>
                <a:close/>
                <a:moveTo>
                  <a:pt x="50291" y="13428"/>
                </a:moveTo>
                <a:lnTo>
                  <a:pt x="53679" y="21630"/>
                </a:lnTo>
                <a:lnTo>
                  <a:pt x="47852" y="24670"/>
                </a:lnTo>
                <a:lnTo>
                  <a:pt x="43767" y="15930"/>
                </a:lnTo>
                <a:lnTo>
                  <a:pt x="50291" y="13428"/>
                </a:lnTo>
                <a:close/>
                <a:moveTo>
                  <a:pt x="59791" y="18938"/>
                </a:moveTo>
                <a:lnTo>
                  <a:pt x="61248" y="22517"/>
                </a:lnTo>
                <a:lnTo>
                  <a:pt x="55548" y="24987"/>
                </a:lnTo>
                <a:lnTo>
                  <a:pt x="54249" y="21852"/>
                </a:lnTo>
                <a:lnTo>
                  <a:pt x="59791" y="18938"/>
                </a:lnTo>
                <a:close/>
                <a:moveTo>
                  <a:pt x="82055" y="17672"/>
                </a:moveTo>
                <a:lnTo>
                  <a:pt x="85031" y="22359"/>
                </a:lnTo>
                <a:lnTo>
                  <a:pt x="78919" y="25145"/>
                </a:lnTo>
                <a:lnTo>
                  <a:pt x="76449" y="20300"/>
                </a:lnTo>
                <a:lnTo>
                  <a:pt x="82055" y="17672"/>
                </a:lnTo>
                <a:close/>
                <a:moveTo>
                  <a:pt x="66125" y="20870"/>
                </a:moveTo>
                <a:lnTo>
                  <a:pt x="67518" y="24037"/>
                </a:lnTo>
                <a:lnTo>
                  <a:pt x="64795" y="25304"/>
                </a:lnTo>
                <a:lnTo>
                  <a:pt x="63370" y="22042"/>
                </a:lnTo>
                <a:lnTo>
                  <a:pt x="66125" y="20870"/>
                </a:lnTo>
                <a:close/>
                <a:moveTo>
                  <a:pt x="150238" y="8203"/>
                </a:moveTo>
                <a:lnTo>
                  <a:pt x="177569" y="20680"/>
                </a:lnTo>
                <a:lnTo>
                  <a:pt x="176555" y="22390"/>
                </a:lnTo>
                <a:lnTo>
                  <a:pt x="175035" y="25335"/>
                </a:lnTo>
                <a:lnTo>
                  <a:pt x="161639" y="20047"/>
                </a:lnTo>
                <a:cubicBezTo>
                  <a:pt x="161609" y="20039"/>
                  <a:pt x="161579" y="20035"/>
                  <a:pt x="161551" y="20035"/>
                </a:cubicBezTo>
                <a:cubicBezTo>
                  <a:pt x="161458" y="20035"/>
                  <a:pt x="161378" y="20077"/>
                  <a:pt x="161354" y="20173"/>
                </a:cubicBezTo>
                <a:lnTo>
                  <a:pt x="159295" y="24385"/>
                </a:lnTo>
                <a:lnTo>
                  <a:pt x="152423" y="20680"/>
                </a:lnTo>
                <a:cubicBezTo>
                  <a:pt x="152455" y="20617"/>
                  <a:pt x="152455" y="20585"/>
                  <a:pt x="152423" y="20522"/>
                </a:cubicBezTo>
                <a:lnTo>
                  <a:pt x="150238" y="8203"/>
                </a:lnTo>
                <a:close/>
                <a:moveTo>
                  <a:pt x="196507" y="16247"/>
                </a:moveTo>
                <a:lnTo>
                  <a:pt x="202555" y="16785"/>
                </a:lnTo>
                <a:lnTo>
                  <a:pt x="201732" y="25716"/>
                </a:lnTo>
                <a:lnTo>
                  <a:pt x="196032" y="22359"/>
                </a:lnTo>
                <a:lnTo>
                  <a:pt x="196507" y="16247"/>
                </a:lnTo>
                <a:close/>
                <a:moveTo>
                  <a:pt x="29009" y="10768"/>
                </a:moveTo>
                <a:lnTo>
                  <a:pt x="32968" y="20553"/>
                </a:lnTo>
                <a:lnTo>
                  <a:pt x="32302" y="25874"/>
                </a:lnTo>
                <a:lnTo>
                  <a:pt x="24670" y="24195"/>
                </a:lnTo>
                <a:lnTo>
                  <a:pt x="23403" y="12731"/>
                </a:lnTo>
                <a:lnTo>
                  <a:pt x="29009" y="10768"/>
                </a:lnTo>
                <a:close/>
                <a:moveTo>
                  <a:pt x="83765" y="4624"/>
                </a:moveTo>
                <a:lnTo>
                  <a:pt x="94659" y="15455"/>
                </a:lnTo>
                <a:lnTo>
                  <a:pt x="96686" y="24544"/>
                </a:lnTo>
                <a:lnTo>
                  <a:pt x="94057" y="25874"/>
                </a:lnTo>
                <a:lnTo>
                  <a:pt x="92949" y="23974"/>
                </a:lnTo>
                <a:lnTo>
                  <a:pt x="89940" y="18843"/>
                </a:lnTo>
                <a:lnTo>
                  <a:pt x="88768" y="16817"/>
                </a:lnTo>
                <a:lnTo>
                  <a:pt x="87343" y="14410"/>
                </a:lnTo>
                <a:cubicBezTo>
                  <a:pt x="87301" y="14325"/>
                  <a:pt x="87231" y="14283"/>
                  <a:pt x="87160" y="14283"/>
                </a:cubicBezTo>
                <a:cubicBezTo>
                  <a:pt x="87125" y="14283"/>
                  <a:pt x="87090" y="14294"/>
                  <a:pt x="87058" y="14315"/>
                </a:cubicBezTo>
                <a:lnTo>
                  <a:pt x="82213" y="17070"/>
                </a:lnTo>
                <a:lnTo>
                  <a:pt x="77494" y="9564"/>
                </a:lnTo>
                <a:lnTo>
                  <a:pt x="83765" y="4624"/>
                </a:lnTo>
                <a:close/>
                <a:moveTo>
                  <a:pt x="76037" y="20458"/>
                </a:moveTo>
                <a:lnTo>
                  <a:pt x="77051" y="22454"/>
                </a:lnTo>
                <a:lnTo>
                  <a:pt x="69355" y="25906"/>
                </a:lnTo>
                <a:lnTo>
                  <a:pt x="68532" y="24037"/>
                </a:lnTo>
                <a:lnTo>
                  <a:pt x="76037" y="20458"/>
                </a:lnTo>
                <a:close/>
                <a:moveTo>
                  <a:pt x="178329" y="21219"/>
                </a:moveTo>
                <a:cubicBezTo>
                  <a:pt x="179754" y="22675"/>
                  <a:pt x="181495" y="24480"/>
                  <a:pt x="182921" y="26032"/>
                </a:cubicBezTo>
                <a:lnTo>
                  <a:pt x="177569" y="22485"/>
                </a:lnTo>
                <a:lnTo>
                  <a:pt x="178329" y="21219"/>
                </a:lnTo>
                <a:close/>
                <a:moveTo>
                  <a:pt x="62990" y="22232"/>
                </a:moveTo>
                <a:lnTo>
                  <a:pt x="64415" y="25494"/>
                </a:lnTo>
                <a:lnTo>
                  <a:pt x="63212" y="26064"/>
                </a:lnTo>
                <a:lnTo>
                  <a:pt x="61850" y="22739"/>
                </a:lnTo>
                <a:lnTo>
                  <a:pt x="62990" y="22232"/>
                </a:lnTo>
                <a:close/>
                <a:moveTo>
                  <a:pt x="90954" y="21472"/>
                </a:moveTo>
                <a:lnTo>
                  <a:pt x="92442" y="24005"/>
                </a:lnTo>
                <a:lnTo>
                  <a:pt x="88198" y="26507"/>
                </a:lnTo>
                <a:lnTo>
                  <a:pt x="86488" y="23815"/>
                </a:lnTo>
                <a:lnTo>
                  <a:pt x="90954" y="21472"/>
                </a:lnTo>
                <a:close/>
                <a:moveTo>
                  <a:pt x="203474" y="16880"/>
                </a:moveTo>
                <a:lnTo>
                  <a:pt x="208161" y="17292"/>
                </a:lnTo>
                <a:lnTo>
                  <a:pt x="207971" y="26824"/>
                </a:lnTo>
                <a:lnTo>
                  <a:pt x="202587" y="26096"/>
                </a:lnTo>
                <a:lnTo>
                  <a:pt x="203474" y="16880"/>
                </a:lnTo>
                <a:close/>
                <a:moveTo>
                  <a:pt x="85285" y="22739"/>
                </a:moveTo>
                <a:lnTo>
                  <a:pt x="86520" y="24670"/>
                </a:lnTo>
                <a:lnTo>
                  <a:pt x="80091" y="27457"/>
                </a:lnTo>
                <a:lnTo>
                  <a:pt x="79109" y="25557"/>
                </a:lnTo>
                <a:lnTo>
                  <a:pt x="85285" y="22739"/>
                </a:lnTo>
                <a:close/>
                <a:moveTo>
                  <a:pt x="43292" y="16088"/>
                </a:moveTo>
                <a:lnTo>
                  <a:pt x="47409" y="24892"/>
                </a:lnTo>
                <a:lnTo>
                  <a:pt x="41993" y="27742"/>
                </a:lnTo>
                <a:lnTo>
                  <a:pt x="38035" y="18083"/>
                </a:lnTo>
                <a:lnTo>
                  <a:pt x="43292" y="16088"/>
                </a:lnTo>
                <a:close/>
                <a:moveTo>
                  <a:pt x="208604" y="17355"/>
                </a:moveTo>
                <a:lnTo>
                  <a:pt x="215318" y="17957"/>
                </a:lnTo>
                <a:lnTo>
                  <a:pt x="214938" y="27806"/>
                </a:lnTo>
                <a:lnTo>
                  <a:pt x="208414" y="26887"/>
                </a:lnTo>
                <a:lnTo>
                  <a:pt x="208604" y="17355"/>
                </a:lnTo>
                <a:close/>
                <a:moveTo>
                  <a:pt x="33443" y="9216"/>
                </a:moveTo>
                <a:lnTo>
                  <a:pt x="41043" y="27837"/>
                </a:lnTo>
                <a:lnTo>
                  <a:pt x="41043" y="27837"/>
                </a:lnTo>
                <a:lnTo>
                  <a:pt x="32714" y="25969"/>
                </a:lnTo>
                <a:lnTo>
                  <a:pt x="33379" y="20553"/>
                </a:lnTo>
                <a:cubicBezTo>
                  <a:pt x="33411" y="20522"/>
                  <a:pt x="33411" y="20490"/>
                  <a:pt x="33379" y="20458"/>
                </a:cubicBezTo>
                <a:lnTo>
                  <a:pt x="29421" y="10641"/>
                </a:lnTo>
                <a:lnTo>
                  <a:pt x="33443" y="9216"/>
                </a:lnTo>
                <a:close/>
                <a:moveTo>
                  <a:pt x="92664" y="24417"/>
                </a:moveTo>
                <a:lnTo>
                  <a:pt x="93645" y="26096"/>
                </a:lnTo>
                <a:lnTo>
                  <a:pt x="89307" y="28249"/>
                </a:lnTo>
                <a:lnTo>
                  <a:pt x="88452" y="26887"/>
                </a:lnTo>
                <a:lnTo>
                  <a:pt x="92664" y="24417"/>
                </a:lnTo>
                <a:close/>
                <a:moveTo>
                  <a:pt x="269092" y="23150"/>
                </a:moveTo>
                <a:lnTo>
                  <a:pt x="276978" y="23974"/>
                </a:lnTo>
                <a:lnTo>
                  <a:pt x="276851" y="28281"/>
                </a:lnTo>
                <a:lnTo>
                  <a:pt x="268997" y="28344"/>
                </a:lnTo>
                <a:lnTo>
                  <a:pt x="269092" y="23150"/>
                </a:lnTo>
                <a:close/>
                <a:moveTo>
                  <a:pt x="262885" y="22517"/>
                </a:moveTo>
                <a:lnTo>
                  <a:pt x="268649" y="23119"/>
                </a:lnTo>
                <a:lnTo>
                  <a:pt x="268522" y="28344"/>
                </a:lnTo>
                <a:lnTo>
                  <a:pt x="262885" y="28439"/>
                </a:lnTo>
                <a:lnTo>
                  <a:pt x="262885" y="22517"/>
                </a:lnTo>
                <a:close/>
                <a:moveTo>
                  <a:pt x="256805" y="21884"/>
                </a:moveTo>
                <a:lnTo>
                  <a:pt x="262410" y="22454"/>
                </a:lnTo>
                <a:lnTo>
                  <a:pt x="262410" y="28439"/>
                </a:lnTo>
                <a:lnTo>
                  <a:pt x="256678" y="28502"/>
                </a:lnTo>
                <a:lnTo>
                  <a:pt x="256678" y="28502"/>
                </a:lnTo>
                <a:lnTo>
                  <a:pt x="256805" y="21884"/>
                </a:lnTo>
                <a:close/>
                <a:moveTo>
                  <a:pt x="251009" y="21282"/>
                </a:moveTo>
                <a:lnTo>
                  <a:pt x="256361" y="21852"/>
                </a:lnTo>
                <a:lnTo>
                  <a:pt x="256203" y="28502"/>
                </a:lnTo>
                <a:lnTo>
                  <a:pt x="250724" y="28566"/>
                </a:lnTo>
                <a:cubicBezTo>
                  <a:pt x="250724" y="28534"/>
                  <a:pt x="250724" y="28534"/>
                  <a:pt x="250724" y="28534"/>
                </a:cubicBezTo>
                <a:lnTo>
                  <a:pt x="251009" y="21282"/>
                </a:lnTo>
                <a:close/>
                <a:moveTo>
                  <a:pt x="215761" y="17988"/>
                </a:moveTo>
                <a:lnTo>
                  <a:pt x="222064" y="18558"/>
                </a:lnTo>
                <a:lnTo>
                  <a:pt x="220575" y="28597"/>
                </a:lnTo>
                <a:lnTo>
                  <a:pt x="215413" y="27869"/>
                </a:lnTo>
                <a:lnTo>
                  <a:pt x="215761" y="17988"/>
                </a:lnTo>
                <a:close/>
                <a:moveTo>
                  <a:pt x="245942" y="20743"/>
                </a:moveTo>
                <a:lnTo>
                  <a:pt x="250597" y="21250"/>
                </a:lnTo>
                <a:lnTo>
                  <a:pt x="250281" y="28502"/>
                </a:lnTo>
                <a:cubicBezTo>
                  <a:pt x="250281" y="28534"/>
                  <a:pt x="250281" y="28534"/>
                  <a:pt x="250281" y="28566"/>
                </a:cubicBezTo>
                <a:lnTo>
                  <a:pt x="245467" y="28629"/>
                </a:lnTo>
                <a:cubicBezTo>
                  <a:pt x="245499" y="28376"/>
                  <a:pt x="245530" y="28154"/>
                  <a:pt x="245562" y="27932"/>
                </a:cubicBezTo>
                <a:cubicBezTo>
                  <a:pt x="245720" y="26222"/>
                  <a:pt x="245847" y="23689"/>
                  <a:pt x="245942" y="20743"/>
                </a:cubicBezTo>
                <a:close/>
                <a:moveTo>
                  <a:pt x="238056" y="20015"/>
                </a:moveTo>
                <a:lnTo>
                  <a:pt x="243630" y="20553"/>
                </a:lnTo>
                <a:cubicBezTo>
                  <a:pt x="243567" y="23499"/>
                  <a:pt x="243440" y="26032"/>
                  <a:pt x="243282" y="27711"/>
                </a:cubicBezTo>
                <a:cubicBezTo>
                  <a:pt x="243250" y="27996"/>
                  <a:pt x="243218" y="28312"/>
                  <a:pt x="243187" y="28661"/>
                </a:cubicBezTo>
                <a:lnTo>
                  <a:pt x="237550" y="28724"/>
                </a:lnTo>
                <a:lnTo>
                  <a:pt x="238056" y="20015"/>
                </a:lnTo>
                <a:close/>
                <a:moveTo>
                  <a:pt x="1583" y="20807"/>
                </a:moveTo>
                <a:lnTo>
                  <a:pt x="1583" y="20807"/>
                </a:lnTo>
                <a:cubicBezTo>
                  <a:pt x="5067" y="21187"/>
                  <a:pt x="9057" y="21630"/>
                  <a:pt x="9469" y="21725"/>
                </a:cubicBezTo>
                <a:lnTo>
                  <a:pt x="11401" y="22169"/>
                </a:lnTo>
                <a:lnTo>
                  <a:pt x="12383" y="27679"/>
                </a:lnTo>
                <a:lnTo>
                  <a:pt x="6556" y="28787"/>
                </a:lnTo>
                <a:cubicBezTo>
                  <a:pt x="6302" y="28122"/>
                  <a:pt x="6017" y="27521"/>
                  <a:pt x="5764" y="26982"/>
                </a:cubicBezTo>
                <a:cubicBezTo>
                  <a:pt x="5035" y="25462"/>
                  <a:pt x="3515" y="23309"/>
                  <a:pt x="1583" y="20807"/>
                </a:cubicBezTo>
                <a:close/>
                <a:moveTo>
                  <a:pt x="230709" y="19350"/>
                </a:moveTo>
                <a:lnTo>
                  <a:pt x="237613" y="19983"/>
                </a:lnTo>
                <a:lnTo>
                  <a:pt x="237106" y="28724"/>
                </a:lnTo>
                <a:lnTo>
                  <a:pt x="228017" y="28819"/>
                </a:lnTo>
                <a:lnTo>
                  <a:pt x="230709" y="19350"/>
                </a:lnTo>
                <a:close/>
                <a:moveTo>
                  <a:pt x="77273" y="22929"/>
                </a:moveTo>
                <a:lnTo>
                  <a:pt x="78476" y="25367"/>
                </a:lnTo>
                <a:lnTo>
                  <a:pt x="70654" y="28882"/>
                </a:lnTo>
                <a:lnTo>
                  <a:pt x="69514" y="26317"/>
                </a:lnTo>
                <a:lnTo>
                  <a:pt x="77273" y="22929"/>
                </a:lnTo>
                <a:close/>
                <a:moveTo>
                  <a:pt x="222950" y="18653"/>
                </a:moveTo>
                <a:lnTo>
                  <a:pt x="230234" y="19318"/>
                </a:lnTo>
                <a:lnTo>
                  <a:pt x="227542" y="28819"/>
                </a:lnTo>
                <a:lnTo>
                  <a:pt x="221462" y="28882"/>
                </a:lnTo>
                <a:lnTo>
                  <a:pt x="222950" y="18653"/>
                </a:lnTo>
                <a:close/>
                <a:moveTo>
                  <a:pt x="61406" y="22929"/>
                </a:moveTo>
                <a:lnTo>
                  <a:pt x="62768" y="26254"/>
                </a:lnTo>
                <a:lnTo>
                  <a:pt x="57131" y="28914"/>
                </a:lnTo>
                <a:lnTo>
                  <a:pt x="55674" y="25399"/>
                </a:lnTo>
                <a:lnTo>
                  <a:pt x="61406" y="22929"/>
                </a:lnTo>
                <a:close/>
                <a:moveTo>
                  <a:pt x="23151" y="24804"/>
                </a:moveTo>
                <a:lnTo>
                  <a:pt x="27774" y="25811"/>
                </a:lnTo>
                <a:lnTo>
                  <a:pt x="28154" y="28977"/>
                </a:lnTo>
                <a:lnTo>
                  <a:pt x="23752" y="28787"/>
                </a:lnTo>
                <a:cubicBezTo>
                  <a:pt x="23531" y="27397"/>
                  <a:pt x="23341" y="26100"/>
                  <a:pt x="23151" y="24804"/>
                </a:cubicBezTo>
                <a:close/>
                <a:moveTo>
                  <a:pt x="137285" y="14600"/>
                </a:moveTo>
                <a:lnTo>
                  <a:pt x="151473" y="20712"/>
                </a:lnTo>
                <a:lnTo>
                  <a:pt x="148623" y="28977"/>
                </a:lnTo>
                <a:lnTo>
                  <a:pt x="134024" y="22517"/>
                </a:lnTo>
                <a:cubicBezTo>
                  <a:pt x="135227" y="19572"/>
                  <a:pt x="136399" y="16753"/>
                  <a:pt x="137285" y="14600"/>
                </a:cubicBezTo>
                <a:close/>
                <a:moveTo>
                  <a:pt x="86742" y="25082"/>
                </a:moveTo>
                <a:lnTo>
                  <a:pt x="87407" y="26127"/>
                </a:lnTo>
                <a:lnTo>
                  <a:pt x="80915" y="29136"/>
                </a:lnTo>
                <a:lnTo>
                  <a:pt x="80281" y="27869"/>
                </a:lnTo>
                <a:lnTo>
                  <a:pt x="86742" y="25082"/>
                </a:lnTo>
                <a:close/>
                <a:moveTo>
                  <a:pt x="11908" y="22295"/>
                </a:moveTo>
                <a:lnTo>
                  <a:pt x="17481" y="23530"/>
                </a:lnTo>
                <a:lnTo>
                  <a:pt x="18241" y="28281"/>
                </a:lnTo>
                <a:lnTo>
                  <a:pt x="13111" y="29167"/>
                </a:lnTo>
                <a:lnTo>
                  <a:pt x="12889" y="27837"/>
                </a:lnTo>
                <a:lnTo>
                  <a:pt x="11908" y="22295"/>
                </a:lnTo>
                <a:close/>
                <a:moveTo>
                  <a:pt x="53806" y="22042"/>
                </a:moveTo>
                <a:lnTo>
                  <a:pt x="55738" y="26697"/>
                </a:lnTo>
                <a:lnTo>
                  <a:pt x="49974" y="29326"/>
                </a:lnTo>
                <a:lnTo>
                  <a:pt x="48010" y="25082"/>
                </a:lnTo>
                <a:lnTo>
                  <a:pt x="53806" y="22042"/>
                </a:lnTo>
                <a:close/>
                <a:moveTo>
                  <a:pt x="47599" y="25304"/>
                </a:moveTo>
                <a:lnTo>
                  <a:pt x="48517" y="27236"/>
                </a:lnTo>
                <a:lnTo>
                  <a:pt x="42785" y="29642"/>
                </a:lnTo>
                <a:lnTo>
                  <a:pt x="42215" y="28281"/>
                </a:lnTo>
                <a:lnTo>
                  <a:pt x="42152" y="28154"/>
                </a:lnTo>
                <a:lnTo>
                  <a:pt x="47599" y="25304"/>
                </a:lnTo>
                <a:close/>
                <a:moveTo>
                  <a:pt x="67709" y="24417"/>
                </a:moveTo>
                <a:lnTo>
                  <a:pt x="69514" y="28534"/>
                </a:lnTo>
                <a:lnTo>
                  <a:pt x="66727" y="29674"/>
                </a:lnTo>
                <a:lnTo>
                  <a:pt x="64985" y="25716"/>
                </a:lnTo>
                <a:lnTo>
                  <a:pt x="67709" y="24417"/>
                </a:lnTo>
                <a:close/>
                <a:moveTo>
                  <a:pt x="96527" y="25209"/>
                </a:moveTo>
                <a:lnTo>
                  <a:pt x="94532" y="30117"/>
                </a:lnTo>
                <a:lnTo>
                  <a:pt x="92790" y="27046"/>
                </a:lnTo>
                <a:lnTo>
                  <a:pt x="96527" y="25209"/>
                </a:lnTo>
                <a:close/>
                <a:moveTo>
                  <a:pt x="64573" y="25906"/>
                </a:moveTo>
                <a:lnTo>
                  <a:pt x="66283" y="29864"/>
                </a:lnTo>
                <a:lnTo>
                  <a:pt x="64985" y="30434"/>
                </a:lnTo>
                <a:lnTo>
                  <a:pt x="63370" y="26476"/>
                </a:lnTo>
                <a:lnTo>
                  <a:pt x="64573" y="25906"/>
                </a:lnTo>
                <a:close/>
                <a:moveTo>
                  <a:pt x="177125" y="23309"/>
                </a:moveTo>
                <a:lnTo>
                  <a:pt x="183364" y="27426"/>
                </a:lnTo>
                <a:lnTo>
                  <a:pt x="181717" y="30593"/>
                </a:lnTo>
                <a:lnTo>
                  <a:pt x="175257" y="27014"/>
                </a:lnTo>
                <a:lnTo>
                  <a:pt x="177125" y="23309"/>
                </a:lnTo>
                <a:close/>
                <a:moveTo>
                  <a:pt x="121546" y="13650"/>
                </a:moveTo>
                <a:lnTo>
                  <a:pt x="134847" y="19318"/>
                </a:lnTo>
                <a:cubicBezTo>
                  <a:pt x="133327" y="22992"/>
                  <a:pt x="131617" y="27172"/>
                  <a:pt x="130287" y="30624"/>
                </a:cubicBezTo>
                <a:lnTo>
                  <a:pt x="126360" y="28882"/>
                </a:lnTo>
                <a:lnTo>
                  <a:pt x="128735" y="24195"/>
                </a:lnTo>
                <a:cubicBezTo>
                  <a:pt x="128846" y="24040"/>
                  <a:pt x="128629" y="23868"/>
                  <a:pt x="128468" y="23868"/>
                </a:cubicBezTo>
                <a:cubicBezTo>
                  <a:pt x="128400" y="23868"/>
                  <a:pt x="128342" y="23899"/>
                  <a:pt x="128323" y="23974"/>
                </a:cubicBezTo>
                <a:lnTo>
                  <a:pt x="125980" y="28692"/>
                </a:lnTo>
                <a:lnTo>
                  <a:pt x="116669" y="24575"/>
                </a:lnTo>
                <a:cubicBezTo>
                  <a:pt x="118157" y="21219"/>
                  <a:pt x="119836" y="17450"/>
                  <a:pt x="121546" y="13650"/>
                </a:cubicBezTo>
                <a:close/>
                <a:moveTo>
                  <a:pt x="227416" y="29294"/>
                </a:moveTo>
                <a:lnTo>
                  <a:pt x="226941" y="30909"/>
                </a:lnTo>
                <a:lnTo>
                  <a:pt x="221145" y="30814"/>
                </a:lnTo>
                <a:lnTo>
                  <a:pt x="221399" y="29357"/>
                </a:lnTo>
                <a:lnTo>
                  <a:pt x="227416" y="29294"/>
                </a:lnTo>
                <a:close/>
                <a:moveTo>
                  <a:pt x="237075" y="29167"/>
                </a:moveTo>
                <a:lnTo>
                  <a:pt x="236948" y="31036"/>
                </a:lnTo>
                <a:lnTo>
                  <a:pt x="227416" y="30909"/>
                </a:lnTo>
                <a:lnTo>
                  <a:pt x="227891" y="29262"/>
                </a:lnTo>
                <a:lnTo>
                  <a:pt x="237075" y="29167"/>
                </a:lnTo>
                <a:close/>
                <a:moveTo>
                  <a:pt x="78698" y="25779"/>
                </a:moveTo>
                <a:lnTo>
                  <a:pt x="79648" y="27647"/>
                </a:lnTo>
                <a:lnTo>
                  <a:pt x="71635" y="31131"/>
                </a:lnTo>
                <a:lnTo>
                  <a:pt x="70844" y="29326"/>
                </a:lnTo>
                <a:lnTo>
                  <a:pt x="78698" y="25779"/>
                </a:lnTo>
                <a:close/>
                <a:moveTo>
                  <a:pt x="243123" y="29104"/>
                </a:moveTo>
                <a:lnTo>
                  <a:pt x="243123" y="29104"/>
                </a:lnTo>
                <a:cubicBezTo>
                  <a:pt x="243060" y="29706"/>
                  <a:pt x="242997" y="30402"/>
                  <a:pt x="242933" y="31131"/>
                </a:cubicBezTo>
                <a:lnTo>
                  <a:pt x="237423" y="31068"/>
                </a:lnTo>
                <a:lnTo>
                  <a:pt x="237518" y="29167"/>
                </a:lnTo>
                <a:lnTo>
                  <a:pt x="243123" y="29104"/>
                </a:lnTo>
                <a:close/>
                <a:moveTo>
                  <a:pt x="18305" y="28756"/>
                </a:moveTo>
                <a:lnTo>
                  <a:pt x="18590" y="30529"/>
                </a:lnTo>
                <a:lnTo>
                  <a:pt x="13523" y="31448"/>
                </a:lnTo>
                <a:lnTo>
                  <a:pt x="13206" y="29642"/>
                </a:lnTo>
                <a:lnTo>
                  <a:pt x="18305" y="28756"/>
                </a:lnTo>
                <a:close/>
                <a:moveTo>
                  <a:pt x="32619" y="26887"/>
                </a:moveTo>
                <a:lnTo>
                  <a:pt x="40125" y="28566"/>
                </a:lnTo>
                <a:lnTo>
                  <a:pt x="33316" y="31543"/>
                </a:lnTo>
                <a:lnTo>
                  <a:pt x="32366" y="28914"/>
                </a:lnTo>
                <a:lnTo>
                  <a:pt x="32619" y="26887"/>
                </a:lnTo>
                <a:close/>
                <a:moveTo>
                  <a:pt x="268522" y="28819"/>
                </a:moveTo>
                <a:lnTo>
                  <a:pt x="268459" y="31543"/>
                </a:lnTo>
                <a:lnTo>
                  <a:pt x="245245" y="31194"/>
                </a:lnTo>
                <a:lnTo>
                  <a:pt x="245435" y="29072"/>
                </a:lnTo>
                <a:lnTo>
                  <a:pt x="268522" y="28819"/>
                </a:lnTo>
                <a:close/>
                <a:moveTo>
                  <a:pt x="62926" y="26697"/>
                </a:moveTo>
                <a:lnTo>
                  <a:pt x="63972" y="29167"/>
                </a:lnTo>
                <a:lnTo>
                  <a:pt x="58271" y="31701"/>
                </a:lnTo>
                <a:lnTo>
                  <a:pt x="57289" y="29357"/>
                </a:lnTo>
                <a:lnTo>
                  <a:pt x="62926" y="26697"/>
                </a:lnTo>
                <a:close/>
                <a:moveTo>
                  <a:pt x="87660" y="26507"/>
                </a:moveTo>
                <a:lnTo>
                  <a:pt x="87913" y="26919"/>
                </a:lnTo>
                <a:lnTo>
                  <a:pt x="88863" y="28407"/>
                </a:lnTo>
                <a:lnTo>
                  <a:pt x="84905" y="30371"/>
                </a:lnTo>
                <a:lnTo>
                  <a:pt x="84810" y="30371"/>
                </a:lnTo>
                <a:cubicBezTo>
                  <a:pt x="84778" y="30402"/>
                  <a:pt x="84746" y="30434"/>
                  <a:pt x="84715" y="30466"/>
                </a:cubicBezTo>
                <a:lnTo>
                  <a:pt x="82213" y="31701"/>
                </a:lnTo>
                <a:lnTo>
                  <a:pt x="81136" y="29547"/>
                </a:lnTo>
                <a:lnTo>
                  <a:pt x="87660" y="26507"/>
                </a:lnTo>
                <a:close/>
                <a:moveTo>
                  <a:pt x="55896" y="27141"/>
                </a:moveTo>
                <a:lnTo>
                  <a:pt x="56719" y="29104"/>
                </a:lnTo>
                <a:lnTo>
                  <a:pt x="51114" y="31764"/>
                </a:lnTo>
                <a:lnTo>
                  <a:pt x="50164" y="29737"/>
                </a:lnTo>
                <a:lnTo>
                  <a:pt x="55896" y="27141"/>
                </a:lnTo>
                <a:close/>
                <a:moveTo>
                  <a:pt x="12509" y="28122"/>
                </a:moveTo>
                <a:lnTo>
                  <a:pt x="12731" y="29516"/>
                </a:lnTo>
                <a:lnTo>
                  <a:pt x="13079" y="31543"/>
                </a:lnTo>
                <a:lnTo>
                  <a:pt x="10799" y="31954"/>
                </a:lnTo>
                <a:lnTo>
                  <a:pt x="10007" y="28597"/>
                </a:lnTo>
                <a:lnTo>
                  <a:pt x="12509" y="28122"/>
                </a:lnTo>
                <a:close/>
                <a:moveTo>
                  <a:pt x="152297" y="21124"/>
                </a:moveTo>
                <a:lnTo>
                  <a:pt x="159105" y="24797"/>
                </a:lnTo>
                <a:lnTo>
                  <a:pt x="155559" y="32049"/>
                </a:lnTo>
                <a:lnTo>
                  <a:pt x="149478" y="29326"/>
                </a:lnTo>
                <a:lnTo>
                  <a:pt x="152297" y="21124"/>
                </a:lnTo>
                <a:close/>
                <a:moveTo>
                  <a:pt x="276851" y="28724"/>
                </a:moveTo>
                <a:lnTo>
                  <a:pt x="276724" y="32049"/>
                </a:lnTo>
                <a:lnTo>
                  <a:pt x="268934" y="31543"/>
                </a:lnTo>
                <a:lnTo>
                  <a:pt x="268997" y="28819"/>
                </a:lnTo>
                <a:lnTo>
                  <a:pt x="276851" y="28724"/>
                </a:lnTo>
                <a:close/>
                <a:moveTo>
                  <a:pt x="9532" y="28724"/>
                </a:moveTo>
                <a:lnTo>
                  <a:pt x="10324" y="32049"/>
                </a:lnTo>
                <a:lnTo>
                  <a:pt x="7917" y="32493"/>
                </a:lnTo>
                <a:cubicBezTo>
                  <a:pt x="7537" y="31321"/>
                  <a:pt x="7126" y="30212"/>
                  <a:pt x="6746" y="29262"/>
                </a:cubicBezTo>
                <a:lnTo>
                  <a:pt x="9532" y="28724"/>
                </a:lnTo>
                <a:close/>
                <a:moveTo>
                  <a:pt x="69672" y="28946"/>
                </a:moveTo>
                <a:lnTo>
                  <a:pt x="70780" y="31479"/>
                </a:lnTo>
                <a:lnTo>
                  <a:pt x="68025" y="32683"/>
                </a:lnTo>
                <a:lnTo>
                  <a:pt x="66885" y="30117"/>
                </a:lnTo>
                <a:lnTo>
                  <a:pt x="69672" y="28946"/>
                </a:lnTo>
                <a:close/>
                <a:moveTo>
                  <a:pt x="28249" y="25937"/>
                </a:moveTo>
                <a:lnTo>
                  <a:pt x="32144" y="26792"/>
                </a:lnTo>
                <a:lnTo>
                  <a:pt x="31891" y="28914"/>
                </a:lnTo>
                <a:cubicBezTo>
                  <a:pt x="31891" y="28946"/>
                  <a:pt x="31891" y="28977"/>
                  <a:pt x="31922" y="29009"/>
                </a:cubicBezTo>
                <a:lnTo>
                  <a:pt x="31891" y="29009"/>
                </a:lnTo>
                <a:lnTo>
                  <a:pt x="32873" y="31701"/>
                </a:lnTo>
                <a:lnTo>
                  <a:pt x="30244" y="32841"/>
                </a:lnTo>
                <a:lnTo>
                  <a:pt x="28629" y="29167"/>
                </a:lnTo>
                <a:lnTo>
                  <a:pt x="28249" y="25937"/>
                </a:lnTo>
                <a:close/>
                <a:moveTo>
                  <a:pt x="79869" y="28059"/>
                </a:moveTo>
                <a:lnTo>
                  <a:pt x="80598" y="29547"/>
                </a:lnTo>
                <a:lnTo>
                  <a:pt x="81801" y="31923"/>
                </a:lnTo>
                <a:lnTo>
                  <a:pt x="78919" y="33379"/>
                </a:lnTo>
                <a:lnTo>
                  <a:pt x="77209" y="29231"/>
                </a:lnTo>
                <a:lnTo>
                  <a:pt x="79869" y="28059"/>
                </a:lnTo>
                <a:close/>
                <a:moveTo>
                  <a:pt x="66473" y="30276"/>
                </a:moveTo>
                <a:lnTo>
                  <a:pt x="67614" y="32873"/>
                </a:lnTo>
                <a:lnTo>
                  <a:pt x="66220" y="33474"/>
                </a:lnTo>
                <a:lnTo>
                  <a:pt x="65143" y="30846"/>
                </a:lnTo>
                <a:lnTo>
                  <a:pt x="66473" y="30276"/>
                </a:lnTo>
                <a:close/>
                <a:moveTo>
                  <a:pt x="89117" y="28819"/>
                </a:moveTo>
                <a:lnTo>
                  <a:pt x="91555" y="32683"/>
                </a:lnTo>
                <a:lnTo>
                  <a:pt x="89560" y="33569"/>
                </a:lnTo>
                <a:lnTo>
                  <a:pt x="87438" y="29642"/>
                </a:lnTo>
                <a:lnTo>
                  <a:pt x="89117" y="28819"/>
                </a:lnTo>
                <a:close/>
                <a:moveTo>
                  <a:pt x="92379" y="27236"/>
                </a:moveTo>
                <a:lnTo>
                  <a:pt x="94311" y="30688"/>
                </a:lnTo>
                <a:lnTo>
                  <a:pt x="92949" y="34108"/>
                </a:lnTo>
                <a:lnTo>
                  <a:pt x="89529" y="28661"/>
                </a:lnTo>
                <a:lnTo>
                  <a:pt x="92379" y="27236"/>
                </a:lnTo>
                <a:close/>
                <a:moveTo>
                  <a:pt x="76798" y="29389"/>
                </a:moveTo>
                <a:lnTo>
                  <a:pt x="78539" y="33569"/>
                </a:lnTo>
                <a:lnTo>
                  <a:pt x="77874" y="33886"/>
                </a:lnTo>
                <a:lnTo>
                  <a:pt x="76354" y="34646"/>
                </a:lnTo>
                <a:lnTo>
                  <a:pt x="74486" y="30402"/>
                </a:lnTo>
                <a:lnTo>
                  <a:pt x="76798" y="29389"/>
                </a:lnTo>
                <a:close/>
                <a:moveTo>
                  <a:pt x="48707" y="27616"/>
                </a:moveTo>
                <a:lnTo>
                  <a:pt x="50702" y="31923"/>
                </a:lnTo>
                <a:lnTo>
                  <a:pt x="44875" y="34678"/>
                </a:lnTo>
                <a:cubicBezTo>
                  <a:pt x="44083" y="32809"/>
                  <a:pt x="43450" y="31194"/>
                  <a:pt x="42975" y="30054"/>
                </a:cubicBezTo>
                <a:lnTo>
                  <a:pt x="48707" y="27616"/>
                </a:lnTo>
                <a:close/>
                <a:moveTo>
                  <a:pt x="87027" y="29864"/>
                </a:moveTo>
                <a:lnTo>
                  <a:pt x="89148" y="33791"/>
                </a:lnTo>
                <a:lnTo>
                  <a:pt x="87058" y="34804"/>
                </a:lnTo>
                <a:lnTo>
                  <a:pt x="85222" y="30751"/>
                </a:lnTo>
                <a:lnTo>
                  <a:pt x="87027" y="29864"/>
                </a:lnTo>
                <a:close/>
                <a:moveTo>
                  <a:pt x="23815" y="29231"/>
                </a:moveTo>
                <a:lnTo>
                  <a:pt x="28249" y="29452"/>
                </a:lnTo>
                <a:lnTo>
                  <a:pt x="29832" y="32999"/>
                </a:lnTo>
                <a:lnTo>
                  <a:pt x="24765" y="35216"/>
                </a:lnTo>
                <a:cubicBezTo>
                  <a:pt x="24449" y="33221"/>
                  <a:pt x="24132" y="31194"/>
                  <a:pt x="23815" y="29231"/>
                </a:cubicBezTo>
                <a:close/>
                <a:moveTo>
                  <a:pt x="175035" y="27362"/>
                </a:moveTo>
                <a:lnTo>
                  <a:pt x="181527" y="30973"/>
                </a:lnTo>
                <a:lnTo>
                  <a:pt x="179310" y="35280"/>
                </a:lnTo>
                <a:lnTo>
                  <a:pt x="172850" y="31701"/>
                </a:lnTo>
                <a:lnTo>
                  <a:pt x="175035" y="27362"/>
                </a:lnTo>
                <a:close/>
                <a:moveTo>
                  <a:pt x="74074" y="30593"/>
                </a:moveTo>
                <a:lnTo>
                  <a:pt x="75942" y="34868"/>
                </a:lnTo>
                <a:lnTo>
                  <a:pt x="73757" y="35945"/>
                </a:lnTo>
                <a:lnTo>
                  <a:pt x="71825" y="31543"/>
                </a:lnTo>
                <a:lnTo>
                  <a:pt x="74074" y="30593"/>
                </a:lnTo>
                <a:close/>
                <a:moveTo>
                  <a:pt x="84810" y="30973"/>
                </a:moveTo>
                <a:lnTo>
                  <a:pt x="86615" y="34963"/>
                </a:lnTo>
                <a:lnTo>
                  <a:pt x="84366" y="36008"/>
                </a:lnTo>
                <a:lnTo>
                  <a:pt x="83480" y="34203"/>
                </a:lnTo>
                <a:lnTo>
                  <a:pt x="82435" y="32144"/>
                </a:lnTo>
                <a:lnTo>
                  <a:pt x="84810" y="30973"/>
                </a:lnTo>
                <a:close/>
                <a:moveTo>
                  <a:pt x="103906" y="18337"/>
                </a:moveTo>
                <a:lnTo>
                  <a:pt x="108942" y="19635"/>
                </a:lnTo>
                <a:lnTo>
                  <a:pt x="109290" y="21662"/>
                </a:lnTo>
                <a:cubicBezTo>
                  <a:pt x="109290" y="21725"/>
                  <a:pt x="109353" y="21789"/>
                  <a:pt x="109417" y="21820"/>
                </a:cubicBezTo>
                <a:lnTo>
                  <a:pt x="115655" y="24575"/>
                </a:lnTo>
                <a:cubicBezTo>
                  <a:pt x="113217" y="30117"/>
                  <a:pt x="111380" y="34551"/>
                  <a:pt x="111158" y="35501"/>
                </a:cubicBezTo>
                <a:cubicBezTo>
                  <a:pt x="111158" y="35596"/>
                  <a:pt x="111127" y="35723"/>
                  <a:pt x="111095" y="35850"/>
                </a:cubicBezTo>
                <a:lnTo>
                  <a:pt x="104540" y="35058"/>
                </a:lnTo>
                <a:lnTo>
                  <a:pt x="104413" y="35058"/>
                </a:lnTo>
                <a:lnTo>
                  <a:pt x="102703" y="36040"/>
                </a:lnTo>
                <a:lnTo>
                  <a:pt x="101974" y="31954"/>
                </a:lnTo>
                <a:cubicBezTo>
                  <a:pt x="102069" y="31099"/>
                  <a:pt x="103653" y="20268"/>
                  <a:pt x="103906" y="18337"/>
                </a:cubicBezTo>
                <a:close/>
                <a:moveTo>
                  <a:pt x="82023" y="32366"/>
                </a:moveTo>
                <a:lnTo>
                  <a:pt x="82941" y="34203"/>
                </a:lnTo>
                <a:lnTo>
                  <a:pt x="79046" y="36103"/>
                </a:lnTo>
                <a:lnTo>
                  <a:pt x="78254" y="34234"/>
                </a:lnTo>
                <a:lnTo>
                  <a:pt x="82023" y="32366"/>
                </a:lnTo>
                <a:close/>
                <a:moveTo>
                  <a:pt x="17956" y="23625"/>
                </a:moveTo>
                <a:lnTo>
                  <a:pt x="20743" y="24259"/>
                </a:lnTo>
                <a:cubicBezTo>
                  <a:pt x="21282" y="27806"/>
                  <a:pt x="21915" y="31954"/>
                  <a:pt x="22580" y="35976"/>
                </a:cubicBezTo>
                <a:lnTo>
                  <a:pt x="19952" y="36388"/>
                </a:lnTo>
                <a:lnTo>
                  <a:pt x="19065" y="30688"/>
                </a:lnTo>
                <a:lnTo>
                  <a:pt x="17956" y="23625"/>
                </a:lnTo>
                <a:close/>
                <a:moveTo>
                  <a:pt x="181971" y="15138"/>
                </a:moveTo>
                <a:lnTo>
                  <a:pt x="201542" y="26697"/>
                </a:lnTo>
                <a:lnTo>
                  <a:pt x="198660" y="36388"/>
                </a:lnTo>
                <a:lnTo>
                  <a:pt x="184536" y="27077"/>
                </a:lnTo>
                <a:cubicBezTo>
                  <a:pt x="182667" y="25019"/>
                  <a:pt x="179754" y="22010"/>
                  <a:pt x="178582" y="20807"/>
                </a:cubicBezTo>
                <a:lnTo>
                  <a:pt x="181971" y="15138"/>
                </a:lnTo>
                <a:close/>
                <a:moveTo>
                  <a:pt x="18653" y="30973"/>
                </a:moveTo>
                <a:lnTo>
                  <a:pt x="19508" y="36420"/>
                </a:lnTo>
                <a:lnTo>
                  <a:pt x="14536" y="37180"/>
                </a:lnTo>
                <a:lnTo>
                  <a:pt x="13618" y="31923"/>
                </a:lnTo>
                <a:lnTo>
                  <a:pt x="18653" y="30973"/>
                </a:lnTo>
                <a:close/>
                <a:moveTo>
                  <a:pt x="133865" y="22929"/>
                </a:moveTo>
                <a:lnTo>
                  <a:pt x="148465" y="29421"/>
                </a:lnTo>
                <a:lnTo>
                  <a:pt x="145709" y="37465"/>
                </a:lnTo>
                <a:lnTo>
                  <a:pt x="130698" y="30814"/>
                </a:lnTo>
                <a:cubicBezTo>
                  <a:pt x="131648" y="28439"/>
                  <a:pt x="132757" y="25652"/>
                  <a:pt x="133865" y="22929"/>
                </a:cubicBezTo>
                <a:close/>
                <a:moveTo>
                  <a:pt x="158567" y="33854"/>
                </a:moveTo>
                <a:lnTo>
                  <a:pt x="160277" y="34614"/>
                </a:lnTo>
                <a:lnTo>
                  <a:pt x="158947" y="37528"/>
                </a:lnTo>
                <a:lnTo>
                  <a:pt x="157079" y="36641"/>
                </a:lnTo>
                <a:lnTo>
                  <a:pt x="158567" y="33854"/>
                </a:lnTo>
                <a:close/>
                <a:moveTo>
                  <a:pt x="83163" y="34614"/>
                </a:moveTo>
                <a:lnTo>
                  <a:pt x="83955" y="36198"/>
                </a:lnTo>
                <a:lnTo>
                  <a:pt x="79806" y="37876"/>
                </a:lnTo>
                <a:lnTo>
                  <a:pt x="79204" y="36515"/>
                </a:lnTo>
                <a:lnTo>
                  <a:pt x="79236" y="36515"/>
                </a:lnTo>
                <a:lnTo>
                  <a:pt x="83163" y="34614"/>
                </a:lnTo>
                <a:close/>
                <a:moveTo>
                  <a:pt x="161671" y="20553"/>
                </a:moveTo>
                <a:lnTo>
                  <a:pt x="174845" y="25779"/>
                </a:lnTo>
                <a:lnTo>
                  <a:pt x="168701" y="37876"/>
                </a:lnTo>
                <a:lnTo>
                  <a:pt x="155970" y="32239"/>
                </a:lnTo>
                <a:lnTo>
                  <a:pt x="161671" y="20553"/>
                </a:lnTo>
                <a:close/>
                <a:moveTo>
                  <a:pt x="13174" y="32018"/>
                </a:moveTo>
                <a:lnTo>
                  <a:pt x="14093" y="37243"/>
                </a:lnTo>
                <a:lnTo>
                  <a:pt x="9627" y="37908"/>
                </a:lnTo>
                <a:cubicBezTo>
                  <a:pt x="9121" y="36135"/>
                  <a:pt x="8582" y="34456"/>
                  <a:pt x="8076" y="32936"/>
                </a:cubicBezTo>
                <a:lnTo>
                  <a:pt x="13174" y="32018"/>
                </a:lnTo>
                <a:close/>
                <a:moveTo>
                  <a:pt x="183744" y="27679"/>
                </a:moveTo>
                <a:lnTo>
                  <a:pt x="185327" y="28724"/>
                </a:lnTo>
                <a:cubicBezTo>
                  <a:pt x="185454" y="28851"/>
                  <a:pt x="185581" y="29009"/>
                  <a:pt x="185676" y="29199"/>
                </a:cubicBezTo>
                <a:cubicBezTo>
                  <a:pt x="185771" y="29452"/>
                  <a:pt x="186626" y="32303"/>
                  <a:pt x="187703" y="36071"/>
                </a:cubicBezTo>
                <a:lnTo>
                  <a:pt x="183617" y="38003"/>
                </a:lnTo>
                <a:lnTo>
                  <a:pt x="181052" y="32873"/>
                </a:lnTo>
                <a:lnTo>
                  <a:pt x="182034" y="31004"/>
                </a:lnTo>
                <a:lnTo>
                  <a:pt x="183744" y="27679"/>
                </a:lnTo>
                <a:close/>
                <a:moveTo>
                  <a:pt x="91809" y="33063"/>
                </a:moveTo>
                <a:lnTo>
                  <a:pt x="94532" y="37401"/>
                </a:lnTo>
                <a:lnTo>
                  <a:pt x="91999" y="38098"/>
                </a:lnTo>
                <a:lnTo>
                  <a:pt x="89782" y="34013"/>
                </a:lnTo>
                <a:lnTo>
                  <a:pt x="91809" y="33063"/>
                </a:lnTo>
                <a:close/>
                <a:moveTo>
                  <a:pt x="70970" y="31923"/>
                </a:moveTo>
                <a:lnTo>
                  <a:pt x="72902" y="36293"/>
                </a:lnTo>
                <a:lnTo>
                  <a:pt x="68120" y="38130"/>
                </a:lnTo>
                <a:lnTo>
                  <a:pt x="66378" y="33886"/>
                </a:lnTo>
                <a:lnTo>
                  <a:pt x="67994" y="33221"/>
                </a:lnTo>
                <a:lnTo>
                  <a:pt x="70970" y="31923"/>
                </a:lnTo>
                <a:close/>
                <a:moveTo>
                  <a:pt x="149320" y="29769"/>
                </a:moveTo>
                <a:lnTo>
                  <a:pt x="155368" y="32461"/>
                </a:lnTo>
                <a:lnTo>
                  <a:pt x="152360" y="38605"/>
                </a:lnTo>
                <a:lnTo>
                  <a:pt x="146564" y="37718"/>
                </a:lnTo>
                <a:lnTo>
                  <a:pt x="149320" y="29769"/>
                </a:lnTo>
                <a:close/>
                <a:moveTo>
                  <a:pt x="64130" y="29579"/>
                </a:moveTo>
                <a:lnTo>
                  <a:pt x="64637" y="30814"/>
                </a:lnTo>
                <a:lnTo>
                  <a:pt x="67012" y="36578"/>
                </a:lnTo>
                <a:lnTo>
                  <a:pt x="61153" y="38731"/>
                </a:lnTo>
                <a:lnTo>
                  <a:pt x="58429" y="32113"/>
                </a:lnTo>
                <a:lnTo>
                  <a:pt x="64130" y="29579"/>
                </a:lnTo>
                <a:close/>
                <a:moveTo>
                  <a:pt x="89370" y="34203"/>
                </a:moveTo>
                <a:lnTo>
                  <a:pt x="91524" y="38161"/>
                </a:lnTo>
                <a:lnTo>
                  <a:pt x="88895" y="38858"/>
                </a:lnTo>
                <a:lnTo>
                  <a:pt x="87248" y="35185"/>
                </a:lnTo>
                <a:lnTo>
                  <a:pt x="89370" y="34203"/>
                </a:lnTo>
                <a:close/>
                <a:moveTo>
                  <a:pt x="56878" y="29547"/>
                </a:moveTo>
                <a:lnTo>
                  <a:pt x="59918" y="36926"/>
                </a:lnTo>
                <a:lnTo>
                  <a:pt x="54503" y="39048"/>
                </a:lnTo>
                <a:lnTo>
                  <a:pt x="51304" y="32176"/>
                </a:lnTo>
                <a:lnTo>
                  <a:pt x="56878" y="29547"/>
                </a:lnTo>
                <a:close/>
                <a:moveTo>
                  <a:pt x="180799" y="33348"/>
                </a:moveTo>
                <a:lnTo>
                  <a:pt x="183237" y="38193"/>
                </a:lnTo>
                <a:lnTo>
                  <a:pt x="181242" y="39143"/>
                </a:lnTo>
                <a:lnTo>
                  <a:pt x="179659" y="35596"/>
                </a:lnTo>
                <a:lnTo>
                  <a:pt x="180799" y="33348"/>
                </a:lnTo>
                <a:close/>
                <a:moveTo>
                  <a:pt x="102925" y="21979"/>
                </a:moveTo>
                <a:cubicBezTo>
                  <a:pt x="102323" y="26064"/>
                  <a:pt x="101499" y="31828"/>
                  <a:pt x="101468" y="31923"/>
                </a:cubicBezTo>
                <a:cubicBezTo>
                  <a:pt x="101468" y="31954"/>
                  <a:pt x="101468" y="31986"/>
                  <a:pt x="101468" y="31986"/>
                </a:cubicBezTo>
                <a:lnTo>
                  <a:pt x="102259" y="36325"/>
                </a:lnTo>
                <a:lnTo>
                  <a:pt x="96781" y="39460"/>
                </a:lnTo>
                <a:lnTo>
                  <a:pt x="95039" y="37401"/>
                </a:lnTo>
                <a:lnTo>
                  <a:pt x="93265" y="34551"/>
                </a:lnTo>
                <a:lnTo>
                  <a:pt x="97161" y="24765"/>
                </a:lnTo>
                <a:lnTo>
                  <a:pt x="97161" y="24734"/>
                </a:lnTo>
                <a:lnTo>
                  <a:pt x="97161" y="24702"/>
                </a:lnTo>
                <a:lnTo>
                  <a:pt x="97161" y="24670"/>
                </a:lnTo>
                <a:lnTo>
                  <a:pt x="96622" y="22327"/>
                </a:lnTo>
                <a:lnTo>
                  <a:pt x="102925" y="21979"/>
                </a:lnTo>
                <a:close/>
                <a:moveTo>
                  <a:pt x="160689" y="34804"/>
                </a:moveTo>
                <a:lnTo>
                  <a:pt x="164679" y="36578"/>
                </a:lnTo>
                <a:lnTo>
                  <a:pt x="163222" y="39555"/>
                </a:lnTo>
                <a:lnTo>
                  <a:pt x="159359" y="37686"/>
                </a:lnTo>
                <a:lnTo>
                  <a:pt x="160689" y="34804"/>
                </a:lnTo>
                <a:close/>
                <a:moveTo>
                  <a:pt x="202429" y="26982"/>
                </a:moveTo>
                <a:lnTo>
                  <a:pt x="220448" y="29516"/>
                </a:lnTo>
                <a:lnTo>
                  <a:pt x="218770" y="39555"/>
                </a:lnTo>
                <a:lnTo>
                  <a:pt x="199610" y="36990"/>
                </a:lnTo>
                <a:lnTo>
                  <a:pt x="199452" y="36895"/>
                </a:lnTo>
                <a:lnTo>
                  <a:pt x="202429" y="26982"/>
                </a:lnTo>
                <a:close/>
                <a:moveTo>
                  <a:pt x="86837" y="35375"/>
                </a:moveTo>
                <a:lnTo>
                  <a:pt x="88483" y="38985"/>
                </a:lnTo>
                <a:lnTo>
                  <a:pt x="86172" y="39586"/>
                </a:lnTo>
                <a:lnTo>
                  <a:pt x="84588" y="36420"/>
                </a:lnTo>
                <a:lnTo>
                  <a:pt x="86837" y="35375"/>
                </a:lnTo>
                <a:close/>
                <a:moveTo>
                  <a:pt x="84145" y="36610"/>
                </a:moveTo>
                <a:lnTo>
                  <a:pt x="85665" y="39618"/>
                </a:lnTo>
                <a:lnTo>
                  <a:pt x="80598" y="39745"/>
                </a:lnTo>
                <a:cubicBezTo>
                  <a:pt x="80598" y="39713"/>
                  <a:pt x="80598" y="39681"/>
                  <a:pt x="80598" y="39681"/>
                </a:cubicBezTo>
                <a:lnTo>
                  <a:pt x="79996" y="38320"/>
                </a:lnTo>
                <a:lnTo>
                  <a:pt x="84145" y="36610"/>
                </a:lnTo>
                <a:close/>
                <a:moveTo>
                  <a:pt x="77811" y="34424"/>
                </a:moveTo>
                <a:lnTo>
                  <a:pt x="80059" y="39745"/>
                </a:lnTo>
                <a:lnTo>
                  <a:pt x="75277" y="39840"/>
                </a:lnTo>
                <a:cubicBezTo>
                  <a:pt x="75182" y="39428"/>
                  <a:pt x="75151" y="39175"/>
                  <a:pt x="75151" y="39143"/>
                </a:cubicBezTo>
                <a:cubicBezTo>
                  <a:pt x="75151" y="39111"/>
                  <a:pt x="75119" y="39080"/>
                  <a:pt x="75119" y="39048"/>
                </a:cubicBezTo>
                <a:lnTo>
                  <a:pt x="73916" y="36356"/>
                </a:lnTo>
                <a:lnTo>
                  <a:pt x="77811" y="34424"/>
                </a:lnTo>
                <a:close/>
                <a:moveTo>
                  <a:pt x="221050" y="31258"/>
                </a:moveTo>
                <a:lnTo>
                  <a:pt x="237170" y="31511"/>
                </a:lnTo>
                <a:lnTo>
                  <a:pt x="242870" y="31606"/>
                </a:lnTo>
                <a:cubicBezTo>
                  <a:pt x="242648" y="33854"/>
                  <a:pt x="242363" y="36673"/>
                  <a:pt x="242047" y="39840"/>
                </a:cubicBezTo>
                <a:lnTo>
                  <a:pt x="219657" y="39808"/>
                </a:lnTo>
                <a:lnTo>
                  <a:pt x="221050" y="31258"/>
                </a:lnTo>
                <a:close/>
                <a:moveTo>
                  <a:pt x="73092" y="36705"/>
                </a:moveTo>
                <a:lnTo>
                  <a:pt x="74264" y="39365"/>
                </a:lnTo>
                <a:lnTo>
                  <a:pt x="74327" y="39871"/>
                </a:lnTo>
                <a:lnTo>
                  <a:pt x="68880" y="39967"/>
                </a:lnTo>
                <a:lnTo>
                  <a:pt x="68310" y="38541"/>
                </a:lnTo>
                <a:lnTo>
                  <a:pt x="73092" y="36705"/>
                </a:lnTo>
                <a:close/>
                <a:moveTo>
                  <a:pt x="116511" y="24987"/>
                </a:moveTo>
                <a:lnTo>
                  <a:pt x="125758" y="29104"/>
                </a:lnTo>
                <a:lnTo>
                  <a:pt x="120247" y="40062"/>
                </a:lnTo>
                <a:lnTo>
                  <a:pt x="111982" y="36135"/>
                </a:lnTo>
                <a:cubicBezTo>
                  <a:pt x="112014" y="35976"/>
                  <a:pt x="112045" y="35818"/>
                  <a:pt x="112077" y="35723"/>
                </a:cubicBezTo>
                <a:cubicBezTo>
                  <a:pt x="112235" y="34836"/>
                  <a:pt x="114040" y="30561"/>
                  <a:pt x="116511" y="24987"/>
                </a:cubicBezTo>
                <a:close/>
                <a:moveTo>
                  <a:pt x="50892" y="32366"/>
                </a:moveTo>
                <a:lnTo>
                  <a:pt x="53267" y="37433"/>
                </a:lnTo>
                <a:lnTo>
                  <a:pt x="47155" y="40093"/>
                </a:lnTo>
                <a:cubicBezTo>
                  <a:pt x="46427" y="38383"/>
                  <a:pt x="45730" y="36673"/>
                  <a:pt x="45065" y="35121"/>
                </a:cubicBezTo>
                <a:lnTo>
                  <a:pt x="50892" y="32366"/>
                </a:lnTo>
                <a:close/>
                <a:moveTo>
                  <a:pt x="67170" y="37021"/>
                </a:moveTo>
                <a:lnTo>
                  <a:pt x="68405" y="39998"/>
                </a:lnTo>
                <a:lnTo>
                  <a:pt x="61945" y="40442"/>
                </a:lnTo>
                <a:lnTo>
                  <a:pt x="61723" y="40157"/>
                </a:lnTo>
                <a:lnTo>
                  <a:pt x="61311" y="39143"/>
                </a:lnTo>
                <a:lnTo>
                  <a:pt x="67170" y="37021"/>
                </a:lnTo>
                <a:close/>
                <a:moveTo>
                  <a:pt x="104888" y="35596"/>
                </a:moveTo>
                <a:lnTo>
                  <a:pt x="111000" y="36293"/>
                </a:lnTo>
                <a:cubicBezTo>
                  <a:pt x="110778" y="37180"/>
                  <a:pt x="110493" y="38478"/>
                  <a:pt x="110113" y="39967"/>
                </a:cubicBezTo>
                <a:lnTo>
                  <a:pt x="107200" y="40853"/>
                </a:lnTo>
                <a:lnTo>
                  <a:pt x="104888" y="35596"/>
                </a:lnTo>
                <a:close/>
                <a:moveTo>
                  <a:pt x="60076" y="37338"/>
                </a:moveTo>
                <a:lnTo>
                  <a:pt x="61311" y="40378"/>
                </a:lnTo>
                <a:cubicBezTo>
                  <a:pt x="61311" y="40378"/>
                  <a:pt x="61343" y="40410"/>
                  <a:pt x="61343" y="40410"/>
                </a:cubicBezTo>
                <a:lnTo>
                  <a:pt x="61375" y="40473"/>
                </a:lnTo>
                <a:lnTo>
                  <a:pt x="55358" y="40885"/>
                </a:lnTo>
                <a:lnTo>
                  <a:pt x="54693" y="39460"/>
                </a:lnTo>
                <a:lnTo>
                  <a:pt x="60076" y="37338"/>
                </a:lnTo>
                <a:close/>
                <a:moveTo>
                  <a:pt x="155812" y="32651"/>
                </a:moveTo>
                <a:lnTo>
                  <a:pt x="158155" y="33696"/>
                </a:lnTo>
                <a:lnTo>
                  <a:pt x="156572" y="36641"/>
                </a:lnTo>
                <a:cubicBezTo>
                  <a:pt x="156540" y="36673"/>
                  <a:pt x="156540" y="36736"/>
                  <a:pt x="156572" y="36800"/>
                </a:cubicBezTo>
                <a:cubicBezTo>
                  <a:pt x="156572" y="36863"/>
                  <a:pt x="156635" y="36926"/>
                  <a:pt x="156699" y="36958"/>
                </a:cubicBezTo>
                <a:lnTo>
                  <a:pt x="158789" y="37940"/>
                </a:lnTo>
                <a:lnTo>
                  <a:pt x="157332" y="41107"/>
                </a:lnTo>
                <a:lnTo>
                  <a:pt x="152803" y="38763"/>
                </a:lnTo>
                <a:lnTo>
                  <a:pt x="155812" y="32651"/>
                </a:lnTo>
                <a:close/>
                <a:moveTo>
                  <a:pt x="186183" y="29262"/>
                </a:moveTo>
                <a:lnTo>
                  <a:pt x="198185" y="37180"/>
                </a:lnTo>
                <a:lnTo>
                  <a:pt x="189698" y="41170"/>
                </a:lnTo>
                <a:cubicBezTo>
                  <a:pt x="188114" y="35691"/>
                  <a:pt x="186531" y="30402"/>
                  <a:pt x="186183" y="29262"/>
                </a:cubicBezTo>
                <a:close/>
                <a:moveTo>
                  <a:pt x="104445" y="35628"/>
                </a:moveTo>
                <a:lnTo>
                  <a:pt x="106756" y="40980"/>
                </a:lnTo>
                <a:lnTo>
                  <a:pt x="105743" y="41265"/>
                </a:lnTo>
                <a:lnTo>
                  <a:pt x="102861" y="36515"/>
                </a:lnTo>
                <a:lnTo>
                  <a:pt x="104445" y="35628"/>
                </a:lnTo>
                <a:close/>
                <a:moveTo>
                  <a:pt x="179405" y="36135"/>
                </a:moveTo>
                <a:lnTo>
                  <a:pt x="180862" y="39333"/>
                </a:lnTo>
                <a:lnTo>
                  <a:pt x="176713" y="41328"/>
                </a:lnTo>
                <a:lnTo>
                  <a:pt x="179405" y="36135"/>
                </a:lnTo>
                <a:close/>
                <a:moveTo>
                  <a:pt x="53426" y="37845"/>
                </a:moveTo>
                <a:lnTo>
                  <a:pt x="54883" y="40917"/>
                </a:lnTo>
                <a:lnTo>
                  <a:pt x="47694" y="41392"/>
                </a:lnTo>
                <a:cubicBezTo>
                  <a:pt x="47567" y="41107"/>
                  <a:pt x="47440" y="40790"/>
                  <a:pt x="47314" y="40505"/>
                </a:cubicBezTo>
                <a:lnTo>
                  <a:pt x="53426" y="37845"/>
                </a:lnTo>
                <a:close/>
                <a:moveTo>
                  <a:pt x="172660" y="32144"/>
                </a:moveTo>
                <a:lnTo>
                  <a:pt x="179120" y="35691"/>
                </a:lnTo>
                <a:lnTo>
                  <a:pt x="176112" y="41518"/>
                </a:lnTo>
                <a:lnTo>
                  <a:pt x="169556" y="38256"/>
                </a:lnTo>
                <a:lnTo>
                  <a:pt x="172660" y="32144"/>
                </a:lnTo>
                <a:close/>
                <a:moveTo>
                  <a:pt x="40885" y="28756"/>
                </a:moveTo>
                <a:lnTo>
                  <a:pt x="41455" y="28882"/>
                </a:lnTo>
                <a:cubicBezTo>
                  <a:pt x="41962" y="30117"/>
                  <a:pt x="44337" y="35818"/>
                  <a:pt x="46744" y="41455"/>
                </a:cubicBezTo>
                <a:lnTo>
                  <a:pt x="42817" y="41708"/>
                </a:lnTo>
                <a:lnTo>
                  <a:pt x="38225" y="29896"/>
                </a:lnTo>
                <a:lnTo>
                  <a:pt x="40885" y="28756"/>
                </a:lnTo>
                <a:close/>
                <a:moveTo>
                  <a:pt x="165091" y="36768"/>
                </a:moveTo>
                <a:lnTo>
                  <a:pt x="168543" y="38288"/>
                </a:lnTo>
                <a:lnTo>
                  <a:pt x="167909" y="41708"/>
                </a:lnTo>
                <a:lnTo>
                  <a:pt x="163666" y="39713"/>
                </a:lnTo>
                <a:lnTo>
                  <a:pt x="165091" y="36768"/>
                </a:lnTo>
                <a:close/>
                <a:moveTo>
                  <a:pt x="199515" y="37908"/>
                </a:moveTo>
                <a:lnTo>
                  <a:pt x="203791" y="38478"/>
                </a:lnTo>
                <a:lnTo>
                  <a:pt x="204994" y="42025"/>
                </a:lnTo>
                <a:lnTo>
                  <a:pt x="201162" y="41740"/>
                </a:lnTo>
                <a:lnTo>
                  <a:pt x="199515" y="37908"/>
                </a:lnTo>
                <a:close/>
                <a:moveTo>
                  <a:pt x="19572" y="36895"/>
                </a:moveTo>
                <a:lnTo>
                  <a:pt x="20268" y="41233"/>
                </a:lnTo>
                <a:lnTo>
                  <a:pt x="15423" y="42057"/>
                </a:lnTo>
                <a:lnTo>
                  <a:pt x="14631" y="37623"/>
                </a:lnTo>
                <a:lnTo>
                  <a:pt x="19572" y="36895"/>
                </a:lnTo>
                <a:close/>
                <a:moveTo>
                  <a:pt x="37813" y="30086"/>
                </a:moveTo>
                <a:lnTo>
                  <a:pt x="42342" y="41772"/>
                </a:lnTo>
                <a:lnTo>
                  <a:pt x="34456" y="42310"/>
                </a:lnTo>
                <a:lnTo>
                  <a:pt x="30466" y="33253"/>
                </a:lnTo>
                <a:lnTo>
                  <a:pt x="37813" y="30086"/>
                </a:lnTo>
                <a:close/>
                <a:moveTo>
                  <a:pt x="82910" y="40125"/>
                </a:moveTo>
                <a:lnTo>
                  <a:pt x="83005" y="42753"/>
                </a:lnTo>
                <a:lnTo>
                  <a:pt x="75784" y="42753"/>
                </a:lnTo>
                <a:cubicBezTo>
                  <a:pt x="75626" y="41740"/>
                  <a:pt x="75467" y="40917"/>
                  <a:pt x="75341" y="40283"/>
                </a:cubicBezTo>
                <a:lnTo>
                  <a:pt x="82910" y="40125"/>
                </a:lnTo>
                <a:close/>
                <a:moveTo>
                  <a:pt x="14188" y="37686"/>
                </a:moveTo>
                <a:lnTo>
                  <a:pt x="14980" y="42152"/>
                </a:lnTo>
                <a:lnTo>
                  <a:pt x="11053" y="42817"/>
                </a:lnTo>
                <a:cubicBezTo>
                  <a:pt x="10641" y="41297"/>
                  <a:pt x="10197" y="39808"/>
                  <a:pt x="9754" y="38351"/>
                </a:cubicBezTo>
                <a:lnTo>
                  <a:pt x="14188" y="37686"/>
                </a:lnTo>
                <a:close/>
                <a:moveTo>
                  <a:pt x="30022" y="33443"/>
                </a:moveTo>
                <a:lnTo>
                  <a:pt x="33949" y="42310"/>
                </a:lnTo>
                <a:lnTo>
                  <a:pt x="26000" y="42880"/>
                </a:lnTo>
                <a:cubicBezTo>
                  <a:pt x="25652" y="40600"/>
                  <a:pt x="25240" y="38161"/>
                  <a:pt x="24860" y="35691"/>
                </a:cubicBezTo>
                <a:lnTo>
                  <a:pt x="30022" y="33443"/>
                </a:lnTo>
                <a:close/>
                <a:moveTo>
                  <a:pt x="187861" y="36515"/>
                </a:moveTo>
                <a:cubicBezTo>
                  <a:pt x="188304" y="38035"/>
                  <a:pt x="188779" y="39713"/>
                  <a:pt x="189286" y="41392"/>
                </a:cubicBezTo>
                <a:lnTo>
                  <a:pt x="186087" y="42880"/>
                </a:lnTo>
                <a:lnTo>
                  <a:pt x="183839" y="38415"/>
                </a:lnTo>
                <a:lnTo>
                  <a:pt x="187861" y="36515"/>
                </a:lnTo>
                <a:close/>
                <a:moveTo>
                  <a:pt x="102449" y="36768"/>
                </a:moveTo>
                <a:lnTo>
                  <a:pt x="105331" y="41487"/>
                </a:lnTo>
                <a:lnTo>
                  <a:pt x="103115" y="42975"/>
                </a:lnTo>
                <a:lnTo>
                  <a:pt x="100043" y="38161"/>
                </a:lnTo>
                <a:lnTo>
                  <a:pt x="102449" y="36768"/>
                </a:lnTo>
                <a:close/>
                <a:moveTo>
                  <a:pt x="204297" y="38541"/>
                </a:moveTo>
                <a:lnTo>
                  <a:pt x="218548" y="40473"/>
                </a:lnTo>
                <a:lnTo>
                  <a:pt x="217757" y="42975"/>
                </a:lnTo>
                <a:lnTo>
                  <a:pt x="205469" y="42057"/>
                </a:lnTo>
                <a:lnTo>
                  <a:pt x="204297" y="38541"/>
                </a:lnTo>
                <a:close/>
                <a:moveTo>
                  <a:pt x="159169" y="38130"/>
                </a:moveTo>
                <a:lnTo>
                  <a:pt x="163032" y="39967"/>
                </a:lnTo>
                <a:lnTo>
                  <a:pt x="161449" y="43228"/>
                </a:lnTo>
                <a:lnTo>
                  <a:pt x="157712" y="41297"/>
                </a:lnTo>
                <a:lnTo>
                  <a:pt x="159169" y="38130"/>
                </a:lnTo>
                <a:close/>
                <a:moveTo>
                  <a:pt x="126170" y="29294"/>
                </a:moveTo>
                <a:lnTo>
                  <a:pt x="130128" y="31036"/>
                </a:lnTo>
                <a:cubicBezTo>
                  <a:pt x="128893" y="34139"/>
                  <a:pt x="128006" y="36546"/>
                  <a:pt x="127911" y="37211"/>
                </a:cubicBezTo>
                <a:cubicBezTo>
                  <a:pt x="127595" y="39143"/>
                  <a:pt x="127595" y="42437"/>
                  <a:pt x="127626" y="43577"/>
                </a:cubicBezTo>
                <a:lnTo>
                  <a:pt x="120659" y="40252"/>
                </a:lnTo>
                <a:lnTo>
                  <a:pt x="126170" y="29294"/>
                </a:lnTo>
                <a:close/>
                <a:moveTo>
                  <a:pt x="169430" y="38700"/>
                </a:moveTo>
                <a:lnTo>
                  <a:pt x="175700" y="41803"/>
                </a:lnTo>
                <a:lnTo>
                  <a:pt x="172185" y="43735"/>
                </a:lnTo>
                <a:lnTo>
                  <a:pt x="168765" y="42120"/>
                </a:lnTo>
                <a:lnTo>
                  <a:pt x="169430" y="38700"/>
                </a:lnTo>
                <a:close/>
                <a:moveTo>
                  <a:pt x="183396" y="38636"/>
                </a:moveTo>
                <a:lnTo>
                  <a:pt x="185676" y="43102"/>
                </a:lnTo>
                <a:lnTo>
                  <a:pt x="183459" y="44115"/>
                </a:lnTo>
                <a:lnTo>
                  <a:pt x="181432" y="39586"/>
                </a:lnTo>
                <a:lnTo>
                  <a:pt x="183396" y="38636"/>
                </a:lnTo>
                <a:close/>
                <a:moveTo>
                  <a:pt x="219562" y="40252"/>
                </a:moveTo>
                <a:lnTo>
                  <a:pt x="236758" y="40283"/>
                </a:lnTo>
                <a:lnTo>
                  <a:pt x="236473" y="44337"/>
                </a:lnTo>
                <a:lnTo>
                  <a:pt x="218675" y="43038"/>
                </a:lnTo>
                <a:lnTo>
                  <a:pt x="219562" y="40252"/>
                </a:lnTo>
                <a:close/>
                <a:moveTo>
                  <a:pt x="99663" y="38351"/>
                </a:moveTo>
                <a:lnTo>
                  <a:pt x="102766" y="43228"/>
                </a:lnTo>
                <a:lnTo>
                  <a:pt x="100961" y="44432"/>
                </a:lnTo>
                <a:lnTo>
                  <a:pt x="97097" y="39808"/>
                </a:lnTo>
                <a:lnTo>
                  <a:pt x="99663" y="38351"/>
                </a:lnTo>
                <a:close/>
                <a:moveTo>
                  <a:pt x="130540" y="31226"/>
                </a:moveTo>
                <a:lnTo>
                  <a:pt x="145551" y="37908"/>
                </a:lnTo>
                <a:lnTo>
                  <a:pt x="143271" y="44495"/>
                </a:lnTo>
                <a:lnTo>
                  <a:pt x="128070" y="43703"/>
                </a:lnTo>
                <a:cubicBezTo>
                  <a:pt x="128070" y="42785"/>
                  <a:pt x="128070" y="39238"/>
                  <a:pt x="128355" y="37275"/>
                </a:cubicBezTo>
                <a:cubicBezTo>
                  <a:pt x="128481" y="36641"/>
                  <a:pt x="129337" y="34298"/>
                  <a:pt x="130540" y="31226"/>
                </a:cubicBezTo>
                <a:close/>
                <a:moveTo>
                  <a:pt x="94786" y="37813"/>
                </a:moveTo>
                <a:lnTo>
                  <a:pt x="100613" y="44749"/>
                </a:lnTo>
                <a:lnTo>
                  <a:pt x="88578" y="45065"/>
                </a:lnTo>
                <a:lnTo>
                  <a:pt x="86393" y="39998"/>
                </a:lnTo>
                <a:lnTo>
                  <a:pt x="94786" y="37813"/>
                </a:lnTo>
                <a:close/>
                <a:moveTo>
                  <a:pt x="244485" y="40283"/>
                </a:moveTo>
                <a:lnTo>
                  <a:pt x="252022" y="40315"/>
                </a:lnTo>
                <a:lnTo>
                  <a:pt x="252909" y="43545"/>
                </a:lnTo>
                <a:lnTo>
                  <a:pt x="246195" y="45160"/>
                </a:lnTo>
                <a:lnTo>
                  <a:pt x="244485" y="40283"/>
                </a:lnTo>
                <a:close/>
                <a:moveTo>
                  <a:pt x="85918" y="40062"/>
                </a:moveTo>
                <a:lnTo>
                  <a:pt x="88040" y="45097"/>
                </a:lnTo>
                <a:lnTo>
                  <a:pt x="83575" y="45192"/>
                </a:lnTo>
                <a:lnTo>
                  <a:pt x="83385" y="40125"/>
                </a:lnTo>
                <a:lnTo>
                  <a:pt x="85918" y="40062"/>
                </a:lnTo>
                <a:close/>
                <a:moveTo>
                  <a:pt x="83036" y="43197"/>
                </a:moveTo>
                <a:lnTo>
                  <a:pt x="83100" y="45224"/>
                </a:lnTo>
                <a:lnTo>
                  <a:pt x="76259" y="45414"/>
                </a:lnTo>
                <a:cubicBezTo>
                  <a:pt x="76101" y="44622"/>
                  <a:pt x="75974" y="43893"/>
                  <a:pt x="75847" y="43197"/>
                </a:cubicBezTo>
                <a:close/>
                <a:moveTo>
                  <a:pt x="74422" y="40315"/>
                </a:moveTo>
                <a:cubicBezTo>
                  <a:pt x="74612" y="41392"/>
                  <a:pt x="74929" y="43197"/>
                  <a:pt x="75309" y="45445"/>
                </a:cubicBezTo>
                <a:cubicBezTo>
                  <a:pt x="72301" y="45509"/>
                  <a:pt x="69165" y="45604"/>
                  <a:pt x="66062" y="45699"/>
                </a:cubicBezTo>
                <a:lnTo>
                  <a:pt x="62293" y="40885"/>
                </a:lnTo>
                <a:lnTo>
                  <a:pt x="68754" y="40442"/>
                </a:lnTo>
                <a:lnTo>
                  <a:pt x="74422" y="40315"/>
                </a:lnTo>
                <a:close/>
                <a:moveTo>
                  <a:pt x="168670" y="42563"/>
                </a:moveTo>
                <a:lnTo>
                  <a:pt x="171678" y="44020"/>
                </a:lnTo>
                <a:lnTo>
                  <a:pt x="168004" y="45984"/>
                </a:lnTo>
                <a:lnTo>
                  <a:pt x="168670" y="42563"/>
                </a:lnTo>
                <a:close/>
                <a:moveTo>
                  <a:pt x="111855" y="36610"/>
                </a:moveTo>
                <a:lnTo>
                  <a:pt x="119962" y="40473"/>
                </a:lnTo>
                <a:lnTo>
                  <a:pt x="114705" y="46079"/>
                </a:lnTo>
                <a:lnTo>
                  <a:pt x="110525" y="42247"/>
                </a:lnTo>
                <a:cubicBezTo>
                  <a:pt x="111063" y="39903"/>
                  <a:pt x="111570" y="37876"/>
                  <a:pt x="111855" y="36610"/>
                </a:cubicBezTo>
                <a:close/>
                <a:moveTo>
                  <a:pt x="163444" y="40157"/>
                </a:moveTo>
                <a:lnTo>
                  <a:pt x="167814" y="42215"/>
                </a:lnTo>
                <a:lnTo>
                  <a:pt x="167054" y="46142"/>
                </a:lnTo>
                <a:lnTo>
                  <a:pt x="161829" y="43450"/>
                </a:lnTo>
                <a:lnTo>
                  <a:pt x="163444" y="40157"/>
                </a:lnTo>
                <a:close/>
                <a:moveTo>
                  <a:pt x="61755" y="40948"/>
                </a:moveTo>
                <a:lnTo>
                  <a:pt x="65492" y="45730"/>
                </a:lnTo>
                <a:cubicBezTo>
                  <a:pt x="59950" y="45889"/>
                  <a:pt x="54534" y="46079"/>
                  <a:pt x="49752" y="46237"/>
                </a:cubicBezTo>
                <a:cubicBezTo>
                  <a:pt x="49155" y="44853"/>
                  <a:pt x="48526" y="43375"/>
                  <a:pt x="47897" y="41866"/>
                </a:cubicBezTo>
                <a:lnTo>
                  <a:pt x="47897" y="41866"/>
                </a:lnTo>
                <a:lnTo>
                  <a:pt x="61755" y="40948"/>
                </a:lnTo>
                <a:close/>
                <a:moveTo>
                  <a:pt x="146438" y="38161"/>
                </a:moveTo>
                <a:lnTo>
                  <a:pt x="152423" y="39080"/>
                </a:lnTo>
                <a:lnTo>
                  <a:pt x="154260" y="40030"/>
                </a:lnTo>
                <a:lnTo>
                  <a:pt x="151283" y="46269"/>
                </a:lnTo>
                <a:lnTo>
                  <a:pt x="144791" y="42943"/>
                </a:lnTo>
                <a:lnTo>
                  <a:pt x="146438" y="38161"/>
                </a:lnTo>
                <a:close/>
                <a:moveTo>
                  <a:pt x="154672" y="40252"/>
                </a:moveTo>
                <a:lnTo>
                  <a:pt x="157300" y="41613"/>
                </a:lnTo>
                <a:lnTo>
                  <a:pt x="159074" y="42532"/>
                </a:lnTo>
                <a:lnTo>
                  <a:pt x="157269" y="46300"/>
                </a:lnTo>
                <a:lnTo>
                  <a:pt x="152708" y="44463"/>
                </a:lnTo>
                <a:lnTo>
                  <a:pt x="154672" y="40252"/>
                </a:lnTo>
                <a:close/>
                <a:moveTo>
                  <a:pt x="181020" y="39745"/>
                </a:moveTo>
                <a:lnTo>
                  <a:pt x="183047" y="44305"/>
                </a:lnTo>
                <a:lnTo>
                  <a:pt x="178360" y="46522"/>
                </a:lnTo>
                <a:lnTo>
                  <a:pt x="176492" y="41930"/>
                </a:lnTo>
                <a:lnTo>
                  <a:pt x="181020" y="39745"/>
                </a:lnTo>
                <a:close/>
                <a:moveTo>
                  <a:pt x="46934" y="41930"/>
                </a:moveTo>
                <a:cubicBezTo>
                  <a:pt x="47567" y="43387"/>
                  <a:pt x="48200" y="44875"/>
                  <a:pt x="48802" y="46269"/>
                </a:cubicBezTo>
                <a:cubicBezTo>
                  <a:pt x="43292" y="46459"/>
                  <a:pt x="38826" y="46649"/>
                  <a:pt x="36419" y="46775"/>
                </a:cubicBezTo>
                <a:lnTo>
                  <a:pt x="34678" y="42753"/>
                </a:lnTo>
                <a:lnTo>
                  <a:pt x="46934" y="41930"/>
                </a:lnTo>
                <a:close/>
                <a:moveTo>
                  <a:pt x="189413" y="41835"/>
                </a:moveTo>
                <a:lnTo>
                  <a:pt x="191186" y="47915"/>
                </a:lnTo>
                <a:lnTo>
                  <a:pt x="191186" y="47915"/>
                </a:lnTo>
                <a:lnTo>
                  <a:pt x="177759" y="47314"/>
                </a:lnTo>
                <a:lnTo>
                  <a:pt x="178170" y="47155"/>
                </a:lnTo>
                <a:cubicBezTo>
                  <a:pt x="178202" y="47187"/>
                  <a:pt x="178234" y="47219"/>
                  <a:pt x="178297" y="47219"/>
                </a:cubicBezTo>
                <a:cubicBezTo>
                  <a:pt x="178424" y="47219"/>
                  <a:pt x="178550" y="47092"/>
                  <a:pt x="178519" y="46965"/>
                </a:cubicBezTo>
                <a:lnTo>
                  <a:pt x="189413" y="41835"/>
                </a:lnTo>
                <a:close/>
                <a:moveTo>
                  <a:pt x="34171" y="42785"/>
                </a:moveTo>
                <a:lnTo>
                  <a:pt x="35944" y="46807"/>
                </a:lnTo>
                <a:lnTo>
                  <a:pt x="35596" y="46807"/>
                </a:lnTo>
                <a:cubicBezTo>
                  <a:pt x="33759" y="46965"/>
                  <a:pt x="30656" y="47440"/>
                  <a:pt x="26887" y="48105"/>
                </a:cubicBezTo>
                <a:cubicBezTo>
                  <a:pt x="26634" y="46680"/>
                  <a:pt x="26349" y="45065"/>
                  <a:pt x="26064" y="43323"/>
                </a:cubicBezTo>
                <a:lnTo>
                  <a:pt x="34171" y="42785"/>
                </a:lnTo>
                <a:close/>
                <a:moveTo>
                  <a:pt x="198248" y="37655"/>
                </a:moveTo>
                <a:lnTo>
                  <a:pt x="195113" y="48105"/>
                </a:lnTo>
                <a:lnTo>
                  <a:pt x="191661" y="47947"/>
                </a:lnTo>
                <a:cubicBezTo>
                  <a:pt x="191091" y="45984"/>
                  <a:pt x="190458" y="43798"/>
                  <a:pt x="189824" y="41613"/>
                </a:cubicBezTo>
                <a:lnTo>
                  <a:pt x="198248" y="37655"/>
                </a:lnTo>
                <a:close/>
                <a:moveTo>
                  <a:pt x="176080" y="42120"/>
                </a:moveTo>
                <a:lnTo>
                  <a:pt x="177949" y="46744"/>
                </a:lnTo>
                <a:lnTo>
                  <a:pt x="174497" y="48359"/>
                </a:lnTo>
                <a:lnTo>
                  <a:pt x="172470" y="44115"/>
                </a:lnTo>
                <a:lnTo>
                  <a:pt x="176080" y="42120"/>
                </a:lnTo>
                <a:close/>
                <a:moveTo>
                  <a:pt x="199072" y="38035"/>
                </a:moveTo>
                <a:lnTo>
                  <a:pt x="200814" y="42025"/>
                </a:lnTo>
                <a:cubicBezTo>
                  <a:pt x="200814" y="42057"/>
                  <a:pt x="200814" y="42057"/>
                  <a:pt x="200845" y="42088"/>
                </a:cubicBezTo>
                <a:cubicBezTo>
                  <a:pt x="202334" y="44020"/>
                  <a:pt x="203537" y="46205"/>
                  <a:pt x="204424" y="48485"/>
                </a:cubicBezTo>
                <a:lnTo>
                  <a:pt x="196063" y="48105"/>
                </a:lnTo>
                <a:lnTo>
                  <a:pt x="199072" y="38035"/>
                </a:lnTo>
                <a:close/>
                <a:moveTo>
                  <a:pt x="201510" y="42215"/>
                </a:moveTo>
                <a:lnTo>
                  <a:pt x="205152" y="42468"/>
                </a:lnTo>
                <a:lnTo>
                  <a:pt x="207211" y="48644"/>
                </a:lnTo>
                <a:lnTo>
                  <a:pt x="204931" y="48549"/>
                </a:lnTo>
                <a:cubicBezTo>
                  <a:pt x="204076" y="46300"/>
                  <a:pt x="202935" y="44147"/>
                  <a:pt x="201510" y="42215"/>
                </a:cubicBezTo>
                <a:close/>
                <a:moveTo>
                  <a:pt x="22612" y="36420"/>
                </a:moveTo>
                <a:cubicBezTo>
                  <a:pt x="23340" y="40885"/>
                  <a:pt x="24037" y="45224"/>
                  <a:pt x="24639" y="48517"/>
                </a:cubicBezTo>
                <a:cubicBezTo>
                  <a:pt x="23752" y="48675"/>
                  <a:pt x="22865" y="48865"/>
                  <a:pt x="21947" y="49024"/>
                </a:cubicBezTo>
                <a:lnTo>
                  <a:pt x="20015" y="36800"/>
                </a:lnTo>
                <a:lnTo>
                  <a:pt x="22612" y="36420"/>
                </a:lnTo>
                <a:close/>
                <a:moveTo>
                  <a:pt x="205627" y="42500"/>
                </a:moveTo>
                <a:lnTo>
                  <a:pt x="217598" y="43387"/>
                </a:lnTo>
                <a:lnTo>
                  <a:pt x="215825" y="49055"/>
                </a:lnTo>
                <a:lnTo>
                  <a:pt x="207686" y="48644"/>
                </a:lnTo>
                <a:lnTo>
                  <a:pt x="205627" y="42500"/>
                </a:lnTo>
                <a:close/>
                <a:moveTo>
                  <a:pt x="152487" y="44875"/>
                </a:moveTo>
                <a:lnTo>
                  <a:pt x="157047" y="46712"/>
                </a:lnTo>
                <a:lnTo>
                  <a:pt x="155717" y="49531"/>
                </a:lnTo>
                <a:lnTo>
                  <a:pt x="151157" y="47694"/>
                </a:lnTo>
                <a:lnTo>
                  <a:pt x="152487" y="44875"/>
                </a:lnTo>
                <a:close/>
                <a:moveTo>
                  <a:pt x="120406" y="40663"/>
                </a:moveTo>
                <a:lnTo>
                  <a:pt x="122338" y="41582"/>
                </a:lnTo>
                <a:lnTo>
                  <a:pt x="122433" y="49594"/>
                </a:lnTo>
                <a:lnTo>
                  <a:pt x="117144" y="44147"/>
                </a:lnTo>
                <a:lnTo>
                  <a:pt x="120406" y="40663"/>
                </a:lnTo>
                <a:close/>
                <a:moveTo>
                  <a:pt x="218548" y="43513"/>
                </a:moveTo>
                <a:lnTo>
                  <a:pt x="236441" y="44812"/>
                </a:lnTo>
                <a:lnTo>
                  <a:pt x="236093" y="49942"/>
                </a:lnTo>
                <a:lnTo>
                  <a:pt x="216775" y="49055"/>
                </a:lnTo>
                <a:lnTo>
                  <a:pt x="218548" y="43513"/>
                </a:lnTo>
                <a:close/>
                <a:moveTo>
                  <a:pt x="20332" y="41677"/>
                </a:moveTo>
                <a:lnTo>
                  <a:pt x="21535" y="49150"/>
                </a:lnTo>
                <a:cubicBezTo>
                  <a:pt x="20015" y="49436"/>
                  <a:pt x="18463" y="49752"/>
                  <a:pt x="16880" y="50069"/>
                </a:cubicBezTo>
                <a:lnTo>
                  <a:pt x="15518" y="42500"/>
                </a:lnTo>
                <a:lnTo>
                  <a:pt x="20332" y="41677"/>
                </a:lnTo>
                <a:close/>
                <a:moveTo>
                  <a:pt x="242015" y="40283"/>
                </a:moveTo>
                <a:cubicBezTo>
                  <a:pt x="241698" y="43323"/>
                  <a:pt x="241350" y="46680"/>
                  <a:pt x="241002" y="50164"/>
                </a:cubicBezTo>
                <a:lnTo>
                  <a:pt x="236568" y="49942"/>
                </a:lnTo>
                <a:lnTo>
                  <a:pt x="237233" y="40283"/>
                </a:lnTo>
                <a:close/>
                <a:moveTo>
                  <a:pt x="244105" y="42057"/>
                </a:moveTo>
                <a:lnTo>
                  <a:pt x="247082" y="50417"/>
                </a:lnTo>
                <a:lnTo>
                  <a:pt x="243282" y="50259"/>
                </a:lnTo>
                <a:cubicBezTo>
                  <a:pt x="243567" y="47409"/>
                  <a:pt x="243852" y="44622"/>
                  <a:pt x="244105" y="42057"/>
                </a:cubicBezTo>
                <a:close/>
                <a:moveTo>
                  <a:pt x="109987" y="40505"/>
                </a:moveTo>
                <a:cubicBezTo>
                  <a:pt x="109227" y="43640"/>
                  <a:pt x="108277" y="47567"/>
                  <a:pt x="107517" y="50639"/>
                </a:cubicBezTo>
                <a:lnTo>
                  <a:pt x="101468" y="45097"/>
                </a:lnTo>
                <a:cubicBezTo>
                  <a:pt x="101436" y="45065"/>
                  <a:pt x="101404" y="45034"/>
                  <a:pt x="101373" y="45002"/>
                </a:cubicBezTo>
                <a:lnTo>
                  <a:pt x="101214" y="44812"/>
                </a:lnTo>
                <a:lnTo>
                  <a:pt x="105743" y="41772"/>
                </a:lnTo>
                <a:lnTo>
                  <a:pt x="109987" y="40505"/>
                </a:lnTo>
                <a:close/>
                <a:moveTo>
                  <a:pt x="253068" y="43957"/>
                </a:moveTo>
                <a:lnTo>
                  <a:pt x="254936" y="50766"/>
                </a:lnTo>
                <a:lnTo>
                  <a:pt x="248096" y="50481"/>
                </a:lnTo>
                <a:lnTo>
                  <a:pt x="246354" y="45604"/>
                </a:lnTo>
                <a:lnTo>
                  <a:pt x="253068" y="43957"/>
                </a:lnTo>
                <a:close/>
                <a:moveTo>
                  <a:pt x="15043" y="42595"/>
                </a:moveTo>
                <a:lnTo>
                  <a:pt x="16405" y="50164"/>
                </a:lnTo>
                <a:lnTo>
                  <a:pt x="13238" y="50797"/>
                </a:lnTo>
                <a:cubicBezTo>
                  <a:pt x="12604" y="48390"/>
                  <a:pt x="11908" y="45825"/>
                  <a:pt x="11179" y="43260"/>
                </a:cubicBezTo>
                <a:lnTo>
                  <a:pt x="15043" y="42595"/>
                </a:lnTo>
                <a:close/>
                <a:moveTo>
                  <a:pt x="137602" y="44654"/>
                </a:moveTo>
                <a:lnTo>
                  <a:pt x="143208" y="44939"/>
                </a:lnTo>
                <a:lnTo>
                  <a:pt x="143841" y="50639"/>
                </a:lnTo>
                <a:lnTo>
                  <a:pt x="138172" y="50829"/>
                </a:lnTo>
                <a:lnTo>
                  <a:pt x="137602" y="44654"/>
                </a:lnTo>
                <a:close/>
                <a:moveTo>
                  <a:pt x="134340" y="44463"/>
                </a:moveTo>
                <a:lnTo>
                  <a:pt x="137159" y="44622"/>
                </a:lnTo>
                <a:lnTo>
                  <a:pt x="137697" y="50829"/>
                </a:lnTo>
                <a:lnTo>
                  <a:pt x="134562" y="50924"/>
                </a:lnTo>
                <a:lnTo>
                  <a:pt x="134340" y="44463"/>
                </a:lnTo>
                <a:close/>
                <a:moveTo>
                  <a:pt x="252529" y="40347"/>
                </a:moveTo>
                <a:lnTo>
                  <a:pt x="257945" y="40568"/>
                </a:lnTo>
                <a:lnTo>
                  <a:pt x="260383" y="51019"/>
                </a:lnTo>
                <a:lnTo>
                  <a:pt x="255443" y="50797"/>
                </a:lnTo>
                <a:lnTo>
                  <a:pt x="252529" y="40347"/>
                </a:lnTo>
                <a:close/>
                <a:moveTo>
                  <a:pt x="131205" y="44305"/>
                </a:moveTo>
                <a:lnTo>
                  <a:pt x="133865" y="44432"/>
                </a:lnTo>
                <a:lnTo>
                  <a:pt x="134087" y="50924"/>
                </a:lnTo>
                <a:lnTo>
                  <a:pt x="131458" y="51051"/>
                </a:lnTo>
                <a:lnTo>
                  <a:pt x="131205" y="44305"/>
                </a:lnTo>
                <a:close/>
                <a:moveTo>
                  <a:pt x="128101" y="44178"/>
                </a:moveTo>
                <a:lnTo>
                  <a:pt x="130762" y="44305"/>
                </a:lnTo>
                <a:lnTo>
                  <a:pt x="130983" y="51082"/>
                </a:lnTo>
                <a:lnTo>
                  <a:pt x="128481" y="51146"/>
                </a:lnTo>
                <a:lnTo>
                  <a:pt x="128101" y="44178"/>
                </a:lnTo>
                <a:close/>
                <a:moveTo>
                  <a:pt x="258420" y="40568"/>
                </a:moveTo>
                <a:lnTo>
                  <a:pt x="262948" y="40790"/>
                </a:lnTo>
                <a:lnTo>
                  <a:pt x="265514" y="51241"/>
                </a:lnTo>
                <a:lnTo>
                  <a:pt x="260858" y="51051"/>
                </a:lnTo>
                <a:lnTo>
                  <a:pt x="258420" y="40568"/>
                </a:lnTo>
                <a:close/>
                <a:moveTo>
                  <a:pt x="263423" y="40822"/>
                </a:moveTo>
                <a:lnTo>
                  <a:pt x="266749" y="40948"/>
                </a:lnTo>
                <a:lnTo>
                  <a:pt x="269757" y="51431"/>
                </a:lnTo>
                <a:lnTo>
                  <a:pt x="265989" y="51272"/>
                </a:lnTo>
                <a:lnTo>
                  <a:pt x="263423" y="40822"/>
                </a:lnTo>
                <a:close/>
                <a:moveTo>
                  <a:pt x="267255" y="40980"/>
                </a:moveTo>
                <a:lnTo>
                  <a:pt x="269662" y="41075"/>
                </a:lnTo>
                <a:lnTo>
                  <a:pt x="272861" y="51589"/>
                </a:lnTo>
                <a:lnTo>
                  <a:pt x="270232" y="51462"/>
                </a:lnTo>
                <a:lnTo>
                  <a:pt x="267255" y="40980"/>
                </a:lnTo>
                <a:close/>
                <a:moveTo>
                  <a:pt x="150903" y="48105"/>
                </a:moveTo>
                <a:lnTo>
                  <a:pt x="155527" y="49942"/>
                </a:lnTo>
                <a:lnTo>
                  <a:pt x="154608" y="51779"/>
                </a:lnTo>
                <a:lnTo>
                  <a:pt x="150016" y="49974"/>
                </a:lnTo>
                <a:lnTo>
                  <a:pt x="150903" y="48105"/>
                </a:lnTo>
                <a:close/>
                <a:moveTo>
                  <a:pt x="172090" y="44337"/>
                </a:moveTo>
                <a:lnTo>
                  <a:pt x="174085" y="48549"/>
                </a:lnTo>
                <a:lnTo>
                  <a:pt x="166864" y="51969"/>
                </a:lnTo>
                <a:lnTo>
                  <a:pt x="166864" y="51969"/>
                </a:lnTo>
                <a:lnTo>
                  <a:pt x="167909" y="46617"/>
                </a:lnTo>
                <a:lnTo>
                  <a:pt x="172090" y="44337"/>
                </a:lnTo>
                <a:close/>
                <a:moveTo>
                  <a:pt x="110367" y="42753"/>
                </a:moveTo>
                <a:lnTo>
                  <a:pt x="114389" y="46395"/>
                </a:lnTo>
                <a:lnTo>
                  <a:pt x="109100" y="52064"/>
                </a:lnTo>
                <a:lnTo>
                  <a:pt x="108277" y="51304"/>
                </a:lnTo>
                <a:cubicBezTo>
                  <a:pt x="108878" y="48802"/>
                  <a:pt x="109670" y="45635"/>
                  <a:pt x="110367" y="42753"/>
                </a:cubicBezTo>
                <a:close/>
                <a:moveTo>
                  <a:pt x="159422" y="42722"/>
                </a:moveTo>
                <a:lnTo>
                  <a:pt x="161417" y="43735"/>
                </a:lnTo>
                <a:lnTo>
                  <a:pt x="166896" y="46585"/>
                </a:lnTo>
                <a:lnTo>
                  <a:pt x="154672" y="52729"/>
                </a:lnTo>
                <a:lnTo>
                  <a:pt x="154672" y="52729"/>
                </a:lnTo>
                <a:lnTo>
                  <a:pt x="159422" y="42722"/>
                </a:lnTo>
                <a:close/>
                <a:moveTo>
                  <a:pt x="144633" y="43387"/>
                </a:moveTo>
                <a:lnTo>
                  <a:pt x="151093" y="46680"/>
                </a:lnTo>
                <a:lnTo>
                  <a:pt x="148085" y="53014"/>
                </a:lnTo>
                <a:lnTo>
                  <a:pt x="144791" y="50861"/>
                </a:lnTo>
                <a:lnTo>
                  <a:pt x="144158" y="44812"/>
                </a:lnTo>
                <a:lnTo>
                  <a:pt x="144633" y="43387"/>
                </a:lnTo>
                <a:close/>
                <a:moveTo>
                  <a:pt x="116827" y="44463"/>
                </a:moveTo>
                <a:lnTo>
                  <a:pt x="122433" y="50259"/>
                </a:lnTo>
                <a:lnTo>
                  <a:pt x="122464" y="53141"/>
                </a:lnTo>
                <a:lnTo>
                  <a:pt x="115054" y="46364"/>
                </a:lnTo>
                <a:lnTo>
                  <a:pt x="116827" y="44463"/>
                </a:lnTo>
                <a:close/>
                <a:moveTo>
                  <a:pt x="192358" y="50259"/>
                </a:moveTo>
                <a:lnTo>
                  <a:pt x="194448" y="50354"/>
                </a:lnTo>
                <a:lnTo>
                  <a:pt x="193403" y="53869"/>
                </a:lnTo>
                <a:cubicBezTo>
                  <a:pt x="193150" y="53046"/>
                  <a:pt x="192801" y="51779"/>
                  <a:pt x="192358" y="50259"/>
                </a:cubicBezTo>
                <a:close/>
                <a:moveTo>
                  <a:pt x="187829" y="50069"/>
                </a:moveTo>
                <a:lnTo>
                  <a:pt x="191851" y="50259"/>
                </a:lnTo>
                <a:cubicBezTo>
                  <a:pt x="192231" y="51526"/>
                  <a:pt x="192548" y="52634"/>
                  <a:pt x="192801" y="53457"/>
                </a:cubicBezTo>
                <a:lnTo>
                  <a:pt x="192801" y="53489"/>
                </a:lnTo>
                <a:lnTo>
                  <a:pt x="189349" y="54629"/>
                </a:lnTo>
                <a:lnTo>
                  <a:pt x="187829" y="50069"/>
                </a:lnTo>
                <a:close/>
                <a:moveTo>
                  <a:pt x="149858" y="50417"/>
                </a:moveTo>
                <a:lnTo>
                  <a:pt x="154450" y="52191"/>
                </a:lnTo>
                <a:lnTo>
                  <a:pt x="154038" y="53077"/>
                </a:lnTo>
                <a:lnTo>
                  <a:pt x="150745" y="54724"/>
                </a:lnTo>
                <a:lnTo>
                  <a:pt x="148496" y="53299"/>
                </a:lnTo>
                <a:lnTo>
                  <a:pt x="149858" y="50417"/>
                </a:lnTo>
                <a:close/>
                <a:moveTo>
                  <a:pt x="183396" y="49879"/>
                </a:moveTo>
                <a:lnTo>
                  <a:pt x="187354" y="50069"/>
                </a:lnTo>
                <a:lnTo>
                  <a:pt x="188906" y="54819"/>
                </a:lnTo>
                <a:lnTo>
                  <a:pt x="185327" y="55991"/>
                </a:lnTo>
                <a:lnTo>
                  <a:pt x="183396" y="49879"/>
                </a:lnTo>
                <a:close/>
                <a:moveTo>
                  <a:pt x="176935" y="49879"/>
                </a:moveTo>
                <a:lnTo>
                  <a:pt x="178487" y="54534"/>
                </a:lnTo>
                <a:lnTo>
                  <a:pt x="174022" y="56656"/>
                </a:lnTo>
                <a:lnTo>
                  <a:pt x="171710" y="52571"/>
                </a:lnTo>
                <a:cubicBezTo>
                  <a:pt x="174085" y="51399"/>
                  <a:pt x="175922" y="50417"/>
                  <a:pt x="176935" y="49879"/>
                </a:cubicBezTo>
                <a:close/>
                <a:moveTo>
                  <a:pt x="199230" y="50576"/>
                </a:moveTo>
                <a:lnTo>
                  <a:pt x="205247" y="50829"/>
                </a:lnTo>
                <a:cubicBezTo>
                  <a:pt x="205627" y="52222"/>
                  <a:pt x="205944" y="53679"/>
                  <a:pt x="206102" y="55104"/>
                </a:cubicBezTo>
                <a:cubicBezTo>
                  <a:pt x="206102" y="55326"/>
                  <a:pt x="206134" y="55548"/>
                  <a:pt x="206166" y="55738"/>
                </a:cubicBezTo>
                <a:lnTo>
                  <a:pt x="201289" y="57289"/>
                </a:lnTo>
                <a:lnTo>
                  <a:pt x="199230" y="50576"/>
                </a:lnTo>
                <a:close/>
                <a:moveTo>
                  <a:pt x="144886" y="51431"/>
                </a:moveTo>
                <a:lnTo>
                  <a:pt x="150238" y="54978"/>
                </a:lnTo>
                <a:lnTo>
                  <a:pt x="145488" y="57353"/>
                </a:lnTo>
                <a:lnTo>
                  <a:pt x="144886" y="51431"/>
                </a:lnTo>
                <a:close/>
                <a:moveTo>
                  <a:pt x="177790" y="49626"/>
                </a:moveTo>
                <a:lnTo>
                  <a:pt x="182889" y="49847"/>
                </a:lnTo>
                <a:lnTo>
                  <a:pt x="184884" y="56149"/>
                </a:lnTo>
                <a:lnTo>
                  <a:pt x="180545" y="57606"/>
                </a:lnTo>
                <a:lnTo>
                  <a:pt x="177790" y="49626"/>
                </a:lnTo>
                <a:close/>
                <a:moveTo>
                  <a:pt x="143873" y="51082"/>
                </a:moveTo>
                <a:lnTo>
                  <a:pt x="144569" y="57638"/>
                </a:lnTo>
                <a:lnTo>
                  <a:pt x="138837" y="58113"/>
                </a:lnTo>
                <a:lnTo>
                  <a:pt x="138204" y="51272"/>
                </a:lnTo>
                <a:lnTo>
                  <a:pt x="143873" y="51082"/>
                </a:lnTo>
                <a:close/>
                <a:moveTo>
                  <a:pt x="137729" y="51304"/>
                </a:moveTo>
                <a:lnTo>
                  <a:pt x="138394" y="58144"/>
                </a:lnTo>
                <a:lnTo>
                  <a:pt x="134847" y="58461"/>
                </a:lnTo>
                <a:lnTo>
                  <a:pt x="134562" y="51431"/>
                </a:lnTo>
                <a:lnTo>
                  <a:pt x="137729" y="51304"/>
                </a:lnTo>
                <a:close/>
                <a:moveTo>
                  <a:pt x="216395" y="51367"/>
                </a:moveTo>
                <a:lnTo>
                  <a:pt x="237170" y="52286"/>
                </a:lnTo>
                <a:lnTo>
                  <a:pt x="219340" y="58493"/>
                </a:lnTo>
                <a:lnTo>
                  <a:pt x="216395" y="51367"/>
                </a:lnTo>
                <a:close/>
                <a:moveTo>
                  <a:pt x="122813" y="41803"/>
                </a:moveTo>
                <a:lnTo>
                  <a:pt x="127658" y="44083"/>
                </a:lnTo>
                <a:lnTo>
                  <a:pt x="128481" y="58683"/>
                </a:lnTo>
                <a:lnTo>
                  <a:pt x="128481" y="58683"/>
                </a:lnTo>
                <a:lnTo>
                  <a:pt x="122939" y="53584"/>
                </a:lnTo>
                <a:lnTo>
                  <a:pt x="122908" y="50164"/>
                </a:lnTo>
                <a:lnTo>
                  <a:pt x="122813" y="41803"/>
                </a:lnTo>
                <a:close/>
                <a:moveTo>
                  <a:pt x="134119" y="51399"/>
                </a:moveTo>
                <a:lnTo>
                  <a:pt x="134372" y="58493"/>
                </a:lnTo>
                <a:lnTo>
                  <a:pt x="131712" y="58714"/>
                </a:lnTo>
                <a:lnTo>
                  <a:pt x="131458" y="51494"/>
                </a:lnTo>
                <a:lnTo>
                  <a:pt x="134119" y="51399"/>
                </a:lnTo>
                <a:close/>
                <a:moveTo>
                  <a:pt x="91112" y="47314"/>
                </a:moveTo>
                <a:lnTo>
                  <a:pt x="91397" y="58968"/>
                </a:lnTo>
                <a:lnTo>
                  <a:pt x="91397" y="58968"/>
                </a:lnTo>
                <a:lnTo>
                  <a:pt x="78634" y="58809"/>
                </a:lnTo>
                <a:cubicBezTo>
                  <a:pt x="77971" y="55116"/>
                  <a:pt x="77277" y="51138"/>
                  <a:pt x="76676" y="47725"/>
                </a:cubicBezTo>
                <a:lnTo>
                  <a:pt x="76676" y="47725"/>
                </a:lnTo>
                <a:cubicBezTo>
                  <a:pt x="82026" y="47567"/>
                  <a:pt x="87060" y="47440"/>
                  <a:pt x="91112" y="47314"/>
                </a:cubicBezTo>
                <a:close/>
                <a:moveTo>
                  <a:pt x="130983" y="51526"/>
                </a:moveTo>
                <a:lnTo>
                  <a:pt x="131268" y="58778"/>
                </a:lnTo>
                <a:lnTo>
                  <a:pt x="128956" y="58968"/>
                </a:lnTo>
                <a:lnTo>
                  <a:pt x="128513" y="51621"/>
                </a:lnTo>
                <a:lnTo>
                  <a:pt x="130983" y="51526"/>
                </a:lnTo>
                <a:close/>
                <a:moveTo>
                  <a:pt x="100296" y="47029"/>
                </a:moveTo>
                <a:lnTo>
                  <a:pt x="106883" y="53172"/>
                </a:lnTo>
                <a:lnTo>
                  <a:pt x="106313" y="55484"/>
                </a:lnTo>
                <a:cubicBezTo>
                  <a:pt x="106313" y="55516"/>
                  <a:pt x="106313" y="55548"/>
                  <a:pt x="106313" y="55579"/>
                </a:cubicBezTo>
                <a:lnTo>
                  <a:pt x="106060" y="59126"/>
                </a:lnTo>
                <a:lnTo>
                  <a:pt x="91872" y="58936"/>
                </a:lnTo>
                <a:lnTo>
                  <a:pt x="91587" y="47282"/>
                </a:lnTo>
                <a:lnTo>
                  <a:pt x="100296" y="47029"/>
                </a:lnTo>
                <a:close/>
                <a:moveTo>
                  <a:pt x="195398" y="50386"/>
                </a:moveTo>
                <a:lnTo>
                  <a:pt x="198755" y="50544"/>
                </a:lnTo>
                <a:lnTo>
                  <a:pt x="200845" y="57416"/>
                </a:lnTo>
                <a:lnTo>
                  <a:pt x="195303" y="59158"/>
                </a:lnTo>
                <a:lnTo>
                  <a:pt x="193973" y="55073"/>
                </a:lnTo>
                <a:lnTo>
                  <a:pt x="195398" y="50386"/>
                </a:lnTo>
                <a:close/>
                <a:moveTo>
                  <a:pt x="75721" y="47757"/>
                </a:moveTo>
                <a:cubicBezTo>
                  <a:pt x="76323" y="51146"/>
                  <a:pt x="77051" y="55136"/>
                  <a:pt x="77716" y="58841"/>
                </a:cubicBezTo>
                <a:lnTo>
                  <a:pt x="68120" y="59190"/>
                </a:lnTo>
                <a:lnTo>
                  <a:pt x="67012" y="48010"/>
                </a:lnTo>
                <a:lnTo>
                  <a:pt x="75721" y="47757"/>
                </a:lnTo>
                <a:close/>
                <a:moveTo>
                  <a:pt x="114737" y="46712"/>
                </a:moveTo>
                <a:lnTo>
                  <a:pt x="122338" y="53711"/>
                </a:lnTo>
                <a:lnTo>
                  <a:pt x="117017" y="59348"/>
                </a:lnTo>
                <a:lnTo>
                  <a:pt x="109448" y="52381"/>
                </a:lnTo>
                <a:lnTo>
                  <a:pt x="114737" y="46712"/>
                </a:lnTo>
                <a:close/>
                <a:moveTo>
                  <a:pt x="206229" y="56244"/>
                </a:moveTo>
                <a:cubicBezTo>
                  <a:pt x="206292" y="56909"/>
                  <a:pt x="206324" y="57543"/>
                  <a:pt x="206387" y="58176"/>
                </a:cubicBezTo>
                <a:lnTo>
                  <a:pt x="206419" y="58176"/>
                </a:lnTo>
                <a:lnTo>
                  <a:pt x="201985" y="59570"/>
                </a:lnTo>
                <a:lnTo>
                  <a:pt x="201447" y="57733"/>
                </a:lnTo>
                <a:lnTo>
                  <a:pt x="206229" y="56244"/>
                </a:lnTo>
                <a:close/>
                <a:moveTo>
                  <a:pt x="66537" y="47979"/>
                </a:moveTo>
                <a:lnTo>
                  <a:pt x="66537" y="48010"/>
                </a:lnTo>
                <a:lnTo>
                  <a:pt x="67677" y="59190"/>
                </a:lnTo>
                <a:lnTo>
                  <a:pt x="54851" y="59665"/>
                </a:lnTo>
                <a:cubicBezTo>
                  <a:pt x="54122" y="56624"/>
                  <a:pt x="53426" y="54218"/>
                  <a:pt x="52919" y="53267"/>
                </a:cubicBezTo>
                <a:cubicBezTo>
                  <a:pt x="52539" y="52507"/>
                  <a:pt x="51747" y="50734"/>
                  <a:pt x="50734" y="48485"/>
                </a:cubicBezTo>
                <a:cubicBezTo>
                  <a:pt x="55548" y="48327"/>
                  <a:pt x="61026" y="48137"/>
                  <a:pt x="66537" y="47979"/>
                </a:cubicBezTo>
                <a:close/>
                <a:moveTo>
                  <a:pt x="178677" y="54946"/>
                </a:moveTo>
                <a:lnTo>
                  <a:pt x="179690" y="57923"/>
                </a:lnTo>
                <a:lnTo>
                  <a:pt x="175890" y="59950"/>
                </a:lnTo>
                <a:lnTo>
                  <a:pt x="174243" y="57036"/>
                </a:lnTo>
                <a:lnTo>
                  <a:pt x="178677" y="54946"/>
                </a:lnTo>
                <a:close/>
                <a:moveTo>
                  <a:pt x="185042" y="56561"/>
                </a:moveTo>
                <a:lnTo>
                  <a:pt x="185771" y="58841"/>
                </a:lnTo>
                <a:lnTo>
                  <a:pt x="181369" y="60013"/>
                </a:lnTo>
                <a:lnTo>
                  <a:pt x="180672" y="58018"/>
                </a:lnTo>
                <a:lnTo>
                  <a:pt x="185042" y="56561"/>
                </a:lnTo>
                <a:close/>
                <a:moveTo>
                  <a:pt x="49752" y="48517"/>
                </a:moveTo>
                <a:cubicBezTo>
                  <a:pt x="50829" y="50956"/>
                  <a:pt x="51684" y="52856"/>
                  <a:pt x="52127" y="53711"/>
                </a:cubicBezTo>
                <a:cubicBezTo>
                  <a:pt x="52571" y="54534"/>
                  <a:pt x="53236" y="56846"/>
                  <a:pt x="53932" y="59728"/>
                </a:cubicBezTo>
                <a:lnTo>
                  <a:pt x="40948" y="60235"/>
                </a:lnTo>
                <a:lnTo>
                  <a:pt x="40726" y="56244"/>
                </a:lnTo>
                <a:cubicBezTo>
                  <a:pt x="40726" y="56213"/>
                  <a:pt x="40726" y="56181"/>
                  <a:pt x="40726" y="56149"/>
                </a:cubicBezTo>
                <a:lnTo>
                  <a:pt x="37433" y="48992"/>
                </a:lnTo>
                <a:cubicBezTo>
                  <a:pt x="40093" y="48865"/>
                  <a:pt x="44495" y="48675"/>
                  <a:pt x="49752" y="48517"/>
                </a:cubicBezTo>
                <a:close/>
                <a:moveTo>
                  <a:pt x="171298" y="52761"/>
                </a:moveTo>
                <a:lnTo>
                  <a:pt x="173610" y="56846"/>
                </a:lnTo>
                <a:lnTo>
                  <a:pt x="166294" y="60361"/>
                </a:lnTo>
                <a:lnTo>
                  <a:pt x="166073" y="55453"/>
                </a:lnTo>
                <a:cubicBezTo>
                  <a:pt x="166136" y="55389"/>
                  <a:pt x="166199" y="55326"/>
                  <a:pt x="166231" y="55263"/>
                </a:cubicBezTo>
                <a:cubicBezTo>
                  <a:pt x="168068" y="54376"/>
                  <a:pt x="169778" y="53521"/>
                  <a:pt x="171298" y="52761"/>
                </a:cubicBezTo>
                <a:close/>
                <a:moveTo>
                  <a:pt x="189033" y="55231"/>
                </a:moveTo>
                <a:lnTo>
                  <a:pt x="190394" y="59316"/>
                </a:lnTo>
                <a:lnTo>
                  <a:pt x="186721" y="60361"/>
                </a:lnTo>
                <a:lnTo>
                  <a:pt x="185454" y="56434"/>
                </a:lnTo>
                <a:lnTo>
                  <a:pt x="189033" y="55231"/>
                </a:lnTo>
                <a:close/>
                <a:moveTo>
                  <a:pt x="192928" y="53901"/>
                </a:moveTo>
                <a:cubicBezTo>
                  <a:pt x="193023" y="54218"/>
                  <a:pt x="193086" y="54471"/>
                  <a:pt x="193150" y="54693"/>
                </a:cubicBezTo>
                <a:lnTo>
                  <a:pt x="193055" y="54978"/>
                </a:lnTo>
                <a:cubicBezTo>
                  <a:pt x="193023" y="55041"/>
                  <a:pt x="193023" y="55136"/>
                  <a:pt x="193055" y="55231"/>
                </a:cubicBezTo>
                <a:lnTo>
                  <a:pt x="194448" y="59443"/>
                </a:lnTo>
                <a:lnTo>
                  <a:pt x="191250" y="60425"/>
                </a:lnTo>
                <a:lnTo>
                  <a:pt x="189476" y="55041"/>
                </a:lnTo>
                <a:lnTo>
                  <a:pt x="192928" y="53901"/>
                </a:lnTo>
                <a:close/>
                <a:moveTo>
                  <a:pt x="256076" y="53109"/>
                </a:moveTo>
                <a:lnTo>
                  <a:pt x="277231" y="54059"/>
                </a:lnTo>
                <a:cubicBezTo>
                  <a:pt x="271151" y="56181"/>
                  <a:pt x="264722" y="58398"/>
                  <a:pt x="258166" y="60646"/>
                </a:cubicBezTo>
                <a:lnTo>
                  <a:pt x="256076" y="53109"/>
                </a:lnTo>
                <a:close/>
                <a:moveTo>
                  <a:pt x="215951" y="51557"/>
                </a:moveTo>
                <a:lnTo>
                  <a:pt x="218897" y="58651"/>
                </a:lnTo>
                <a:lnTo>
                  <a:pt x="213070" y="60678"/>
                </a:lnTo>
                <a:lnTo>
                  <a:pt x="215951" y="51557"/>
                </a:lnTo>
                <a:close/>
                <a:moveTo>
                  <a:pt x="122686" y="53996"/>
                </a:moveTo>
                <a:lnTo>
                  <a:pt x="124143" y="55326"/>
                </a:lnTo>
                <a:lnTo>
                  <a:pt x="118632" y="60868"/>
                </a:lnTo>
                <a:lnTo>
                  <a:pt x="117302" y="59633"/>
                </a:lnTo>
                <a:lnTo>
                  <a:pt x="122686" y="53996"/>
                </a:lnTo>
                <a:close/>
                <a:moveTo>
                  <a:pt x="208478" y="50987"/>
                </a:moveTo>
                <a:lnTo>
                  <a:pt x="215096" y="51304"/>
                </a:lnTo>
                <a:lnTo>
                  <a:pt x="211961" y="61058"/>
                </a:lnTo>
                <a:lnTo>
                  <a:pt x="211866" y="61090"/>
                </a:lnTo>
                <a:lnTo>
                  <a:pt x="208478" y="50987"/>
                </a:lnTo>
                <a:close/>
                <a:moveTo>
                  <a:pt x="166864" y="47124"/>
                </a:moveTo>
                <a:lnTo>
                  <a:pt x="165724" y="52951"/>
                </a:lnTo>
                <a:cubicBezTo>
                  <a:pt x="159675" y="55864"/>
                  <a:pt x="152107" y="59253"/>
                  <a:pt x="145868" y="61248"/>
                </a:cubicBezTo>
                <a:lnTo>
                  <a:pt x="145519" y="57859"/>
                </a:lnTo>
                <a:lnTo>
                  <a:pt x="166864" y="47124"/>
                </a:lnTo>
                <a:close/>
                <a:moveTo>
                  <a:pt x="36926" y="49024"/>
                </a:moveTo>
                <a:lnTo>
                  <a:pt x="40283" y="56308"/>
                </a:lnTo>
                <a:lnTo>
                  <a:pt x="40473" y="60266"/>
                </a:lnTo>
                <a:lnTo>
                  <a:pt x="36419" y="60425"/>
                </a:lnTo>
                <a:lnTo>
                  <a:pt x="36388" y="60425"/>
                </a:lnTo>
                <a:lnTo>
                  <a:pt x="32366" y="61375"/>
                </a:lnTo>
                <a:cubicBezTo>
                  <a:pt x="30307" y="59095"/>
                  <a:pt x="28787" y="56371"/>
                  <a:pt x="27932" y="53426"/>
                </a:cubicBezTo>
                <a:cubicBezTo>
                  <a:pt x="27774" y="52856"/>
                  <a:pt x="27552" y="51779"/>
                  <a:pt x="27299" y="50354"/>
                </a:cubicBezTo>
                <a:cubicBezTo>
                  <a:pt x="31004" y="49689"/>
                  <a:pt x="34013" y="49245"/>
                  <a:pt x="35754" y="49119"/>
                </a:cubicBezTo>
                <a:cubicBezTo>
                  <a:pt x="36071" y="49087"/>
                  <a:pt x="36451" y="49055"/>
                  <a:pt x="36926" y="49024"/>
                </a:cubicBezTo>
                <a:close/>
                <a:moveTo>
                  <a:pt x="107643" y="53869"/>
                </a:moveTo>
                <a:lnTo>
                  <a:pt x="114357" y="60013"/>
                </a:lnTo>
                <a:lnTo>
                  <a:pt x="112900" y="61850"/>
                </a:lnTo>
                <a:lnTo>
                  <a:pt x="110778" y="59728"/>
                </a:lnTo>
                <a:cubicBezTo>
                  <a:pt x="110747" y="59696"/>
                  <a:pt x="110683" y="59665"/>
                  <a:pt x="110652" y="59665"/>
                </a:cubicBezTo>
                <a:lnTo>
                  <a:pt x="106946" y="59190"/>
                </a:lnTo>
                <a:lnTo>
                  <a:pt x="107200" y="55674"/>
                </a:lnTo>
                <a:cubicBezTo>
                  <a:pt x="107232" y="55516"/>
                  <a:pt x="107422" y="54851"/>
                  <a:pt x="107643" y="53869"/>
                </a:cubicBezTo>
                <a:close/>
                <a:moveTo>
                  <a:pt x="248919" y="52792"/>
                </a:moveTo>
                <a:lnTo>
                  <a:pt x="255601" y="53109"/>
                </a:lnTo>
                <a:lnTo>
                  <a:pt x="257723" y="60773"/>
                </a:lnTo>
                <a:lnTo>
                  <a:pt x="252371" y="62610"/>
                </a:lnTo>
                <a:lnTo>
                  <a:pt x="251642" y="60488"/>
                </a:lnTo>
                <a:lnTo>
                  <a:pt x="248919" y="52792"/>
                </a:lnTo>
                <a:close/>
                <a:moveTo>
                  <a:pt x="124459" y="55611"/>
                </a:moveTo>
                <a:lnTo>
                  <a:pt x="128101" y="58936"/>
                </a:lnTo>
                <a:cubicBezTo>
                  <a:pt x="127975" y="58928"/>
                  <a:pt x="127836" y="58923"/>
                  <a:pt x="127689" y="58923"/>
                </a:cubicBezTo>
                <a:cubicBezTo>
                  <a:pt x="126659" y="58923"/>
                  <a:pt x="125231" y="59166"/>
                  <a:pt x="124871" y="60330"/>
                </a:cubicBezTo>
                <a:cubicBezTo>
                  <a:pt x="124650" y="61121"/>
                  <a:pt x="124459" y="61945"/>
                  <a:pt x="124333" y="62768"/>
                </a:cubicBezTo>
                <a:cubicBezTo>
                  <a:pt x="122718" y="62515"/>
                  <a:pt x="121103" y="62166"/>
                  <a:pt x="119551" y="61723"/>
                </a:cubicBezTo>
                <a:lnTo>
                  <a:pt x="118981" y="61185"/>
                </a:lnTo>
                <a:lnTo>
                  <a:pt x="124459" y="55611"/>
                </a:lnTo>
                <a:close/>
                <a:moveTo>
                  <a:pt x="205691" y="50892"/>
                </a:moveTo>
                <a:lnTo>
                  <a:pt x="208002" y="50987"/>
                </a:lnTo>
                <a:lnTo>
                  <a:pt x="211454" y="61248"/>
                </a:lnTo>
                <a:lnTo>
                  <a:pt x="207084" y="62768"/>
                </a:lnTo>
                <a:cubicBezTo>
                  <a:pt x="207052" y="60615"/>
                  <a:pt x="206862" y="58176"/>
                  <a:pt x="206546" y="55073"/>
                </a:cubicBezTo>
                <a:cubicBezTo>
                  <a:pt x="206387" y="53647"/>
                  <a:pt x="206102" y="52254"/>
                  <a:pt x="205691" y="50892"/>
                </a:cubicBezTo>
                <a:close/>
                <a:moveTo>
                  <a:pt x="144664" y="58113"/>
                </a:moveTo>
                <a:lnTo>
                  <a:pt x="144981" y="61533"/>
                </a:lnTo>
                <a:cubicBezTo>
                  <a:pt x="143429" y="62040"/>
                  <a:pt x="141814" y="62420"/>
                  <a:pt x="140199" y="62705"/>
                </a:cubicBezTo>
                <a:cubicBezTo>
                  <a:pt x="139787" y="62800"/>
                  <a:pt x="139407" y="62831"/>
                  <a:pt x="138996" y="62895"/>
                </a:cubicBezTo>
                <a:lnTo>
                  <a:pt x="138901" y="58588"/>
                </a:lnTo>
                <a:lnTo>
                  <a:pt x="144664" y="58113"/>
                </a:lnTo>
                <a:close/>
                <a:moveTo>
                  <a:pt x="127702" y="59355"/>
                </a:moveTo>
                <a:cubicBezTo>
                  <a:pt x="128053" y="59355"/>
                  <a:pt x="128358" y="59384"/>
                  <a:pt x="128545" y="59411"/>
                </a:cubicBezTo>
                <a:lnTo>
                  <a:pt x="128766" y="63243"/>
                </a:lnTo>
                <a:cubicBezTo>
                  <a:pt x="127310" y="63148"/>
                  <a:pt x="125980" y="63021"/>
                  <a:pt x="124808" y="62831"/>
                </a:cubicBezTo>
                <a:cubicBezTo>
                  <a:pt x="124903" y="62040"/>
                  <a:pt x="125093" y="61248"/>
                  <a:pt x="125315" y="60456"/>
                </a:cubicBezTo>
                <a:cubicBezTo>
                  <a:pt x="125610" y="59546"/>
                  <a:pt x="126806" y="59355"/>
                  <a:pt x="127702" y="59355"/>
                </a:cubicBezTo>
                <a:close/>
                <a:moveTo>
                  <a:pt x="238373" y="52317"/>
                </a:moveTo>
                <a:lnTo>
                  <a:pt x="240748" y="52444"/>
                </a:lnTo>
                <a:cubicBezTo>
                  <a:pt x="240527" y="54756"/>
                  <a:pt x="240305" y="57131"/>
                  <a:pt x="240052" y="59506"/>
                </a:cubicBezTo>
                <a:lnTo>
                  <a:pt x="228429" y="63338"/>
                </a:lnTo>
                <a:lnTo>
                  <a:pt x="226212" y="56561"/>
                </a:lnTo>
                <a:lnTo>
                  <a:pt x="238373" y="52317"/>
                </a:lnTo>
                <a:close/>
                <a:moveTo>
                  <a:pt x="138394" y="58619"/>
                </a:moveTo>
                <a:lnTo>
                  <a:pt x="138489" y="62926"/>
                </a:lnTo>
                <a:cubicBezTo>
                  <a:pt x="136353" y="63213"/>
                  <a:pt x="134201" y="63361"/>
                  <a:pt x="132045" y="63361"/>
                </a:cubicBezTo>
                <a:cubicBezTo>
                  <a:pt x="131101" y="63361"/>
                  <a:pt x="130155" y="63333"/>
                  <a:pt x="129210" y="63275"/>
                </a:cubicBezTo>
                <a:lnTo>
                  <a:pt x="128988" y="59411"/>
                </a:lnTo>
                <a:lnTo>
                  <a:pt x="138394" y="58619"/>
                </a:lnTo>
                <a:close/>
                <a:moveTo>
                  <a:pt x="190553" y="59728"/>
                </a:moveTo>
                <a:lnTo>
                  <a:pt x="191376" y="62198"/>
                </a:lnTo>
                <a:lnTo>
                  <a:pt x="187703" y="63433"/>
                </a:lnTo>
                <a:lnTo>
                  <a:pt x="186848" y="60805"/>
                </a:lnTo>
                <a:lnTo>
                  <a:pt x="190553" y="59728"/>
                </a:lnTo>
                <a:close/>
                <a:moveTo>
                  <a:pt x="165598" y="55579"/>
                </a:moveTo>
                <a:lnTo>
                  <a:pt x="165819" y="60551"/>
                </a:lnTo>
                <a:lnTo>
                  <a:pt x="155590" y="63813"/>
                </a:lnTo>
                <a:lnTo>
                  <a:pt x="154608" y="60456"/>
                </a:lnTo>
                <a:cubicBezTo>
                  <a:pt x="158377" y="58936"/>
                  <a:pt x="162177" y="57194"/>
                  <a:pt x="165598" y="55579"/>
                </a:cubicBezTo>
                <a:close/>
                <a:moveTo>
                  <a:pt x="206419" y="58651"/>
                </a:moveTo>
                <a:cubicBezTo>
                  <a:pt x="206577" y="60235"/>
                  <a:pt x="206641" y="61596"/>
                  <a:pt x="206641" y="62895"/>
                </a:cubicBezTo>
                <a:lnTo>
                  <a:pt x="203347" y="64035"/>
                </a:lnTo>
                <a:lnTo>
                  <a:pt x="202112" y="59981"/>
                </a:lnTo>
                <a:lnTo>
                  <a:pt x="206419" y="58651"/>
                </a:lnTo>
                <a:close/>
                <a:moveTo>
                  <a:pt x="106915" y="59633"/>
                </a:moveTo>
                <a:lnTo>
                  <a:pt x="110525" y="60108"/>
                </a:lnTo>
                <a:lnTo>
                  <a:pt x="112615" y="62230"/>
                </a:lnTo>
                <a:lnTo>
                  <a:pt x="110968" y="64542"/>
                </a:lnTo>
                <a:lnTo>
                  <a:pt x="106598" y="64162"/>
                </a:lnTo>
                <a:lnTo>
                  <a:pt x="106915" y="59633"/>
                </a:lnTo>
                <a:close/>
                <a:moveTo>
                  <a:pt x="173832" y="57258"/>
                </a:moveTo>
                <a:lnTo>
                  <a:pt x="175478" y="60171"/>
                </a:lnTo>
                <a:lnTo>
                  <a:pt x="166484" y="64922"/>
                </a:lnTo>
                <a:lnTo>
                  <a:pt x="166326" y="60868"/>
                </a:lnTo>
                <a:lnTo>
                  <a:pt x="173832" y="57258"/>
                </a:lnTo>
                <a:close/>
                <a:moveTo>
                  <a:pt x="185897" y="59253"/>
                </a:moveTo>
                <a:lnTo>
                  <a:pt x="187259" y="63560"/>
                </a:lnTo>
                <a:lnTo>
                  <a:pt x="183047" y="64953"/>
                </a:lnTo>
                <a:lnTo>
                  <a:pt x="181527" y="60456"/>
                </a:lnTo>
                <a:lnTo>
                  <a:pt x="185897" y="59253"/>
                </a:lnTo>
                <a:close/>
                <a:moveTo>
                  <a:pt x="225801" y="56719"/>
                </a:moveTo>
                <a:lnTo>
                  <a:pt x="227986" y="63465"/>
                </a:lnTo>
                <a:lnTo>
                  <a:pt x="222222" y="65397"/>
                </a:lnTo>
                <a:lnTo>
                  <a:pt x="219530" y="58905"/>
                </a:lnTo>
                <a:lnTo>
                  <a:pt x="225801" y="56719"/>
                </a:lnTo>
                <a:close/>
                <a:moveTo>
                  <a:pt x="201004" y="57859"/>
                </a:moveTo>
                <a:lnTo>
                  <a:pt x="201605" y="59918"/>
                </a:lnTo>
                <a:lnTo>
                  <a:pt x="202935" y="64225"/>
                </a:lnTo>
                <a:lnTo>
                  <a:pt x="197552" y="66062"/>
                </a:lnTo>
                <a:lnTo>
                  <a:pt x="195462" y="59601"/>
                </a:lnTo>
                <a:lnTo>
                  <a:pt x="201004" y="57859"/>
                </a:lnTo>
                <a:close/>
                <a:moveTo>
                  <a:pt x="154165" y="60646"/>
                </a:moveTo>
                <a:lnTo>
                  <a:pt x="155559" y="65270"/>
                </a:lnTo>
                <a:lnTo>
                  <a:pt x="152170" y="66188"/>
                </a:lnTo>
                <a:lnTo>
                  <a:pt x="150713" y="61976"/>
                </a:lnTo>
                <a:cubicBezTo>
                  <a:pt x="151853" y="61565"/>
                  <a:pt x="153025" y="61121"/>
                  <a:pt x="154165" y="60646"/>
                </a:cubicBezTo>
                <a:close/>
                <a:moveTo>
                  <a:pt x="243060" y="52539"/>
                </a:moveTo>
                <a:lnTo>
                  <a:pt x="247906" y="52761"/>
                </a:lnTo>
                <a:lnTo>
                  <a:pt x="250756" y="60805"/>
                </a:lnTo>
                <a:lnTo>
                  <a:pt x="251484" y="62926"/>
                </a:lnTo>
                <a:lnTo>
                  <a:pt x="241667" y="66283"/>
                </a:lnTo>
                <a:cubicBezTo>
                  <a:pt x="242110" y="61818"/>
                  <a:pt x="242585" y="57099"/>
                  <a:pt x="243060" y="52539"/>
                </a:cubicBezTo>
                <a:close/>
                <a:moveTo>
                  <a:pt x="175605" y="60615"/>
                </a:moveTo>
                <a:lnTo>
                  <a:pt x="176048" y="64700"/>
                </a:lnTo>
                <a:lnTo>
                  <a:pt x="171076" y="66537"/>
                </a:lnTo>
                <a:lnTo>
                  <a:pt x="170063" y="63528"/>
                </a:lnTo>
                <a:lnTo>
                  <a:pt x="175605" y="60615"/>
                </a:lnTo>
                <a:close/>
                <a:moveTo>
                  <a:pt x="114674" y="60330"/>
                </a:moveTo>
                <a:lnTo>
                  <a:pt x="117081" y="62546"/>
                </a:lnTo>
                <a:lnTo>
                  <a:pt x="116226" y="66568"/>
                </a:lnTo>
                <a:lnTo>
                  <a:pt x="111412" y="64700"/>
                </a:lnTo>
                <a:lnTo>
                  <a:pt x="113090" y="62293"/>
                </a:lnTo>
                <a:lnTo>
                  <a:pt x="114674" y="60330"/>
                </a:lnTo>
                <a:close/>
                <a:moveTo>
                  <a:pt x="219087" y="59063"/>
                </a:moveTo>
                <a:lnTo>
                  <a:pt x="221779" y="65523"/>
                </a:lnTo>
                <a:lnTo>
                  <a:pt x="217915" y="66790"/>
                </a:lnTo>
                <a:lnTo>
                  <a:pt x="215666" y="60266"/>
                </a:lnTo>
                <a:lnTo>
                  <a:pt x="219087" y="59063"/>
                </a:lnTo>
                <a:close/>
                <a:moveTo>
                  <a:pt x="40473" y="60710"/>
                </a:moveTo>
                <a:lnTo>
                  <a:pt x="40758" y="66853"/>
                </a:lnTo>
                <a:cubicBezTo>
                  <a:pt x="39016" y="66062"/>
                  <a:pt x="37465" y="65333"/>
                  <a:pt x="36388" y="64732"/>
                </a:cubicBezTo>
                <a:cubicBezTo>
                  <a:pt x="35026" y="63940"/>
                  <a:pt x="33791" y="62926"/>
                  <a:pt x="32714" y="61755"/>
                </a:cubicBezTo>
                <a:lnTo>
                  <a:pt x="36451" y="60868"/>
                </a:lnTo>
                <a:lnTo>
                  <a:pt x="40473" y="60710"/>
                </a:lnTo>
                <a:close/>
                <a:moveTo>
                  <a:pt x="179849" y="58366"/>
                </a:moveTo>
                <a:lnTo>
                  <a:pt x="182192" y="65238"/>
                </a:lnTo>
                <a:lnTo>
                  <a:pt x="176777" y="67043"/>
                </a:lnTo>
                <a:lnTo>
                  <a:pt x="176017" y="60361"/>
                </a:lnTo>
                <a:lnTo>
                  <a:pt x="179849" y="58366"/>
                </a:lnTo>
                <a:close/>
                <a:moveTo>
                  <a:pt x="263328" y="61280"/>
                </a:moveTo>
                <a:lnTo>
                  <a:pt x="264880" y="65777"/>
                </a:lnTo>
                <a:lnTo>
                  <a:pt x="260066" y="67392"/>
                </a:lnTo>
                <a:lnTo>
                  <a:pt x="258800" y="62831"/>
                </a:lnTo>
                <a:lnTo>
                  <a:pt x="263328" y="61280"/>
                </a:lnTo>
                <a:close/>
                <a:moveTo>
                  <a:pt x="194575" y="59886"/>
                </a:moveTo>
                <a:lnTo>
                  <a:pt x="196697" y="66378"/>
                </a:lnTo>
                <a:lnTo>
                  <a:pt x="193561" y="67487"/>
                </a:lnTo>
                <a:lnTo>
                  <a:pt x="191408" y="60900"/>
                </a:lnTo>
                <a:lnTo>
                  <a:pt x="194575" y="59886"/>
                </a:lnTo>
                <a:close/>
                <a:moveTo>
                  <a:pt x="150270" y="62135"/>
                </a:moveTo>
                <a:lnTo>
                  <a:pt x="151727" y="66283"/>
                </a:lnTo>
                <a:lnTo>
                  <a:pt x="146311" y="67772"/>
                </a:lnTo>
                <a:lnTo>
                  <a:pt x="146311" y="67772"/>
                </a:lnTo>
                <a:lnTo>
                  <a:pt x="146374" y="67297"/>
                </a:lnTo>
                <a:cubicBezTo>
                  <a:pt x="146501" y="66030"/>
                  <a:pt x="146438" y="64763"/>
                  <a:pt x="146184" y="63528"/>
                </a:cubicBezTo>
                <a:cubicBezTo>
                  <a:pt x="147515" y="63148"/>
                  <a:pt x="148876" y="62641"/>
                  <a:pt x="150270" y="62135"/>
                </a:cubicBezTo>
                <a:close/>
                <a:moveTo>
                  <a:pt x="165819" y="61026"/>
                </a:moveTo>
                <a:lnTo>
                  <a:pt x="166009" y="65112"/>
                </a:lnTo>
                <a:lnTo>
                  <a:pt x="156794" y="67803"/>
                </a:lnTo>
                <a:lnTo>
                  <a:pt x="155717" y="64225"/>
                </a:lnTo>
                <a:lnTo>
                  <a:pt x="165819" y="61026"/>
                </a:lnTo>
                <a:close/>
                <a:moveTo>
                  <a:pt x="166041" y="65587"/>
                </a:moveTo>
                <a:lnTo>
                  <a:pt x="166168" y="68595"/>
                </a:lnTo>
                <a:lnTo>
                  <a:pt x="162272" y="68469"/>
                </a:lnTo>
                <a:lnTo>
                  <a:pt x="162557" y="66695"/>
                </a:lnTo>
                <a:cubicBezTo>
                  <a:pt x="162557" y="66663"/>
                  <a:pt x="162557" y="66632"/>
                  <a:pt x="162557" y="66600"/>
                </a:cubicBezTo>
                <a:lnTo>
                  <a:pt x="166041" y="65587"/>
                </a:lnTo>
                <a:close/>
                <a:moveTo>
                  <a:pt x="176080" y="65175"/>
                </a:moveTo>
                <a:lnTo>
                  <a:pt x="176302" y="67202"/>
                </a:lnTo>
                <a:lnTo>
                  <a:pt x="171805" y="68690"/>
                </a:lnTo>
                <a:lnTo>
                  <a:pt x="171235" y="66980"/>
                </a:lnTo>
                <a:lnTo>
                  <a:pt x="176080" y="65175"/>
                </a:lnTo>
                <a:close/>
                <a:moveTo>
                  <a:pt x="272069" y="58271"/>
                </a:moveTo>
                <a:cubicBezTo>
                  <a:pt x="272734" y="60076"/>
                  <a:pt x="274444" y="64542"/>
                  <a:pt x="275521" y="67550"/>
                </a:cubicBezTo>
                <a:lnTo>
                  <a:pt x="272386" y="68690"/>
                </a:lnTo>
                <a:lnTo>
                  <a:pt x="271562" y="67012"/>
                </a:lnTo>
                <a:lnTo>
                  <a:pt x="268997" y="59348"/>
                </a:lnTo>
                <a:lnTo>
                  <a:pt x="272069" y="58271"/>
                </a:lnTo>
                <a:close/>
                <a:moveTo>
                  <a:pt x="117461" y="62895"/>
                </a:moveTo>
                <a:lnTo>
                  <a:pt x="118157" y="63528"/>
                </a:lnTo>
                <a:cubicBezTo>
                  <a:pt x="118284" y="63655"/>
                  <a:pt x="118411" y="63718"/>
                  <a:pt x="118569" y="63782"/>
                </a:cubicBezTo>
                <a:cubicBezTo>
                  <a:pt x="119867" y="64193"/>
                  <a:pt x="121198" y="64542"/>
                  <a:pt x="122559" y="64795"/>
                </a:cubicBezTo>
                <a:lnTo>
                  <a:pt x="121673" y="68722"/>
                </a:lnTo>
                <a:lnTo>
                  <a:pt x="116669" y="66727"/>
                </a:lnTo>
                <a:lnTo>
                  <a:pt x="117461" y="62895"/>
                </a:lnTo>
                <a:close/>
                <a:moveTo>
                  <a:pt x="155685" y="65682"/>
                </a:moveTo>
                <a:lnTo>
                  <a:pt x="156350" y="67930"/>
                </a:lnTo>
                <a:lnTo>
                  <a:pt x="153120" y="68880"/>
                </a:lnTo>
                <a:lnTo>
                  <a:pt x="152328" y="66600"/>
                </a:lnTo>
                <a:lnTo>
                  <a:pt x="155685" y="65682"/>
                </a:lnTo>
                <a:close/>
                <a:moveTo>
                  <a:pt x="191503" y="62641"/>
                </a:moveTo>
                <a:lnTo>
                  <a:pt x="193150" y="67613"/>
                </a:lnTo>
                <a:lnTo>
                  <a:pt x="189444" y="68912"/>
                </a:lnTo>
                <a:lnTo>
                  <a:pt x="187829" y="63845"/>
                </a:lnTo>
                <a:lnTo>
                  <a:pt x="191503" y="62641"/>
                </a:lnTo>
                <a:close/>
                <a:moveTo>
                  <a:pt x="228112" y="63940"/>
                </a:moveTo>
                <a:lnTo>
                  <a:pt x="229189" y="67297"/>
                </a:lnTo>
                <a:lnTo>
                  <a:pt x="223774" y="69134"/>
                </a:lnTo>
                <a:lnTo>
                  <a:pt x="222380" y="65808"/>
                </a:lnTo>
                <a:lnTo>
                  <a:pt x="228112" y="63940"/>
                </a:lnTo>
                <a:close/>
                <a:moveTo>
                  <a:pt x="280113" y="55516"/>
                </a:moveTo>
                <a:cubicBezTo>
                  <a:pt x="281063" y="58651"/>
                  <a:pt x="283375" y="65967"/>
                  <a:pt x="283945" y="67740"/>
                </a:cubicBezTo>
                <a:lnTo>
                  <a:pt x="281760" y="69672"/>
                </a:lnTo>
                <a:lnTo>
                  <a:pt x="279606" y="66948"/>
                </a:lnTo>
                <a:lnTo>
                  <a:pt x="275648" y="57068"/>
                </a:lnTo>
                <a:lnTo>
                  <a:pt x="280113" y="55516"/>
                </a:lnTo>
                <a:close/>
                <a:moveTo>
                  <a:pt x="240020" y="59981"/>
                </a:moveTo>
                <a:lnTo>
                  <a:pt x="240020" y="59981"/>
                </a:lnTo>
                <a:cubicBezTo>
                  <a:pt x="239798" y="62388"/>
                  <a:pt x="239545" y="64795"/>
                  <a:pt x="239292" y="67107"/>
                </a:cubicBezTo>
                <a:lnTo>
                  <a:pt x="230583" y="70084"/>
                </a:lnTo>
                <a:lnTo>
                  <a:pt x="229727" y="67360"/>
                </a:lnTo>
                <a:lnTo>
                  <a:pt x="228556" y="63782"/>
                </a:lnTo>
                <a:lnTo>
                  <a:pt x="240020" y="59981"/>
                </a:lnTo>
                <a:close/>
                <a:moveTo>
                  <a:pt x="258356" y="62990"/>
                </a:moveTo>
                <a:lnTo>
                  <a:pt x="259623" y="67582"/>
                </a:lnTo>
                <a:lnTo>
                  <a:pt x="255063" y="70369"/>
                </a:lnTo>
                <a:lnTo>
                  <a:pt x="253131" y="64795"/>
                </a:lnTo>
                <a:lnTo>
                  <a:pt x="258356" y="62990"/>
                </a:lnTo>
                <a:close/>
                <a:moveTo>
                  <a:pt x="169651" y="63750"/>
                </a:moveTo>
                <a:lnTo>
                  <a:pt x="171393" y="68817"/>
                </a:lnTo>
                <a:lnTo>
                  <a:pt x="166674" y="70400"/>
                </a:lnTo>
                <a:lnTo>
                  <a:pt x="166484" y="65428"/>
                </a:lnTo>
                <a:lnTo>
                  <a:pt x="169651" y="63750"/>
                </a:lnTo>
                <a:close/>
                <a:moveTo>
                  <a:pt x="187386" y="64003"/>
                </a:moveTo>
                <a:lnTo>
                  <a:pt x="189001" y="69070"/>
                </a:lnTo>
                <a:lnTo>
                  <a:pt x="184916" y="70464"/>
                </a:lnTo>
                <a:lnTo>
                  <a:pt x="183174" y="65397"/>
                </a:lnTo>
                <a:lnTo>
                  <a:pt x="187386" y="64003"/>
                </a:lnTo>
                <a:close/>
                <a:moveTo>
                  <a:pt x="268554" y="59475"/>
                </a:moveTo>
                <a:lnTo>
                  <a:pt x="271151" y="67170"/>
                </a:lnTo>
                <a:lnTo>
                  <a:pt x="271942" y="68849"/>
                </a:lnTo>
                <a:lnTo>
                  <a:pt x="267097" y="70622"/>
                </a:lnTo>
                <a:lnTo>
                  <a:pt x="265387" y="65840"/>
                </a:lnTo>
                <a:lnTo>
                  <a:pt x="263772" y="61153"/>
                </a:lnTo>
                <a:lnTo>
                  <a:pt x="268554" y="59475"/>
                </a:lnTo>
                <a:close/>
                <a:moveTo>
                  <a:pt x="151885" y="66727"/>
                </a:moveTo>
                <a:lnTo>
                  <a:pt x="152677" y="69007"/>
                </a:lnTo>
                <a:lnTo>
                  <a:pt x="151727" y="69260"/>
                </a:lnTo>
                <a:lnTo>
                  <a:pt x="145773" y="71002"/>
                </a:lnTo>
                <a:cubicBezTo>
                  <a:pt x="145963" y="69830"/>
                  <a:pt x="146121" y="68912"/>
                  <a:pt x="146216" y="68278"/>
                </a:cubicBezTo>
                <a:lnTo>
                  <a:pt x="151885" y="66727"/>
                </a:lnTo>
                <a:close/>
                <a:moveTo>
                  <a:pt x="78729" y="59221"/>
                </a:moveTo>
                <a:lnTo>
                  <a:pt x="91429" y="59380"/>
                </a:lnTo>
                <a:lnTo>
                  <a:pt x="91745" y="71287"/>
                </a:lnTo>
                <a:lnTo>
                  <a:pt x="80915" y="71160"/>
                </a:lnTo>
                <a:cubicBezTo>
                  <a:pt x="80851" y="70780"/>
                  <a:pt x="80820" y="70527"/>
                  <a:pt x="80788" y="70432"/>
                </a:cubicBezTo>
                <a:cubicBezTo>
                  <a:pt x="80629" y="69894"/>
                  <a:pt x="79743" y="65017"/>
                  <a:pt x="78729" y="59253"/>
                </a:cubicBezTo>
                <a:lnTo>
                  <a:pt x="78729" y="59221"/>
                </a:lnTo>
                <a:close/>
                <a:moveTo>
                  <a:pt x="275679" y="67962"/>
                </a:moveTo>
                <a:cubicBezTo>
                  <a:pt x="275996" y="68754"/>
                  <a:pt x="276218" y="69450"/>
                  <a:pt x="276344" y="69894"/>
                </a:cubicBezTo>
                <a:lnTo>
                  <a:pt x="273684" y="71382"/>
                </a:lnTo>
                <a:lnTo>
                  <a:pt x="272576" y="69102"/>
                </a:lnTo>
                <a:lnTo>
                  <a:pt x="275679" y="67962"/>
                </a:lnTo>
                <a:close/>
                <a:moveTo>
                  <a:pt x="91872" y="59411"/>
                </a:moveTo>
                <a:lnTo>
                  <a:pt x="105996" y="59601"/>
                </a:lnTo>
                <a:lnTo>
                  <a:pt x="105141" y="71477"/>
                </a:lnTo>
                <a:lnTo>
                  <a:pt x="92157" y="71319"/>
                </a:lnTo>
                <a:lnTo>
                  <a:pt x="91872" y="59411"/>
                </a:lnTo>
                <a:close/>
                <a:moveTo>
                  <a:pt x="106535" y="64605"/>
                </a:moveTo>
                <a:lnTo>
                  <a:pt x="110810" y="64985"/>
                </a:lnTo>
                <a:lnTo>
                  <a:pt x="110398" y="71540"/>
                </a:lnTo>
                <a:lnTo>
                  <a:pt x="106028" y="71509"/>
                </a:lnTo>
                <a:lnTo>
                  <a:pt x="106535" y="64605"/>
                </a:lnTo>
                <a:close/>
                <a:moveTo>
                  <a:pt x="111285" y="65112"/>
                </a:moveTo>
                <a:lnTo>
                  <a:pt x="116131" y="67012"/>
                </a:lnTo>
                <a:lnTo>
                  <a:pt x="115149" y="71604"/>
                </a:lnTo>
                <a:lnTo>
                  <a:pt x="110842" y="71540"/>
                </a:lnTo>
                <a:lnTo>
                  <a:pt x="111285" y="65112"/>
                </a:lnTo>
                <a:close/>
                <a:moveTo>
                  <a:pt x="116574" y="67170"/>
                </a:moveTo>
                <a:lnTo>
                  <a:pt x="121578" y="69165"/>
                </a:lnTo>
                <a:lnTo>
                  <a:pt x="121198" y="71667"/>
                </a:lnTo>
                <a:lnTo>
                  <a:pt x="115624" y="71604"/>
                </a:lnTo>
                <a:lnTo>
                  <a:pt x="116574" y="67170"/>
                </a:lnTo>
                <a:close/>
                <a:moveTo>
                  <a:pt x="162082" y="66727"/>
                </a:moveTo>
                <a:lnTo>
                  <a:pt x="161322" y="71699"/>
                </a:lnTo>
                <a:lnTo>
                  <a:pt x="156509" y="71255"/>
                </a:lnTo>
                <a:lnTo>
                  <a:pt x="156857" y="68247"/>
                </a:lnTo>
                <a:lnTo>
                  <a:pt x="162082" y="66727"/>
                </a:lnTo>
                <a:close/>
                <a:moveTo>
                  <a:pt x="206641" y="63370"/>
                </a:moveTo>
                <a:cubicBezTo>
                  <a:pt x="206641" y="66188"/>
                  <a:pt x="206292" y="68975"/>
                  <a:pt x="205691" y="71699"/>
                </a:cubicBezTo>
                <a:lnTo>
                  <a:pt x="203474" y="64478"/>
                </a:lnTo>
                <a:lnTo>
                  <a:pt x="206641" y="63370"/>
                </a:lnTo>
                <a:close/>
                <a:moveTo>
                  <a:pt x="215223" y="60393"/>
                </a:moveTo>
                <a:lnTo>
                  <a:pt x="217567" y="67138"/>
                </a:lnTo>
                <a:cubicBezTo>
                  <a:pt x="217567" y="67233"/>
                  <a:pt x="217662" y="67297"/>
                  <a:pt x="217757" y="67297"/>
                </a:cubicBezTo>
                <a:lnTo>
                  <a:pt x="217820" y="67297"/>
                </a:lnTo>
                <a:lnTo>
                  <a:pt x="221937" y="65967"/>
                </a:lnTo>
                <a:lnTo>
                  <a:pt x="223330" y="69292"/>
                </a:lnTo>
                <a:lnTo>
                  <a:pt x="215508" y="71889"/>
                </a:lnTo>
                <a:lnTo>
                  <a:pt x="212404" y="62705"/>
                </a:lnTo>
                <a:lnTo>
                  <a:pt x="212880" y="61216"/>
                </a:lnTo>
                <a:lnTo>
                  <a:pt x="215223" y="60393"/>
                </a:lnTo>
                <a:close/>
                <a:moveTo>
                  <a:pt x="229316" y="67740"/>
                </a:moveTo>
                <a:lnTo>
                  <a:pt x="230107" y="70242"/>
                </a:lnTo>
                <a:lnTo>
                  <a:pt x="224945" y="72015"/>
                </a:lnTo>
                <a:lnTo>
                  <a:pt x="223932" y="69577"/>
                </a:lnTo>
                <a:lnTo>
                  <a:pt x="229316" y="67740"/>
                </a:lnTo>
                <a:close/>
                <a:moveTo>
                  <a:pt x="265038" y="66220"/>
                </a:moveTo>
                <a:lnTo>
                  <a:pt x="266654" y="70812"/>
                </a:lnTo>
                <a:lnTo>
                  <a:pt x="263170" y="72079"/>
                </a:lnTo>
                <a:lnTo>
                  <a:pt x="260256" y="67803"/>
                </a:lnTo>
                <a:lnTo>
                  <a:pt x="265038" y="66220"/>
                </a:lnTo>
                <a:close/>
                <a:moveTo>
                  <a:pt x="162209" y="68912"/>
                </a:moveTo>
                <a:lnTo>
                  <a:pt x="166168" y="69070"/>
                </a:lnTo>
                <a:lnTo>
                  <a:pt x="166294" y="72142"/>
                </a:lnTo>
                <a:lnTo>
                  <a:pt x="161734" y="71730"/>
                </a:lnTo>
                <a:lnTo>
                  <a:pt x="162209" y="68912"/>
                </a:lnTo>
                <a:close/>
                <a:moveTo>
                  <a:pt x="203062" y="64637"/>
                </a:moveTo>
                <a:lnTo>
                  <a:pt x="204709" y="70084"/>
                </a:lnTo>
                <a:lnTo>
                  <a:pt x="199642" y="72395"/>
                </a:lnTo>
                <a:lnTo>
                  <a:pt x="197710" y="66505"/>
                </a:lnTo>
                <a:lnTo>
                  <a:pt x="203062" y="64637"/>
                </a:lnTo>
                <a:close/>
                <a:moveTo>
                  <a:pt x="275204" y="57194"/>
                </a:moveTo>
                <a:lnTo>
                  <a:pt x="279163" y="67170"/>
                </a:lnTo>
                <a:cubicBezTo>
                  <a:pt x="279163" y="67170"/>
                  <a:pt x="279163" y="67202"/>
                  <a:pt x="279195" y="67233"/>
                </a:cubicBezTo>
                <a:lnTo>
                  <a:pt x="281380" y="69957"/>
                </a:lnTo>
                <a:lnTo>
                  <a:pt x="278466" y="72522"/>
                </a:lnTo>
                <a:cubicBezTo>
                  <a:pt x="277548" y="71224"/>
                  <a:pt x="276946" y="70305"/>
                  <a:pt x="276851" y="69925"/>
                </a:cubicBezTo>
                <a:cubicBezTo>
                  <a:pt x="276313" y="68120"/>
                  <a:pt x="273462" y="60615"/>
                  <a:pt x="272481" y="58144"/>
                </a:cubicBezTo>
                <a:lnTo>
                  <a:pt x="275204" y="57194"/>
                </a:lnTo>
                <a:close/>
                <a:moveTo>
                  <a:pt x="123003" y="64890"/>
                </a:moveTo>
                <a:cubicBezTo>
                  <a:pt x="126011" y="65428"/>
                  <a:pt x="129052" y="65682"/>
                  <a:pt x="132092" y="65682"/>
                </a:cubicBezTo>
                <a:lnTo>
                  <a:pt x="131173" y="72807"/>
                </a:lnTo>
                <a:lnTo>
                  <a:pt x="121673" y="71730"/>
                </a:lnTo>
                <a:lnTo>
                  <a:pt x="122053" y="69070"/>
                </a:lnTo>
                <a:lnTo>
                  <a:pt x="123003" y="64890"/>
                </a:lnTo>
                <a:close/>
                <a:moveTo>
                  <a:pt x="252244" y="65112"/>
                </a:moveTo>
                <a:lnTo>
                  <a:pt x="254208" y="70780"/>
                </a:lnTo>
                <a:lnTo>
                  <a:pt x="247430" y="72997"/>
                </a:lnTo>
                <a:lnTo>
                  <a:pt x="246639" y="67012"/>
                </a:lnTo>
                <a:lnTo>
                  <a:pt x="252244" y="65112"/>
                </a:lnTo>
                <a:close/>
                <a:moveTo>
                  <a:pt x="182319" y="65682"/>
                </a:moveTo>
                <a:lnTo>
                  <a:pt x="184061" y="70780"/>
                </a:lnTo>
                <a:lnTo>
                  <a:pt x="177442" y="73092"/>
                </a:lnTo>
                <a:lnTo>
                  <a:pt x="176808" y="67518"/>
                </a:lnTo>
                <a:lnTo>
                  <a:pt x="182319" y="65682"/>
                </a:lnTo>
                <a:close/>
                <a:moveTo>
                  <a:pt x="77811" y="59221"/>
                </a:moveTo>
                <a:cubicBezTo>
                  <a:pt x="78856" y="65080"/>
                  <a:pt x="79774" y="70084"/>
                  <a:pt x="79901" y="70654"/>
                </a:cubicBezTo>
                <a:cubicBezTo>
                  <a:pt x="79933" y="70812"/>
                  <a:pt x="80028" y="71319"/>
                  <a:pt x="80154" y="72142"/>
                </a:cubicBezTo>
                <a:lnTo>
                  <a:pt x="69545" y="73251"/>
                </a:lnTo>
                <a:lnTo>
                  <a:pt x="68184" y="59601"/>
                </a:lnTo>
                <a:lnTo>
                  <a:pt x="77811" y="59221"/>
                </a:lnTo>
                <a:close/>
                <a:moveTo>
                  <a:pt x="139756" y="65080"/>
                </a:moveTo>
                <a:cubicBezTo>
                  <a:pt x="139882" y="66093"/>
                  <a:pt x="140072" y="67360"/>
                  <a:pt x="140167" y="67740"/>
                </a:cubicBezTo>
                <a:cubicBezTo>
                  <a:pt x="140231" y="68120"/>
                  <a:pt x="139566" y="71509"/>
                  <a:pt x="139059" y="73662"/>
                </a:cubicBezTo>
                <a:lnTo>
                  <a:pt x="137412" y="73504"/>
                </a:lnTo>
                <a:lnTo>
                  <a:pt x="131680" y="72839"/>
                </a:lnTo>
                <a:lnTo>
                  <a:pt x="132567" y="65682"/>
                </a:lnTo>
                <a:cubicBezTo>
                  <a:pt x="134942" y="65650"/>
                  <a:pt x="137349" y="65428"/>
                  <a:pt x="139724" y="65080"/>
                </a:cubicBezTo>
                <a:close/>
                <a:moveTo>
                  <a:pt x="145329" y="63813"/>
                </a:moveTo>
                <a:cubicBezTo>
                  <a:pt x="145551" y="64922"/>
                  <a:pt x="145583" y="66030"/>
                  <a:pt x="145488" y="67138"/>
                </a:cubicBezTo>
                <a:cubicBezTo>
                  <a:pt x="145424" y="67550"/>
                  <a:pt x="144949" y="70242"/>
                  <a:pt x="144253" y="74264"/>
                </a:cubicBezTo>
                <a:lnTo>
                  <a:pt x="139471" y="73726"/>
                </a:lnTo>
                <a:cubicBezTo>
                  <a:pt x="139787" y="72395"/>
                  <a:pt x="140706" y="68247"/>
                  <a:pt x="140579" y="67645"/>
                </a:cubicBezTo>
                <a:cubicBezTo>
                  <a:pt x="140516" y="67297"/>
                  <a:pt x="140326" y="66030"/>
                  <a:pt x="140167" y="65017"/>
                </a:cubicBezTo>
                <a:lnTo>
                  <a:pt x="140547" y="64953"/>
                </a:lnTo>
                <a:cubicBezTo>
                  <a:pt x="142162" y="64668"/>
                  <a:pt x="143746" y="64288"/>
                  <a:pt x="145329" y="63813"/>
                </a:cubicBezTo>
                <a:close/>
                <a:moveTo>
                  <a:pt x="239007" y="69640"/>
                </a:moveTo>
                <a:lnTo>
                  <a:pt x="239007" y="69640"/>
                </a:lnTo>
                <a:cubicBezTo>
                  <a:pt x="238911" y="70464"/>
                  <a:pt x="238816" y="71287"/>
                  <a:pt x="238753" y="72110"/>
                </a:cubicBezTo>
                <a:lnTo>
                  <a:pt x="231976" y="74327"/>
                </a:lnTo>
                <a:lnTo>
                  <a:pt x="231311" y="72269"/>
                </a:lnTo>
                <a:lnTo>
                  <a:pt x="239007" y="69640"/>
                </a:lnTo>
                <a:close/>
                <a:moveTo>
                  <a:pt x="176397" y="67645"/>
                </a:moveTo>
                <a:lnTo>
                  <a:pt x="176967" y="73251"/>
                </a:lnTo>
                <a:lnTo>
                  <a:pt x="173768" y="74391"/>
                </a:lnTo>
                <a:lnTo>
                  <a:pt x="171963" y="69134"/>
                </a:lnTo>
                <a:lnTo>
                  <a:pt x="176397" y="67645"/>
                </a:lnTo>
                <a:close/>
                <a:moveTo>
                  <a:pt x="67740" y="59633"/>
                </a:moveTo>
                <a:lnTo>
                  <a:pt x="69102" y="73346"/>
                </a:lnTo>
                <a:lnTo>
                  <a:pt x="58081" y="74486"/>
                </a:lnTo>
                <a:cubicBezTo>
                  <a:pt x="57258" y="70305"/>
                  <a:pt x="56054" y="64637"/>
                  <a:pt x="54978" y="60140"/>
                </a:cubicBezTo>
                <a:lnTo>
                  <a:pt x="67740" y="59633"/>
                </a:lnTo>
                <a:close/>
                <a:moveTo>
                  <a:pt x="259813" y="67993"/>
                </a:moveTo>
                <a:lnTo>
                  <a:pt x="262727" y="72237"/>
                </a:lnTo>
                <a:lnTo>
                  <a:pt x="256488" y="74517"/>
                </a:lnTo>
                <a:lnTo>
                  <a:pt x="255189" y="70812"/>
                </a:lnTo>
                <a:lnTo>
                  <a:pt x="259813" y="67993"/>
                </a:lnTo>
                <a:close/>
                <a:moveTo>
                  <a:pt x="276503" y="70337"/>
                </a:moveTo>
                <a:cubicBezTo>
                  <a:pt x="277009" y="71192"/>
                  <a:pt x="277548" y="72015"/>
                  <a:pt x="278118" y="72807"/>
                </a:cubicBezTo>
                <a:lnTo>
                  <a:pt x="276154" y="74549"/>
                </a:lnTo>
                <a:lnTo>
                  <a:pt x="273969" y="71762"/>
                </a:lnTo>
                <a:lnTo>
                  <a:pt x="276503" y="70337"/>
                </a:lnTo>
                <a:close/>
                <a:moveTo>
                  <a:pt x="223489" y="69704"/>
                </a:moveTo>
                <a:lnTo>
                  <a:pt x="224502" y="72142"/>
                </a:lnTo>
                <a:lnTo>
                  <a:pt x="216490" y="74834"/>
                </a:lnTo>
                <a:lnTo>
                  <a:pt x="215666" y="72332"/>
                </a:lnTo>
                <a:lnTo>
                  <a:pt x="223489" y="69704"/>
                </a:lnTo>
                <a:close/>
                <a:moveTo>
                  <a:pt x="151537" y="69799"/>
                </a:moveTo>
                <a:lnTo>
                  <a:pt x="150903" y="75024"/>
                </a:lnTo>
                <a:lnTo>
                  <a:pt x="145171" y="74391"/>
                </a:lnTo>
                <a:cubicBezTo>
                  <a:pt x="145361" y="73314"/>
                  <a:pt x="145519" y="72364"/>
                  <a:pt x="145678" y="71509"/>
                </a:cubicBezTo>
                <a:lnTo>
                  <a:pt x="151537" y="69799"/>
                </a:lnTo>
                <a:close/>
                <a:moveTo>
                  <a:pt x="246195" y="67170"/>
                </a:moveTo>
                <a:lnTo>
                  <a:pt x="246987" y="73124"/>
                </a:lnTo>
                <a:lnTo>
                  <a:pt x="240717" y="75182"/>
                </a:lnTo>
                <a:cubicBezTo>
                  <a:pt x="240938" y="73187"/>
                  <a:pt x="241160" y="71034"/>
                  <a:pt x="241382" y="68817"/>
                </a:cubicBezTo>
                <a:lnTo>
                  <a:pt x="246195" y="67170"/>
                </a:lnTo>
                <a:close/>
                <a:moveTo>
                  <a:pt x="156350" y="68405"/>
                </a:moveTo>
                <a:lnTo>
                  <a:pt x="155559" y="75562"/>
                </a:lnTo>
                <a:lnTo>
                  <a:pt x="151378" y="75087"/>
                </a:lnTo>
                <a:lnTo>
                  <a:pt x="152012" y="69672"/>
                </a:lnTo>
                <a:lnTo>
                  <a:pt x="156350" y="68405"/>
                </a:lnTo>
                <a:close/>
                <a:moveTo>
                  <a:pt x="106028" y="71952"/>
                </a:moveTo>
                <a:lnTo>
                  <a:pt x="110367" y="72015"/>
                </a:lnTo>
                <a:lnTo>
                  <a:pt x="110113" y="75816"/>
                </a:lnTo>
                <a:lnTo>
                  <a:pt x="105806" y="75087"/>
                </a:lnTo>
                <a:lnTo>
                  <a:pt x="106028" y="71952"/>
                </a:lnTo>
                <a:close/>
                <a:moveTo>
                  <a:pt x="272132" y="69260"/>
                </a:moveTo>
                <a:lnTo>
                  <a:pt x="273304" y="71604"/>
                </a:lnTo>
                <a:lnTo>
                  <a:pt x="265735" y="75847"/>
                </a:lnTo>
                <a:lnTo>
                  <a:pt x="263423" y="72459"/>
                </a:lnTo>
                <a:lnTo>
                  <a:pt x="272132" y="69260"/>
                </a:lnTo>
                <a:close/>
                <a:moveTo>
                  <a:pt x="156445" y="71730"/>
                </a:moveTo>
                <a:lnTo>
                  <a:pt x="161227" y="72142"/>
                </a:lnTo>
                <a:lnTo>
                  <a:pt x="160626" y="76132"/>
                </a:lnTo>
                <a:lnTo>
                  <a:pt x="156002" y="75594"/>
                </a:lnTo>
                <a:lnTo>
                  <a:pt x="156445" y="71730"/>
                </a:lnTo>
                <a:close/>
                <a:moveTo>
                  <a:pt x="230836" y="72395"/>
                </a:moveTo>
                <a:lnTo>
                  <a:pt x="231533" y="74486"/>
                </a:lnTo>
                <a:lnTo>
                  <a:pt x="226434" y="76196"/>
                </a:lnTo>
                <a:lnTo>
                  <a:pt x="225801" y="74169"/>
                </a:lnTo>
                <a:lnTo>
                  <a:pt x="230836" y="72395"/>
                </a:lnTo>
                <a:close/>
                <a:moveTo>
                  <a:pt x="110810" y="72015"/>
                </a:moveTo>
                <a:lnTo>
                  <a:pt x="115054" y="72047"/>
                </a:lnTo>
                <a:lnTo>
                  <a:pt x="114135" y="76481"/>
                </a:lnTo>
                <a:lnTo>
                  <a:pt x="110557" y="75879"/>
                </a:lnTo>
                <a:lnTo>
                  <a:pt x="110810" y="72015"/>
                </a:lnTo>
                <a:close/>
                <a:moveTo>
                  <a:pt x="161702" y="72174"/>
                </a:moveTo>
                <a:lnTo>
                  <a:pt x="166326" y="72585"/>
                </a:lnTo>
                <a:lnTo>
                  <a:pt x="166516" y="76766"/>
                </a:lnTo>
                <a:lnTo>
                  <a:pt x="161069" y="76164"/>
                </a:lnTo>
                <a:lnTo>
                  <a:pt x="161702" y="72174"/>
                </a:lnTo>
                <a:close/>
                <a:moveTo>
                  <a:pt x="171551" y="69292"/>
                </a:moveTo>
                <a:lnTo>
                  <a:pt x="173325" y="74517"/>
                </a:lnTo>
                <a:lnTo>
                  <a:pt x="171425" y="75182"/>
                </a:lnTo>
                <a:lnTo>
                  <a:pt x="166959" y="76766"/>
                </a:lnTo>
                <a:lnTo>
                  <a:pt x="166706" y="70875"/>
                </a:lnTo>
                <a:lnTo>
                  <a:pt x="171551" y="69292"/>
                </a:lnTo>
                <a:close/>
                <a:moveTo>
                  <a:pt x="180165" y="72617"/>
                </a:moveTo>
                <a:lnTo>
                  <a:pt x="181432" y="76544"/>
                </a:lnTo>
                <a:lnTo>
                  <a:pt x="178835" y="77367"/>
                </a:lnTo>
                <a:lnTo>
                  <a:pt x="177537" y="73536"/>
                </a:lnTo>
                <a:lnTo>
                  <a:pt x="180165" y="72617"/>
                </a:lnTo>
                <a:close/>
                <a:moveTo>
                  <a:pt x="115529" y="72047"/>
                </a:moveTo>
                <a:lnTo>
                  <a:pt x="121134" y="72142"/>
                </a:lnTo>
                <a:lnTo>
                  <a:pt x="120343" y="77526"/>
                </a:lnTo>
                <a:lnTo>
                  <a:pt x="117524" y="77051"/>
                </a:lnTo>
                <a:lnTo>
                  <a:pt x="114579" y="76544"/>
                </a:lnTo>
                <a:lnTo>
                  <a:pt x="115529" y="72047"/>
                </a:lnTo>
                <a:close/>
                <a:moveTo>
                  <a:pt x="254366" y="71224"/>
                </a:moveTo>
                <a:lnTo>
                  <a:pt x="255633" y="74834"/>
                </a:lnTo>
                <a:lnTo>
                  <a:pt x="248032" y="77589"/>
                </a:lnTo>
                <a:lnTo>
                  <a:pt x="247494" y="73441"/>
                </a:lnTo>
                <a:lnTo>
                  <a:pt x="254366" y="71224"/>
                </a:lnTo>
                <a:close/>
                <a:moveTo>
                  <a:pt x="54059" y="60171"/>
                </a:moveTo>
                <a:cubicBezTo>
                  <a:pt x="55421" y="65808"/>
                  <a:pt x="57004" y="73536"/>
                  <a:pt x="57796" y="77621"/>
                </a:cubicBezTo>
                <a:cubicBezTo>
                  <a:pt x="55136" y="74802"/>
                  <a:pt x="53236" y="72839"/>
                  <a:pt x="52919" y="72522"/>
                </a:cubicBezTo>
                <a:cubicBezTo>
                  <a:pt x="52191" y="71794"/>
                  <a:pt x="49910" y="70749"/>
                  <a:pt x="44875" y="68595"/>
                </a:cubicBezTo>
                <a:cubicBezTo>
                  <a:pt x="43672" y="68088"/>
                  <a:pt x="42437" y="67550"/>
                  <a:pt x="41265" y="67012"/>
                </a:cubicBezTo>
                <a:lnTo>
                  <a:pt x="40980" y="60678"/>
                </a:lnTo>
                <a:lnTo>
                  <a:pt x="54059" y="60171"/>
                </a:lnTo>
                <a:close/>
                <a:moveTo>
                  <a:pt x="238690" y="72585"/>
                </a:moveTo>
                <a:lnTo>
                  <a:pt x="238690" y="72585"/>
                </a:lnTo>
                <a:cubicBezTo>
                  <a:pt x="238563" y="73757"/>
                  <a:pt x="238436" y="74897"/>
                  <a:pt x="238341" y="75974"/>
                </a:cubicBezTo>
                <a:lnTo>
                  <a:pt x="233084" y="77684"/>
                </a:lnTo>
                <a:lnTo>
                  <a:pt x="232103" y="74771"/>
                </a:lnTo>
                <a:lnTo>
                  <a:pt x="238690" y="72585"/>
                </a:lnTo>
                <a:close/>
                <a:moveTo>
                  <a:pt x="212183" y="63433"/>
                </a:moveTo>
                <a:lnTo>
                  <a:pt x="216078" y="74992"/>
                </a:lnTo>
                <a:lnTo>
                  <a:pt x="207591" y="77842"/>
                </a:lnTo>
                <a:lnTo>
                  <a:pt x="212183" y="63433"/>
                </a:lnTo>
                <a:close/>
                <a:moveTo>
                  <a:pt x="278688" y="73536"/>
                </a:moveTo>
                <a:cubicBezTo>
                  <a:pt x="279321" y="74454"/>
                  <a:pt x="280050" y="75436"/>
                  <a:pt x="280873" y="76512"/>
                </a:cubicBezTo>
                <a:lnTo>
                  <a:pt x="278910" y="78096"/>
                </a:lnTo>
                <a:lnTo>
                  <a:pt x="276693" y="75277"/>
                </a:lnTo>
                <a:lnTo>
                  <a:pt x="278688" y="73536"/>
                </a:lnTo>
                <a:close/>
                <a:moveTo>
                  <a:pt x="184219" y="71224"/>
                </a:moveTo>
                <a:lnTo>
                  <a:pt x="186183" y="76987"/>
                </a:lnTo>
                <a:lnTo>
                  <a:pt x="182446" y="78128"/>
                </a:lnTo>
                <a:lnTo>
                  <a:pt x="180577" y="72490"/>
                </a:lnTo>
                <a:lnTo>
                  <a:pt x="184219" y="71224"/>
                </a:lnTo>
                <a:close/>
                <a:moveTo>
                  <a:pt x="145108" y="74834"/>
                </a:moveTo>
                <a:lnTo>
                  <a:pt x="155527" y="76006"/>
                </a:lnTo>
                <a:lnTo>
                  <a:pt x="155210" y="78571"/>
                </a:lnTo>
                <a:lnTo>
                  <a:pt x="144759" y="76892"/>
                </a:lnTo>
                <a:cubicBezTo>
                  <a:pt x="144854" y="76164"/>
                  <a:pt x="144981" y="75499"/>
                  <a:pt x="145108" y="74834"/>
                </a:cubicBezTo>
                <a:close/>
                <a:moveTo>
                  <a:pt x="225325" y="74264"/>
                </a:moveTo>
                <a:lnTo>
                  <a:pt x="225991" y="76291"/>
                </a:lnTo>
                <a:lnTo>
                  <a:pt x="217883" y="78983"/>
                </a:lnTo>
                <a:lnTo>
                  <a:pt x="217250" y="77019"/>
                </a:lnTo>
                <a:lnTo>
                  <a:pt x="225325" y="74264"/>
                </a:lnTo>
                <a:close/>
                <a:moveTo>
                  <a:pt x="211581" y="61660"/>
                </a:moveTo>
                <a:lnTo>
                  <a:pt x="211676" y="61976"/>
                </a:lnTo>
                <a:lnTo>
                  <a:pt x="206514" y="78254"/>
                </a:lnTo>
                <a:lnTo>
                  <a:pt x="204107" y="79046"/>
                </a:lnTo>
                <a:cubicBezTo>
                  <a:pt x="205089" y="75784"/>
                  <a:pt x="205786" y="73314"/>
                  <a:pt x="206039" y="72269"/>
                </a:cubicBezTo>
                <a:cubicBezTo>
                  <a:pt x="206736" y="69292"/>
                  <a:pt x="207116" y="66283"/>
                  <a:pt x="207116" y="63211"/>
                </a:cubicBezTo>
                <a:lnTo>
                  <a:pt x="211581" y="61660"/>
                </a:lnTo>
                <a:close/>
                <a:moveTo>
                  <a:pt x="231691" y="74929"/>
                </a:moveTo>
                <a:lnTo>
                  <a:pt x="232641" y="77874"/>
                </a:lnTo>
                <a:lnTo>
                  <a:pt x="227511" y="79553"/>
                </a:lnTo>
                <a:lnTo>
                  <a:pt x="226592" y="76639"/>
                </a:lnTo>
                <a:lnTo>
                  <a:pt x="231691" y="74929"/>
                </a:lnTo>
                <a:close/>
                <a:moveTo>
                  <a:pt x="131585" y="73314"/>
                </a:moveTo>
                <a:lnTo>
                  <a:pt x="137095" y="73916"/>
                </a:lnTo>
                <a:lnTo>
                  <a:pt x="136209" y="79711"/>
                </a:lnTo>
                <a:lnTo>
                  <a:pt x="130857" y="78856"/>
                </a:lnTo>
                <a:lnTo>
                  <a:pt x="131585" y="73314"/>
                </a:lnTo>
                <a:close/>
                <a:moveTo>
                  <a:pt x="204836" y="70527"/>
                </a:moveTo>
                <a:lnTo>
                  <a:pt x="205469" y="72585"/>
                </a:lnTo>
                <a:cubicBezTo>
                  <a:pt x="205152" y="73852"/>
                  <a:pt x="204487" y="76196"/>
                  <a:pt x="203537" y="79236"/>
                </a:cubicBezTo>
                <a:lnTo>
                  <a:pt x="202017" y="79743"/>
                </a:lnTo>
                <a:lnTo>
                  <a:pt x="199769" y="72839"/>
                </a:lnTo>
                <a:lnTo>
                  <a:pt x="204836" y="70527"/>
                </a:lnTo>
                <a:close/>
                <a:moveTo>
                  <a:pt x="114484" y="77019"/>
                </a:moveTo>
                <a:lnTo>
                  <a:pt x="117239" y="77462"/>
                </a:lnTo>
                <a:lnTo>
                  <a:pt x="116891" y="79838"/>
                </a:lnTo>
                <a:lnTo>
                  <a:pt x="113945" y="79521"/>
                </a:lnTo>
                <a:lnTo>
                  <a:pt x="114484" y="77019"/>
                </a:lnTo>
                <a:close/>
                <a:moveTo>
                  <a:pt x="262980" y="72617"/>
                </a:moveTo>
                <a:lnTo>
                  <a:pt x="265355" y="76101"/>
                </a:lnTo>
                <a:lnTo>
                  <a:pt x="260827" y="78666"/>
                </a:lnTo>
                <a:lnTo>
                  <a:pt x="258420" y="80028"/>
                </a:lnTo>
                <a:lnTo>
                  <a:pt x="256646" y="74961"/>
                </a:lnTo>
                <a:lnTo>
                  <a:pt x="262980" y="72617"/>
                </a:lnTo>
                <a:close/>
                <a:moveTo>
                  <a:pt x="117682" y="77557"/>
                </a:moveTo>
                <a:lnTo>
                  <a:pt x="120279" y="77969"/>
                </a:lnTo>
                <a:lnTo>
                  <a:pt x="119962" y="80218"/>
                </a:lnTo>
                <a:lnTo>
                  <a:pt x="117334" y="79901"/>
                </a:lnTo>
                <a:lnTo>
                  <a:pt x="117682" y="77557"/>
                </a:lnTo>
                <a:close/>
                <a:moveTo>
                  <a:pt x="247050" y="73599"/>
                </a:moveTo>
                <a:lnTo>
                  <a:pt x="247589" y="77747"/>
                </a:lnTo>
                <a:lnTo>
                  <a:pt x="240178" y="80503"/>
                </a:lnTo>
                <a:cubicBezTo>
                  <a:pt x="240337" y="79014"/>
                  <a:pt x="240527" y="77399"/>
                  <a:pt x="240685" y="75689"/>
                </a:cubicBezTo>
                <a:lnTo>
                  <a:pt x="247050" y="73599"/>
                </a:lnTo>
                <a:close/>
                <a:moveTo>
                  <a:pt x="281158" y="76892"/>
                </a:moveTo>
                <a:cubicBezTo>
                  <a:pt x="281633" y="77494"/>
                  <a:pt x="282140" y="78159"/>
                  <a:pt x="282678" y="78824"/>
                </a:cubicBezTo>
                <a:lnTo>
                  <a:pt x="280778" y="80534"/>
                </a:lnTo>
                <a:lnTo>
                  <a:pt x="279195" y="78476"/>
                </a:lnTo>
                <a:lnTo>
                  <a:pt x="281158" y="76892"/>
                </a:lnTo>
                <a:close/>
                <a:moveTo>
                  <a:pt x="273557" y="72015"/>
                </a:moveTo>
                <a:lnTo>
                  <a:pt x="275774" y="74866"/>
                </a:lnTo>
                <a:lnTo>
                  <a:pt x="269060" y="80756"/>
                </a:lnTo>
                <a:lnTo>
                  <a:pt x="265989" y="76259"/>
                </a:lnTo>
                <a:lnTo>
                  <a:pt x="273557" y="72015"/>
                </a:lnTo>
                <a:close/>
                <a:moveTo>
                  <a:pt x="137570" y="73947"/>
                </a:moveTo>
                <a:lnTo>
                  <a:pt x="144221" y="74707"/>
                </a:lnTo>
                <a:cubicBezTo>
                  <a:pt x="143904" y="76544"/>
                  <a:pt x="143556" y="78603"/>
                  <a:pt x="143176" y="80851"/>
                </a:cubicBezTo>
                <a:lnTo>
                  <a:pt x="136652" y="79774"/>
                </a:lnTo>
                <a:lnTo>
                  <a:pt x="137570" y="73947"/>
                </a:lnTo>
                <a:close/>
                <a:moveTo>
                  <a:pt x="196823" y="66790"/>
                </a:moveTo>
                <a:lnTo>
                  <a:pt x="201162" y="80028"/>
                </a:lnTo>
                <a:lnTo>
                  <a:pt x="198058" y="81073"/>
                </a:lnTo>
                <a:lnTo>
                  <a:pt x="193688" y="67898"/>
                </a:lnTo>
                <a:lnTo>
                  <a:pt x="196823" y="66790"/>
                </a:lnTo>
                <a:close/>
                <a:moveTo>
                  <a:pt x="186341" y="77399"/>
                </a:moveTo>
                <a:lnTo>
                  <a:pt x="187228" y="80028"/>
                </a:lnTo>
                <a:lnTo>
                  <a:pt x="183459" y="81263"/>
                </a:lnTo>
                <a:lnTo>
                  <a:pt x="182572" y="78571"/>
                </a:lnTo>
                <a:lnTo>
                  <a:pt x="186341" y="77399"/>
                </a:lnTo>
                <a:close/>
                <a:moveTo>
                  <a:pt x="101658" y="71889"/>
                </a:moveTo>
                <a:lnTo>
                  <a:pt x="105141" y="71952"/>
                </a:lnTo>
                <a:lnTo>
                  <a:pt x="104413" y="81769"/>
                </a:lnTo>
                <a:lnTo>
                  <a:pt x="100803" y="81928"/>
                </a:lnTo>
                <a:lnTo>
                  <a:pt x="100803" y="81928"/>
                </a:lnTo>
                <a:lnTo>
                  <a:pt x="101658" y="71889"/>
                </a:lnTo>
                <a:close/>
                <a:moveTo>
                  <a:pt x="105775" y="75562"/>
                </a:moveTo>
                <a:lnTo>
                  <a:pt x="110082" y="76259"/>
                </a:lnTo>
                <a:lnTo>
                  <a:pt x="109702" y="82244"/>
                </a:lnTo>
                <a:cubicBezTo>
                  <a:pt x="108372" y="82054"/>
                  <a:pt x="107137" y="81896"/>
                  <a:pt x="105933" y="81706"/>
                </a:cubicBezTo>
                <a:lnTo>
                  <a:pt x="105300" y="81706"/>
                </a:lnTo>
                <a:lnTo>
                  <a:pt x="105775" y="75562"/>
                </a:lnTo>
                <a:close/>
                <a:moveTo>
                  <a:pt x="92220" y="71730"/>
                </a:moveTo>
                <a:lnTo>
                  <a:pt x="101214" y="71857"/>
                </a:lnTo>
                <a:lnTo>
                  <a:pt x="100328" y="81928"/>
                </a:lnTo>
                <a:lnTo>
                  <a:pt x="92474" y="82308"/>
                </a:lnTo>
                <a:lnTo>
                  <a:pt x="92220" y="71730"/>
                </a:lnTo>
                <a:close/>
                <a:moveTo>
                  <a:pt x="226117" y="76766"/>
                </a:moveTo>
                <a:lnTo>
                  <a:pt x="227036" y="79679"/>
                </a:lnTo>
                <a:lnTo>
                  <a:pt x="219023" y="82308"/>
                </a:lnTo>
                <a:lnTo>
                  <a:pt x="218042" y="79394"/>
                </a:lnTo>
                <a:lnTo>
                  <a:pt x="226117" y="76766"/>
                </a:lnTo>
                <a:close/>
                <a:moveTo>
                  <a:pt x="80186" y="72617"/>
                </a:moveTo>
                <a:cubicBezTo>
                  <a:pt x="80503" y="74707"/>
                  <a:pt x="80978" y="78286"/>
                  <a:pt x="81516" y="82371"/>
                </a:cubicBezTo>
                <a:lnTo>
                  <a:pt x="60140" y="80091"/>
                </a:lnTo>
                <a:lnTo>
                  <a:pt x="58968" y="78856"/>
                </a:lnTo>
                <a:cubicBezTo>
                  <a:pt x="58778" y="77906"/>
                  <a:pt x="58524" y="76544"/>
                  <a:pt x="58176" y="74961"/>
                </a:cubicBezTo>
                <a:lnTo>
                  <a:pt x="69260" y="73789"/>
                </a:lnTo>
                <a:lnTo>
                  <a:pt x="69324" y="73789"/>
                </a:lnTo>
                <a:cubicBezTo>
                  <a:pt x="69355" y="73757"/>
                  <a:pt x="69387" y="73757"/>
                  <a:pt x="69419" y="73757"/>
                </a:cubicBezTo>
                <a:lnTo>
                  <a:pt x="80186" y="72617"/>
                </a:lnTo>
                <a:close/>
                <a:moveTo>
                  <a:pt x="86837" y="71730"/>
                </a:moveTo>
                <a:lnTo>
                  <a:pt x="91714" y="71794"/>
                </a:lnTo>
                <a:lnTo>
                  <a:pt x="91999" y="82339"/>
                </a:lnTo>
                <a:lnTo>
                  <a:pt x="88420" y="82498"/>
                </a:lnTo>
                <a:lnTo>
                  <a:pt x="86837" y="71730"/>
                </a:lnTo>
                <a:close/>
                <a:moveTo>
                  <a:pt x="193276" y="68057"/>
                </a:moveTo>
                <a:lnTo>
                  <a:pt x="197615" y="81231"/>
                </a:lnTo>
                <a:lnTo>
                  <a:pt x="193751" y="82498"/>
                </a:lnTo>
                <a:lnTo>
                  <a:pt x="189571" y="69355"/>
                </a:lnTo>
                <a:lnTo>
                  <a:pt x="193276" y="68057"/>
                </a:lnTo>
                <a:close/>
                <a:moveTo>
                  <a:pt x="238310" y="76481"/>
                </a:moveTo>
                <a:lnTo>
                  <a:pt x="238310" y="76481"/>
                </a:lnTo>
                <a:cubicBezTo>
                  <a:pt x="238120" y="78223"/>
                  <a:pt x="237961" y="79869"/>
                  <a:pt x="237803" y="81358"/>
                </a:cubicBezTo>
                <a:lnTo>
                  <a:pt x="234668" y="82498"/>
                </a:lnTo>
                <a:lnTo>
                  <a:pt x="233243" y="78128"/>
                </a:lnTo>
                <a:lnTo>
                  <a:pt x="238310" y="76481"/>
                </a:lnTo>
                <a:close/>
                <a:moveTo>
                  <a:pt x="80978" y="71604"/>
                </a:moveTo>
                <a:lnTo>
                  <a:pt x="86425" y="71667"/>
                </a:lnTo>
                <a:lnTo>
                  <a:pt x="88008" y="82466"/>
                </a:lnTo>
                <a:lnTo>
                  <a:pt x="84113" y="82624"/>
                </a:lnTo>
                <a:lnTo>
                  <a:pt x="82466" y="82466"/>
                </a:lnTo>
                <a:cubicBezTo>
                  <a:pt x="81865" y="77779"/>
                  <a:pt x="81295" y="73599"/>
                  <a:pt x="80978" y="71604"/>
                </a:cubicBezTo>
                <a:close/>
                <a:moveTo>
                  <a:pt x="110557" y="76322"/>
                </a:moveTo>
                <a:lnTo>
                  <a:pt x="114040" y="76924"/>
                </a:lnTo>
                <a:lnTo>
                  <a:pt x="112805" y="82688"/>
                </a:lnTo>
                <a:lnTo>
                  <a:pt x="110145" y="82308"/>
                </a:lnTo>
                <a:lnTo>
                  <a:pt x="110557" y="76322"/>
                </a:lnTo>
                <a:close/>
                <a:moveTo>
                  <a:pt x="144664" y="77336"/>
                </a:moveTo>
                <a:lnTo>
                  <a:pt x="155178" y="79014"/>
                </a:lnTo>
                <a:lnTo>
                  <a:pt x="154735" y="82815"/>
                </a:lnTo>
                <a:lnTo>
                  <a:pt x="144031" y="81009"/>
                </a:lnTo>
                <a:cubicBezTo>
                  <a:pt x="144253" y="79743"/>
                  <a:pt x="144474" y="78508"/>
                  <a:pt x="144664" y="77336"/>
                </a:cubicBezTo>
                <a:close/>
                <a:moveTo>
                  <a:pt x="113850" y="79964"/>
                </a:moveTo>
                <a:lnTo>
                  <a:pt x="116827" y="80313"/>
                </a:lnTo>
                <a:lnTo>
                  <a:pt x="116384" y="83195"/>
                </a:lnTo>
                <a:lnTo>
                  <a:pt x="113249" y="82751"/>
                </a:lnTo>
                <a:lnTo>
                  <a:pt x="113850" y="79964"/>
                </a:lnTo>
                <a:close/>
                <a:moveTo>
                  <a:pt x="155970" y="76069"/>
                </a:moveTo>
                <a:lnTo>
                  <a:pt x="160562" y="76576"/>
                </a:lnTo>
                <a:lnTo>
                  <a:pt x="159454" y="83575"/>
                </a:lnTo>
                <a:lnTo>
                  <a:pt x="155210" y="82878"/>
                </a:lnTo>
                <a:lnTo>
                  <a:pt x="155970" y="76069"/>
                </a:lnTo>
                <a:close/>
                <a:moveTo>
                  <a:pt x="117271" y="80376"/>
                </a:moveTo>
                <a:lnTo>
                  <a:pt x="119867" y="80693"/>
                </a:lnTo>
                <a:lnTo>
                  <a:pt x="119456" y="83638"/>
                </a:lnTo>
                <a:lnTo>
                  <a:pt x="116859" y="83258"/>
                </a:lnTo>
                <a:lnTo>
                  <a:pt x="117271" y="80376"/>
                </a:lnTo>
                <a:close/>
                <a:moveTo>
                  <a:pt x="255823" y="75277"/>
                </a:moveTo>
                <a:lnTo>
                  <a:pt x="257565" y="80439"/>
                </a:lnTo>
                <a:lnTo>
                  <a:pt x="249742" y="83733"/>
                </a:lnTo>
                <a:lnTo>
                  <a:pt x="248159" y="78064"/>
                </a:lnTo>
                <a:lnTo>
                  <a:pt x="255823" y="75277"/>
                </a:lnTo>
                <a:close/>
                <a:moveTo>
                  <a:pt x="265609" y="76481"/>
                </a:moveTo>
                <a:lnTo>
                  <a:pt x="268712" y="81041"/>
                </a:lnTo>
                <a:lnTo>
                  <a:pt x="268174" y="81516"/>
                </a:lnTo>
                <a:lnTo>
                  <a:pt x="263360" y="83828"/>
                </a:lnTo>
                <a:lnTo>
                  <a:pt x="261175" y="78983"/>
                </a:lnTo>
                <a:lnTo>
                  <a:pt x="265609" y="76481"/>
                </a:lnTo>
                <a:close/>
                <a:moveTo>
                  <a:pt x="189128" y="69482"/>
                </a:moveTo>
                <a:lnTo>
                  <a:pt x="193308" y="82656"/>
                </a:lnTo>
                <a:lnTo>
                  <a:pt x="189539" y="83923"/>
                </a:lnTo>
                <a:lnTo>
                  <a:pt x="185106" y="70907"/>
                </a:lnTo>
                <a:lnTo>
                  <a:pt x="189128" y="69482"/>
                </a:lnTo>
                <a:close/>
                <a:moveTo>
                  <a:pt x="161006" y="76639"/>
                </a:moveTo>
                <a:lnTo>
                  <a:pt x="162874" y="76829"/>
                </a:lnTo>
                <a:lnTo>
                  <a:pt x="162874" y="84145"/>
                </a:lnTo>
                <a:lnTo>
                  <a:pt x="162811" y="84145"/>
                </a:lnTo>
                <a:lnTo>
                  <a:pt x="159897" y="83670"/>
                </a:lnTo>
                <a:lnTo>
                  <a:pt x="161006" y="76639"/>
                </a:lnTo>
                <a:close/>
                <a:moveTo>
                  <a:pt x="276344" y="75562"/>
                </a:moveTo>
                <a:lnTo>
                  <a:pt x="278530" y="78381"/>
                </a:lnTo>
                <a:lnTo>
                  <a:pt x="271404" y="84176"/>
                </a:lnTo>
                <a:lnTo>
                  <a:pt x="269567" y="81516"/>
                </a:lnTo>
                <a:lnTo>
                  <a:pt x="276344" y="75562"/>
                </a:lnTo>
                <a:close/>
                <a:moveTo>
                  <a:pt x="136557" y="80281"/>
                </a:moveTo>
                <a:lnTo>
                  <a:pt x="143049" y="81358"/>
                </a:lnTo>
                <a:cubicBezTo>
                  <a:pt x="142891" y="82276"/>
                  <a:pt x="142733" y="83258"/>
                  <a:pt x="142543" y="84240"/>
                </a:cubicBezTo>
                <a:lnTo>
                  <a:pt x="136050" y="83480"/>
                </a:lnTo>
                <a:lnTo>
                  <a:pt x="136557" y="80281"/>
                </a:lnTo>
                <a:close/>
                <a:moveTo>
                  <a:pt x="163317" y="76892"/>
                </a:moveTo>
                <a:lnTo>
                  <a:pt x="166484" y="77241"/>
                </a:lnTo>
                <a:lnTo>
                  <a:pt x="165566" y="84271"/>
                </a:lnTo>
                <a:cubicBezTo>
                  <a:pt x="165154" y="84271"/>
                  <a:pt x="164109" y="84271"/>
                  <a:pt x="163317" y="84208"/>
                </a:cubicBezTo>
                <a:lnTo>
                  <a:pt x="163317" y="76892"/>
                </a:lnTo>
                <a:close/>
                <a:moveTo>
                  <a:pt x="232768" y="78286"/>
                </a:moveTo>
                <a:lnTo>
                  <a:pt x="234224" y="82688"/>
                </a:lnTo>
                <a:lnTo>
                  <a:pt x="229094" y="84556"/>
                </a:lnTo>
                <a:lnTo>
                  <a:pt x="227637" y="79996"/>
                </a:lnTo>
                <a:lnTo>
                  <a:pt x="232768" y="78286"/>
                </a:lnTo>
                <a:close/>
                <a:moveTo>
                  <a:pt x="121609" y="72174"/>
                </a:moveTo>
                <a:lnTo>
                  <a:pt x="131110" y="73251"/>
                </a:lnTo>
                <a:lnTo>
                  <a:pt x="129590" y="85063"/>
                </a:lnTo>
                <a:lnTo>
                  <a:pt x="119899" y="83701"/>
                </a:lnTo>
                <a:lnTo>
                  <a:pt x="120374" y="80503"/>
                </a:lnTo>
                <a:lnTo>
                  <a:pt x="121609" y="72174"/>
                </a:lnTo>
                <a:close/>
                <a:moveTo>
                  <a:pt x="216775" y="77209"/>
                </a:moveTo>
                <a:lnTo>
                  <a:pt x="217503" y="79363"/>
                </a:lnTo>
                <a:lnTo>
                  <a:pt x="218548" y="82466"/>
                </a:lnTo>
                <a:lnTo>
                  <a:pt x="209839" y="85316"/>
                </a:lnTo>
                <a:lnTo>
                  <a:pt x="207971" y="80186"/>
                </a:lnTo>
                <a:lnTo>
                  <a:pt x="216775" y="77209"/>
                </a:lnTo>
                <a:close/>
                <a:moveTo>
                  <a:pt x="260795" y="79204"/>
                </a:moveTo>
                <a:lnTo>
                  <a:pt x="262948" y="84018"/>
                </a:lnTo>
                <a:lnTo>
                  <a:pt x="260225" y="85348"/>
                </a:lnTo>
                <a:lnTo>
                  <a:pt x="258546" y="80471"/>
                </a:lnTo>
                <a:lnTo>
                  <a:pt x="260795" y="79204"/>
                </a:lnTo>
                <a:close/>
                <a:moveTo>
                  <a:pt x="149383" y="82403"/>
                </a:moveTo>
                <a:lnTo>
                  <a:pt x="154672" y="83290"/>
                </a:lnTo>
                <a:lnTo>
                  <a:pt x="154450" y="85443"/>
                </a:lnTo>
                <a:lnTo>
                  <a:pt x="149130" y="84651"/>
                </a:lnTo>
                <a:lnTo>
                  <a:pt x="149383" y="82403"/>
                </a:lnTo>
                <a:close/>
                <a:moveTo>
                  <a:pt x="187386" y="80471"/>
                </a:moveTo>
                <a:lnTo>
                  <a:pt x="188653" y="84208"/>
                </a:lnTo>
                <a:lnTo>
                  <a:pt x="184852" y="85475"/>
                </a:lnTo>
                <a:lnTo>
                  <a:pt x="183617" y="81706"/>
                </a:lnTo>
                <a:lnTo>
                  <a:pt x="187386" y="80471"/>
                </a:lnTo>
                <a:close/>
                <a:moveTo>
                  <a:pt x="130793" y="79299"/>
                </a:moveTo>
                <a:lnTo>
                  <a:pt x="136114" y="80186"/>
                </a:lnTo>
                <a:lnTo>
                  <a:pt x="135227" y="85855"/>
                </a:lnTo>
                <a:lnTo>
                  <a:pt x="130033" y="85126"/>
                </a:lnTo>
                <a:lnTo>
                  <a:pt x="130793" y="79299"/>
                </a:lnTo>
                <a:close/>
                <a:moveTo>
                  <a:pt x="205627" y="80978"/>
                </a:moveTo>
                <a:lnTo>
                  <a:pt x="204044" y="85950"/>
                </a:lnTo>
                <a:lnTo>
                  <a:pt x="202967" y="82656"/>
                </a:lnTo>
                <a:lnTo>
                  <a:pt x="203252" y="81769"/>
                </a:lnTo>
                <a:lnTo>
                  <a:pt x="205627" y="80978"/>
                </a:lnTo>
                <a:close/>
                <a:moveTo>
                  <a:pt x="181559" y="76987"/>
                </a:moveTo>
                <a:lnTo>
                  <a:pt x="184377" y="85633"/>
                </a:lnTo>
                <a:lnTo>
                  <a:pt x="181939" y="86425"/>
                </a:lnTo>
                <a:lnTo>
                  <a:pt x="178994" y="77811"/>
                </a:lnTo>
                <a:lnTo>
                  <a:pt x="181559" y="76987"/>
                </a:lnTo>
                <a:close/>
                <a:moveTo>
                  <a:pt x="135987" y="83955"/>
                </a:moveTo>
                <a:lnTo>
                  <a:pt x="142479" y="84715"/>
                </a:lnTo>
                <a:cubicBezTo>
                  <a:pt x="142353" y="85411"/>
                  <a:pt x="142226" y="86108"/>
                  <a:pt x="142099" y="86805"/>
                </a:cubicBezTo>
                <a:lnTo>
                  <a:pt x="135670" y="85918"/>
                </a:lnTo>
                <a:lnTo>
                  <a:pt x="135987" y="83955"/>
                </a:lnTo>
                <a:close/>
                <a:moveTo>
                  <a:pt x="207559" y="80313"/>
                </a:moveTo>
                <a:lnTo>
                  <a:pt x="209396" y="85475"/>
                </a:lnTo>
                <a:lnTo>
                  <a:pt x="204677" y="86995"/>
                </a:lnTo>
                <a:lnTo>
                  <a:pt x="206736" y="80598"/>
                </a:lnTo>
                <a:lnTo>
                  <a:pt x="207559" y="80313"/>
                </a:lnTo>
                <a:close/>
                <a:moveTo>
                  <a:pt x="278815" y="78761"/>
                </a:moveTo>
                <a:lnTo>
                  <a:pt x="280430" y="80851"/>
                </a:lnTo>
                <a:lnTo>
                  <a:pt x="273399" y="87121"/>
                </a:lnTo>
                <a:lnTo>
                  <a:pt x="271657" y="84556"/>
                </a:lnTo>
                <a:lnTo>
                  <a:pt x="278815" y="78761"/>
                </a:lnTo>
                <a:close/>
                <a:moveTo>
                  <a:pt x="227194" y="80123"/>
                </a:moveTo>
                <a:lnTo>
                  <a:pt x="228651" y="84715"/>
                </a:lnTo>
                <a:lnTo>
                  <a:pt x="220797" y="87597"/>
                </a:lnTo>
                <a:lnTo>
                  <a:pt x="219150" y="82751"/>
                </a:lnTo>
                <a:lnTo>
                  <a:pt x="227194" y="80123"/>
                </a:lnTo>
                <a:close/>
                <a:moveTo>
                  <a:pt x="143968" y="81484"/>
                </a:moveTo>
                <a:lnTo>
                  <a:pt x="148940" y="82308"/>
                </a:lnTo>
                <a:lnTo>
                  <a:pt x="148655" y="84778"/>
                </a:lnTo>
                <a:lnTo>
                  <a:pt x="148686" y="84778"/>
                </a:lnTo>
                <a:lnTo>
                  <a:pt x="148338" y="87660"/>
                </a:lnTo>
                <a:lnTo>
                  <a:pt x="143049" y="86931"/>
                </a:lnTo>
                <a:cubicBezTo>
                  <a:pt x="143366" y="85031"/>
                  <a:pt x="143683" y="83226"/>
                  <a:pt x="143968" y="81484"/>
                </a:cubicBezTo>
                <a:close/>
                <a:moveTo>
                  <a:pt x="237740" y="81896"/>
                </a:moveTo>
                <a:lnTo>
                  <a:pt x="237740" y="81896"/>
                </a:lnTo>
                <a:cubicBezTo>
                  <a:pt x="237518" y="83891"/>
                  <a:pt x="237360" y="85760"/>
                  <a:pt x="237233" y="87502"/>
                </a:cubicBezTo>
                <a:lnTo>
                  <a:pt x="237265" y="87502"/>
                </a:lnTo>
                <a:lnTo>
                  <a:pt x="236410" y="87787"/>
                </a:lnTo>
                <a:lnTo>
                  <a:pt x="234826" y="82941"/>
                </a:lnTo>
                <a:lnTo>
                  <a:pt x="237740" y="81896"/>
                </a:lnTo>
                <a:close/>
                <a:moveTo>
                  <a:pt x="247716" y="78223"/>
                </a:moveTo>
                <a:lnTo>
                  <a:pt x="249331" y="83891"/>
                </a:lnTo>
                <a:lnTo>
                  <a:pt x="239513" y="88040"/>
                </a:lnTo>
                <a:cubicBezTo>
                  <a:pt x="239640" y="86171"/>
                  <a:pt x="239798" y="84176"/>
                  <a:pt x="240020" y="82023"/>
                </a:cubicBezTo>
                <a:cubicBezTo>
                  <a:pt x="240052" y="81706"/>
                  <a:pt x="240115" y="81358"/>
                  <a:pt x="240147" y="81009"/>
                </a:cubicBezTo>
                <a:lnTo>
                  <a:pt x="247716" y="78223"/>
                </a:lnTo>
                <a:close/>
                <a:moveTo>
                  <a:pt x="177093" y="73694"/>
                </a:moveTo>
                <a:lnTo>
                  <a:pt x="178487" y="77716"/>
                </a:lnTo>
                <a:lnTo>
                  <a:pt x="181527" y="86551"/>
                </a:lnTo>
                <a:cubicBezTo>
                  <a:pt x="179469" y="87216"/>
                  <a:pt x="177632" y="87818"/>
                  <a:pt x="176048" y="88293"/>
                </a:cubicBezTo>
                <a:lnTo>
                  <a:pt x="171773" y="75562"/>
                </a:lnTo>
                <a:lnTo>
                  <a:pt x="177093" y="73694"/>
                </a:lnTo>
                <a:close/>
                <a:moveTo>
                  <a:pt x="149098" y="85095"/>
                </a:moveTo>
                <a:lnTo>
                  <a:pt x="154387" y="85886"/>
                </a:lnTo>
                <a:lnTo>
                  <a:pt x="154102" y="88452"/>
                </a:lnTo>
                <a:lnTo>
                  <a:pt x="148781" y="87723"/>
                </a:lnTo>
                <a:lnTo>
                  <a:pt x="149098" y="85095"/>
                </a:lnTo>
                <a:close/>
                <a:moveTo>
                  <a:pt x="104255" y="84050"/>
                </a:moveTo>
                <a:lnTo>
                  <a:pt x="103970" y="88008"/>
                </a:lnTo>
                <a:lnTo>
                  <a:pt x="92632" y="88642"/>
                </a:lnTo>
                <a:lnTo>
                  <a:pt x="92537" y="84556"/>
                </a:lnTo>
                <a:lnTo>
                  <a:pt x="104255" y="84050"/>
                </a:lnTo>
                <a:close/>
                <a:moveTo>
                  <a:pt x="201859" y="82213"/>
                </a:moveTo>
                <a:lnTo>
                  <a:pt x="202270" y="83416"/>
                </a:lnTo>
                <a:cubicBezTo>
                  <a:pt x="201732" y="85095"/>
                  <a:pt x="201162" y="86900"/>
                  <a:pt x="200592" y="88737"/>
                </a:cubicBezTo>
                <a:lnTo>
                  <a:pt x="198755" y="83258"/>
                </a:lnTo>
                <a:lnTo>
                  <a:pt x="201859" y="82213"/>
                </a:lnTo>
                <a:close/>
                <a:moveTo>
                  <a:pt x="92062" y="84620"/>
                </a:moveTo>
                <a:lnTo>
                  <a:pt x="92157" y="88705"/>
                </a:lnTo>
                <a:lnTo>
                  <a:pt x="89402" y="88863"/>
                </a:lnTo>
                <a:lnTo>
                  <a:pt x="88768" y="84746"/>
                </a:lnTo>
                <a:lnTo>
                  <a:pt x="92062" y="84620"/>
                </a:lnTo>
                <a:close/>
                <a:moveTo>
                  <a:pt x="155147" y="83353"/>
                </a:moveTo>
                <a:lnTo>
                  <a:pt x="159390" y="84050"/>
                </a:lnTo>
                <a:lnTo>
                  <a:pt x="158630" y="89022"/>
                </a:lnTo>
                <a:lnTo>
                  <a:pt x="154577" y="88483"/>
                </a:lnTo>
                <a:lnTo>
                  <a:pt x="154862" y="85728"/>
                </a:lnTo>
                <a:lnTo>
                  <a:pt x="155147" y="83353"/>
                </a:lnTo>
                <a:close/>
                <a:moveTo>
                  <a:pt x="159834" y="84113"/>
                </a:moveTo>
                <a:lnTo>
                  <a:pt x="162747" y="84588"/>
                </a:lnTo>
                <a:lnTo>
                  <a:pt x="162874" y="84588"/>
                </a:lnTo>
                <a:lnTo>
                  <a:pt x="162874" y="89592"/>
                </a:lnTo>
                <a:lnTo>
                  <a:pt x="159074" y="89085"/>
                </a:lnTo>
                <a:lnTo>
                  <a:pt x="159834" y="84113"/>
                </a:lnTo>
                <a:close/>
                <a:moveTo>
                  <a:pt x="257723" y="80851"/>
                </a:moveTo>
                <a:lnTo>
                  <a:pt x="259401" y="85728"/>
                </a:lnTo>
                <a:lnTo>
                  <a:pt x="251421" y="89592"/>
                </a:lnTo>
                <a:lnTo>
                  <a:pt x="249869" y="84176"/>
                </a:lnTo>
                <a:lnTo>
                  <a:pt x="257723" y="80851"/>
                </a:lnTo>
                <a:close/>
                <a:moveTo>
                  <a:pt x="234383" y="83131"/>
                </a:moveTo>
                <a:lnTo>
                  <a:pt x="235966" y="87945"/>
                </a:lnTo>
                <a:lnTo>
                  <a:pt x="230741" y="89750"/>
                </a:lnTo>
                <a:lnTo>
                  <a:pt x="229221" y="85000"/>
                </a:lnTo>
                <a:lnTo>
                  <a:pt x="234383" y="83131"/>
                </a:lnTo>
                <a:close/>
                <a:moveTo>
                  <a:pt x="163317" y="84683"/>
                </a:moveTo>
                <a:cubicBezTo>
                  <a:pt x="164077" y="84746"/>
                  <a:pt x="165059" y="84746"/>
                  <a:pt x="165503" y="84746"/>
                </a:cubicBezTo>
                <a:lnTo>
                  <a:pt x="164869" y="89813"/>
                </a:lnTo>
                <a:cubicBezTo>
                  <a:pt x="164394" y="89750"/>
                  <a:pt x="163856" y="89687"/>
                  <a:pt x="163317" y="89623"/>
                </a:cubicBezTo>
                <a:lnTo>
                  <a:pt x="163317" y="84683"/>
                </a:lnTo>
                <a:close/>
                <a:moveTo>
                  <a:pt x="189508" y="86330"/>
                </a:moveTo>
                <a:lnTo>
                  <a:pt x="190363" y="88863"/>
                </a:lnTo>
                <a:lnTo>
                  <a:pt x="186373" y="90162"/>
                </a:lnTo>
                <a:lnTo>
                  <a:pt x="185549" y="87628"/>
                </a:lnTo>
                <a:lnTo>
                  <a:pt x="189508" y="86330"/>
                </a:lnTo>
                <a:close/>
                <a:moveTo>
                  <a:pt x="171330" y="75689"/>
                </a:moveTo>
                <a:lnTo>
                  <a:pt x="175605" y="88452"/>
                </a:lnTo>
                <a:cubicBezTo>
                  <a:pt x="172026" y="89560"/>
                  <a:pt x="169778" y="90225"/>
                  <a:pt x="169240" y="90288"/>
                </a:cubicBezTo>
                <a:cubicBezTo>
                  <a:pt x="168796" y="90288"/>
                  <a:pt x="167403" y="90130"/>
                  <a:pt x="165313" y="89877"/>
                </a:cubicBezTo>
                <a:lnTo>
                  <a:pt x="166959" y="77209"/>
                </a:lnTo>
                <a:lnTo>
                  <a:pt x="171330" y="75689"/>
                </a:lnTo>
                <a:close/>
                <a:moveTo>
                  <a:pt x="105743" y="83986"/>
                </a:moveTo>
                <a:cubicBezTo>
                  <a:pt x="106756" y="84145"/>
                  <a:pt x="112014" y="84905"/>
                  <a:pt x="119076" y="85886"/>
                </a:cubicBezTo>
                <a:lnTo>
                  <a:pt x="118284" y="90320"/>
                </a:lnTo>
                <a:lnTo>
                  <a:pt x="104856" y="88072"/>
                </a:lnTo>
                <a:lnTo>
                  <a:pt x="105141" y="84018"/>
                </a:lnTo>
                <a:lnTo>
                  <a:pt x="105743" y="83986"/>
                </a:lnTo>
                <a:close/>
                <a:moveTo>
                  <a:pt x="228777" y="85158"/>
                </a:moveTo>
                <a:lnTo>
                  <a:pt x="229474" y="87311"/>
                </a:lnTo>
                <a:lnTo>
                  <a:pt x="221779" y="90320"/>
                </a:lnTo>
                <a:cubicBezTo>
                  <a:pt x="221747" y="90320"/>
                  <a:pt x="221715" y="90352"/>
                  <a:pt x="221715" y="90352"/>
                </a:cubicBezTo>
                <a:lnTo>
                  <a:pt x="220923" y="88008"/>
                </a:lnTo>
                <a:lnTo>
                  <a:pt x="228777" y="85158"/>
                </a:lnTo>
                <a:close/>
                <a:moveTo>
                  <a:pt x="269219" y="81801"/>
                </a:moveTo>
                <a:lnTo>
                  <a:pt x="273019" y="87375"/>
                </a:lnTo>
                <a:lnTo>
                  <a:pt x="266400" y="90573"/>
                </a:lnTo>
                <a:lnTo>
                  <a:pt x="263740" y="84683"/>
                </a:lnTo>
                <a:lnTo>
                  <a:pt x="268649" y="82308"/>
                </a:lnTo>
                <a:cubicBezTo>
                  <a:pt x="268680" y="82276"/>
                  <a:pt x="268712" y="82244"/>
                  <a:pt x="268744" y="82213"/>
                </a:cubicBezTo>
                <a:lnTo>
                  <a:pt x="269219" y="81801"/>
                </a:lnTo>
                <a:close/>
                <a:moveTo>
                  <a:pt x="218738" y="82878"/>
                </a:moveTo>
                <a:lnTo>
                  <a:pt x="220385" y="87755"/>
                </a:lnTo>
                <a:lnTo>
                  <a:pt x="211866" y="90858"/>
                </a:lnTo>
                <a:lnTo>
                  <a:pt x="210029" y="85760"/>
                </a:lnTo>
                <a:lnTo>
                  <a:pt x="218738" y="82878"/>
                </a:lnTo>
                <a:close/>
                <a:moveTo>
                  <a:pt x="119519" y="85950"/>
                </a:moveTo>
                <a:lnTo>
                  <a:pt x="125251" y="86741"/>
                </a:lnTo>
                <a:lnTo>
                  <a:pt x="124301" y="91302"/>
                </a:lnTo>
                <a:lnTo>
                  <a:pt x="118759" y="90383"/>
                </a:lnTo>
                <a:lnTo>
                  <a:pt x="119519" y="85950"/>
                </a:lnTo>
                <a:close/>
                <a:moveTo>
                  <a:pt x="185106" y="87787"/>
                </a:moveTo>
                <a:lnTo>
                  <a:pt x="185929" y="90288"/>
                </a:lnTo>
                <a:lnTo>
                  <a:pt x="182034" y="91587"/>
                </a:lnTo>
                <a:lnTo>
                  <a:pt x="182224" y="88705"/>
                </a:lnTo>
                <a:lnTo>
                  <a:pt x="185106" y="87787"/>
                </a:lnTo>
                <a:close/>
                <a:moveTo>
                  <a:pt x="125726" y="86836"/>
                </a:moveTo>
                <a:lnTo>
                  <a:pt x="129305" y="87343"/>
                </a:lnTo>
                <a:lnTo>
                  <a:pt x="128671" y="92062"/>
                </a:lnTo>
                <a:lnTo>
                  <a:pt x="124745" y="91397"/>
                </a:lnTo>
                <a:lnTo>
                  <a:pt x="125726" y="86836"/>
                </a:lnTo>
                <a:close/>
                <a:moveTo>
                  <a:pt x="263328" y="84873"/>
                </a:moveTo>
                <a:lnTo>
                  <a:pt x="265989" y="90763"/>
                </a:lnTo>
                <a:lnTo>
                  <a:pt x="262663" y="92379"/>
                </a:lnTo>
                <a:lnTo>
                  <a:pt x="260510" y="86203"/>
                </a:lnTo>
                <a:lnTo>
                  <a:pt x="263328" y="84873"/>
                </a:lnTo>
                <a:close/>
                <a:moveTo>
                  <a:pt x="229632" y="87755"/>
                </a:moveTo>
                <a:lnTo>
                  <a:pt x="230298" y="89908"/>
                </a:lnTo>
                <a:lnTo>
                  <a:pt x="222475" y="92600"/>
                </a:lnTo>
                <a:lnTo>
                  <a:pt x="221842" y="90763"/>
                </a:lnTo>
                <a:lnTo>
                  <a:pt x="221937" y="90763"/>
                </a:lnTo>
                <a:lnTo>
                  <a:pt x="229632" y="87755"/>
                </a:lnTo>
                <a:close/>
                <a:moveTo>
                  <a:pt x="202492" y="84176"/>
                </a:moveTo>
                <a:lnTo>
                  <a:pt x="203569" y="87438"/>
                </a:lnTo>
                <a:lnTo>
                  <a:pt x="201890" y="92727"/>
                </a:lnTo>
                <a:lnTo>
                  <a:pt x="200814" y="89497"/>
                </a:lnTo>
                <a:cubicBezTo>
                  <a:pt x="201415" y="87628"/>
                  <a:pt x="201985" y="85855"/>
                  <a:pt x="202492" y="84176"/>
                </a:cubicBezTo>
                <a:close/>
                <a:moveTo>
                  <a:pt x="209586" y="85886"/>
                </a:moveTo>
                <a:lnTo>
                  <a:pt x="211423" y="91017"/>
                </a:lnTo>
                <a:lnTo>
                  <a:pt x="206451" y="92854"/>
                </a:lnTo>
                <a:cubicBezTo>
                  <a:pt x="205501" y="90130"/>
                  <a:pt x="204867" y="88262"/>
                  <a:pt x="204582" y="87533"/>
                </a:cubicBezTo>
                <a:lnTo>
                  <a:pt x="209586" y="85886"/>
                </a:lnTo>
                <a:close/>
                <a:moveTo>
                  <a:pt x="129748" y="87407"/>
                </a:moveTo>
                <a:lnTo>
                  <a:pt x="134879" y="88135"/>
                </a:lnTo>
                <a:lnTo>
                  <a:pt x="134119" y="92949"/>
                </a:lnTo>
                <a:lnTo>
                  <a:pt x="129147" y="92125"/>
                </a:lnTo>
                <a:lnTo>
                  <a:pt x="129748" y="87407"/>
                </a:lnTo>
                <a:close/>
                <a:moveTo>
                  <a:pt x="103906" y="88483"/>
                </a:moveTo>
                <a:lnTo>
                  <a:pt x="103558" y="93012"/>
                </a:lnTo>
                <a:lnTo>
                  <a:pt x="92727" y="93202"/>
                </a:lnTo>
                <a:lnTo>
                  <a:pt x="92600" y="89117"/>
                </a:lnTo>
                <a:lnTo>
                  <a:pt x="103906" y="88483"/>
                </a:lnTo>
                <a:close/>
                <a:moveTo>
                  <a:pt x="92157" y="89180"/>
                </a:moveTo>
                <a:lnTo>
                  <a:pt x="92284" y="93234"/>
                </a:lnTo>
                <a:lnTo>
                  <a:pt x="90035" y="93265"/>
                </a:lnTo>
                <a:lnTo>
                  <a:pt x="89465" y="89307"/>
                </a:lnTo>
                <a:lnTo>
                  <a:pt x="92157" y="89180"/>
                </a:lnTo>
                <a:close/>
                <a:moveTo>
                  <a:pt x="181749" y="88863"/>
                </a:moveTo>
                <a:lnTo>
                  <a:pt x="181590" y="91745"/>
                </a:lnTo>
                <a:lnTo>
                  <a:pt x="175478" y="93740"/>
                </a:lnTo>
                <a:lnTo>
                  <a:pt x="175478" y="93740"/>
                </a:lnTo>
                <a:lnTo>
                  <a:pt x="176080" y="90668"/>
                </a:lnTo>
                <a:cubicBezTo>
                  <a:pt x="177727" y="90162"/>
                  <a:pt x="179659" y="89560"/>
                  <a:pt x="181749" y="88863"/>
                </a:cubicBezTo>
                <a:close/>
                <a:moveTo>
                  <a:pt x="194005" y="84841"/>
                </a:moveTo>
                <a:lnTo>
                  <a:pt x="196412" y="92727"/>
                </a:lnTo>
                <a:lnTo>
                  <a:pt x="192548" y="93867"/>
                </a:lnTo>
                <a:lnTo>
                  <a:pt x="190870" y="88927"/>
                </a:lnTo>
                <a:lnTo>
                  <a:pt x="189919" y="86203"/>
                </a:lnTo>
                <a:lnTo>
                  <a:pt x="194005" y="84841"/>
                </a:lnTo>
                <a:close/>
                <a:moveTo>
                  <a:pt x="135322" y="88167"/>
                </a:moveTo>
                <a:lnTo>
                  <a:pt x="141719" y="89053"/>
                </a:lnTo>
                <a:cubicBezTo>
                  <a:pt x="141434" y="90700"/>
                  <a:pt x="141149" y="92379"/>
                  <a:pt x="140864" y="94057"/>
                </a:cubicBezTo>
                <a:lnTo>
                  <a:pt x="134562" y="93012"/>
                </a:lnTo>
                <a:lnTo>
                  <a:pt x="135322" y="88167"/>
                </a:lnTo>
                <a:close/>
                <a:moveTo>
                  <a:pt x="25050" y="50797"/>
                </a:moveTo>
                <a:cubicBezTo>
                  <a:pt x="25335" y="52286"/>
                  <a:pt x="25557" y="53426"/>
                  <a:pt x="25715" y="54027"/>
                </a:cubicBezTo>
                <a:cubicBezTo>
                  <a:pt x="27077" y="59000"/>
                  <a:pt x="31099" y="64352"/>
                  <a:pt x="35279" y="66727"/>
                </a:cubicBezTo>
                <a:cubicBezTo>
                  <a:pt x="37275" y="67835"/>
                  <a:pt x="40663" y="69292"/>
                  <a:pt x="43957" y="70717"/>
                </a:cubicBezTo>
                <a:cubicBezTo>
                  <a:pt x="46807" y="71952"/>
                  <a:pt x="50734" y="73599"/>
                  <a:pt x="51272" y="74137"/>
                </a:cubicBezTo>
                <a:cubicBezTo>
                  <a:pt x="51684" y="74517"/>
                  <a:pt x="54598" y="77589"/>
                  <a:pt x="58398" y="81611"/>
                </a:cubicBezTo>
                <a:lnTo>
                  <a:pt x="57448" y="94184"/>
                </a:lnTo>
                <a:lnTo>
                  <a:pt x="52602" y="83955"/>
                </a:lnTo>
                <a:cubicBezTo>
                  <a:pt x="52507" y="83733"/>
                  <a:pt x="52317" y="83543"/>
                  <a:pt x="52096" y="83448"/>
                </a:cubicBezTo>
                <a:cubicBezTo>
                  <a:pt x="36008" y="75024"/>
                  <a:pt x="18241" y="65143"/>
                  <a:pt x="17006" y="63401"/>
                </a:cubicBezTo>
                <a:cubicBezTo>
                  <a:pt x="16468" y="62546"/>
                  <a:pt x="15201" y="57923"/>
                  <a:pt x="13871" y="53046"/>
                </a:cubicBezTo>
                <a:cubicBezTo>
                  <a:pt x="17766" y="52254"/>
                  <a:pt x="21630" y="51462"/>
                  <a:pt x="25050" y="50797"/>
                </a:cubicBezTo>
                <a:close/>
                <a:moveTo>
                  <a:pt x="104825" y="88547"/>
                </a:moveTo>
                <a:lnTo>
                  <a:pt x="118221" y="90763"/>
                </a:lnTo>
                <a:lnTo>
                  <a:pt x="117461" y="95102"/>
                </a:lnTo>
                <a:lnTo>
                  <a:pt x="104508" y="93075"/>
                </a:lnTo>
                <a:lnTo>
                  <a:pt x="104825" y="88547"/>
                </a:lnTo>
                <a:close/>
                <a:moveTo>
                  <a:pt x="190489" y="89307"/>
                </a:moveTo>
                <a:lnTo>
                  <a:pt x="192073" y="93994"/>
                </a:lnTo>
                <a:lnTo>
                  <a:pt x="188019" y="95229"/>
                </a:lnTo>
                <a:lnTo>
                  <a:pt x="186531" y="90605"/>
                </a:lnTo>
                <a:lnTo>
                  <a:pt x="190489" y="89307"/>
                </a:lnTo>
                <a:close/>
                <a:moveTo>
                  <a:pt x="186056" y="90732"/>
                </a:moveTo>
                <a:lnTo>
                  <a:pt x="187544" y="95260"/>
                </a:lnTo>
                <a:lnTo>
                  <a:pt x="181844" y="95039"/>
                </a:lnTo>
                <a:lnTo>
                  <a:pt x="182002" y="92062"/>
                </a:lnTo>
                <a:lnTo>
                  <a:pt x="186056" y="90732"/>
                </a:lnTo>
                <a:close/>
                <a:moveTo>
                  <a:pt x="249457" y="84335"/>
                </a:moveTo>
                <a:lnTo>
                  <a:pt x="251009" y="89782"/>
                </a:lnTo>
                <a:lnTo>
                  <a:pt x="239323" y="95419"/>
                </a:lnTo>
                <a:cubicBezTo>
                  <a:pt x="239292" y="93455"/>
                  <a:pt x="239323" y="91143"/>
                  <a:pt x="239482" y="88547"/>
                </a:cubicBezTo>
                <a:lnTo>
                  <a:pt x="239513" y="88547"/>
                </a:lnTo>
                <a:lnTo>
                  <a:pt x="249457" y="84335"/>
                </a:lnTo>
                <a:close/>
                <a:moveTo>
                  <a:pt x="220512" y="88198"/>
                </a:moveTo>
                <a:lnTo>
                  <a:pt x="222064" y="92727"/>
                </a:lnTo>
                <a:lnTo>
                  <a:pt x="213576" y="95672"/>
                </a:lnTo>
                <a:lnTo>
                  <a:pt x="212024" y="91302"/>
                </a:lnTo>
                <a:lnTo>
                  <a:pt x="220512" y="88198"/>
                </a:lnTo>
                <a:close/>
                <a:moveTo>
                  <a:pt x="118664" y="90827"/>
                </a:moveTo>
                <a:lnTo>
                  <a:pt x="123129" y="91587"/>
                </a:lnTo>
                <a:lnTo>
                  <a:pt x="122496" y="95894"/>
                </a:lnTo>
                <a:lnTo>
                  <a:pt x="117904" y="95165"/>
                </a:lnTo>
                <a:lnTo>
                  <a:pt x="118664" y="90827"/>
                </a:lnTo>
                <a:close/>
                <a:moveTo>
                  <a:pt x="230456" y="90320"/>
                </a:moveTo>
                <a:lnTo>
                  <a:pt x="231406" y="93392"/>
                </a:lnTo>
                <a:lnTo>
                  <a:pt x="223584" y="95894"/>
                </a:lnTo>
                <a:lnTo>
                  <a:pt x="222634" y="93012"/>
                </a:lnTo>
                <a:lnTo>
                  <a:pt x="230456" y="90320"/>
                </a:lnTo>
                <a:close/>
                <a:moveTo>
                  <a:pt x="198312" y="83416"/>
                </a:moveTo>
                <a:lnTo>
                  <a:pt x="200339" y="89497"/>
                </a:lnTo>
                <a:cubicBezTo>
                  <a:pt x="199610" y="91808"/>
                  <a:pt x="198850" y="94184"/>
                  <a:pt x="198090" y="96559"/>
                </a:cubicBezTo>
                <a:lnTo>
                  <a:pt x="194416" y="84715"/>
                </a:lnTo>
                <a:lnTo>
                  <a:pt x="198312" y="83416"/>
                </a:lnTo>
                <a:close/>
                <a:moveTo>
                  <a:pt x="259686" y="86615"/>
                </a:moveTo>
                <a:lnTo>
                  <a:pt x="261840" y="92790"/>
                </a:lnTo>
                <a:lnTo>
                  <a:pt x="253859" y="96654"/>
                </a:lnTo>
                <a:lnTo>
                  <a:pt x="251706" y="90478"/>
                </a:lnTo>
                <a:lnTo>
                  <a:pt x="259686" y="86615"/>
                </a:lnTo>
                <a:close/>
                <a:moveTo>
                  <a:pt x="123604" y="91650"/>
                </a:moveTo>
                <a:lnTo>
                  <a:pt x="128608" y="92505"/>
                </a:lnTo>
                <a:lnTo>
                  <a:pt x="128101" y="96780"/>
                </a:lnTo>
                <a:lnTo>
                  <a:pt x="122939" y="95989"/>
                </a:lnTo>
                <a:lnTo>
                  <a:pt x="123604" y="91650"/>
                </a:lnTo>
                <a:close/>
                <a:moveTo>
                  <a:pt x="175605" y="90827"/>
                </a:moveTo>
                <a:lnTo>
                  <a:pt x="174972" y="93899"/>
                </a:lnTo>
                <a:lnTo>
                  <a:pt x="170000" y="95514"/>
                </a:lnTo>
                <a:cubicBezTo>
                  <a:pt x="169905" y="95545"/>
                  <a:pt x="169841" y="95640"/>
                  <a:pt x="169841" y="95735"/>
                </a:cubicBezTo>
                <a:lnTo>
                  <a:pt x="169841" y="96875"/>
                </a:lnTo>
                <a:lnTo>
                  <a:pt x="164521" y="96210"/>
                </a:lnTo>
                <a:lnTo>
                  <a:pt x="165028" y="92157"/>
                </a:lnTo>
                <a:cubicBezTo>
                  <a:pt x="167276" y="92410"/>
                  <a:pt x="168765" y="92569"/>
                  <a:pt x="169240" y="92569"/>
                </a:cubicBezTo>
                <a:cubicBezTo>
                  <a:pt x="169715" y="92569"/>
                  <a:pt x="172026" y="91935"/>
                  <a:pt x="175605" y="90827"/>
                </a:cubicBezTo>
                <a:close/>
                <a:moveTo>
                  <a:pt x="129083" y="92600"/>
                </a:moveTo>
                <a:lnTo>
                  <a:pt x="131712" y="93012"/>
                </a:lnTo>
                <a:lnTo>
                  <a:pt x="131047" y="97256"/>
                </a:lnTo>
                <a:lnTo>
                  <a:pt x="128513" y="96875"/>
                </a:lnTo>
                <a:lnTo>
                  <a:pt x="129083" y="92600"/>
                </a:lnTo>
                <a:close/>
                <a:moveTo>
                  <a:pt x="174877" y="94405"/>
                </a:moveTo>
                <a:lnTo>
                  <a:pt x="174243" y="97414"/>
                </a:lnTo>
                <a:lnTo>
                  <a:pt x="170285" y="96939"/>
                </a:lnTo>
                <a:lnTo>
                  <a:pt x="170285" y="95894"/>
                </a:lnTo>
                <a:lnTo>
                  <a:pt x="174877" y="94405"/>
                </a:lnTo>
                <a:close/>
                <a:moveTo>
                  <a:pt x="211581" y="91460"/>
                </a:moveTo>
                <a:lnTo>
                  <a:pt x="213165" y="95799"/>
                </a:lnTo>
                <a:lnTo>
                  <a:pt x="208066" y="97572"/>
                </a:lnTo>
                <a:cubicBezTo>
                  <a:pt x="207496" y="95989"/>
                  <a:pt x="207021" y="94564"/>
                  <a:pt x="206577" y="93297"/>
                </a:cubicBezTo>
                <a:lnTo>
                  <a:pt x="211581" y="91460"/>
                </a:lnTo>
                <a:close/>
                <a:moveTo>
                  <a:pt x="132187" y="93075"/>
                </a:moveTo>
                <a:lnTo>
                  <a:pt x="134055" y="93392"/>
                </a:lnTo>
                <a:lnTo>
                  <a:pt x="133390" y="97604"/>
                </a:lnTo>
                <a:lnTo>
                  <a:pt x="131490" y="97319"/>
                </a:lnTo>
                <a:lnTo>
                  <a:pt x="132187" y="93075"/>
                </a:lnTo>
                <a:close/>
                <a:moveTo>
                  <a:pt x="88357" y="84746"/>
                </a:moveTo>
                <a:lnTo>
                  <a:pt x="89624" y="93487"/>
                </a:lnTo>
                <a:cubicBezTo>
                  <a:pt x="89655" y="93614"/>
                  <a:pt x="89750" y="93677"/>
                  <a:pt x="89877" y="93677"/>
                </a:cubicBezTo>
                <a:lnTo>
                  <a:pt x="92315" y="93645"/>
                </a:lnTo>
                <a:lnTo>
                  <a:pt x="92410" y="97636"/>
                </a:lnTo>
                <a:lnTo>
                  <a:pt x="84461" y="97446"/>
                </a:lnTo>
                <a:cubicBezTo>
                  <a:pt x="83986" y="93930"/>
                  <a:pt x="83353" y="89275"/>
                  <a:pt x="82783" y="84810"/>
                </a:cubicBezTo>
                <a:lnTo>
                  <a:pt x="82783" y="84810"/>
                </a:lnTo>
                <a:lnTo>
                  <a:pt x="83955" y="84936"/>
                </a:lnTo>
                <a:lnTo>
                  <a:pt x="84113" y="84936"/>
                </a:lnTo>
                <a:lnTo>
                  <a:pt x="88357" y="84746"/>
                </a:lnTo>
                <a:close/>
                <a:moveTo>
                  <a:pt x="103526" y="93455"/>
                </a:moveTo>
                <a:lnTo>
                  <a:pt x="103241" y="97382"/>
                </a:lnTo>
                <a:lnTo>
                  <a:pt x="92822" y="97667"/>
                </a:lnTo>
                <a:lnTo>
                  <a:pt x="92727" y="93645"/>
                </a:lnTo>
                <a:lnTo>
                  <a:pt x="103526" y="93455"/>
                </a:lnTo>
                <a:close/>
                <a:moveTo>
                  <a:pt x="142638" y="89180"/>
                </a:moveTo>
                <a:lnTo>
                  <a:pt x="145614" y="89560"/>
                </a:lnTo>
                <a:lnTo>
                  <a:pt x="144221" y="97731"/>
                </a:lnTo>
                <a:lnTo>
                  <a:pt x="141244" y="97351"/>
                </a:lnTo>
                <a:cubicBezTo>
                  <a:pt x="141719" y="94595"/>
                  <a:pt x="142194" y="91840"/>
                  <a:pt x="142638" y="89180"/>
                </a:cubicBezTo>
                <a:close/>
                <a:moveTo>
                  <a:pt x="237201" y="88008"/>
                </a:moveTo>
                <a:cubicBezTo>
                  <a:pt x="237011" y="91270"/>
                  <a:pt x="236980" y="94089"/>
                  <a:pt x="237043" y="96400"/>
                </a:cubicBezTo>
                <a:lnTo>
                  <a:pt x="233274" y="97731"/>
                </a:lnTo>
                <a:lnTo>
                  <a:pt x="231913" y="93455"/>
                </a:lnTo>
                <a:lnTo>
                  <a:pt x="230868" y="90193"/>
                </a:lnTo>
                <a:lnTo>
                  <a:pt x="237201" y="88008"/>
                </a:lnTo>
                <a:close/>
                <a:moveTo>
                  <a:pt x="146058" y="89655"/>
                </a:moveTo>
                <a:lnTo>
                  <a:pt x="148053" y="89908"/>
                </a:lnTo>
                <a:lnTo>
                  <a:pt x="146723" y="98142"/>
                </a:lnTo>
                <a:lnTo>
                  <a:pt x="144696" y="97857"/>
                </a:lnTo>
                <a:lnTo>
                  <a:pt x="146058" y="89655"/>
                </a:lnTo>
                <a:close/>
                <a:moveTo>
                  <a:pt x="181559" y="92220"/>
                </a:moveTo>
                <a:lnTo>
                  <a:pt x="181147" y="98301"/>
                </a:lnTo>
                <a:lnTo>
                  <a:pt x="174687" y="97509"/>
                </a:lnTo>
                <a:lnTo>
                  <a:pt x="175352" y="94247"/>
                </a:lnTo>
                <a:lnTo>
                  <a:pt x="181559" y="92220"/>
                </a:lnTo>
                <a:close/>
                <a:moveTo>
                  <a:pt x="148496" y="89972"/>
                </a:moveTo>
                <a:lnTo>
                  <a:pt x="150238" y="90225"/>
                </a:lnTo>
                <a:lnTo>
                  <a:pt x="148908" y="98396"/>
                </a:lnTo>
                <a:lnTo>
                  <a:pt x="147198" y="98174"/>
                </a:lnTo>
                <a:lnTo>
                  <a:pt x="148496" y="89972"/>
                </a:lnTo>
                <a:close/>
                <a:moveTo>
                  <a:pt x="273272" y="87755"/>
                </a:moveTo>
                <a:lnTo>
                  <a:pt x="276946" y="92822"/>
                </a:lnTo>
                <a:lnTo>
                  <a:pt x="266052" y="98396"/>
                </a:lnTo>
                <a:lnTo>
                  <a:pt x="263582" y="95039"/>
                </a:lnTo>
                <a:lnTo>
                  <a:pt x="262822" y="92822"/>
                </a:lnTo>
                <a:lnTo>
                  <a:pt x="273272" y="87755"/>
                </a:lnTo>
                <a:close/>
                <a:moveTo>
                  <a:pt x="134499" y="93455"/>
                </a:moveTo>
                <a:lnTo>
                  <a:pt x="140801" y="94532"/>
                </a:lnTo>
                <a:cubicBezTo>
                  <a:pt x="140547" y="95894"/>
                  <a:pt x="140326" y="97287"/>
                  <a:pt x="140072" y="98681"/>
                </a:cubicBezTo>
                <a:lnTo>
                  <a:pt x="133834" y="97699"/>
                </a:lnTo>
                <a:lnTo>
                  <a:pt x="134499" y="93455"/>
                </a:lnTo>
                <a:close/>
                <a:moveTo>
                  <a:pt x="104476" y="93519"/>
                </a:moveTo>
                <a:lnTo>
                  <a:pt x="117397" y="95577"/>
                </a:lnTo>
                <a:lnTo>
                  <a:pt x="116827" y="98744"/>
                </a:lnTo>
                <a:lnTo>
                  <a:pt x="108150" y="97256"/>
                </a:lnTo>
                <a:lnTo>
                  <a:pt x="108118" y="97256"/>
                </a:lnTo>
                <a:lnTo>
                  <a:pt x="104191" y="97351"/>
                </a:lnTo>
                <a:lnTo>
                  <a:pt x="104476" y="93519"/>
                </a:lnTo>
                <a:close/>
                <a:moveTo>
                  <a:pt x="150681" y="90288"/>
                </a:moveTo>
                <a:lnTo>
                  <a:pt x="153817" y="90700"/>
                </a:lnTo>
                <a:lnTo>
                  <a:pt x="152487" y="98934"/>
                </a:lnTo>
                <a:lnTo>
                  <a:pt x="149351" y="98491"/>
                </a:lnTo>
                <a:lnTo>
                  <a:pt x="150681" y="90288"/>
                </a:lnTo>
                <a:close/>
                <a:moveTo>
                  <a:pt x="261967" y="93234"/>
                </a:moveTo>
                <a:lnTo>
                  <a:pt x="262663" y="95229"/>
                </a:lnTo>
                <a:lnTo>
                  <a:pt x="254683" y="99029"/>
                </a:lnTo>
                <a:lnTo>
                  <a:pt x="253986" y="97097"/>
                </a:lnTo>
                <a:lnTo>
                  <a:pt x="261967" y="93234"/>
                </a:lnTo>
                <a:close/>
                <a:moveTo>
                  <a:pt x="154292" y="90763"/>
                </a:moveTo>
                <a:cubicBezTo>
                  <a:pt x="155654" y="90953"/>
                  <a:pt x="156952" y="91112"/>
                  <a:pt x="158187" y="91270"/>
                </a:cubicBezTo>
                <a:lnTo>
                  <a:pt x="156857" y="99536"/>
                </a:lnTo>
                <a:lnTo>
                  <a:pt x="152962" y="98966"/>
                </a:lnTo>
                <a:lnTo>
                  <a:pt x="154292" y="90763"/>
                </a:lnTo>
                <a:close/>
                <a:moveTo>
                  <a:pt x="158630" y="91365"/>
                </a:moveTo>
                <a:cubicBezTo>
                  <a:pt x="159770" y="91492"/>
                  <a:pt x="160816" y="91650"/>
                  <a:pt x="161829" y="91745"/>
                </a:cubicBezTo>
                <a:lnTo>
                  <a:pt x="160626" y="100074"/>
                </a:lnTo>
                <a:lnTo>
                  <a:pt x="157300" y="99599"/>
                </a:lnTo>
                <a:lnTo>
                  <a:pt x="158630" y="91365"/>
                </a:lnTo>
                <a:close/>
                <a:moveTo>
                  <a:pt x="277231" y="93202"/>
                </a:moveTo>
                <a:lnTo>
                  <a:pt x="279511" y="96432"/>
                </a:lnTo>
                <a:lnTo>
                  <a:pt x="274381" y="100074"/>
                </a:lnTo>
                <a:lnTo>
                  <a:pt x="271594" y="96084"/>
                </a:lnTo>
                <a:lnTo>
                  <a:pt x="277231" y="93202"/>
                </a:lnTo>
                <a:close/>
                <a:moveTo>
                  <a:pt x="251262" y="90637"/>
                </a:moveTo>
                <a:lnTo>
                  <a:pt x="252688" y="94754"/>
                </a:lnTo>
                <a:lnTo>
                  <a:pt x="239545" y="100359"/>
                </a:lnTo>
                <a:cubicBezTo>
                  <a:pt x="239450" y="99282"/>
                  <a:pt x="239387" y="97952"/>
                  <a:pt x="239355" y="96432"/>
                </a:cubicBezTo>
                <a:lnTo>
                  <a:pt x="251262" y="90637"/>
                </a:lnTo>
                <a:close/>
                <a:moveTo>
                  <a:pt x="162272" y="91840"/>
                </a:moveTo>
                <a:lnTo>
                  <a:pt x="164553" y="92093"/>
                </a:lnTo>
                <a:lnTo>
                  <a:pt x="163476" y="100486"/>
                </a:lnTo>
                <a:lnTo>
                  <a:pt x="161101" y="100137"/>
                </a:lnTo>
                <a:lnTo>
                  <a:pt x="162272" y="91840"/>
                </a:lnTo>
                <a:close/>
                <a:moveTo>
                  <a:pt x="117809" y="95640"/>
                </a:moveTo>
                <a:lnTo>
                  <a:pt x="128006" y="97256"/>
                </a:lnTo>
                <a:lnTo>
                  <a:pt x="127595" y="100549"/>
                </a:lnTo>
                <a:lnTo>
                  <a:pt x="117271" y="98807"/>
                </a:lnTo>
                <a:lnTo>
                  <a:pt x="117809" y="95640"/>
                </a:lnTo>
                <a:close/>
                <a:moveTo>
                  <a:pt x="231564" y="93835"/>
                </a:moveTo>
                <a:lnTo>
                  <a:pt x="232831" y="97889"/>
                </a:lnTo>
                <a:lnTo>
                  <a:pt x="225167" y="100612"/>
                </a:lnTo>
                <a:lnTo>
                  <a:pt x="224249" y="97857"/>
                </a:lnTo>
                <a:lnTo>
                  <a:pt x="223742" y="96337"/>
                </a:lnTo>
                <a:lnTo>
                  <a:pt x="231564" y="93835"/>
                </a:lnTo>
                <a:close/>
                <a:moveTo>
                  <a:pt x="200592" y="90225"/>
                </a:moveTo>
                <a:lnTo>
                  <a:pt x="201669" y="93487"/>
                </a:lnTo>
                <a:lnTo>
                  <a:pt x="199357" y="100676"/>
                </a:lnTo>
                <a:lnTo>
                  <a:pt x="198343" y="97351"/>
                </a:lnTo>
                <a:cubicBezTo>
                  <a:pt x="199103" y="94944"/>
                  <a:pt x="199864" y="92537"/>
                  <a:pt x="200592" y="90225"/>
                </a:cubicBezTo>
                <a:close/>
                <a:moveTo>
                  <a:pt x="222190" y="93170"/>
                </a:moveTo>
                <a:lnTo>
                  <a:pt x="223742" y="97794"/>
                </a:lnTo>
                <a:lnTo>
                  <a:pt x="215413" y="100739"/>
                </a:lnTo>
                <a:lnTo>
                  <a:pt x="213735" y="96084"/>
                </a:lnTo>
                <a:lnTo>
                  <a:pt x="222190" y="93170"/>
                </a:lnTo>
                <a:close/>
                <a:moveTo>
                  <a:pt x="164426" y="96685"/>
                </a:moveTo>
                <a:lnTo>
                  <a:pt x="169810" y="97351"/>
                </a:lnTo>
                <a:lnTo>
                  <a:pt x="169113" y="101246"/>
                </a:lnTo>
                <a:lnTo>
                  <a:pt x="163919" y="100549"/>
                </a:lnTo>
                <a:lnTo>
                  <a:pt x="164426" y="96685"/>
                </a:lnTo>
                <a:close/>
                <a:moveTo>
                  <a:pt x="128481" y="97319"/>
                </a:moveTo>
                <a:lnTo>
                  <a:pt x="133295" y="98079"/>
                </a:lnTo>
                <a:lnTo>
                  <a:pt x="132788" y="101436"/>
                </a:lnTo>
                <a:lnTo>
                  <a:pt x="128038" y="100612"/>
                </a:lnTo>
                <a:lnTo>
                  <a:pt x="128481" y="97319"/>
                </a:lnTo>
                <a:close/>
                <a:moveTo>
                  <a:pt x="170253" y="97414"/>
                </a:moveTo>
                <a:lnTo>
                  <a:pt x="174148" y="97889"/>
                </a:lnTo>
                <a:lnTo>
                  <a:pt x="173357" y="101848"/>
                </a:lnTo>
                <a:lnTo>
                  <a:pt x="169556" y="101309"/>
                </a:lnTo>
                <a:lnTo>
                  <a:pt x="170253" y="97414"/>
                </a:lnTo>
                <a:close/>
                <a:moveTo>
                  <a:pt x="62610" y="82624"/>
                </a:moveTo>
                <a:lnTo>
                  <a:pt x="81865" y="84683"/>
                </a:lnTo>
                <a:cubicBezTo>
                  <a:pt x="82623" y="90592"/>
                  <a:pt x="83476" y="97194"/>
                  <a:pt x="84109" y="102163"/>
                </a:cubicBezTo>
                <a:lnTo>
                  <a:pt x="84109" y="102163"/>
                </a:lnTo>
                <a:cubicBezTo>
                  <a:pt x="82732" y="102100"/>
                  <a:pt x="81638" y="102038"/>
                  <a:pt x="81073" y="102038"/>
                </a:cubicBezTo>
                <a:cubicBezTo>
                  <a:pt x="79141" y="100011"/>
                  <a:pt x="69989" y="90383"/>
                  <a:pt x="62610" y="82624"/>
                </a:cubicBezTo>
                <a:close/>
                <a:moveTo>
                  <a:pt x="108087" y="97731"/>
                </a:moveTo>
                <a:lnTo>
                  <a:pt x="116732" y="99187"/>
                </a:lnTo>
                <a:lnTo>
                  <a:pt x="116131" y="102544"/>
                </a:lnTo>
                <a:lnTo>
                  <a:pt x="112964" y="102069"/>
                </a:lnTo>
                <a:lnTo>
                  <a:pt x="112900" y="102069"/>
                </a:lnTo>
                <a:lnTo>
                  <a:pt x="110082" y="102354"/>
                </a:lnTo>
                <a:lnTo>
                  <a:pt x="104603" y="97826"/>
                </a:lnTo>
                <a:lnTo>
                  <a:pt x="108087" y="97731"/>
                </a:lnTo>
                <a:close/>
                <a:moveTo>
                  <a:pt x="133770" y="98142"/>
                </a:moveTo>
                <a:lnTo>
                  <a:pt x="140009" y="99124"/>
                </a:lnTo>
                <a:cubicBezTo>
                  <a:pt x="139787" y="100264"/>
                  <a:pt x="139597" y="101404"/>
                  <a:pt x="139407" y="102544"/>
                </a:cubicBezTo>
                <a:lnTo>
                  <a:pt x="133232" y="101499"/>
                </a:lnTo>
                <a:lnTo>
                  <a:pt x="133770" y="98142"/>
                </a:lnTo>
                <a:close/>
                <a:moveTo>
                  <a:pt x="262885" y="95640"/>
                </a:moveTo>
                <a:lnTo>
                  <a:pt x="265197" y="98776"/>
                </a:lnTo>
                <a:lnTo>
                  <a:pt x="255949" y="102734"/>
                </a:lnTo>
                <a:lnTo>
                  <a:pt x="254809" y="99472"/>
                </a:lnTo>
                <a:lnTo>
                  <a:pt x="262885" y="95640"/>
                </a:lnTo>
                <a:close/>
                <a:moveTo>
                  <a:pt x="174623" y="97952"/>
                </a:moveTo>
                <a:lnTo>
                  <a:pt x="181147" y="98744"/>
                </a:lnTo>
                <a:lnTo>
                  <a:pt x="180862" y="102893"/>
                </a:lnTo>
                <a:lnTo>
                  <a:pt x="173800" y="101911"/>
                </a:lnTo>
                <a:lnTo>
                  <a:pt x="174623" y="97952"/>
                </a:lnTo>
                <a:close/>
                <a:moveTo>
                  <a:pt x="271182" y="96274"/>
                </a:moveTo>
                <a:lnTo>
                  <a:pt x="274001" y="100359"/>
                </a:lnTo>
                <a:lnTo>
                  <a:pt x="269694" y="103399"/>
                </a:lnTo>
                <a:lnTo>
                  <a:pt x="266305" y="98776"/>
                </a:lnTo>
                <a:lnTo>
                  <a:pt x="271182" y="96274"/>
                </a:lnTo>
                <a:close/>
                <a:moveTo>
                  <a:pt x="252846" y="95197"/>
                </a:moveTo>
                <a:lnTo>
                  <a:pt x="253416" y="96844"/>
                </a:lnTo>
                <a:lnTo>
                  <a:pt x="239862" y="103431"/>
                </a:lnTo>
                <a:cubicBezTo>
                  <a:pt x="239798" y="102861"/>
                  <a:pt x="239672" y="102006"/>
                  <a:pt x="239577" y="100834"/>
                </a:cubicBezTo>
                <a:lnTo>
                  <a:pt x="252846" y="95197"/>
                </a:lnTo>
                <a:close/>
                <a:moveTo>
                  <a:pt x="196570" y="93139"/>
                </a:moveTo>
                <a:lnTo>
                  <a:pt x="197837" y="97351"/>
                </a:lnTo>
                <a:cubicBezTo>
                  <a:pt x="197172" y="99441"/>
                  <a:pt x="196507" y="101531"/>
                  <a:pt x="195842" y="103589"/>
                </a:cubicBezTo>
                <a:lnTo>
                  <a:pt x="195683" y="103083"/>
                </a:lnTo>
                <a:lnTo>
                  <a:pt x="192675" y="94310"/>
                </a:lnTo>
                <a:lnTo>
                  <a:pt x="196570" y="93139"/>
                </a:lnTo>
                <a:close/>
                <a:moveTo>
                  <a:pt x="181812" y="95482"/>
                </a:moveTo>
                <a:lnTo>
                  <a:pt x="186563" y="95672"/>
                </a:lnTo>
                <a:lnTo>
                  <a:pt x="186024" y="103621"/>
                </a:lnTo>
                <a:lnTo>
                  <a:pt x="181337" y="102956"/>
                </a:lnTo>
                <a:lnTo>
                  <a:pt x="181812" y="95482"/>
                </a:lnTo>
                <a:close/>
                <a:moveTo>
                  <a:pt x="223869" y="98237"/>
                </a:moveTo>
                <a:lnTo>
                  <a:pt x="224724" y="100771"/>
                </a:lnTo>
                <a:lnTo>
                  <a:pt x="216458" y="103684"/>
                </a:lnTo>
                <a:lnTo>
                  <a:pt x="215571" y="101182"/>
                </a:lnTo>
                <a:lnTo>
                  <a:pt x="223869" y="98237"/>
                </a:lnTo>
                <a:close/>
                <a:moveTo>
                  <a:pt x="103210" y="97857"/>
                </a:moveTo>
                <a:lnTo>
                  <a:pt x="103115" y="103748"/>
                </a:lnTo>
                <a:cubicBezTo>
                  <a:pt x="98998" y="103019"/>
                  <a:pt x="90352" y="102481"/>
                  <a:pt x="85031" y="102228"/>
                </a:cubicBezTo>
                <a:lnTo>
                  <a:pt x="84493" y="97921"/>
                </a:lnTo>
                <a:lnTo>
                  <a:pt x="92600" y="98111"/>
                </a:lnTo>
                <a:lnTo>
                  <a:pt x="103210" y="97857"/>
                </a:lnTo>
                <a:close/>
                <a:moveTo>
                  <a:pt x="117207" y="99251"/>
                </a:moveTo>
                <a:lnTo>
                  <a:pt x="127531" y="100992"/>
                </a:lnTo>
                <a:lnTo>
                  <a:pt x="127120" y="104191"/>
                </a:lnTo>
                <a:lnTo>
                  <a:pt x="116606" y="102608"/>
                </a:lnTo>
                <a:lnTo>
                  <a:pt x="117207" y="99251"/>
                </a:lnTo>
                <a:close/>
                <a:moveTo>
                  <a:pt x="187038" y="95672"/>
                </a:moveTo>
                <a:lnTo>
                  <a:pt x="187703" y="95704"/>
                </a:lnTo>
                <a:lnTo>
                  <a:pt x="190489" y="104254"/>
                </a:lnTo>
                <a:lnTo>
                  <a:pt x="186499" y="103684"/>
                </a:lnTo>
                <a:lnTo>
                  <a:pt x="187038" y="95672"/>
                </a:lnTo>
                <a:close/>
                <a:moveTo>
                  <a:pt x="192231" y="94437"/>
                </a:moveTo>
                <a:lnTo>
                  <a:pt x="195145" y="102988"/>
                </a:lnTo>
                <a:lnTo>
                  <a:pt x="190996" y="104254"/>
                </a:lnTo>
                <a:lnTo>
                  <a:pt x="188178" y="95640"/>
                </a:lnTo>
                <a:lnTo>
                  <a:pt x="192231" y="94437"/>
                </a:lnTo>
                <a:close/>
                <a:moveTo>
                  <a:pt x="279796" y="96780"/>
                </a:moveTo>
                <a:lnTo>
                  <a:pt x="282583" y="100676"/>
                </a:lnTo>
                <a:cubicBezTo>
                  <a:pt x="280968" y="101911"/>
                  <a:pt x="279226" y="103178"/>
                  <a:pt x="277421" y="104508"/>
                </a:cubicBezTo>
                <a:lnTo>
                  <a:pt x="274603" y="100454"/>
                </a:lnTo>
                <a:lnTo>
                  <a:pt x="279796" y="96780"/>
                </a:lnTo>
                <a:close/>
                <a:moveTo>
                  <a:pt x="127975" y="101087"/>
                </a:moveTo>
                <a:lnTo>
                  <a:pt x="132725" y="101879"/>
                </a:lnTo>
                <a:lnTo>
                  <a:pt x="132250" y="104951"/>
                </a:lnTo>
                <a:lnTo>
                  <a:pt x="127595" y="104254"/>
                </a:lnTo>
                <a:lnTo>
                  <a:pt x="127975" y="101087"/>
                </a:lnTo>
                <a:close/>
                <a:moveTo>
                  <a:pt x="213291" y="96274"/>
                </a:moveTo>
                <a:lnTo>
                  <a:pt x="216046" y="103843"/>
                </a:lnTo>
                <a:lnTo>
                  <a:pt x="210884" y="105648"/>
                </a:lnTo>
                <a:cubicBezTo>
                  <a:pt x="209907" y="102872"/>
                  <a:pt x="209023" y="100317"/>
                  <a:pt x="208234" y="98012"/>
                </a:cubicBezTo>
                <a:lnTo>
                  <a:pt x="208234" y="98012"/>
                </a:lnTo>
                <a:lnTo>
                  <a:pt x="213291" y="96274"/>
                </a:lnTo>
                <a:close/>
                <a:moveTo>
                  <a:pt x="237075" y="97351"/>
                </a:moveTo>
                <a:cubicBezTo>
                  <a:pt x="237138" y="98934"/>
                  <a:pt x="237233" y="100232"/>
                  <a:pt x="237328" y="101309"/>
                </a:cubicBezTo>
                <a:lnTo>
                  <a:pt x="226909" y="105743"/>
                </a:lnTo>
                <a:lnTo>
                  <a:pt x="226624" y="104888"/>
                </a:lnTo>
                <a:lnTo>
                  <a:pt x="225484" y="101467"/>
                </a:lnTo>
                <a:lnTo>
                  <a:pt x="237075" y="97351"/>
                </a:lnTo>
                <a:close/>
                <a:moveTo>
                  <a:pt x="253574" y="97287"/>
                </a:moveTo>
                <a:lnTo>
                  <a:pt x="254239" y="99219"/>
                </a:lnTo>
                <a:lnTo>
                  <a:pt x="240527" y="105743"/>
                </a:lnTo>
                <a:lnTo>
                  <a:pt x="239988" y="104128"/>
                </a:lnTo>
                <a:cubicBezTo>
                  <a:pt x="239988" y="104096"/>
                  <a:pt x="239988" y="104001"/>
                  <a:pt x="239925" y="103906"/>
                </a:cubicBezTo>
                <a:lnTo>
                  <a:pt x="253574" y="97287"/>
                </a:lnTo>
                <a:close/>
                <a:moveTo>
                  <a:pt x="133168" y="101943"/>
                </a:moveTo>
                <a:lnTo>
                  <a:pt x="139344" y="102988"/>
                </a:lnTo>
                <a:cubicBezTo>
                  <a:pt x="139154" y="104001"/>
                  <a:pt x="138996" y="104951"/>
                  <a:pt x="138806" y="105933"/>
                </a:cubicBezTo>
                <a:lnTo>
                  <a:pt x="132693" y="105014"/>
                </a:lnTo>
                <a:lnTo>
                  <a:pt x="133168" y="101943"/>
                </a:lnTo>
                <a:close/>
                <a:moveTo>
                  <a:pt x="173737" y="102354"/>
                </a:moveTo>
                <a:lnTo>
                  <a:pt x="180862" y="103368"/>
                </a:lnTo>
                <a:lnTo>
                  <a:pt x="180672" y="106123"/>
                </a:lnTo>
                <a:lnTo>
                  <a:pt x="173135" y="105236"/>
                </a:lnTo>
                <a:lnTo>
                  <a:pt x="173737" y="102354"/>
                </a:lnTo>
                <a:close/>
                <a:moveTo>
                  <a:pt x="141149" y="97794"/>
                </a:moveTo>
                <a:lnTo>
                  <a:pt x="144158" y="98206"/>
                </a:lnTo>
                <a:lnTo>
                  <a:pt x="142764" y="106503"/>
                </a:lnTo>
                <a:lnTo>
                  <a:pt x="139724" y="106059"/>
                </a:lnTo>
                <a:cubicBezTo>
                  <a:pt x="140199" y="103431"/>
                  <a:pt x="140674" y="100612"/>
                  <a:pt x="141149" y="97794"/>
                </a:cubicBezTo>
                <a:close/>
                <a:moveTo>
                  <a:pt x="181305" y="103399"/>
                </a:moveTo>
                <a:lnTo>
                  <a:pt x="185992" y="104064"/>
                </a:lnTo>
                <a:lnTo>
                  <a:pt x="185834" y="106693"/>
                </a:lnTo>
                <a:lnTo>
                  <a:pt x="181115" y="106186"/>
                </a:lnTo>
                <a:lnTo>
                  <a:pt x="181305" y="103399"/>
                </a:lnTo>
                <a:close/>
                <a:moveTo>
                  <a:pt x="112932" y="102513"/>
                </a:moveTo>
                <a:lnTo>
                  <a:pt x="116067" y="102988"/>
                </a:lnTo>
                <a:lnTo>
                  <a:pt x="115434" y="106756"/>
                </a:lnTo>
                <a:lnTo>
                  <a:pt x="110588" y="102766"/>
                </a:lnTo>
                <a:lnTo>
                  <a:pt x="112932" y="102513"/>
                </a:lnTo>
                <a:close/>
                <a:moveTo>
                  <a:pt x="144601" y="98269"/>
                </a:moveTo>
                <a:lnTo>
                  <a:pt x="146660" y="98554"/>
                </a:lnTo>
                <a:lnTo>
                  <a:pt x="145298" y="106915"/>
                </a:lnTo>
                <a:lnTo>
                  <a:pt x="143208" y="106598"/>
                </a:lnTo>
                <a:lnTo>
                  <a:pt x="144601" y="98269"/>
                </a:lnTo>
                <a:close/>
                <a:moveTo>
                  <a:pt x="204107" y="88895"/>
                </a:moveTo>
                <a:cubicBezTo>
                  <a:pt x="204994" y="91523"/>
                  <a:pt x="207211" y="97826"/>
                  <a:pt x="209998" y="105933"/>
                </a:cubicBezTo>
                <a:lnTo>
                  <a:pt x="206641" y="107136"/>
                </a:lnTo>
                <a:lnTo>
                  <a:pt x="202397" y="94215"/>
                </a:lnTo>
                <a:lnTo>
                  <a:pt x="204107" y="88895"/>
                </a:lnTo>
                <a:close/>
                <a:moveTo>
                  <a:pt x="147103" y="98617"/>
                </a:moveTo>
                <a:lnTo>
                  <a:pt x="148845" y="98871"/>
                </a:lnTo>
                <a:lnTo>
                  <a:pt x="147483" y="107263"/>
                </a:lnTo>
                <a:lnTo>
                  <a:pt x="145741" y="107010"/>
                </a:lnTo>
                <a:lnTo>
                  <a:pt x="147103" y="98617"/>
                </a:lnTo>
                <a:close/>
                <a:moveTo>
                  <a:pt x="186468" y="104159"/>
                </a:moveTo>
                <a:lnTo>
                  <a:pt x="190648" y="104729"/>
                </a:lnTo>
                <a:lnTo>
                  <a:pt x="191535" y="107390"/>
                </a:lnTo>
                <a:lnTo>
                  <a:pt x="191535" y="107390"/>
                </a:lnTo>
                <a:lnTo>
                  <a:pt x="186278" y="106756"/>
                </a:lnTo>
                <a:lnTo>
                  <a:pt x="186468" y="104159"/>
                </a:lnTo>
                <a:close/>
                <a:moveTo>
                  <a:pt x="198090" y="98079"/>
                </a:moveTo>
                <a:lnTo>
                  <a:pt x="199135" y="101436"/>
                </a:lnTo>
                <a:lnTo>
                  <a:pt x="197203" y="107516"/>
                </a:lnTo>
                <a:lnTo>
                  <a:pt x="196095" y="104286"/>
                </a:lnTo>
                <a:cubicBezTo>
                  <a:pt x="196728" y="102259"/>
                  <a:pt x="197425" y="100169"/>
                  <a:pt x="198090" y="98079"/>
                </a:cubicBezTo>
                <a:close/>
                <a:moveTo>
                  <a:pt x="274254" y="100707"/>
                </a:moveTo>
                <a:lnTo>
                  <a:pt x="277041" y="104761"/>
                </a:lnTo>
                <a:cubicBezTo>
                  <a:pt x="275679" y="105743"/>
                  <a:pt x="274286" y="106756"/>
                  <a:pt x="272892" y="107738"/>
                </a:cubicBezTo>
                <a:lnTo>
                  <a:pt x="269979" y="103748"/>
                </a:lnTo>
                <a:lnTo>
                  <a:pt x="274254" y="100707"/>
                </a:lnTo>
                <a:close/>
                <a:moveTo>
                  <a:pt x="149288" y="98934"/>
                </a:moveTo>
                <a:lnTo>
                  <a:pt x="152392" y="99346"/>
                </a:lnTo>
                <a:lnTo>
                  <a:pt x="151062" y="107801"/>
                </a:lnTo>
                <a:lnTo>
                  <a:pt x="147958" y="107326"/>
                </a:lnTo>
                <a:lnTo>
                  <a:pt x="149288" y="98934"/>
                </a:lnTo>
                <a:close/>
                <a:moveTo>
                  <a:pt x="152835" y="99409"/>
                </a:moveTo>
                <a:lnTo>
                  <a:pt x="156762" y="99979"/>
                </a:lnTo>
                <a:lnTo>
                  <a:pt x="155432" y="108435"/>
                </a:lnTo>
                <a:lnTo>
                  <a:pt x="151473" y="107833"/>
                </a:lnTo>
                <a:lnTo>
                  <a:pt x="152835" y="99409"/>
                </a:lnTo>
                <a:close/>
                <a:moveTo>
                  <a:pt x="237360" y="101784"/>
                </a:moveTo>
                <a:cubicBezTo>
                  <a:pt x="237518" y="103114"/>
                  <a:pt x="237645" y="104001"/>
                  <a:pt x="237708" y="104381"/>
                </a:cubicBezTo>
                <a:lnTo>
                  <a:pt x="227827" y="108466"/>
                </a:lnTo>
                <a:lnTo>
                  <a:pt x="227036" y="106154"/>
                </a:lnTo>
                <a:lnTo>
                  <a:pt x="237360" y="101784"/>
                </a:lnTo>
                <a:close/>
                <a:moveTo>
                  <a:pt x="254398" y="99662"/>
                </a:moveTo>
                <a:lnTo>
                  <a:pt x="255538" y="102893"/>
                </a:lnTo>
                <a:lnTo>
                  <a:pt x="241603" y="108815"/>
                </a:lnTo>
                <a:lnTo>
                  <a:pt x="240685" y="106186"/>
                </a:lnTo>
                <a:lnTo>
                  <a:pt x="254398" y="99662"/>
                </a:lnTo>
                <a:close/>
                <a:moveTo>
                  <a:pt x="157237" y="100042"/>
                </a:moveTo>
                <a:lnTo>
                  <a:pt x="160594" y="100517"/>
                </a:lnTo>
                <a:lnTo>
                  <a:pt x="159359" y="109036"/>
                </a:lnTo>
                <a:lnTo>
                  <a:pt x="155907" y="108530"/>
                </a:lnTo>
                <a:lnTo>
                  <a:pt x="157237" y="100042"/>
                </a:lnTo>
                <a:close/>
                <a:moveTo>
                  <a:pt x="127500" y="104729"/>
                </a:moveTo>
                <a:lnTo>
                  <a:pt x="133295" y="105584"/>
                </a:lnTo>
                <a:lnTo>
                  <a:pt x="132693" y="109068"/>
                </a:lnTo>
                <a:lnTo>
                  <a:pt x="127088" y="107991"/>
                </a:lnTo>
                <a:lnTo>
                  <a:pt x="127500" y="104729"/>
                </a:lnTo>
                <a:close/>
                <a:moveTo>
                  <a:pt x="161037" y="100581"/>
                </a:moveTo>
                <a:lnTo>
                  <a:pt x="163444" y="100897"/>
                </a:lnTo>
                <a:lnTo>
                  <a:pt x="162304" y="109480"/>
                </a:lnTo>
                <a:lnTo>
                  <a:pt x="159802" y="109100"/>
                </a:lnTo>
                <a:lnTo>
                  <a:pt x="161037" y="100581"/>
                </a:lnTo>
                <a:close/>
                <a:moveTo>
                  <a:pt x="225009" y="101594"/>
                </a:moveTo>
                <a:lnTo>
                  <a:pt x="226086" y="104793"/>
                </a:lnTo>
                <a:lnTo>
                  <a:pt x="212278" y="109543"/>
                </a:lnTo>
                <a:cubicBezTo>
                  <a:pt x="212246" y="109543"/>
                  <a:pt x="212246" y="109543"/>
                  <a:pt x="212214" y="109575"/>
                </a:cubicBezTo>
                <a:lnTo>
                  <a:pt x="212214" y="109543"/>
                </a:lnTo>
                <a:cubicBezTo>
                  <a:pt x="211866" y="108530"/>
                  <a:pt x="211518" y="107485"/>
                  <a:pt x="211169" y="106503"/>
                </a:cubicBezTo>
                <a:lnTo>
                  <a:pt x="225009" y="101594"/>
                </a:lnTo>
                <a:close/>
                <a:moveTo>
                  <a:pt x="255664" y="103336"/>
                </a:moveTo>
                <a:lnTo>
                  <a:pt x="257058" y="107326"/>
                </a:lnTo>
                <a:lnTo>
                  <a:pt x="251136" y="109796"/>
                </a:lnTo>
                <a:lnTo>
                  <a:pt x="249806" y="105964"/>
                </a:lnTo>
                <a:cubicBezTo>
                  <a:pt x="249774" y="105933"/>
                  <a:pt x="249742" y="105901"/>
                  <a:pt x="249711" y="105869"/>
                </a:cubicBezTo>
                <a:lnTo>
                  <a:pt x="255664" y="103336"/>
                </a:lnTo>
                <a:close/>
                <a:moveTo>
                  <a:pt x="133770" y="105648"/>
                </a:moveTo>
                <a:lnTo>
                  <a:pt x="138742" y="106408"/>
                </a:lnTo>
                <a:cubicBezTo>
                  <a:pt x="138521" y="107675"/>
                  <a:pt x="138331" y="108910"/>
                  <a:pt x="138109" y="110113"/>
                </a:cubicBezTo>
                <a:lnTo>
                  <a:pt x="133137" y="109131"/>
                </a:lnTo>
                <a:lnTo>
                  <a:pt x="133770" y="105648"/>
                </a:lnTo>
                <a:close/>
                <a:moveTo>
                  <a:pt x="202144" y="94975"/>
                </a:moveTo>
                <a:lnTo>
                  <a:pt x="206197" y="107295"/>
                </a:lnTo>
                <a:lnTo>
                  <a:pt x="198090" y="110145"/>
                </a:lnTo>
                <a:lnTo>
                  <a:pt x="197678" y="108973"/>
                </a:lnTo>
                <a:lnTo>
                  <a:pt x="202144" y="94975"/>
                </a:lnTo>
                <a:close/>
                <a:moveTo>
                  <a:pt x="163856" y="100992"/>
                </a:moveTo>
                <a:lnTo>
                  <a:pt x="169018" y="101721"/>
                </a:lnTo>
                <a:lnTo>
                  <a:pt x="167466" y="110176"/>
                </a:lnTo>
                <a:lnTo>
                  <a:pt x="162747" y="109575"/>
                </a:lnTo>
                <a:lnTo>
                  <a:pt x="163856" y="100992"/>
                </a:lnTo>
                <a:close/>
                <a:moveTo>
                  <a:pt x="197457" y="109701"/>
                </a:moveTo>
                <a:lnTo>
                  <a:pt x="197647" y="110303"/>
                </a:lnTo>
                <a:lnTo>
                  <a:pt x="197203" y="110461"/>
                </a:lnTo>
                <a:lnTo>
                  <a:pt x="197457" y="109701"/>
                </a:lnTo>
                <a:close/>
                <a:moveTo>
                  <a:pt x="237803" y="104856"/>
                </a:moveTo>
                <a:lnTo>
                  <a:pt x="238436" y="106693"/>
                </a:lnTo>
                <a:lnTo>
                  <a:pt x="228524" y="110651"/>
                </a:lnTo>
                <a:lnTo>
                  <a:pt x="227954" y="108910"/>
                </a:lnTo>
                <a:lnTo>
                  <a:pt x="237803" y="104856"/>
                </a:lnTo>
                <a:close/>
                <a:moveTo>
                  <a:pt x="169461" y="101753"/>
                </a:moveTo>
                <a:lnTo>
                  <a:pt x="173262" y="102291"/>
                </a:lnTo>
                <a:lnTo>
                  <a:pt x="171551" y="110715"/>
                </a:lnTo>
                <a:lnTo>
                  <a:pt x="167941" y="110240"/>
                </a:lnTo>
                <a:lnTo>
                  <a:pt x="169461" y="101753"/>
                </a:lnTo>
                <a:close/>
                <a:moveTo>
                  <a:pt x="116511" y="103051"/>
                </a:moveTo>
                <a:lnTo>
                  <a:pt x="127056" y="104634"/>
                </a:lnTo>
                <a:lnTo>
                  <a:pt x="126201" y="111348"/>
                </a:lnTo>
                <a:lnTo>
                  <a:pt x="117714" y="108656"/>
                </a:lnTo>
                <a:lnTo>
                  <a:pt x="115814" y="107073"/>
                </a:lnTo>
                <a:lnTo>
                  <a:pt x="116511" y="103051"/>
                </a:lnTo>
                <a:close/>
                <a:moveTo>
                  <a:pt x="60551" y="83828"/>
                </a:moveTo>
                <a:cubicBezTo>
                  <a:pt x="68785" y="92505"/>
                  <a:pt x="79521" y="103779"/>
                  <a:pt x="79711" y="103969"/>
                </a:cubicBezTo>
                <a:cubicBezTo>
                  <a:pt x="79901" y="104191"/>
                  <a:pt x="80186" y="104318"/>
                  <a:pt x="80503" y="104318"/>
                </a:cubicBezTo>
                <a:cubicBezTo>
                  <a:pt x="80534" y="104318"/>
                  <a:pt x="81991" y="104381"/>
                  <a:pt x="84145" y="104476"/>
                </a:cubicBezTo>
                <a:lnTo>
                  <a:pt x="83385" y="111380"/>
                </a:lnTo>
                <a:cubicBezTo>
                  <a:pt x="77051" y="109701"/>
                  <a:pt x="70559" y="108561"/>
                  <a:pt x="64035" y="107991"/>
                </a:cubicBezTo>
                <a:lnTo>
                  <a:pt x="59443" y="98332"/>
                </a:lnTo>
                <a:lnTo>
                  <a:pt x="60551" y="83828"/>
                </a:lnTo>
                <a:close/>
                <a:moveTo>
                  <a:pt x="195303" y="103399"/>
                </a:moveTo>
                <a:lnTo>
                  <a:pt x="195588" y="104286"/>
                </a:lnTo>
                <a:cubicBezTo>
                  <a:pt x="194796" y="106788"/>
                  <a:pt x="194005" y="109163"/>
                  <a:pt x="193308" y="111380"/>
                </a:cubicBezTo>
                <a:lnTo>
                  <a:pt x="191123" y="104698"/>
                </a:lnTo>
                <a:lnTo>
                  <a:pt x="195303" y="103399"/>
                </a:lnTo>
                <a:close/>
                <a:moveTo>
                  <a:pt x="195842" y="105014"/>
                </a:moveTo>
                <a:lnTo>
                  <a:pt x="196950" y="108276"/>
                </a:lnTo>
                <a:lnTo>
                  <a:pt x="196127" y="110841"/>
                </a:lnTo>
                <a:lnTo>
                  <a:pt x="193688" y="111697"/>
                </a:lnTo>
                <a:cubicBezTo>
                  <a:pt x="194353" y="109638"/>
                  <a:pt x="195082" y="107358"/>
                  <a:pt x="195842" y="105014"/>
                </a:cubicBezTo>
                <a:close/>
                <a:moveTo>
                  <a:pt x="173040" y="105711"/>
                </a:moveTo>
                <a:lnTo>
                  <a:pt x="180640" y="106566"/>
                </a:lnTo>
                <a:lnTo>
                  <a:pt x="180324" y="111855"/>
                </a:lnTo>
                <a:lnTo>
                  <a:pt x="172026" y="110778"/>
                </a:lnTo>
                <a:lnTo>
                  <a:pt x="173040" y="105711"/>
                </a:lnTo>
                <a:close/>
                <a:moveTo>
                  <a:pt x="181115" y="106630"/>
                </a:moveTo>
                <a:lnTo>
                  <a:pt x="185802" y="107168"/>
                </a:lnTo>
                <a:lnTo>
                  <a:pt x="185422" y="112520"/>
                </a:lnTo>
                <a:lnTo>
                  <a:pt x="180767" y="111918"/>
                </a:lnTo>
                <a:lnTo>
                  <a:pt x="181115" y="106630"/>
                </a:lnTo>
                <a:close/>
                <a:moveTo>
                  <a:pt x="186246" y="107231"/>
                </a:moveTo>
                <a:lnTo>
                  <a:pt x="191693" y="107865"/>
                </a:lnTo>
                <a:lnTo>
                  <a:pt x="193023" y="111950"/>
                </a:lnTo>
                <a:lnTo>
                  <a:pt x="189761" y="113090"/>
                </a:lnTo>
                <a:lnTo>
                  <a:pt x="185897" y="112583"/>
                </a:lnTo>
                <a:lnTo>
                  <a:pt x="186246" y="107231"/>
                </a:lnTo>
                <a:close/>
                <a:moveTo>
                  <a:pt x="249331" y="106028"/>
                </a:moveTo>
                <a:cubicBezTo>
                  <a:pt x="249331" y="106059"/>
                  <a:pt x="249331" y="106091"/>
                  <a:pt x="249331" y="106123"/>
                </a:cubicBezTo>
                <a:lnTo>
                  <a:pt x="250692" y="109955"/>
                </a:lnTo>
                <a:lnTo>
                  <a:pt x="243060" y="113122"/>
                </a:lnTo>
                <a:lnTo>
                  <a:pt x="241730" y="109258"/>
                </a:lnTo>
                <a:lnTo>
                  <a:pt x="249331" y="106028"/>
                </a:lnTo>
                <a:close/>
                <a:moveTo>
                  <a:pt x="277548" y="105489"/>
                </a:moveTo>
                <a:lnTo>
                  <a:pt x="280810" y="110176"/>
                </a:lnTo>
                <a:lnTo>
                  <a:pt x="276756" y="113533"/>
                </a:lnTo>
                <a:lnTo>
                  <a:pt x="273399" y="108498"/>
                </a:lnTo>
                <a:cubicBezTo>
                  <a:pt x="274793" y="107485"/>
                  <a:pt x="276154" y="106503"/>
                  <a:pt x="277548" y="105489"/>
                </a:cubicBezTo>
                <a:close/>
                <a:moveTo>
                  <a:pt x="162716" y="110018"/>
                </a:moveTo>
                <a:lnTo>
                  <a:pt x="171456" y="111158"/>
                </a:lnTo>
                <a:lnTo>
                  <a:pt x="170918" y="113882"/>
                </a:lnTo>
                <a:lnTo>
                  <a:pt x="162399" y="112425"/>
                </a:lnTo>
                <a:lnTo>
                  <a:pt x="162716" y="110018"/>
                </a:lnTo>
                <a:close/>
                <a:moveTo>
                  <a:pt x="127025" y="108435"/>
                </a:moveTo>
                <a:lnTo>
                  <a:pt x="132630" y="109511"/>
                </a:lnTo>
                <a:lnTo>
                  <a:pt x="131838" y="113913"/>
                </a:lnTo>
                <a:cubicBezTo>
                  <a:pt x="129780" y="112963"/>
                  <a:pt x="127848" y="112077"/>
                  <a:pt x="126645" y="111475"/>
                </a:cubicBezTo>
                <a:lnTo>
                  <a:pt x="127025" y="108435"/>
                </a:lnTo>
                <a:close/>
                <a:moveTo>
                  <a:pt x="238563" y="107105"/>
                </a:moveTo>
                <a:lnTo>
                  <a:pt x="239482" y="109733"/>
                </a:lnTo>
                <a:lnTo>
                  <a:pt x="229632" y="113913"/>
                </a:lnTo>
                <a:lnTo>
                  <a:pt x="228682" y="111063"/>
                </a:lnTo>
                <a:lnTo>
                  <a:pt x="238563" y="107105"/>
                </a:lnTo>
                <a:close/>
                <a:moveTo>
                  <a:pt x="226244" y="105236"/>
                </a:moveTo>
                <a:lnTo>
                  <a:pt x="227384" y="108625"/>
                </a:lnTo>
                <a:lnTo>
                  <a:pt x="213830" y="114198"/>
                </a:lnTo>
                <a:cubicBezTo>
                  <a:pt x="213323" y="112773"/>
                  <a:pt x="212848" y="111348"/>
                  <a:pt x="212373" y="109986"/>
                </a:cubicBezTo>
                <a:lnTo>
                  <a:pt x="212404" y="109986"/>
                </a:lnTo>
                <a:lnTo>
                  <a:pt x="226244" y="105236"/>
                </a:lnTo>
                <a:close/>
                <a:moveTo>
                  <a:pt x="171900" y="111190"/>
                </a:moveTo>
                <a:lnTo>
                  <a:pt x="180260" y="112298"/>
                </a:lnTo>
                <a:lnTo>
                  <a:pt x="180070" y="115402"/>
                </a:lnTo>
                <a:lnTo>
                  <a:pt x="171361" y="113945"/>
                </a:lnTo>
                <a:lnTo>
                  <a:pt x="171900" y="111190"/>
                </a:lnTo>
                <a:close/>
                <a:moveTo>
                  <a:pt x="210283" y="106820"/>
                </a:moveTo>
                <a:lnTo>
                  <a:pt x="211834" y="111222"/>
                </a:lnTo>
                <a:lnTo>
                  <a:pt x="199832" y="115402"/>
                </a:lnTo>
                <a:lnTo>
                  <a:pt x="198375" y="111031"/>
                </a:lnTo>
                <a:lnTo>
                  <a:pt x="210283" y="106820"/>
                </a:lnTo>
                <a:close/>
                <a:moveTo>
                  <a:pt x="133073" y="109575"/>
                </a:moveTo>
                <a:lnTo>
                  <a:pt x="138046" y="110525"/>
                </a:lnTo>
                <a:cubicBezTo>
                  <a:pt x="137697" y="112552"/>
                  <a:pt x="137380" y="114452"/>
                  <a:pt x="137095" y="116162"/>
                </a:cubicBezTo>
                <a:cubicBezTo>
                  <a:pt x="135544" y="115560"/>
                  <a:pt x="133897" y="114832"/>
                  <a:pt x="132282" y="114103"/>
                </a:cubicBezTo>
                <a:lnTo>
                  <a:pt x="132282" y="114072"/>
                </a:lnTo>
                <a:lnTo>
                  <a:pt x="133073" y="109575"/>
                </a:lnTo>
                <a:close/>
                <a:moveTo>
                  <a:pt x="227511" y="109068"/>
                </a:moveTo>
                <a:lnTo>
                  <a:pt x="228112" y="110778"/>
                </a:lnTo>
                <a:lnTo>
                  <a:pt x="214526" y="116194"/>
                </a:lnTo>
                <a:cubicBezTo>
                  <a:pt x="214336" y="115687"/>
                  <a:pt x="214146" y="115148"/>
                  <a:pt x="213988" y="114642"/>
                </a:cubicBezTo>
                <a:lnTo>
                  <a:pt x="227511" y="109068"/>
                </a:lnTo>
                <a:close/>
                <a:moveTo>
                  <a:pt x="265450" y="99156"/>
                </a:moveTo>
                <a:lnTo>
                  <a:pt x="272132" y="108276"/>
                </a:lnTo>
                <a:cubicBezTo>
                  <a:pt x="267730" y="111380"/>
                  <a:pt x="263518" y="114293"/>
                  <a:pt x="260636" y="116194"/>
                </a:cubicBezTo>
                <a:lnTo>
                  <a:pt x="257628" y="107580"/>
                </a:lnTo>
                <a:lnTo>
                  <a:pt x="257691" y="107580"/>
                </a:lnTo>
                <a:cubicBezTo>
                  <a:pt x="257786" y="107548"/>
                  <a:pt x="257850" y="107390"/>
                  <a:pt x="257818" y="107295"/>
                </a:cubicBezTo>
                <a:cubicBezTo>
                  <a:pt x="257772" y="107202"/>
                  <a:pt x="257691" y="107143"/>
                  <a:pt x="257602" y="107143"/>
                </a:cubicBezTo>
                <a:cubicBezTo>
                  <a:pt x="257569" y="107143"/>
                  <a:pt x="257535" y="107151"/>
                  <a:pt x="257501" y="107168"/>
                </a:cubicBezTo>
                <a:lnTo>
                  <a:pt x="256108" y="103178"/>
                </a:lnTo>
                <a:lnTo>
                  <a:pt x="265450" y="99156"/>
                </a:lnTo>
                <a:close/>
                <a:moveTo>
                  <a:pt x="155812" y="108973"/>
                </a:moveTo>
                <a:lnTo>
                  <a:pt x="159264" y="109480"/>
                </a:lnTo>
                <a:lnTo>
                  <a:pt x="158250" y="116605"/>
                </a:lnTo>
                <a:lnTo>
                  <a:pt x="154735" y="115718"/>
                </a:lnTo>
                <a:lnTo>
                  <a:pt x="155812" y="108973"/>
                </a:lnTo>
                <a:close/>
                <a:moveTo>
                  <a:pt x="162304" y="112868"/>
                </a:moveTo>
                <a:lnTo>
                  <a:pt x="170855" y="114325"/>
                </a:lnTo>
                <a:lnTo>
                  <a:pt x="170316" y="116890"/>
                </a:lnTo>
                <a:lnTo>
                  <a:pt x="162051" y="115243"/>
                </a:lnTo>
                <a:lnTo>
                  <a:pt x="162304" y="112868"/>
                </a:lnTo>
                <a:close/>
                <a:moveTo>
                  <a:pt x="159707" y="109543"/>
                </a:moveTo>
                <a:lnTo>
                  <a:pt x="162241" y="109955"/>
                </a:lnTo>
                <a:lnTo>
                  <a:pt x="161259" y="117397"/>
                </a:lnTo>
                <a:lnTo>
                  <a:pt x="158725" y="116732"/>
                </a:lnTo>
                <a:lnTo>
                  <a:pt x="159707" y="109543"/>
                </a:lnTo>
                <a:close/>
                <a:moveTo>
                  <a:pt x="139661" y="106503"/>
                </a:moveTo>
                <a:lnTo>
                  <a:pt x="142701" y="106946"/>
                </a:lnTo>
                <a:lnTo>
                  <a:pt x="140896" y="117650"/>
                </a:lnTo>
                <a:cubicBezTo>
                  <a:pt x="140167" y="117397"/>
                  <a:pt x="139122" y="117017"/>
                  <a:pt x="137951" y="116510"/>
                </a:cubicBezTo>
                <a:cubicBezTo>
                  <a:pt x="138426" y="113692"/>
                  <a:pt x="139027" y="110240"/>
                  <a:pt x="139661" y="106535"/>
                </a:cubicBezTo>
                <a:lnTo>
                  <a:pt x="139661" y="106503"/>
                </a:lnTo>
                <a:close/>
                <a:moveTo>
                  <a:pt x="281063" y="110556"/>
                </a:moveTo>
                <a:lnTo>
                  <a:pt x="283723" y="114388"/>
                </a:lnTo>
                <a:lnTo>
                  <a:pt x="279575" y="117840"/>
                </a:lnTo>
                <a:lnTo>
                  <a:pt x="277009" y="113913"/>
                </a:lnTo>
                <a:lnTo>
                  <a:pt x="281063" y="110556"/>
                </a:lnTo>
                <a:close/>
                <a:moveTo>
                  <a:pt x="239640" y="110176"/>
                </a:moveTo>
                <a:lnTo>
                  <a:pt x="240938" y="114008"/>
                </a:lnTo>
                <a:lnTo>
                  <a:pt x="231058" y="118125"/>
                </a:lnTo>
                <a:lnTo>
                  <a:pt x="229791" y="114357"/>
                </a:lnTo>
                <a:lnTo>
                  <a:pt x="239640" y="110176"/>
                </a:lnTo>
                <a:close/>
                <a:moveTo>
                  <a:pt x="143144" y="107010"/>
                </a:moveTo>
                <a:lnTo>
                  <a:pt x="145266" y="107326"/>
                </a:lnTo>
                <a:lnTo>
                  <a:pt x="143524" y="118189"/>
                </a:lnTo>
                <a:cubicBezTo>
                  <a:pt x="142701" y="118062"/>
                  <a:pt x="142131" y="117967"/>
                  <a:pt x="141909" y="117935"/>
                </a:cubicBezTo>
                <a:cubicBezTo>
                  <a:pt x="141719" y="117904"/>
                  <a:pt x="141529" y="117872"/>
                  <a:pt x="141339" y="117809"/>
                </a:cubicBezTo>
                <a:lnTo>
                  <a:pt x="143144" y="107010"/>
                </a:lnTo>
                <a:close/>
                <a:moveTo>
                  <a:pt x="145709" y="107421"/>
                </a:moveTo>
                <a:lnTo>
                  <a:pt x="147451" y="107675"/>
                </a:lnTo>
                <a:lnTo>
                  <a:pt x="145709" y="118600"/>
                </a:lnTo>
                <a:lnTo>
                  <a:pt x="143999" y="118252"/>
                </a:lnTo>
                <a:lnTo>
                  <a:pt x="145709" y="107421"/>
                </a:lnTo>
                <a:close/>
                <a:moveTo>
                  <a:pt x="171266" y="114388"/>
                </a:moveTo>
                <a:lnTo>
                  <a:pt x="180039" y="115877"/>
                </a:lnTo>
                <a:lnTo>
                  <a:pt x="179849" y="118759"/>
                </a:lnTo>
                <a:lnTo>
                  <a:pt x="170760" y="116954"/>
                </a:lnTo>
                <a:lnTo>
                  <a:pt x="171266" y="114388"/>
                </a:lnTo>
                <a:close/>
                <a:moveTo>
                  <a:pt x="147895" y="107738"/>
                </a:moveTo>
                <a:lnTo>
                  <a:pt x="150998" y="108213"/>
                </a:lnTo>
                <a:lnTo>
                  <a:pt x="149193" y="119297"/>
                </a:lnTo>
                <a:lnTo>
                  <a:pt x="146121" y="118727"/>
                </a:lnTo>
                <a:lnTo>
                  <a:pt x="147895" y="107738"/>
                </a:lnTo>
                <a:close/>
                <a:moveTo>
                  <a:pt x="211993" y="111665"/>
                </a:moveTo>
                <a:cubicBezTo>
                  <a:pt x="212309" y="112615"/>
                  <a:pt x="212658" y="113565"/>
                  <a:pt x="212975" y="114547"/>
                </a:cubicBezTo>
                <a:lnTo>
                  <a:pt x="201162" y="119424"/>
                </a:lnTo>
                <a:lnTo>
                  <a:pt x="199990" y="115845"/>
                </a:lnTo>
                <a:lnTo>
                  <a:pt x="211993" y="111665"/>
                </a:lnTo>
                <a:close/>
                <a:moveTo>
                  <a:pt x="257216" y="107770"/>
                </a:moveTo>
                <a:lnTo>
                  <a:pt x="260225" y="116479"/>
                </a:lnTo>
                <a:cubicBezTo>
                  <a:pt x="259148" y="117239"/>
                  <a:pt x="258040" y="117904"/>
                  <a:pt x="256900" y="118537"/>
                </a:cubicBezTo>
                <a:cubicBezTo>
                  <a:pt x="256836" y="118537"/>
                  <a:pt x="255949" y="118885"/>
                  <a:pt x="254461" y="119455"/>
                </a:cubicBezTo>
                <a:lnTo>
                  <a:pt x="251262" y="110240"/>
                </a:lnTo>
                <a:lnTo>
                  <a:pt x="257216" y="107770"/>
                </a:lnTo>
                <a:close/>
                <a:moveTo>
                  <a:pt x="228239" y="111222"/>
                </a:moveTo>
                <a:lnTo>
                  <a:pt x="229221" y="114103"/>
                </a:lnTo>
                <a:lnTo>
                  <a:pt x="221303" y="117460"/>
                </a:lnTo>
                <a:lnTo>
                  <a:pt x="215698" y="119709"/>
                </a:lnTo>
                <a:cubicBezTo>
                  <a:pt x="215381" y="118664"/>
                  <a:pt x="215033" y="117650"/>
                  <a:pt x="214685" y="116637"/>
                </a:cubicBezTo>
                <a:lnTo>
                  <a:pt x="214653" y="116637"/>
                </a:lnTo>
                <a:lnTo>
                  <a:pt x="228239" y="111222"/>
                </a:lnTo>
                <a:close/>
                <a:moveTo>
                  <a:pt x="151473" y="108276"/>
                </a:moveTo>
                <a:lnTo>
                  <a:pt x="155432" y="108878"/>
                </a:lnTo>
                <a:lnTo>
                  <a:pt x="153627" y="120184"/>
                </a:lnTo>
                <a:cubicBezTo>
                  <a:pt x="152233" y="119899"/>
                  <a:pt x="150903" y="119645"/>
                  <a:pt x="149668" y="119392"/>
                </a:cubicBezTo>
                <a:lnTo>
                  <a:pt x="151473" y="108276"/>
                </a:lnTo>
                <a:close/>
                <a:moveTo>
                  <a:pt x="213133" y="114990"/>
                </a:moveTo>
                <a:cubicBezTo>
                  <a:pt x="213323" y="115497"/>
                  <a:pt x="213481" y="116004"/>
                  <a:pt x="213671" y="116542"/>
                </a:cubicBezTo>
                <a:lnTo>
                  <a:pt x="201795" y="121292"/>
                </a:lnTo>
                <a:lnTo>
                  <a:pt x="201320" y="119867"/>
                </a:lnTo>
                <a:lnTo>
                  <a:pt x="213133" y="114990"/>
                </a:lnTo>
                <a:close/>
                <a:moveTo>
                  <a:pt x="180735" y="112393"/>
                </a:moveTo>
                <a:lnTo>
                  <a:pt x="189286" y="113502"/>
                </a:lnTo>
                <a:lnTo>
                  <a:pt x="180165" y="121387"/>
                </a:lnTo>
                <a:lnTo>
                  <a:pt x="180735" y="112393"/>
                </a:lnTo>
                <a:close/>
                <a:moveTo>
                  <a:pt x="229347" y="114547"/>
                </a:moveTo>
                <a:lnTo>
                  <a:pt x="230614" y="118315"/>
                </a:lnTo>
                <a:lnTo>
                  <a:pt x="222919" y="121514"/>
                </a:lnTo>
                <a:lnTo>
                  <a:pt x="221684" y="117809"/>
                </a:lnTo>
                <a:lnTo>
                  <a:pt x="229347" y="114547"/>
                </a:lnTo>
                <a:close/>
                <a:moveTo>
                  <a:pt x="154703" y="116130"/>
                </a:moveTo>
                <a:lnTo>
                  <a:pt x="161259" y="117809"/>
                </a:lnTo>
                <a:lnTo>
                  <a:pt x="160752" y="121704"/>
                </a:lnTo>
                <a:cubicBezTo>
                  <a:pt x="158504" y="121229"/>
                  <a:pt x="156224" y="120754"/>
                  <a:pt x="154038" y="120279"/>
                </a:cubicBezTo>
                <a:lnTo>
                  <a:pt x="154703" y="116130"/>
                </a:lnTo>
                <a:close/>
                <a:moveTo>
                  <a:pt x="250851" y="110398"/>
                </a:moveTo>
                <a:lnTo>
                  <a:pt x="254049" y="119582"/>
                </a:lnTo>
                <a:lnTo>
                  <a:pt x="246290" y="122496"/>
                </a:lnTo>
                <a:lnTo>
                  <a:pt x="243218" y="113565"/>
                </a:lnTo>
                <a:lnTo>
                  <a:pt x="250851" y="110398"/>
                </a:lnTo>
                <a:close/>
                <a:moveTo>
                  <a:pt x="197932" y="111158"/>
                </a:moveTo>
                <a:lnTo>
                  <a:pt x="200750" y="119582"/>
                </a:lnTo>
                <a:lnTo>
                  <a:pt x="193340" y="122622"/>
                </a:lnTo>
                <a:lnTo>
                  <a:pt x="196855" y="111570"/>
                </a:lnTo>
                <a:lnTo>
                  <a:pt x="197932" y="111158"/>
                </a:lnTo>
                <a:close/>
                <a:moveTo>
                  <a:pt x="85063" y="104508"/>
                </a:moveTo>
                <a:cubicBezTo>
                  <a:pt x="90542" y="104793"/>
                  <a:pt x="99409" y="105331"/>
                  <a:pt x="103083" y="106091"/>
                </a:cubicBezTo>
                <a:lnTo>
                  <a:pt x="102766" y="122939"/>
                </a:lnTo>
                <a:lnTo>
                  <a:pt x="94691" y="115022"/>
                </a:lnTo>
                <a:cubicBezTo>
                  <a:pt x="94564" y="114895"/>
                  <a:pt x="94437" y="114800"/>
                  <a:pt x="94311" y="114768"/>
                </a:cubicBezTo>
                <a:cubicBezTo>
                  <a:pt x="94216" y="114737"/>
                  <a:pt x="90289" y="113217"/>
                  <a:pt x="84271" y="111602"/>
                </a:cubicBezTo>
                <a:lnTo>
                  <a:pt x="85063" y="104508"/>
                </a:lnTo>
                <a:close/>
                <a:moveTo>
                  <a:pt x="104160" y="98617"/>
                </a:moveTo>
                <a:lnTo>
                  <a:pt x="117239" y="109416"/>
                </a:lnTo>
                <a:cubicBezTo>
                  <a:pt x="117271" y="109448"/>
                  <a:pt x="117334" y="109480"/>
                  <a:pt x="117366" y="109480"/>
                </a:cubicBezTo>
                <a:lnTo>
                  <a:pt x="126265" y="112298"/>
                </a:lnTo>
                <a:cubicBezTo>
                  <a:pt x="126835" y="112552"/>
                  <a:pt x="132503" y="115243"/>
                  <a:pt x="136937" y="117080"/>
                </a:cubicBezTo>
                <a:cubicBezTo>
                  <a:pt x="136430" y="119867"/>
                  <a:pt x="136082" y="122052"/>
                  <a:pt x="135860" y="123351"/>
                </a:cubicBezTo>
                <a:cubicBezTo>
                  <a:pt x="134974" y="122907"/>
                  <a:pt x="134182" y="122274"/>
                  <a:pt x="133549" y="121514"/>
                </a:cubicBezTo>
                <a:cubicBezTo>
                  <a:pt x="129083" y="115687"/>
                  <a:pt x="124966" y="114388"/>
                  <a:pt x="120976" y="113122"/>
                </a:cubicBezTo>
                <a:cubicBezTo>
                  <a:pt x="120026" y="112805"/>
                  <a:pt x="119012" y="112488"/>
                  <a:pt x="118031" y="112140"/>
                </a:cubicBezTo>
                <a:cubicBezTo>
                  <a:pt x="115782" y="111253"/>
                  <a:pt x="113724" y="109701"/>
                  <a:pt x="111729" y="108213"/>
                </a:cubicBezTo>
                <a:cubicBezTo>
                  <a:pt x="109417" y="106471"/>
                  <a:pt x="107041" y="104666"/>
                  <a:pt x="104318" y="103969"/>
                </a:cubicBezTo>
                <a:lnTo>
                  <a:pt x="104065" y="103906"/>
                </a:lnTo>
                <a:lnTo>
                  <a:pt x="104160" y="98617"/>
                </a:lnTo>
                <a:close/>
                <a:moveTo>
                  <a:pt x="162019" y="115655"/>
                </a:moveTo>
                <a:lnTo>
                  <a:pt x="170253" y="117302"/>
                </a:lnTo>
                <a:lnTo>
                  <a:pt x="169018" y="123446"/>
                </a:lnTo>
                <a:lnTo>
                  <a:pt x="161227" y="121799"/>
                </a:lnTo>
                <a:lnTo>
                  <a:pt x="162019" y="115655"/>
                </a:lnTo>
                <a:close/>
                <a:moveTo>
                  <a:pt x="221240" y="117999"/>
                </a:moveTo>
                <a:lnTo>
                  <a:pt x="222507" y="121704"/>
                </a:lnTo>
                <a:lnTo>
                  <a:pt x="217187" y="123921"/>
                </a:lnTo>
                <a:cubicBezTo>
                  <a:pt x="216743" y="122654"/>
                  <a:pt x="216300" y="121387"/>
                  <a:pt x="215888" y="120152"/>
                </a:cubicBezTo>
                <a:lnTo>
                  <a:pt x="221240" y="117999"/>
                </a:lnTo>
                <a:close/>
                <a:moveTo>
                  <a:pt x="195778" y="111950"/>
                </a:moveTo>
                <a:lnTo>
                  <a:pt x="192200" y="123097"/>
                </a:lnTo>
                <a:lnTo>
                  <a:pt x="189634" y="124174"/>
                </a:lnTo>
                <a:lnTo>
                  <a:pt x="189888" y="123287"/>
                </a:lnTo>
                <a:cubicBezTo>
                  <a:pt x="189951" y="123129"/>
                  <a:pt x="191376" y="118854"/>
                  <a:pt x="193340" y="112805"/>
                </a:cubicBezTo>
                <a:lnTo>
                  <a:pt x="195778" y="111950"/>
                </a:lnTo>
                <a:close/>
                <a:moveTo>
                  <a:pt x="272639" y="109005"/>
                </a:moveTo>
                <a:lnTo>
                  <a:pt x="276028" y="114135"/>
                </a:lnTo>
                <a:lnTo>
                  <a:pt x="263297" y="124712"/>
                </a:lnTo>
                <a:lnTo>
                  <a:pt x="260922" y="117112"/>
                </a:lnTo>
                <a:cubicBezTo>
                  <a:pt x="263867" y="115148"/>
                  <a:pt x="268174" y="112172"/>
                  <a:pt x="272639" y="109005"/>
                </a:cubicBezTo>
                <a:close/>
                <a:moveTo>
                  <a:pt x="213798" y="116954"/>
                </a:moveTo>
                <a:cubicBezTo>
                  <a:pt x="214146" y="117967"/>
                  <a:pt x="214495" y="119012"/>
                  <a:pt x="214875" y="120057"/>
                </a:cubicBezTo>
                <a:lnTo>
                  <a:pt x="202935" y="124839"/>
                </a:lnTo>
                <a:lnTo>
                  <a:pt x="201922" y="121704"/>
                </a:lnTo>
                <a:lnTo>
                  <a:pt x="213798" y="116954"/>
                </a:lnTo>
                <a:close/>
                <a:moveTo>
                  <a:pt x="200877" y="120025"/>
                </a:moveTo>
                <a:lnTo>
                  <a:pt x="201352" y="121451"/>
                </a:lnTo>
                <a:lnTo>
                  <a:pt x="192611" y="124934"/>
                </a:lnTo>
                <a:lnTo>
                  <a:pt x="193150" y="123192"/>
                </a:lnTo>
                <a:lnTo>
                  <a:pt x="200877" y="120025"/>
                </a:lnTo>
                <a:close/>
                <a:moveTo>
                  <a:pt x="170728" y="117397"/>
                </a:moveTo>
                <a:lnTo>
                  <a:pt x="179880" y="119202"/>
                </a:lnTo>
                <a:lnTo>
                  <a:pt x="179722" y="121767"/>
                </a:lnTo>
                <a:lnTo>
                  <a:pt x="175985" y="124997"/>
                </a:lnTo>
                <a:lnTo>
                  <a:pt x="169398" y="123572"/>
                </a:lnTo>
                <a:lnTo>
                  <a:pt x="170728" y="117397"/>
                </a:lnTo>
                <a:close/>
                <a:moveTo>
                  <a:pt x="192041" y="123667"/>
                </a:moveTo>
                <a:lnTo>
                  <a:pt x="191503" y="125378"/>
                </a:lnTo>
                <a:lnTo>
                  <a:pt x="188938" y="126391"/>
                </a:lnTo>
                <a:lnTo>
                  <a:pt x="189444" y="124744"/>
                </a:lnTo>
                <a:lnTo>
                  <a:pt x="192041" y="123667"/>
                </a:lnTo>
                <a:close/>
                <a:moveTo>
                  <a:pt x="241097" y="114452"/>
                </a:moveTo>
                <a:lnTo>
                  <a:pt x="244137" y="123351"/>
                </a:lnTo>
                <a:lnTo>
                  <a:pt x="234098" y="127151"/>
                </a:lnTo>
                <a:lnTo>
                  <a:pt x="231216" y="118569"/>
                </a:lnTo>
                <a:lnTo>
                  <a:pt x="241097" y="114452"/>
                </a:lnTo>
                <a:close/>
                <a:moveTo>
                  <a:pt x="260510" y="117365"/>
                </a:moveTo>
                <a:lnTo>
                  <a:pt x="262885" y="124966"/>
                </a:lnTo>
                <a:lnTo>
                  <a:pt x="257216" y="127309"/>
                </a:lnTo>
                <a:lnTo>
                  <a:pt x="254778" y="120310"/>
                </a:lnTo>
                <a:cubicBezTo>
                  <a:pt x="256234" y="119740"/>
                  <a:pt x="257121" y="119424"/>
                  <a:pt x="257185" y="119392"/>
                </a:cubicBezTo>
                <a:cubicBezTo>
                  <a:pt x="258325" y="118790"/>
                  <a:pt x="259465" y="118125"/>
                  <a:pt x="260510" y="117365"/>
                </a:cubicBezTo>
                <a:close/>
                <a:moveTo>
                  <a:pt x="192833" y="112963"/>
                </a:moveTo>
                <a:cubicBezTo>
                  <a:pt x="190933" y="118822"/>
                  <a:pt x="189571" y="122971"/>
                  <a:pt x="189539" y="123097"/>
                </a:cubicBezTo>
                <a:lnTo>
                  <a:pt x="189128" y="124332"/>
                </a:lnTo>
                <a:lnTo>
                  <a:pt x="179722" y="128228"/>
                </a:lnTo>
                <a:cubicBezTo>
                  <a:pt x="178899" y="127183"/>
                  <a:pt x="177949" y="126233"/>
                  <a:pt x="176935" y="125409"/>
                </a:cubicBezTo>
                <a:lnTo>
                  <a:pt x="179944" y="122812"/>
                </a:lnTo>
                <a:cubicBezTo>
                  <a:pt x="180039" y="122781"/>
                  <a:pt x="180102" y="122717"/>
                  <a:pt x="180134" y="122622"/>
                </a:cubicBezTo>
                <a:lnTo>
                  <a:pt x="190204" y="113882"/>
                </a:lnTo>
                <a:lnTo>
                  <a:pt x="192833" y="112963"/>
                </a:lnTo>
                <a:close/>
                <a:moveTo>
                  <a:pt x="215096" y="120437"/>
                </a:moveTo>
                <a:cubicBezTo>
                  <a:pt x="215508" y="121672"/>
                  <a:pt x="215951" y="122939"/>
                  <a:pt x="216395" y="124206"/>
                </a:cubicBezTo>
                <a:lnTo>
                  <a:pt x="204456" y="129178"/>
                </a:lnTo>
                <a:lnTo>
                  <a:pt x="203157" y="125219"/>
                </a:lnTo>
                <a:lnTo>
                  <a:pt x="215096" y="120437"/>
                </a:lnTo>
                <a:close/>
                <a:moveTo>
                  <a:pt x="276281" y="114515"/>
                </a:moveTo>
                <a:lnTo>
                  <a:pt x="278878" y="118410"/>
                </a:lnTo>
                <a:lnTo>
                  <a:pt x="265007" y="129399"/>
                </a:lnTo>
                <a:lnTo>
                  <a:pt x="263423" y="125187"/>
                </a:lnTo>
                <a:lnTo>
                  <a:pt x="276281" y="114515"/>
                </a:lnTo>
                <a:close/>
                <a:moveTo>
                  <a:pt x="201510" y="121894"/>
                </a:moveTo>
                <a:lnTo>
                  <a:pt x="202524" y="124997"/>
                </a:lnTo>
                <a:lnTo>
                  <a:pt x="191123" y="129589"/>
                </a:lnTo>
                <a:lnTo>
                  <a:pt x="192421" y="125504"/>
                </a:lnTo>
                <a:lnTo>
                  <a:pt x="201510" y="121894"/>
                </a:lnTo>
                <a:close/>
                <a:moveTo>
                  <a:pt x="188969" y="124902"/>
                </a:moveTo>
                <a:lnTo>
                  <a:pt x="188368" y="126644"/>
                </a:lnTo>
                <a:lnTo>
                  <a:pt x="180799" y="129653"/>
                </a:lnTo>
                <a:cubicBezTo>
                  <a:pt x="180514" y="129304"/>
                  <a:pt x="180260" y="128956"/>
                  <a:pt x="179975" y="128639"/>
                </a:cubicBezTo>
                <a:lnTo>
                  <a:pt x="188969" y="124902"/>
                </a:lnTo>
                <a:close/>
                <a:moveTo>
                  <a:pt x="137760" y="117492"/>
                </a:moveTo>
                <a:cubicBezTo>
                  <a:pt x="139629" y="118252"/>
                  <a:pt x="141149" y="118790"/>
                  <a:pt x="141814" y="118854"/>
                </a:cubicBezTo>
                <a:cubicBezTo>
                  <a:pt x="142923" y="118949"/>
                  <a:pt x="152075" y="120849"/>
                  <a:pt x="160594" y="122654"/>
                </a:cubicBezTo>
                <a:lnTo>
                  <a:pt x="159675" y="129938"/>
                </a:lnTo>
                <a:cubicBezTo>
                  <a:pt x="155337" y="128608"/>
                  <a:pt x="151188" y="127689"/>
                  <a:pt x="147388" y="126834"/>
                </a:cubicBezTo>
                <a:cubicBezTo>
                  <a:pt x="143049" y="125884"/>
                  <a:pt x="139312" y="125061"/>
                  <a:pt x="136684" y="123826"/>
                </a:cubicBezTo>
                <a:cubicBezTo>
                  <a:pt x="136874" y="122622"/>
                  <a:pt x="137285" y="120374"/>
                  <a:pt x="137760" y="117492"/>
                </a:cubicBezTo>
                <a:close/>
                <a:moveTo>
                  <a:pt x="230773" y="118759"/>
                </a:moveTo>
                <a:lnTo>
                  <a:pt x="233654" y="127309"/>
                </a:lnTo>
                <a:lnTo>
                  <a:pt x="225896" y="130286"/>
                </a:lnTo>
                <a:lnTo>
                  <a:pt x="223077" y="121989"/>
                </a:lnTo>
                <a:lnTo>
                  <a:pt x="230773" y="118759"/>
                </a:lnTo>
                <a:close/>
                <a:moveTo>
                  <a:pt x="254334" y="120469"/>
                </a:moveTo>
                <a:lnTo>
                  <a:pt x="256773" y="127468"/>
                </a:lnTo>
                <a:lnTo>
                  <a:pt x="249077" y="130603"/>
                </a:lnTo>
                <a:lnTo>
                  <a:pt x="246607" y="123382"/>
                </a:lnTo>
                <a:lnTo>
                  <a:pt x="254334" y="120469"/>
                </a:lnTo>
                <a:close/>
                <a:moveTo>
                  <a:pt x="191313" y="125948"/>
                </a:moveTo>
                <a:lnTo>
                  <a:pt x="190014" y="130064"/>
                </a:lnTo>
                <a:lnTo>
                  <a:pt x="187418" y="131078"/>
                </a:lnTo>
                <a:lnTo>
                  <a:pt x="188748" y="126961"/>
                </a:lnTo>
                <a:lnTo>
                  <a:pt x="191313" y="125948"/>
                </a:lnTo>
                <a:close/>
                <a:moveTo>
                  <a:pt x="263043" y="125409"/>
                </a:moveTo>
                <a:lnTo>
                  <a:pt x="264627" y="129684"/>
                </a:lnTo>
                <a:lnTo>
                  <a:pt x="264500" y="129811"/>
                </a:lnTo>
                <a:lnTo>
                  <a:pt x="258863" y="132091"/>
                </a:lnTo>
                <a:lnTo>
                  <a:pt x="257375" y="127721"/>
                </a:lnTo>
                <a:lnTo>
                  <a:pt x="263043" y="125409"/>
                </a:lnTo>
                <a:close/>
                <a:moveTo>
                  <a:pt x="222697" y="122084"/>
                </a:moveTo>
                <a:lnTo>
                  <a:pt x="225515" y="130413"/>
                </a:lnTo>
                <a:lnTo>
                  <a:pt x="220195" y="132440"/>
                </a:lnTo>
                <a:cubicBezTo>
                  <a:pt x="219213" y="129748"/>
                  <a:pt x="218263" y="127024"/>
                  <a:pt x="217345" y="124332"/>
                </a:cubicBezTo>
                <a:lnTo>
                  <a:pt x="217377" y="124301"/>
                </a:lnTo>
                <a:lnTo>
                  <a:pt x="222697" y="122084"/>
                </a:lnTo>
                <a:close/>
                <a:moveTo>
                  <a:pt x="188241" y="127151"/>
                </a:moveTo>
                <a:lnTo>
                  <a:pt x="186943" y="131268"/>
                </a:lnTo>
                <a:lnTo>
                  <a:pt x="183269" y="132725"/>
                </a:lnTo>
                <a:cubicBezTo>
                  <a:pt x="182541" y="131743"/>
                  <a:pt x="181844" y="130825"/>
                  <a:pt x="181179" y="129969"/>
                </a:cubicBezTo>
                <a:lnTo>
                  <a:pt x="188241" y="127151"/>
                </a:lnTo>
                <a:close/>
                <a:moveTo>
                  <a:pt x="279100" y="118790"/>
                </a:moveTo>
                <a:lnTo>
                  <a:pt x="281918" y="123034"/>
                </a:lnTo>
                <a:lnTo>
                  <a:pt x="266242" y="132788"/>
                </a:lnTo>
                <a:lnTo>
                  <a:pt x="265165" y="129843"/>
                </a:lnTo>
                <a:lnTo>
                  <a:pt x="279100" y="118790"/>
                </a:lnTo>
                <a:close/>
                <a:moveTo>
                  <a:pt x="256931" y="127911"/>
                </a:moveTo>
                <a:lnTo>
                  <a:pt x="258451" y="132250"/>
                </a:lnTo>
                <a:lnTo>
                  <a:pt x="250724" y="135385"/>
                </a:lnTo>
                <a:lnTo>
                  <a:pt x="249236" y="131046"/>
                </a:lnTo>
                <a:lnTo>
                  <a:pt x="256931" y="127911"/>
                </a:lnTo>
                <a:close/>
                <a:moveTo>
                  <a:pt x="244454" y="124206"/>
                </a:moveTo>
                <a:lnTo>
                  <a:pt x="246955" y="131458"/>
                </a:lnTo>
                <a:lnTo>
                  <a:pt x="236885" y="135480"/>
                </a:lnTo>
                <a:lnTo>
                  <a:pt x="234383" y="128038"/>
                </a:lnTo>
                <a:lnTo>
                  <a:pt x="244454" y="124206"/>
                </a:lnTo>
                <a:close/>
                <a:moveTo>
                  <a:pt x="202682" y="125441"/>
                </a:moveTo>
                <a:lnTo>
                  <a:pt x="203981" y="129399"/>
                </a:lnTo>
                <a:lnTo>
                  <a:pt x="189223" y="135543"/>
                </a:lnTo>
                <a:lnTo>
                  <a:pt x="190996" y="130128"/>
                </a:lnTo>
                <a:lnTo>
                  <a:pt x="202682" y="125441"/>
                </a:lnTo>
                <a:close/>
                <a:moveTo>
                  <a:pt x="186753" y="131838"/>
                </a:moveTo>
                <a:lnTo>
                  <a:pt x="185486" y="135828"/>
                </a:lnTo>
                <a:cubicBezTo>
                  <a:pt x="184821" y="134878"/>
                  <a:pt x="184187" y="133960"/>
                  <a:pt x="183554" y="133105"/>
                </a:cubicBezTo>
                <a:lnTo>
                  <a:pt x="186753" y="131838"/>
                </a:lnTo>
                <a:close/>
                <a:moveTo>
                  <a:pt x="103970" y="106313"/>
                </a:moveTo>
                <a:cubicBezTo>
                  <a:pt x="106155" y="106946"/>
                  <a:pt x="108182" y="108466"/>
                  <a:pt x="110303" y="110081"/>
                </a:cubicBezTo>
                <a:cubicBezTo>
                  <a:pt x="112457" y="111697"/>
                  <a:pt x="114610" y="113343"/>
                  <a:pt x="117207" y="114293"/>
                </a:cubicBezTo>
                <a:cubicBezTo>
                  <a:pt x="118252" y="114705"/>
                  <a:pt x="119266" y="115022"/>
                  <a:pt x="120247" y="115338"/>
                </a:cubicBezTo>
                <a:cubicBezTo>
                  <a:pt x="124238" y="116605"/>
                  <a:pt x="127690" y="117714"/>
                  <a:pt x="131712" y="122939"/>
                </a:cubicBezTo>
                <a:cubicBezTo>
                  <a:pt x="132535" y="123984"/>
                  <a:pt x="133580" y="124807"/>
                  <a:pt x="134752" y="125409"/>
                </a:cubicBezTo>
                <a:lnTo>
                  <a:pt x="133739" y="130001"/>
                </a:lnTo>
                <a:lnTo>
                  <a:pt x="114959" y="127246"/>
                </a:lnTo>
                <a:cubicBezTo>
                  <a:pt x="114895" y="127246"/>
                  <a:pt x="114832" y="127246"/>
                  <a:pt x="114769" y="127278"/>
                </a:cubicBezTo>
                <a:cubicBezTo>
                  <a:pt x="114737" y="127341"/>
                  <a:pt x="114705" y="127373"/>
                  <a:pt x="114674" y="127436"/>
                </a:cubicBezTo>
                <a:lnTo>
                  <a:pt x="113502" y="136177"/>
                </a:lnTo>
                <a:lnTo>
                  <a:pt x="107485" y="135575"/>
                </a:lnTo>
                <a:lnTo>
                  <a:pt x="104286" y="124617"/>
                </a:lnTo>
                <a:cubicBezTo>
                  <a:pt x="104223" y="124427"/>
                  <a:pt x="104128" y="124269"/>
                  <a:pt x="103970" y="124111"/>
                </a:cubicBezTo>
                <a:lnTo>
                  <a:pt x="103653" y="123794"/>
                </a:lnTo>
                <a:lnTo>
                  <a:pt x="103970" y="106313"/>
                </a:lnTo>
                <a:close/>
                <a:moveTo>
                  <a:pt x="216521" y="124649"/>
                </a:moveTo>
                <a:cubicBezTo>
                  <a:pt x="217472" y="127341"/>
                  <a:pt x="218422" y="130064"/>
                  <a:pt x="219340" y="132756"/>
                </a:cubicBezTo>
                <a:cubicBezTo>
                  <a:pt x="215065" y="134403"/>
                  <a:pt x="210916" y="136018"/>
                  <a:pt x="207211" y="137475"/>
                </a:cubicBezTo>
                <a:lnTo>
                  <a:pt x="204614" y="129621"/>
                </a:lnTo>
                <a:lnTo>
                  <a:pt x="216521" y="124649"/>
                </a:lnTo>
                <a:close/>
                <a:moveTo>
                  <a:pt x="115085" y="127721"/>
                </a:moveTo>
                <a:lnTo>
                  <a:pt x="133644" y="130445"/>
                </a:lnTo>
                <a:lnTo>
                  <a:pt x="131997" y="138077"/>
                </a:lnTo>
                <a:lnTo>
                  <a:pt x="113945" y="136240"/>
                </a:lnTo>
                <a:lnTo>
                  <a:pt x="115085" y="127721"/>
                </a:lnTo>
                <a:close/>
                <a:moveTo>
                  <a:pt x="264785" y="130128"/>
                </a:moveTo>
                <a:lnTo>
                  <a:pt x="267002" y="136145"/>
                </a:lnTo>
                <a:cubicBezTo>
                  <a:pt x="267002" y="136145"/>
                  <a:pt x="267034" y="136177"/>
                  <a:pt x="267034" y="136177"/>
                </a:cubicBezTo>
                <a:lnTo>
                  <a:pt x="261112" y="138520"/>
                </a:lnTo>
                <a:lnTo>
                  <a:pt x="259021" y="132503"/>
                </a:lnTo>
                <a:lnTo>
                  <a:pt x="264690" y="130191"/>
                </a:lnTo>
                <a:lnTo>
                  <a:pt x="264753" y="130160"/>
                </a:lnTo>
                <a:lnTo>
                  <a:pt x="264785" y="130128"/>
                </a:lnTo>
                <a:close/>
                <a:moveTo>
                  <a:pt x="189856" y="130603"/>
                </a:moveTo>
                <a:lnTo>
                  <a:pt x="187291" y="138552"/>
                </a:lnTo>
                <a:cubicBezTo>
                  <a:pt x="186784" y="137792"/>
                  <a:pt x="186278" y="137032"/>
                  <a:pt x="185771" y="136303"/>
                </a:cubicBezTo>
                <a:lnTo>
                  <a:pt x="187323" y="131616"/>
                </a:lnTo>
                <a:lnTo>
                  <a:pt x="189856" y="130603"/>
                </a:lnTo>
                <a:close/>
                <a:moveTo>
                  <a:pt x="234003" y="128133"/>
                </a:moveTo>
                <a:lnTo>
                  <a:pt x="236505" y="135607"/>
                </a:lnTo>
                <a:lnTo>
                  <a:pt x="228777" y="138678"/>
                </a:lnTo>
                <a:lnTo>
                  <a:pt x="226212" y="131110"/>
                </a:lnTo>
                <a:cubicBezTo>
                  <a:pt x="228841" y="130096"/>
                  <a:pt x="231469" y="129114"/>
                  <a:pt x="234003" y="128133"/>
                </a:cubicBezTo>
                <a:close/>
                <a:moveTo>
                  <a:pt x="247082" y="131901"/>
                </a:moveTo>
                <a:lnTo>
                  <a:pt x="248602" y="136272"/>
                </a:lnTo>
                <a:lnTo>
                  <a:pt x="238531" y="140325"/>
                </a:lnTo>
                <a:lnTo>
                  <a:pt x="237043" y="135923"/>
                </a:lnTo>
                <a:lnTo>
                  <a:pt x="247082" y="131901"/>
                </a:lnTo>
                <a:close/>
                <a:moveTo>
                  <a:pt x="225801" y="131268"/>
                </a:moveTo>
                <a:lnTo>
                  <a:pt x="228302" y="138900"/>
                </a:lnTo>
                <a:lnTo>
                  <a:pt x="223109" y="140990"/>
                </a:lnTo>
                <a:cubicBezTo>
                  <a:pt x="222222" y="138457"/>
                  <a:pt x="221335" y="135923"/>
                  <a:pt x="220448" y="133326"/>
                </a:cubicBezTo>
                <a:lnTo>
                  <a:pt x="225801" y="131268"/>
                </a:lnTo>
                <a:close/>
                <a:moveTo>
                  <a:pt x="258578" y="132661"/>
                </a:moveTo>
                <a:lnTo>
                  <a:pt x="260668" y="138678"/>
                </a:lnTo>
                <a:lnTo>
                  <a:pt x="252878" y="141719"/>
                </a:lnTo>
                <a:lnTo>
                  <a:pt x="250851" y="135828"/>
                </a:lnTo>
                <a:lnTo>
                  <a:pt x="258578" y="132661"/>
                </a:lnTo>
                <a:close/>
                <a:moveTo>
                  <a:pt x="280715" y="131300"/>
                </a:moveTo>
                <a:lnTo>
                  <a:pt x="284230" y="140610"/>
                </a:lnTo>
                <a:lnTo>
                  <a:pt x="280493" y="141909"/>
                </a:lnTo>
                <a:lnTo>
                  <a:pt x="277389" y="132598"/>
                </a:lnTo>
                <a:lnTo>
                  <a:pt x="280715" y="131300"/>
                </a:lnTo>
                <a:close/>
                <a:moveTo>
                  <a:pt x="161069" y="122749"/>
                </a:moveTo>
                <a:cubicBezTo>
                  <a:pt x="168448" y="124301"/>
                  <a:pt x="175320" y="125789"/>
                  <a:pt x="175985" y="125916"/>
                </a:cubicBezTo>
                <a:cubicBezTo>
                  <a:pt x="177315" y="126549"/>
                  <a:pt x="181020" y="131110"/>
                  <a:pt x="185074" y="136968"/>
                </a:cubicBezTo>
                <a:lnTo>
                  <a:pt x="183016" y="143460"/>
                </a:lnTo>
                <a:cubicBezTo>
                  <a:pt x="181369" y="141845"/>
                  <a:pt x="179659" y="140357"/>
                  <a:pt x="177822" y="138995"/>
                </a:cubicBezTo>
                <a:cubicBezTo>
                  <a:pt x="172026" y="134656"/>
                  <a:pt x="165946" y="131965"/>
                  <a:pt x="160119" y="130096"/>
                </a:cubicBezTo>
                <a:lnTo>
                  <a:pt x="161069" y="122749"/>
                </a:lnTo>
                <a:close/>
                <a:moveTo>
                  <a:pt x="236663" y="136050"/>
                </a:moveTo>
                <a:lnTo>
                  <a:pt x="238088" y="140484"/>
                </a:lnTo>
                <a:lnTo>
                  <a:pt x="230393" y="143650"/>
                </a:lnTo>
                <a:lnTo>
                  <a:pt x="228872" y="139185"/>
                </a:lnTo>
                <a:lnTo>
                  <a:pt x="236663" y="136050"/>
                </a:lnTo>
                <a:close/>
                <a:moveTo>
                  <a:pt x="204107" y="129843"/>
                </a:moveTo>
                <a:lnTo>
                  <a:pt x="206736" y="137665"/>
                </a:lnTo>
                <a:cubicBezTo>
                  <a:pt x="203664" y="138868"/>
                  <a:pt x="200940" y="139977"/>
                  <a:pt x="198723" y="140832"/>
                </a:cubicBezTo>
                <a:lnTo>
                  <a:pt x="198628" y="140832"/>
                </a:lnTo>
                <a:cubicBezTo>
                  <a:pt x="198565" y="140864"/>
                  <a:pt x="198502" y="140895"/>
                  <a:pt x="198502" y="140959"/>
                </a:cubicBezTo>
                <a:cubicBezTo>
                  <a:pt x="195905" y="142004"/>
                  <a:pt x="194036" y="142795"/>
                  <a:pt x="193276" y="143175"/>
                </a:cubicBezTo>
                <a:cubicBezTo>
                  <a:pt x="192516" y="143555"/>
                  <a:pt x="191756" y="144030"/>
                  <a:pt x="191028" y="144474"/>
                </a:cubicBezTo>
                <a:cubicBezTo>
                  <a:pt x="190046" y="142795"/>
                  <a:pt x="189001" y="141149"/>
                  <a:pt x="187956" y="139565"/>
                </a:cubicBezTo>
                <a:lnTo>
                  <a:pt x="187924" y="139565"/>
                </a:lnTo>
                <a:lnTo>
                  <a:pt x="189033" y="136113"/>
                </a:lnTo>
                <a:lnTo>
                  <a:pt x="204107" y="129843"/>
                </a:lnTo>
                <a:close/>
                <a:moveTo>
                  <a:pt x="185391" y="137443"/>
                </a:moveTo>
                <a:cubicBezTo>
                  <a:pt x="185897" y="138172"/>
                  <a:pt x="186404" y="138932"/>
                  <a:pt x="186911" y="139724"/>
                </a:cubicBezTo>
                <a:lnTo>
                  <a:pt x="185042" y="145582"/>
                </a:lnTo>
                <a:cubicBezTo>
                  <a:pt x="184504" y="144981"/>
                  <a:pt x="183966" y="144379"/>
                  <a:pt x="183364" y="143809"/>
                </a:cubicBezTo>
                <a:lnTo>
                  <a:pt x="185391" y="137443"/>
                </a:lnTo>
                <a:close/>
                <a:moveTo>
                  <a:pt x="228461" y="139343"/>
                </a:moveTo>
                <a:lnTo>
                  <a:pt x="229949" y="143809"/>
                </a:lnTo>
                <a:lnTo>
                  <a:pt x="224755" y="145899"/>
                </a:lnTo>
                <a:lnTo>
                  <a:pt x="223235" y="141434"/>
                </a:lnTo>
                <a:lnTo>
                  <a:pt x="228461" y="139343"/>
                </a:lnTo>
                <a:close/>
                <a:moveTo>
                  <a:pt x="276946" y="132756"/>
                </a:moveTo>
                <a:lnTo>
                  <a:pt x="280050" y="142035"/>
                </a:lnTo>
                <a:lnTo>
                  <a:pt x="264215" y="147387"/>
                </a:lnTo>
                <a:lnTo>
                  <a:pt x="261238" y="138900"/>
                </a:lnTo>
                <a:lnTo>
                  <a:pt x="276946" y="132756"/>
                </a:lnTo>
                <a:close/>
                <a:moveTo>
                  <a:pt x="187576" y="140705"/>
                </a:moveTo>
                <a:cubicBezTo>
                  <a:pt x="188494" y="142099"/>
                  <a:pt x="189381" y="143524"/>
                  <a:pt x="190268" y="144949"/>
                </a:cubicBezTo>
                <a:cubicBezTo>
                  <a:pt x="189064" y="145741"/>
                  <a:pt x="187924" y="146627"/>
                  <a:pt x="186848" y="147577"/>
                </a:cubicBezTo>
                <a:cubicBezTo>
                  <a:pt x="186499" y="147197"/>
                  <a:pt x="186119" y="146754"/>
                  <a:pt x="185771" y="146374"/>
                </a:cubicBezTo>
                <a:lnTo>
                  <a:pt x="187576" y="140705"/>
                </a:lnTo>
                <a:close/>
                <a:moveTo>
                  <a:pt x="238278" y="140895"/>
                </a:moveTo>
                <a:lnTo>
                  <a:pt x="239672" y="145012"/>
                </a:lnTo>
                <a:lnTo>
                  <a:pt x="231913" y="147926"/>
                </a:lnTo>
                <a:lnTo>
                  <a:pt x="230583" y="144030"/>
                </a:lnTo>
                <a:lnTo>
                  <a:pt x="238278" y="140895"/>
                </a:lnTo>
                <a:close/>
                <a:moveTo>
                  <a:pt x="260827" y="139090"/>
                </a:moveTo>
                <a:lnTo>
                  <a:pt x="263772" y="147577"/>
                </a:lnTo>
                <a:lnTo>
                  <a:pt x="260700" y="148622"/>
                </a:lnTo>
                <a:lnTo>
                  <a:pt x="257881" y="140262"/>
                </a:lnTo>
                <a:lnTo>
                  <a:pt x="260827" y="139090"/>
                </a:lnTo>
                <a:close/>
                <a:moveTo>
                  <a:pt x="248792" y="136652"/>
                </a:moveTo>
                <a:lnTo>
                  <a:pt x="251547" y="144696"/>
                </a:lnTo>
                <a:lnTo>
                  <a:pt x="241413" y="148717"/>
                </a:lnTo>
                <a:lnTo>
                  <a:pt x="238721" y="140737"/>
                </a:lnTo>
                <a:lnTo>
                  <a:pt x="248792" y="136652"/>
                </a:lnTo>
                <a:close/>
                <a:moveTo>
                  <a:pt x="136874" y="126391"/>
                </a:moveTo>
                <a:cubicBezTo>
                  <a:pt x="139597" y="127468"/>
                  <a:pt x="143018" y="128228"/>
                  <a:pt x="146913" y="129083"/>
                </a:cubicBezTo>
                <a:cubicBezTo>
                  <a:pt x="150681" y="129906"/>
                  <a:pt x="154830" y="130825"/>
                  <a:pt x="159137" y="132186"/>
                </a:cubicBezTo>
                <a:lnTo>
                  <a:pt x="155622" y="149129"/>
                </a:lnTo>
                <a:lnTo>
                  <a:pt x="132725" y="145519"/>
                </a:lnTo>
                <a:lnTo>
                  <a:pt x="133929" y="140009"/>
                </a:lnTo>
                <a:lnTo>
                  <a:pt x="141434" y="141275"/>
                </a:lnTo>
                <a:lnTo>
                  <a:pt x="141497" y="141275"/>
                </a:lnTo>
                <a:cubicBezTo>
                  <a:pt x="141507" y="141276"/>
                  <a:pt x="141516" y="141277"/>
                  <a:pt x="141524" y="141277"/>
                </a:cubicBezTo>
                <a:cubicBezTo>
                  <a:pt x="141784" y="141277"/>
                  <a:pt x="141805" y="140831"/>
                  <a:pt x="141529" y="140800"/>
                </a:cubicBezTo>
                <a:lnTo>
                  <a:pt x="134024" y="139565"/>
                </a:lnTo>
                <a:lnTo>
                  <a:pt x="136874" y="126391"/>
                </a:lnTo>
                <a:close/>
                <a:moveTo>
                  <a:pt x="207021" y="138520"/>
                </a:moveTo>
                <a:lnTo>
                  <a:pt x="209554" y="146057"/>
                </a:lnTo>
                <a:lnTo>
                  <a:pt x="201384" y="149319"/>
                </a:lnTo>
                <a:lnTo>
                  <a:pt x="199103" y="141687"/>
                </a:lnTo>
                <a:cubicBezTo>
                  <a:pt x="201320" y="140769"/>
                  <a:pt x="204012" y="139692"/>
                  <a:pt x="207021" y="138520"/>
                </a:cubicBezTo>
                <a:close/>
                <a:moveTo>
                  <a:pt x="184947" y="148939"/>
                </a:moveTo>
                <a:lnTo>
                  <a:pt x="185201" y="149224"/>
                </a:lnTo>
                <a:cubicBezTo>
                  <a:pt x="185016" y="149440"/>
                  <a:pt x="184861" y="149626"/>
                  <a:pt x="184677" y="149840"/>
                </a:cubicBezTo>
                <a:lnTo>
                  <a:pt x="184677" y="149840"/>
                </a:lnTo>
                <a:lnTo>
                  <a:pt x="184947" y="148939"/>
                </a:lnTo>
                <a:close/>
                <a:moveTo>
                  <a:pt x="257501" y="140389"/>
                </a:moveTo>
                <a:lnTo>
                  <a:pt x="260320" y="148717"/>
                </a:lnTo>
                <a:lnTo>
                  <a:pt x="255886" y="150238"/>
                </a:lnTo>
                <a:lnTo>
                  <a:pt x="253099" y="142130"/>
                </a:lnTo>
                <a:lnTo>
                  <a:pt x="257501" y="140389"/>
                </a:lnTo>
                <a:close/>
                <a:moveTo>
                  <a:pt x="219593" y="133675"/>
                </a:moveTo>
                <a:cubicBezTo>
                  <a:pt x="221050" y="137950"/>
                  <a:pt x="222507" y="142194"/>
                  <a:pt x="223932" y="146247"/>
                </a:cubicBezTo>
                <a:lnTo>
                  <a:pt x="211708" y="151219"/>
                </a:lnTo>
                <a:lnTo>
                  <a:pt x="207464" y="138393"/>
                </a:lnTo>
                <a:cubicBezTo>
                  <a:pt x="211138" y="136937"/>
                  <a:pt x="215286" y="135322"/>
                  <a:pt x="219593" y="133675"/>
                </a:cubicBezTo>
                <a:close/>
                <a:moveTo>
                  <a:pt x="198660" y="141877"/>
                </a:moveTo>
                <a:lnTo>
                  <a:pt x="200940" y="149446"/>
                </a:lnTo>
                <a:cubicBezTo>
                  <a:pt x="200940" y="149478"/>
                  <a:pt x="200972" y="149478"/>
                  <a:pt x="200972" y="149478"/>
                </a:cubicBezTo>
                <a:lnTo>
                  <a:pt x="195145" y="151789"/>
                </a:lnTo>
                <a:cubicBezTo>
                  <a:pt x="194068" y="149699"/>
                  <a:pt x="192833" y="147482"/>
                  <a:pt x="191503" y="145266"/>
                </a:cubicBezTo>
                <a:cubicBezTo>
                  <a:pt x="192200" y="144822"/>
                  <a:pt x="192928" y="144411"/>
                  <a:pt x="193688" y="143999"/>
                </a:cubicBezTo>
                <a:cubicBezTo>
                  <a:pt x="194448" y="143619"/>
                  <a:pt x="196190" y="142890"/>
                  <a:pt x="198660" y="141877"/>
                </a:cubicBezTo>
                <a:close/>
                <a:moveTo>
                  <a:pt x="239830" y="145424"/>
                </a:moveTo>
                <a:lnTo>
                  <a:pt x="240970" y="148876"/>
                </a:lnTo>
                <a:lnTo>
                  <a:pt x="233274" y="151948"/>
                </a:lnTo>
                <a:lnTo>
                  <a:pt x="232008" y="148401"/>
                </a:lnTo>
                <a:lnTo>
                  <a:pt x="239830" y="145424"/>
                </a:lnTo>
                <a:close/>
                <a:moveTo>
                  <a:pt x="269219" y="146659"/>
                </a:moveTo>
                <a:lnTo>
                  <a:pt x="270454" y="150491"/>
                </a:lnTo>
                <a:lnTo>
                  <a:pt x="265767" y="152169"/>
                </a:lnTo>
                <a:lnTo>
                  <a:pt x="264563" y="148242"/>
                </a:lnTo>
                <a:lnTo>
                  <a:pt x="269219" y="146659"/>
                </a:lnTo>
                <a:close/>
                <a:moveTo>
                  <a:pt x="107612" y="136050"/>
                </a:moveTo>
                <a:lnTo>
                  <a:pt x="131902" y="138520"/>
                </a:lnTo>
                <a:lnTo>
                  <a:pt x="128766" y="152929"/>
                </a:lnTo>
                <a:lnTo>
                  <a:pt x="111507" y="149509"/>
                </a:lnTo>
                <a:lnTo>
                  <a:pt x="107612" y="136050"/>
                </a:lnTo>
                <a:close/>
                <a:moveTo>
                  <a:pt x="251706" y="145107"/>
                </a:moveTo>
                <a:lnTo>
                  <a:pt x="253796" y="151251"/>
                </a:lnTo>
                <a:lnTo>
                  <a:pt x="248824" y="153214"/>
                </a:lnTo>
                <a:cubicBezTo>
                  <a:pt x="248824" y="153183"/>
                  <a:pt x="248824" y="153183"/>
                  <a:pt x="248824" y="153183"/>
                </a:cubicBezTo>
                <a:lnTo>
                  <a:pt x="246639" y="147134"/>
                </a:lnTo>
                <a:lnTo>
                  <a:pt x="251706" y="145107"/>
                </a:lnTo>
                <a:close/>
                <a:moveTo>
                  <a:pt x="230107" y="144252"/>
                </a:moveTo>
                <a:lnTo>
                  <a:pt x="232768" y="152169"/>
                </a:lnTo>
                <a:lnTo>
                  <a:pt x="227637" y="154196"/>
                </a:lnTo>
                <a:lnTo>
                  <a:pt x="224914" y="146342"/>
                </a:lnTo>
                <a:lnTo>
                  <a:pt x="230107" y="144252"/>
                </a:lnTo>
                <a:close/>
                <a:moveTo>
                  <a:pt x="246132" y="147356"/>
                </a:moveTo>
                <a:lnTo>
                  <a:pt x="248317" y="153373"/>
                </a:lnTo>
                <a:lnTo>
                  <a:pt x="248349" y="153404"/>
                </a:lnTo>
                <a:lnTo>
                  <a:pt x="243535" y="155305"/>
                </a:lnTo>
                <a:lnTo>
                  <a:pt x="241508" y="149193"/>
                </a:lnTo>
                <a:lnTo>
                  <a:pt x="246132" y="147356"/>
                </a:lnTo>
                <a:close/>
                <a:moveTo>
                  <a:pt x="273177" y="145361"/>
                </a:moveTo>
                <a:lnTo>
                  <a:pt x="276281" y="154260"/>
                </a:lnTo>
                <a:lnTo>
                  <a:pt x="272576" y="155653"/>
                </a:lnTo>
                <a:lnTo>
                  <a:pt x="269599" y="146564"/>
                </a:lnTo>
                <a:lnTo>
                  <a:pt x="273177" y="145361"/>
                </a:lnTo>
                <a:close/>
                <a:moveTo>
                  <a:pt x="260541" y="149636"/>
                </a:moveTo>
                <a:lnTo>
                  <a:pt x="262315" y="154830"/>
                </a:lnTo>
                <a:lnTo>
                  <a:pt x="256456" y="156825"/>
                </a:lnTo>
                <a:lnTo>
                  <a:pt x="256044" y="151188"/>
                </a:lnTo>
                <a:lnTo>
                  <a:pt x="260541" y="149636"/>
                </a:lnTo>
                <a:close/>
                <a:moveTo>
                  <a:pt x="276408" y="154671"/>
                </a:moveTo>
                <a:lnTo>
                  <a:pt x="276819" y="155780"/>
                </a:lnTo>
                <a:lnTo>
                  <a:pt x="273082" y="157205"/>
                </a:lnTo>
                <a:lnTo>
                  <a:pt x="272702" y="156096"/>
                </a:lnTo>
                <a:lnTo>
                  <a:pt x="276408" y="154671"/>
                </a:lnTo>
                <a:close/>
                <a:moveTo>
                  <a:pt x="270549" y="150966"/>
                </a:moveTo>
                <a:lnTo>
                  <a:pt x="272132" y="155811"/>
                </a:lnTo>
                <a:lnTo>
                  <a:pt x="267445" y="157616"/>
                </a:lnTo>
                <a:lnTo>
                  <a:pt x="265862" y="152644"/>
                </a:lnTo>
                <a:lnTo>
                  <a:pt x="270549" y="150966"/>
                </a:lnTo>
                <a:close/>
                <a:moveTo>
                  <a:pt x="132630" y="145962"/>
                </a:moveTo>
                <a:lnTo>
                  <a:pt x="155527" y="149573"/>
                </a:lnTo>
                <a:lnTo>
                  <a:pt x="153975" y="157046"/>
                </a:lnTo>
                <a:lnTo>
                  <a:pt x="153785" y="157870"/>
                </a:lnTo>
                <a:lnTo>
                  <a:pt x="131047" y="153373"/>
                </a:lnTo>
                <a:lnTo>
                  <a:pt x="132630" y="145962"/>
                </a:lnTo>
                <a:close/>
                <a:moveTo>
                  <a:pt x="241065" y="149351"/>
                </a:moveTo>
                <a:lnTo>
                  <a:pt x="243123" y="155463"/>
                </a:lnTo>
                <a:lnTo>
                  <a:pt x="235396" y="158503"/>
                </a:lnTo>
                <a:lnTo>
                  <a:pt x="233338" y="152423"/>
                </a:lnTo>
                <a:lnTo>
                  <a:pt x="241065" y="149351"/>
                </a:lnTo>
                <a:close/>
                <a:moveTo>
                  <a:pt x="264120" y="148401"/>
                </a:moveTo>
                <a:lnTo>
                  <a:pt x="267065" y="157743"/>
                </a:lnTo>
                <a:lnTo>
                  <a:pt x="264215" y="158852"/>
                </a:lnTo>
                <a:lnTo>
                  <a:pt x="261048" y="149446"/>
                </a:lnTo>
                <a:lnTo>
                  <a:pt x="264120" y="148401"/>
                </a:lnTo>
                <a:close/>
                <a:moveTo>
                  <a:pt x="272291" y="156255"/>
                </a:moveTo>
                <a:lnTo>
                  <a:pt x="272639" y="157363"/>
                </a:lnTo>
                <a:lnTo>
                  <a:pt x="267920" y="159168"/>
                </a:lnTo>
                <a:lnTo>
                  <a:pt x="267572" y="158060"/>
                </a:lnTo>
                <a:lnTo>
                  <a:pt x="272291" y="156255"/>
                </a:lnTo>
                <a:close/>
                <a:moveTo>
                  <a:pt x="232926" y="152613"/>
                </a:moveTo>
                <a:lnTo>
                  <a:pt x="234985" y="158662"/>
                </a:lnTo>
                <a:lnTo>
                  <a:pt x="229854" y="160688"/>
                </a:lnTo>
                <a:cubicBezTo>
                  <a:pt x="229189" y="158788"/>
                  <a:pt x="228524" y="156761"/>
                  <a:pt x="227796" y="154640"/>
                </a:cubicBezTo>
                <a:lnTo>
                  <a:pt x="232926" y="152613"/>
                </a:lnTo>
                <a:close/>
                <a:moveTo>
                  <a:pt x="63180" y="0"/>
                </a:moveTo>
                <a:lnTo>
                  <a:pt x="64542" y="2724"/>
                </a:lnTo>
                <a:lnTo>
                  <a:pt x="60108" y="4909"/>
                </a:lnTo>
                <a:lnTo>
                  <a:pt x="57954" y="32"/>
                </a:lnTo>
                <a:lnTo>
                  <a:pt x="56941" y="32"/>
                </a:lnTo>
                <a:lnTo>
                  <a:pt x="57131" y="444"/>
                </a:lnTo>
                <a:lnTo>
                  <a:pt x="49847" y="3009"/>
                </a:lnTo>
                <a:lnTo>
                  <a:pt x="48675" y="32"/>
                </a:lnTo>
                <a:lnTo>
                  <a:pt x="48200" y="32"/>
                </a:lnTo>
                <a:lnTo>
                  <a:pt x="43007" y="1805"/>
                </a:lnTo>
                <a:lnTo>
                  <a:pt x="42215" y="32"/>
                </a:lnTo>
                <a:lnTo>
                  <a:pt x="41740" y="32"/>
                </a:lnTo>
                <a:lnTo>
                  <a:pt x="43988" y="5067"/>
                </a:lnTo>
                <a:lnTo>
                  <a:pt x="39428" y="6651"/>
                </a:lnTo>
                <a:lnTo>
                  <a:pt x="36356" y="32"/>
                </a:lnTo>
                <a:lnTo>
                  <a:pt x="35849" y="32"/>
                </a:lnTo>
                <a:lnTo>
                  <a:pt x="37180" y="2851"/>
                </a:lnTo>
                <a:lnTo>
                  <a:pt x="32619" y="4814"/>
                </a:lnTo>
                <a:lnTo>
                  <a:pt x="30656" y="32"/>
                </a:lnTo>
                <a:lnTo>
                  <a:pt x="29674" y="32"/>
                </a:lnTo>
                <a:lnTo>
                  <a:pt x="33253" y="8804"/>
                </a:lnTo>
                <a:lnTo>
                  <a:pt x="21503" y="12921"/>
                </a:lnTo>
                <a:lnTo>
                  <a:pt x="26792" y="32"/>
                </a:lnTo>
                <a:lnTo>
                  <a:pt x="26285" y="32"/>
                </a:lnTo>
                <a:lnTo>
                  <a:pt x="22327" y="9691"/>
                </a:lnTo>
                <a:lnTo>
                  <a:pt x="17576" y="32"/>
                </a:lnTo>
                <a:lnTo>
                  <a:pt x="17070" y="32"/>
                </a:lnTo>
                <a:lnTo>
                  <a:pt x="22073" y="10261"/>
                </a:lnTo>
                <a:lnTo>
                  <a:pt x="21060" y="12763"/>
                </a:lnTo>
                <a:lnTo>
                  <a:pt x="14631" y="32"/>
                </a:lnTo>
                <a:lnTo>
                  <a:pt x="12066" y="32"/>
                </a:lnTo>
                <a:lnTo>
                  <a:pt x="15011" y="5891"/>
                </a:lnTo>
                <a:lnTo>
                  <a:pt x="5922" y="8583"/>
                </a:lnTo>
                <a:lnTo>
                  <a:pt x="2280" y="412"/>
                </a:lnTo>
                <a:lnTo>
                  <a:pt x="2122" y="32"/>
                </a:lnTo>
                <a:lnTo>
                  <a:pt x="1615" y="32"/>
                </a:lnTo>
                <a:lnTo>
                  <a:pt x="1774" y="380"/>
                </a:lnTo>
                <a:lnTo>
                  <a:pt x="32" y="1235"/>
                </a:lnTo>
                <a:lnTo>
                  <a:pt x="32" y="1742"/>
                </a:lnTo>
                <a:lnTo>
                  <a:pt x="1964" y="824"/>
                </a:lnTo>
                <a:lnTo>
                  <a:pt x="3642" y="4592"/>
                </a:lnTo>
                <a:lnTo>
                  <a:pt x="95" y="6936"/>
                </a:lnTo>
                <a:lnTo>
                  <a:pt x="32" y="6809"/>
                </a:lnTo>
                <a:lnTo>
                  <a:pt x="32" y="7664"/>
                </a:lnTo>
                <a:lnTo>
                  <a:pt x="2059" y="10894"/>
                </a:lnTo>
                <a:lnTo>
                  <a:pt x="32" y="12130"/>
                </a:lnTo>
                <a:lnTo>
                  <a:pt x="32" y="12668"/>
                </a:lnTo>
                <a:lnTo>
                  <a:pt x="2312" y="11274"/>
                </a:lnTo>
                <a:lnTo>
                  <a:pt x="4244" y="14346"/>
                </a:lnTo>
                <a:lnTo>
                  <a:pt x="697" y="16215"/>
                </a:lnTo>
                <a:lnTo>
                  <a:pt x="63" y="15075"/>
                </a:lnTo>
                <a:lnTo>
                  <a:pt x="63" y="15993"/>
                </a:lnTo>
                <a:lnTo>
                  <a:pt x="253" y="16437"/>
                </a:lnTo>
                <a:lnTo>
                  <a:pt x="32" y="16532"/>
                </a:lnTo>
                <a:lnTo>
                  <a:pt x="32" y="17070"/>
                </a:lnTo>
                <a:lnTo>
                  <a:pt x="475" y="16817"/>
                </a:lnTo>
                <a:lnTo>
                  <a:pt x="2059" y="19698"/>
                </a:lnTo>
                <a:lnTo>
                  <a:pt x="1552" y="19888"/>
                </a:lnTo>
                <a:lnTo>
                  <a:pt x="792" y="19793"/>
                </a:lnTo>
                <a:lnTo>
                  <a:pt x="0" y="18812"/>
                </a:lnTo>
                <a:lnTo>
                  <a:pt x="0" y="22517"/>
                </a:lnTo>
                <a:lnTo>
                  <a:pt x="32" y="22549"/>
                </a:lnTo>
                <a:lnTo>
                  <a:pt x="0" y="22580"/>
                </a:lnTo>
                <a:lnTo>
                  <a:pt x="0" y="23182"/>
                </a:lnTo>
                <a:lnTo>
                  <a:pt x="317" y="22929"/>
                </a:lnTo>
                <a:cubicBezTo>
                  <a:pt x="1583" y="24512"/>
                  <a:pt x="2692" y="26222"/>
                  <a:pt x="3674" y="27996"/>
                </a:cubicBezTo>
                <a:cubicBezTo>
                  <a:pt x="4307" y="29326"/>
                  <a:pt x="4845" y="30656"/>
                  <a:pt x="5320" y="32049"/>
                </a:cubicBezTo>
                <a:lnTo>
                  <a:pt x="3864" y="32049"/>
                </a:lnTo>
                <a:lnTo>
                  <a:pt x="2312" y="27457"/>
                </a:lnTo>
                <a:cubicBezTo>
                  <a:pt x="2280" y="27426"/>
                  <a:pt x="2280" y="27394"/>
                  <a:pt x="2280" y="27362"/>
                </a:cubicBezTo>
                <a:lnTo>
                  <a:pt x="32" y="24449"/>
                </a:lnTo>
                <a:lnTo>
                  <a:pt x="32" y="25209"/>
                </a:lnTo>
                <a:lnTo>
                  <a:pt x="1869" y="27616"/>
                </a:lnTo>
                <a:lnTo>
                  <a:pt x="3452" y="32334"/>
                </a:lnTo>
                <a:cubicBezTo>
                  <a:pt x="3484" y="32429"/>
                  <a:pt x="3579" y="32493"/>
                  <a:pt x="3674" y="32493"/>
                </a:cubicBezTo>
                <a:lnTo>
                  <a:pt x="5479" y="32493"/>
                </a:lnTo>
                <a:cubicBezTo>
                  <a:pt x="5669" y="33031"/>
                  <a:pt x="5859" y="33601"/>
                  <a:pt x="6049" y="34171"/>
                </a:cubicBezTo>
                <a:lnTo>
                  <a:pt x="32" y="34836"/>
                </a:lnTo>
                <a:lnTo>
                  <a:pt x="32" y="35280"/>
                </a:lnTo>
                <a:lnTo>
                  <a:pt x="6207" y="34614"/>
                </a:lnTo>
                <a:cubicBezTo>
                  <a:pt x="6587" y="35755"/>
                  <a:pt x="6967" y="36990"/>
                  <a:pt x="7347" y="38256"/>
                </a:cubicBezTo>
                <a:lnTo>
                  <a:pt x="32" y="39333"/>
                </a:lnTo>
                <a:lnTo>
                  <a:pt x="32" y="39808"/>
                </a:lnTo>
                <a:lnTo>
                  <a:pt x="7474" y="38700"/>
                </a:lnTo>
                <a:cubicBezTo>
                  <a:pt x="8677" y="42722"/>
                  <a:pt x="9912" y="47219"/>
                  <a:pt x="11021" y="51272"/>
                </a:cubicBezTo>
                <a:cubicBezTo>
                  <a:pt x="7189" y="52064"/>
                  <a:pt x="3389" y="52887"/>
                  <a:pt x="32" y="53647"/>
                </a:cubicBezTo>
                <a:lnTo>
                  <a:pt x="32" y="55991"/>
                </a:lnTo>
                <a:cubicBezTo>
                  <a:pt x="3547" y="55231"/>
                  <a:pt x="7569" y="54376"/>
                  <a:pt x="11623" y="53521"/>
                </a:cubicBezTo>
                <a:cubicBezTo>
                  <a:pt x="13333" y="59823"/>
                  <a:pt x="14378" y="63465"/>
                  <a:pt x="15011" y="64605"/>
                </a:cubicBezTo>
                <a:cubicBezTo>
                  <a:pt x="16626" y="67328"/>
                  <a:pt x="42278" y="80914"/>
                  <a:pt x="50702" y="85316"/>
                </a:cubicBezTo>
                <a:lnTo>
                  <a:pt x="61406" y="107865"/>
                </a:lnTo>
                <a:lnTo>
                  <a:pt x="60171" y="107801"/>
                </a:lnTo>
                <a:cubicBezTo>
                  <a:pt x="60138" y="107796"/>
                  <a:pt x="60104" y="107793"/>
                  <a:pt x="60070" y="107793"/>
                </a:cubicBezTo>
                <a:cubicBezTo>
                  <a:pt x="59914" y="107793"/>
                  <a:pt x="59758" y="107850"/>
                  <a:pt x="59601" y="107928"/>
                </a:cubicBezTo>
                <a:cubicBezTo>
                  <a:pt x="47757" y="114230"/>
                  <a:pt x="29611" y="123762"/>
                  <a:pt x="28217" y="124237"/>
                </a:cubicBezTo>
                <a:cubicBezTo>
                  <a:pt x="28164" y="124251"/>
                  <a:pt x="28099" y="124257"/>
                  <a:pt x="28023" y="124257"/>
                </a:cubicBezTo>
                <a:cubicBezTo>
                  <a:pt x="26825" y="124257"/>
                  <a:pt x="22853" y="122650"/>
                  <a:pt x="19160" y="120595"/>
                </a:cubicBezTo>
                <a:cubicBezTo>
                  <a:pt x="18981" y="120496"/>
                  <a:pt x="18793" y="120450"/>
                  <a:pt x="18610" y="120450"/>
                </a:cubicBezTo>
                <a:cubicBezTo>
                  <a:pt x="17979" y="120450"/>
                  <a:pt x="17401" y="120985"/>
                  <a:pt x="17450" y="121672"/>
                </a:cubicBezTo>
                <a:lnTo>
                  <a:pt x="32" y="130825"/>
                </a:lnTo>
                <a:lnTo>
                  <a:pt x="32" y="131870"/>
                </a:lnTo>
                <a:lnTo>
                  <a:pt x="17893" y="122496"/>
                </a:lnTo>
                <a:cubicBezTo>
                  <a:pt x="17956" y="122527"/>
                  <a:pt x="18020" y="122559"/>
                  <a:pt x="18051" y="122591"/>
                </a:cubicBezTo>
                <a:cubicBezTo>
                  <a:pt x="20320" y="123838"/>
                  <a:pt x="25456" y="126507"/>
                  <a:pt x="28120" y="126507"/>
                </a:cubicBezTo>
                <a:cubicBezTo>
                  <a:pt x="28432" y="126507"/>
                  <a:pt x="28710" y="126471"/>
                  <a:pt x="28946" y="126391"/>
                </a:cubicBezTo>
                <a:cubicBezTo>
                  <a:pt x="30941" y="125726"/>
                  <a:pt x="56339" y="112267"/>
                  <a:pt x="60425" y="110081"/>
                </a:cubicBezTo>
                <a:cubicBezTo>
                  <a:pt x="76513" y="110778"/>
                  <a:pt x="91334" y="116130"/>
                  <a:pt x="93265" y="116827"/>
                </a:cubicBezTo>
                <a:lnTo>
                  <a:pt x="102164" y="125568"/>
                </a:lnTo>
                <a:lnTo>
                  <a:pt x="109258" y="149984"/>
                </a:lnTo>
                <a:lnTo>
                  <a:pt x="107485" y="158471"/>
                </a:lnTo>
                <a:lnTo>
                  <a:pt x="109828" y="158471"/>
                </a:lnTo>
                <a:lnTo>
                  <a:pt x="110145" y="156888"/>
                </a:lnTo>
                <a:lnTo>
                  <a:pt x="116099" y="158408"/>
                </a:lnTo>
                <a:lnTo>
                  <a:pt x="117872" y="158408"/>
                </a:lnTo>
                <a:lnTo>
                  <a:pt x="110240" y="156445"/>
                </a:lnTo>
                <a:lnTo>
                  <a:pt x="111507" y="150459"/>
                </a:lnTo>
                <a:lnTo>
                  <a:pt x="128576" y="153848"/>
                </a:lnTo>
                <a:lnTo>
                  <a:pt x="127563" y="158503"/>
                </a:lnTo>
                <a:cubicBezTo>
                  <a:pt x="128355" y="158535"/>
                  <a:pt x="129115" y="158566"/>
                  <a:pt x="129907" y="158598"/>
                </a:cubicBezTo>
                <a:lnTo>
                  <a:pt x="130857" y="154260"/>
                </a:lnTo>
                <a:lnTo>
                  <a:pt x="153563" y="158757"/>
                </a:lnTo>
                <a:lnTo>
                  <a:pt x="153215" y="160245"/>
                </a:lnTo>
                <a:lnTo>
                  <a:pt x="154133" y="160277"/>
                </a:lnTo>
                <a:lnTo>
                  <a:pt x="154482" y="158915"/>
                </a:lnTo>
                <a:lnTo>
                  <a:pt x="158440" y="159517"/>
                </a:lnTo>
                <a:lnTo>
                  <a:pt x="158345" y="160530"/>
                </a:lnTo>
                <a:lnTo>
                  <a:pt x="158820" y="160530"/>
                </a:lnTo>
                <a:lnTo>
                  <a:pt x="158884" y="159580"/>
                </a:lnTo>
                <a:lnTo>
                  <a:pt x="167244" y="160878"/>
                </a:lnTo>
                <a:cubicBezTo>
                  <a:pt x="169430" y="160973"/>
                  <a:pt x="171615" y="161037"/>
                  <a:pt x="173832" y="161100"/>
                </a:cubicBezTo>
                <a:lnTo>
                  <a:pt x="174655" y="161100"/>
                </a:lnTo>
                <a:lnTo>
                  <a:pt x="154703" y="158028"/>
                </a:lnTo>
                <a:lnTo>
                  <a:pt x="154893" y="157236"/>
                </a:lnTo>
                <a:lnTo>
                  <a:pt x="160024" y="132440"/>
                </a:lnTo>
                <a:cubicBezTo>
                  <a:pt x="165471" y="134245"/>
                  <a:pt x="171108" y="136810"/>
                  <a:pt x="176460" y="140800"/>
                </a:cubicBezTo>
                <a:cubicBezTo>
                  <a:pt x="178519" y="142352"/>
                  <a:pt x="180450" y="144062"/>
                  <a:pt x="182224" y="145899"/>
                </a:cubicBezTo>
                <a:lnTo>
                  <a:pt x="177379" y="161163"/>
                </a:lnTo>
                <a:lnTo>
                  <a:pt x="177854" y="161163"/>
                </a:lnTo>
                <a:lnTo>
                  <a:pt x="182604" y="146247"/>
                </a:lnTo>
                <a:cubicBezTo>
                  <a:pt x="183174" y="146849"/>
                  <a:pt x="183744" y="147451"/>
                  <a:pt x="184282" y="148084"/>
                </a:cubicBezTo>
                <a:lnTo>
                  <a:pt x="182541" y="153594"/>
                </a:lnTo>
                <a:lnTo>
                  <a:pt x="180102" y="161195"/>
                </a:lnTo>
                <a:lnTo>
                  <a:pt x="181052" y="161195"/>
                </a:lnTo>
                <a:lnTo>
                  <a:pt x="183396" y="153848"/>
                </a:lnTo>
                <a:cubicBezTo>
                  <a:pt x="183934" y="152359"/>
                  <a:pt x="184757" y="151029"/>
                  <a:pt x="185834" y="149889"/>
                </a:cubicBezTo>
                <a:cubicBezTo>
                  <a:pt x="188558" y="153309"/>
                  <a:pt x="190996" y="156951"/>
                  <a:pt x="193055" y="160815"/>
                </a:cubicBezTo>
                <a:cubicBezTo>
                  <a:pt x="193878" y="160720"/>
                  <a:pt x="194701" y="160657"/>
                  <a:pt x="195525" y="160593"/>
                </a:cubicBezTo>
                <a:cubicBezTo>
                  <a:pt x="193245" y="156223"/>
                  <a:pt x="190553" y="152074"/>
                  <a:pt x="187449" y="148242"/>
                </a:cubicBezTo>
                <a:cubicBezTo>
                  <a:pt x="188494" y="147324"/>
                  <a:pt x="189603" y="146469"/>
                  <a:pt x="190775" y="145709"/>
                </a:cubicBezTo>
                <a:cubicBezTo>
                  <a:pt x="193276" y="149921"/>
                  <a:pt x="195557" y="154165"/>
                  <a:pt x="196982" y="157806"/>
                </a:cubicBezTo>
                <a:cubicBezTo>
                  <a:pt x="197330" y="158693"/>
                  <a:pt x="197678" y="159580"/>
                  <a:pt x="197995" y="160435"/>
                </a:cubicBezTo>
                <a:lnTo>
                  <a:pt x="198977" y="160403"/>
                </a:lnTo>
                <a:cubicBezTo>
                  <a:pt x="198597" y="159453"/>
                  <a:pt x="198217" y="158471"/>
                  <a:pt x="197805" y="157458"/>
                </a:cubicBezTo>
                <a:cubicBezTo>
                  <a:pt x="197172" y="155811"/>
                  <a:pt x="196348" y="154038"/>
                  <a:pt x="195398" y="152169"/>
                </a:cubicBezTo>
                <a:lnTo>
                  <a:pt x="209713" y="146469"/>
                </a:lnTo>
                <a:lnTo>
                  <a:pt x="211359" y="151568"/>
                </a:lnTo>
                <a:lnTo>
                  <a:pt x="214431" y="160752"/>
                </a:lnTo>
                <a:lnTo>
                  <a:pt x="214906" y="160752"/>
                </a:lnTo>
                <a:lnTo>
                  <a:pt x="211866" y="151631"/>
                </a:lnTo>
                <a:lnTo>
                  <a:pt x="224090" y="146659"/>
                </a:lnTo>
                <a:cubicBezTo>
                  <a:pt x="225864" y="151821"/>
                  <a:pt x="227511" y="156666"/>
                  <a:pt x="228936" y="160847"/>
                </a:cubicBezTo>
                <a:lnTo>
                  <a:pt x="230583" y="160847"/>
                </a:lnTo>
                <a:lnTo>
                  <a:pt x="235111" y="159105"/>
                </a:lnTo>
                <a:lnTo>
                  <a:pt x="235713" y="160815"/>
                </a:lnTo>
                <a:lnTo>
                  <a:pt x="236188" y="160815"/>
                </a:lnTo>
                <a:lnTo>
                  <a:pt x="235555" y="158947"/>
                </a:lnTo>
                <a:lnTo>
                  <a:pt x="237518" y="158155"/>
                </a:lnTo>
                <a:lnTo>
                  <a:pt x="238436" y="160752"/>
                </a:lnTo>
                <a:lnTo>
                  <a:pt x="238911" y="160720"/>
                </a:lnTo>
                <a:lnTo>
                  <a:pt x="237961" y="157965"/>
                </a:lnTo>
                <a:lnTo>
                  <a:pt x="241287" y="156666"/>
                </a:lnTo>
                <a:lnTo>
                  <a:pt x="242395" y="160435"/>
                </a:lnTo>
                <a:lnTo>
                  <a:pt x="242870" y="160372"/>
                </a:lnTo>
                <a:lnTo>
                  <a:pt x="241698" y="156508"/>
                </a:lnTo>
                <a:lnTo>
                  <a:pt x="243282" y="155906"/>
                </a:lnTo>
                <a:lnTo>
                  <a:pt x="244644" y="160213"/>
                </a:lnTo>
                <a:lnTo>
                  <a:pt x="245119" y="160150"/>
                </a:lnTo>
                <a:lnTo>
                  <a:pt x="243694" y="155716"/>
                </a:lnTo>
                <a:lnTo>
                  <a:pt x="253764" y="151758"/>
                </a:lnTo>
                <a:lnTo>
                  <a:pt x="254176" y="157648"/>
                </a:lnTo>
                <a:lnTo>
                  <a:pt x="247335" y="160023"/>
                </a:lnTo>
                <a:cubicBezTo>
                  <a:pt x="247874" y="159992"/>
                  <a:pt x="248444" y="159960"/>
                  <a:pt x="248982" y="159928"/>
                </a:cubicBezTo>
                <a:lnTo>
                  <a:pt x="254208" y="158123"/>
                </a:lnTo>
                <a:lnTo>
                  <a:pt x="254303" y="159770"/>
                </a:lnTo>
                <a:lnTo>
                  <a:pt x="256615" y="159738"/>
                </a:lnTo>
                <a:lnTo>
                  <a:pt x="256456" y="157331"/>
                </a:lnTo>
                <a:lnTo>
                  <a:pt x="262442" y="155241"/>
                </a:lnTo>
                <a:lnTo>
                  <a:pt x="263740" y="159042"/>
                </a:lnTo>
                <a:lnTo>
                  <a:pt x="262062" y="159675"/>
                </a:lnTo>
                <a:lnTo>
                  <a:pt x="263423" y="159675"/>
                </a:lnTo>
                <a:lnTo>
                  <a:pt x="263867" y="159485"/>
                </a:lnTo>
                <a:lnTo>
                  <a:pt x="263930" y="159643"/>
                </a:lnTo>
                <a:lnTo>
                  <a:pt x="264405" y="159643"/>
                </a:lnTo>
                <a:lnTo>
                  <a:pt x="264310" y="159327"/>
                </a:lnTo>
                <a:lnTo>
                  <a:pt x="267129" y="158250"/>
                </a:lnTo>
                <a:lnTo>
                  <a:pt x="267477" y="159358"/>
                </a:lnTo>
                <a:lnTo>
                  <a:pt x="266875" y="159580"/>
                </a:lnTo>
                <a:lnTo>
                  <a:pt x="266875" y="159580"/>
                </a:lnTo>
                <a:lnTo>
                  <a:pt x="268300" y="159517"/>
                </a:lnTo>
                <a:lnTo>
                  <a:pt x="272766" y="157838"/>
                </a:lnTo>
                <a:lnTo>
                  <a:pt x="273272" y="159295"/>
                </a:lnTo>
                <a:lnTo>
                  <a:pt x="273747" y="159295"/>
                </a:lnTo>
                <a:lnTo>
                  <a:pt x="273209" y="157648"/>
                </a:lnTo>
                <a:lnTo>
                  <a:pt x="276946" y="156223"/>
                </a:lnTo>
                <a:lnTo>
                  <a:pt x="277928" y="159168"/>
                </a:lnTo>
                <a:lnTo>
                  <a:pt x="278403" y="159168"/>
                </a:lnTo>
                <a:lnTo>
                  <a:pt x="277326" y="155843"/>
                </a:lnTo>
                <a:lnTo>
                  <a:pt x="273589" y="145202"/>
                </a:lnTo>
                <a:lnTo>
                  <a:pt x="280335" y="142922"/>
                </a:lnTo>
                <a:lnTo>
                  <a:pt x="285180" y="157521"/>
                </a:lnTo>
                <a:lnTo>
                  <a:pt x="285180" y="156065"/>
                </a:lnTo>
                <a:lnTo>
                  <a:pt x="284800" y="154830"/>
                </a:lnTo>
                <a:lnTo>
                  <a:pt x="284832" y="154830"/>
                </a:lnTo>
                <a:lnTo>
                  <a:pt x="285180" y="154671"/>
                </a:lnTo>
                <a:lnTo>
                  <a:pt x="285180" y="154196"/>
                </a:lnTo>
                <a:lnTo>
                  <a:pt x="284673" y="154418"/>
                </a:lnTo>
                <a:lnTo>
                  <a:pt x="283565" y="151093"/>
                </a:lnTo>
                <a:lnTo>
                  <a:pt x="285212" y="150111"/>
                </a:lnTo>
                <a:lnTo>
                  <a:pt x="285212" y="149573"/>
                </a:lnTo>
                <a:lnTo>
                  <a:pt x="283407" y="150649"/>
                </a:lnTo>
                <a:lnTo>
                  <a:pt x="280778" y="142764"/>
                </a:lnTo>
                <a:lnTo>
                  <a:pt x="284578" y="141497"/>
                </a:lnTo>
                <a:lnTo>
                  <a:pt x="285212" y="143175"/>
                </a:lnTo>
                <a:lnTo>
                  <a:pt x="285212" y="141877"/>
                </a:lnTo>
                <a:lnTo>
                  <a:pt x="284990" y="141339"/>
                </a:lnTo>
                <a:lnTo>
                  <a:pt x="285212" y="141275"/>
                </a:lnTo>
                <a:lnTo>
                  <a:pt x="285212" y="140294"/>
                </a:lnTo>
                <a:lnTo>
                  <a:pt x="284673" y="140484"/>
                </a:lnTo>
                <a:lnTo>
                  <a:pt x="281158" y="131141"/>
                </a:lnTo>
                <a:lnTo>
                  <a:pt x="285212" y="129558"/>
                </a:lnTo>
                <a:lnTo>
                  <a:pt x="285212" y="129051"/>
                </a:lnTo>
                <a:lnTo>
                  <a:pt x="267445" y="136018"/>
                </a:lnTo>
                <a:cubicBezTo>
                  <a:pt x="267445" y="135987"/>
                  <a:pt x="267445" y="135987"/>
                  <a:pt x="267445" y="135955"/>
                </a:cubicBezTo>
                <a:lnTo>
                  <a:pt x="266400" y="133200"/>
                </a:lnTo>
                <a:lnTo>
                  <a:pt x="282171" y="123414"/>
                </a:lnTo>
                <a:lnTo>
                  <a:pt x="285180" y="127943"/>
                </a:lnTo>
                <a:lnTo>
                  <a:pt x="285180" y="125758"/>
                </a:lnTo>
                <a:lnTo>
                  <a:pt x="284958" y="125948"/>
                </a:lnTo>
                <a:lnTo>
                  <a:pt x="282900" y="122844"/>
                </a:lnTo>
                <a:lnTo>
                  <a:pt x="285180" y="120849"/>
                </a:lnTo>
                <a:lnTo>
                  <a:pt x="285180" y="120247"/>
                </a:lnTo>
                <a:lnTo>
                  <a:pt x="282646" y="122464"/>
                </a:lnTo>
                <a:lnTo>
                  <a:pt x="279828" y="118189"/>
                </a:lnTo>
                <a:lnTo>
                  <a:pt x="283977" y="114768"/>
                </a:lnTo>
                <a:lnTo>
                  <a:pt x="285180" y="116510"/>
                </a:lnTo>
                <a:lnTo>
                  <a:pt x="285180" y="115718"/>
                </a:lnTo>
                <a:lnTo>
                  <a:pt x="284325" y="114483"/>
                </a:lnTo>
                <a:lnTo>
                  <a:pt x="285180" y="113755"/>
                </a:lnTo>
                <a:lnTo>
                  <a:pt x="285180" y="113185"/>
                </a:lnTo>
                <a:lnTo>
                  <a:pt x="284072" y="114072"/>
                </a:lnTo>
                <a:lnTo>
                  <a:pt x="281411" y="110240"/>
                </a:lnTo>
                <a:lnTo>
                  <a:pt x="285180" y="107136"/>
                </a:lnTo>
                <a:lnTo>
                  <a:pt x="285180" y="106535"/>
                </a:lnTo>
                <a:lnTo>
                  <a:pt x="281126" y="109891"/>
                </a:lnTo>
                <a:lnTo>
                  <a:pt x="277928" y="105236"/>
                </a:lnTo>
                <a:cubicBezTo>
                  <a:pt x="279733" y="103906"/>
                  <a:pt x="281475" y="102608"/>
                  <a:pt x="283122" y="101404"/>
                </a:cubicBezTo>
                <a:lnTo>
                  <a:pt x="285180" y="104254"/>
                </a:lnTo>
                <a:lnTo>
                  <a:pt x="285180" y="103463"/>
                </a:lnTo>
                <a:lnTo>
                  <a:pt x="283470" y="101119"/>
                </a:lnTo>
                <a:cubicBezTo>
                  <a:pt x="284072" y="100676"/>
                  <a:pt x="284642" y="100264"/>
                  <a:pt x="285180" y="99852"/>
                </a:cubicBezTo>
                <a:lnTo>
                  <a:pt x="285180" y="98681"/>
                </a:lnTo>
                <a:cubicBezTo>
                  <a:pt x="284483" y="99251"/>
                  <a:pt x="283723" y="99789"/>
                  <a:pt x="282963" y="100391"/>
                </a:cubicBezTo>
                <a:lnTo>
                  <a:pt x="280145" y="96495"/>
                </a:lnTo>
                <a:lnTo>
                  <a:pt x="285180" y="92949"/>
                </a:lnTo>
                <a:lnTo>
                  <a:pt x="285180" y="92379"/>
                </a:lnTo>
                <a:lnTo>
                  <a:pt x="279891" y="96147"/>
                </a:lnTo>
                <a:lnTo>
                  <a:pt x="277611" y="92980"/>
                </a:lnTo>
                <a:lnTo>
                  <a:pt x="277643" y="92980"/>
                </a:lnTo>
                <a:lnTo>
                  <a:pt x="285180" y="87502"/>
                </a:lnTo>
                <a:lnTo>
                  <a:pt x="285180" y="86931"/>
                </a:lnTo>
                <a:lnTo>
                  <a:pt x="277389" y="92600"/>
                </a:lnTo>
                <a:lnTo>
                  <a:pt x="277326" y="92600"/>
                </a:lnTo>
                <a:lnTo>
                  <a:pt x="273652" y="87470"/>
                </a:lnTo>
                <a:lnTo>
                  <a:pt x="282932" y="79204"/>
                </a:lnTo>
                <a:cubicBezTo>
                  <a:pt x="283660" y="80123"/>
                  <a:pt x="284420" y="81073"/>
                  <a:pt x="285180" y="82023"/>
                </a:cubicBezTo>
                <a:lnTo>
                  <a:pt x="285180" y="81294"/>
                </a:lnTo>
                <a:cubicBezTo>
                  <a:pt x="284515" y="80471"/>
                  <a:pt x="283882" y="79679"/>
                  <a:pt x="283280" y="78888"/>
                </a:cubicBezTo>
                <a:lnTo>
                  <a:pt x="285180" y="77177"/>
                </a:lnTo>
                <a:lnTo>
                  <a:pt x="285180" y="76576"/>
                </a:lnTo>
                <a:lnTo>
                  <a:pt x="282995" y="78508"/>
                </a:lnTo>
                <a:cubicBezTo>
                  <a:pt x="282425" y="77779"/>
                  <a:pt x="281886" y="77082"/>
                  <a:pt x="281348" y="76386"/>
                </a:cubicBezTo>
                <a:cubicBezTo>
                  <a:pt x="280493" y="75246"/>
                  <a:pt x="279670" y="74201"/>
                  <a:pt x="279005" y="73251"/>
                </a:cubicBezTo>
                <a:lnTo>
                  <a:pt x="281981" y="70685"/>
                </a:lnTo>
                <a:lnTo>
                  <a:pt x="285180" y="74676"/>
                </a:lnTo>
                <a:lnTo>
                  <a:pt x="285180" y="73947"/>
                </a:lnTo>
                <a:lnTo>
                  <a:pt x="282330" y="70400"/>
                </a:lnTo>
                <a:lnTo>
                  <a:pt x="285180" y="67898"/>
                </a:lnTo>
                <a:lnTo>
                  <a:pt x="285180" y="66663"/>
                </a:lnTo>
                <a:lnTo>
                  <a:pt x="284325" y="67423"/>
                </a:lnTo>
                <a:cubicBezTo>
                  <a:pt x="283375" y="64447"/>
                  <a:pt x="281380" y="58144"/>
                  <a:pt x="280525" y="55358"/>
                </a:cubicBezTo>
                <a:lnTo>
                  <a:pt x="283407" y="54376"/>
                </a:lnTo>
                <a:lnTo>
                  <a:pt x="285180" y="54598"/>
                </a:lnTo>
                <a:lnTo>
                  <a:pt x="285180" y="52286"/>
                </a:lnTo>
                <a:lnTo>
                  <a:pt x="283407" y="52064"/>
                </a:lnTo>
                <a:lnTo>
                  <a:pt x="283343" y="52064"/>
                </a:lnTo>
                <a:lnTo>
                  <a:pt x="273336" y="51621"/>
                </a:lnTo>
                <a:lnTo>
                  <a:pt x="271562" y="45762"/>
                </a:lnTo>
                <a:lnTo>
                  <a:pt x="285180" y="47250"/>
                </a:lnTo>
                <a:lnTo>
                  <a:pt x="285180" y="46775"/>
                </a:lnTo>
                <a:lnTo>
                  <a:pt x="271404" y="45255"/>
                </a:lnTo>
                <a:lnTo>
                  <a:pt x="270137" y="41138"/>
                </a:lnTo>
                <a:lnTo>
                  <a:pt x="285180" y="41803"/>
                </a:lnTo>
                <a:lnTo>
                  <a:pt x="285180" y="41328"/>
                </a:lnTo>
                <a:lnTo>
                  <a:pt x="252244" y="39840"/>
                </a:lnTo>
                <a:lnTo>
                  <a:pt x="244390" y="39840"/>
                </a:lnTo>
                <a:cubicBezTo>
                  <a:pt x="244707" y="36673"/>
                  <a:pt x="244992" y="33918"/>
                  <a:pt x="245214" y="31638"/>
                </a:cubicBezTo>
                <a:lnTo>
                  <a:pt x="268680" y="32018"/>
                </a:lnTo>
                <a:lnTo>
                  <a:pt x="276946" y="32524"/>
                </a:lnTo>
                <a:lnTo>
                  <a:pt x="285148" y="33063"/>
                </a:lnTo>
                <a:lnTo>
                  <a:pt x="285148" y="32588"/>
                </a:lnTo>
                <a:lnTo>
                  <a:pt x="277168" y="32081"/>
                </a:lnTo>
                <a:lnTo>
                  <a:pt x="277263" y="28724"/>
                </a:lnTo>
                <a:lnTo>
                  <a:pt x="285148" y="28629"/>
                </a:lnTo>
                <a:lnTo>
                  <a:pt x="285148" y="28186"/>
                </a:lnTo>
                <a:lnTo>
                  <a:pt x="277326" y="28249"/>
                </a:lnTo>
                <a:lnTo>
                  <a:pt x="277453" y="24037"/>
                </a:lnTo>
                <a:lnTo>
                  <a:pt x="285212" y="24829"/>
                </a:lnTo>
                <a:lnTo>
                  <a:pt x="285212" y="24385"/>
                </a:lnTo>
                <a:lnTo>
                  <a:pt x="283977" y="24259"/>
                </a:lnTo>
                <a:lnTo>
                  <a:pt x="283977" y="15106"/>
                </a:lnTo>
                <a:lnTo>
                  <a:pt x="285212" y="15201"/>
                </a:lnTo>
                <a:lnTo>
                  <a:pt x="285212" y="14726"/>
                </a:lnTo>
                <a:lnTo>
                  <a:pt x="268237" y="13460"/>
                </a:lnTo>
                <a:lnTo>
                  <a:pt x="268807" y="5099"/>
                </a:lnTo>
                <a:lnTo>
                  <a:pt x="268807" y="32"/>
                </a:lnTo>
                <a:lnTo>
                  <a:pt x="268332" y="32"/>
                </a:lnTo>
                <a:lnTo>
                  <a:pt x="268332" y="4814"/>
                </a:lnTo>
                <a:lnTo>
                  <a:pt x="260415" y="4022"/>
                </a:lnTo>
                <a:lnTo>
                  <a:pt x="260541" y="32"/>
                </a:lnTo>
                <a:lnTo>
                  <a:pt x="260098" y="32"/>
                </a:lnTo>
                <a:lnTo>
                  <a:pt x="259971" y="3991"/>
                </a:lnTo>
                <a:lnTo>
                  <a:pt x="255158" y="3484"/>
                </a:lnTo>
                <a:lnTo>
                  <a:pt x="255221" y="32"/>
                </a:lnTo>
                <a:lnTo>
                  <a:pt x="254746" y="32"/>
                </a:lnTo>
                <a:lnTo>
                  <a:pt x="254714" y="3421"/>
                </a:lnTo>
                <a:lnTo>
                  <a:pt x="246132" y="2566"/>
                </a:lnTo>
                <a:lnTo>
                  <a:pt x="246132" y="32"/>
                </a:lnTo>
                <a:lnTo>
                  <a:pt x="243820" y="32"/>
                </a:lnTo>
                <a:lnTo>
                  <a:pt x="243820" y="2312"/>
                </a:lnTo>
                <a:lnTo>
                  <a:pt x="233401" y="1267"/>
                </a:lnTo>
                <a:lnTo>
                  <a:pt x="233591" y="32"/>
                </a:lnTo>
                <a:lnTo>
                  <a:pt x="233148" y="32"/>
                </a:lnTo>
                <a:lnTo>
                  <a:pt x="232926" y="1457"/>
                </a:lnTo>
                <a:lnTo>
                  <a:pt x="232419" y="4846"/>
                </a:lnTo>
                <a:lnTo>
                  <a:pt x="225072" y="4339"/>
                </a:lnTo>
                <a:lnTo>
                  <a:pt x="225705" y="32"/>
                </a:lnTo>
                <a:lnTo>
                  <a:pt x="224787" y="32"/>
                </a:lnTo>
                <a:lnTo>
                  <a:pt x="224154" y="4307"/>
                </a:lnTo>
                <a:cubicBezTo>
                  <a:pt x="216585" y="3801"/>
                  <a:pt x="209143" y="3294"/>
                  <a:pt x="205976" y="3136"/>
                </a:cubicBezTo>
                <a:cubicBezTo>
                  <a:pt x="205627" y="3104"/>
                  <a:pt x="205216" y="3072"/>
                  <a:pt x="204804" y="3041"/>
                </a:cubicBezTo>
                <a:lnTo>
                  <a:pt x="205089" y="32"/>
                </a:lnTo>
                <a:lnTo>
                  <a:pt x="204139" y="32"/>
                </a:lnTo>
                <a:lnTo>
                  <a:pt x="203886" y="2946"/>
                </a:lnTo>
                <a:cubicBezTo>
                  <a:pt x="199674" y="2439"/>
                  <a:pt x="192611" y="1235"/>
                  <a:pt x="185961" y="32"/>
                </a:cubicBezTo>
                <a:lnTo>
                  <a:pt x="180925" y="32"/>
                </a:lnTo>
                <a:cubicBezTo>
                  <a:pt x="183174" y="444"/>
                  <a:pt x="185581" y="887"/>
                  <a:pt x="188019" y="1330"/>
                </a:cubicBezTo>
                <a:lnTo>
                  <a:pt x="187608" y="5637"/>
                </a:lnTo>
                <a:lnTo>
                  <a:pt x="175447" y="4751"/>
                </a:lnTo>
                <a:lnTo>
                  <a:pt x="176840" y="32"/>
                </a:lnTo>
                <a:lnTo>
                  <a:pt x="176333" y="32"/>
                </a:lnTo>
                <a:lnTo>
                  <a:pt x="175003" y="4592"/>
                </a:lnTo>
                <a:lnTo>
                  <a:pt x="167941" y="32"/>
                </a:lnTo>
                <a:lnTo>
                  <a:pt x="167086" y="32"/>
                </a:lnTo>
                <a:lnTo>
                  <a:pt x="174877" y="5036"/>
                </a:lnTo>
                <a:lnTo>
                  <a:pt x="173673" y="9184"/>
                </a:lnTo>
                <a:lnTo>
                  <a:pt x="162779" y="2756"/>
                </a:lnTo>
                <a:lnTo>
                  <a:pt x="162716" y="2724"/>
                </a:lnTo>
                <a:lnTo>
                  <a:pt x="156477" y="32"/>
                </a:lnTo>
                <a:lnTo>
                  <a:pt x="154165" y="32"/>
                </a:lnTo>
                <a:lnTo>
                  <a:pt x="162336" y="3579"/>
                </a:lnTo>
                <a:lnTo>
                  <a:pt x="181179" y="14695"/>
                </a:lnTo>
                <a:lnTo>
                  <a:pt x="177822" y="20300"/>
                </a:lnTo>
                <a:lnTo>
                  <a:pt x="150143" y="7664"/>
                </a:lnTo>
                <a:lnTo>
                  <a:pt x="148781" y="32"/>
                </a:lnTo>
                <a:lnTo>
                  <a:pt x="147831" y="32"/>
                </a:lnTo>
                <a:lnTo>
                  <a:pt x="149130" y="7284"/>
                </a:lnTo>
                <a:lnTo>
                  <a:pt x="127690" y="64"/>
                </a:lnTo>
                <a:lnTo>
                  <a:pt x="127690" y="32"/>
                </a:lnTo>
                <a:lnTo>
                  <a:pt x="126170" y="32"/>
                </a:lnTo>
                <a:lnTo>
                  <a:pt x="126613" y="159"/>
                </a:lnTo>
                <a:cubicBezTo>
                  <a:pt x="125220" y="3231"/>
                  <a:pt x="123098" y="7918"/>
                  <a:pt x="120881" y="12858"/>
                </a:cubicBezTo>
                <a:cubicBezTo>
                  <a:pt x="109417" y="7981"/>
                  <a:pt x="95166" y="1869"/>
                  <a:pt x="94437" y="1552"/>
                </a:cubicBezTo>
                <a:cubicBezTo>
                  <a:pt x="93772" y="1140"/>
                  <a:pt x="93202" y="634"/>
                  <a:pt x="92695" y="32"/>
                </a:cubicBezTo>
                <a:lnTo>
                  <a:pt x="92062" y="32"/>
                </a:lnTo>
                <a:cubicBezTo>
                  <a:pt x="92854" y="887"/>
                  <a:pt x="93709" y="1742"/>
                  <a:pt x="94247" y="1964"/>
                </a:cubicBezTo>
                <a:cubicBezTo>
                  <a:pt x="94659" y="2154"/>
                  <a:pt x="99473" y="4212"/>
                  <a:pt x="105648" y="6873"/>
                </a:cubicBezTo>
                <a:cubicBezTo>
                  <a:pt x="105268" y="7728"/>
                  <a:pt x="103780" y="10863"/>
                  <a:pt x="103495" y="11369"/>
                </a:cubicBezTo>
                <a:cubicBezTo>
                  <a:pt x="103241" y="11750"/>
                  <a:pt x="103273" y="13238"/>
                  <a:pt x="103400" y="16215"/>
                </a:cubicBezTo>
                <a:cubicBezTo>
                  <a:pt x="103431" y="17070"/>
                  <a:pt x="103495" y="17798"/>
                  <a:pt x="103463" y="18020"/>
                </a:cubicBezTo>
                <a:cubicBezTo>
                  <a:pt x="103431" y="18242"/>
                  <a:pt x="103241" y="19667"/>
                  <a:pt x="102988" y="21535"/>
                </a:cubicBezTo>
                <a:lnTo>
                  <a:pt x="96559" y="21852"/>
                </a:lnTo>
                <a:lnTo>
                  <a:pt x="95102" y="15296"/>
                </a:lnTo>
                <a:cubicBezTo>
                  <a:pt x="95071" y="15233"/>
                  <a:pt x="95039" y="15201"/>
                  <a:pt x="95039" y="15170"/>
                </a:cubicBezTo>
                <a:lnTo>
                  <a:pt x="79806" y="32"/>
                </a:lnTo>
                <a:lnTo>
                  <a:pt x="79141" y="32"/>
                </a:lnTo>
                <a:lnTo>
                  <a:pt x="83448" y="4276"/>
                </a:lnTo>
                <a:lnTo>
                  <a:pt x="77241" y="9184"/>
                </a:lnTo>
                <a:lnTo>
                  <a:pt x="76639" y="8234"/>
                </a:lnTo>
                <a:lnTo>
                  <a:pt x="70084" y="32"/>
                </a:lnTo>
                <a:lnTo>
                  <a:pt x="69514" y="32"/>
                </a:lnTo>
                <a:lnTo>
                  <a:pt x="71445" y="2439"/>
                </a:lnTo>
                <a:lnTo>
                  <a:pt x="67075" y="6778"/>
                </a:lnTo>
                <a:lnTo>
                  <a:pt x="65048" y="2724"/>
                </a:lnTo>
                <a:lnTo>
                  <a:pt x="63687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5098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5"/>
          <p:cNvSpPr txBox="1"/>
          <p:nvPr>
            <p:ph type="subTitle" idx="1"/>
          </p:nvPr>
        </p:nvSpPr>
        <p:spPr>
          <a:xfrm>
            <a:off x="3292250" y="1618233"/>
            <a:ext cx="37548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type="subTitle" idx="2"/>
          </p:nvPr>
        </p:nvSpPr>
        <p:spPr>
          <a:xfrm>
            <a:off x="3292250" y="3175288"/>
            <a:ext cx="37548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type="ctrTitle"/>
          </p:nvPr>
        </p:nvSpPr>
        <p:spPr>
          <a:xfrm>
            <a:off x="3292250" y="1264112"/>
            <a:ext cx="3754800" cy="35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type="ctrTitle" idx="3"/>
          </p:nvPr>
        </p:nvSpPr>
        <p:spPr>
          <a:xfrm>
            <a:off x="3292250" y="2821292"/>
            <a:ext cx="3754800" cy="35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type="ctrTitle" idx="4"/>
          </p:nvPr>
        </p:nvSpPr>
        <p:spPr>
          <a:xfrm>
            <a:off x="5045070" y="3904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bg>
      <p:bgPr>
        <a:solidFill>
          <a:schemeClr val="lt1"/>
        </a:solidFill>
        <a:effectLst/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ctrTitle"/>
          </p:nvPr>
        </p:nvSpPr>
        <p:spPr>
          <a:xfrm>
            <a:off x="5045070" y="3904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1" name="Google Shape;31;p6"/>
          <p:cNvSpPr/>
          <p:nvPr/>
        </p:nvSpPr>
        <p:spPr>
          <a:xfrm rot="10800000" flipH="1">
            <a:off x="-33100" y="-30962"/>
            <a:ext cx="9210209" cy="5205422"/>
          </a:xfrm>
          <a:custGeom>
            <a:avLst/>
            <a:gdLst/>
            <a:ahLst/>
            <a:cxnLst/>
            <a:rect l="l" t="t" r="r" b="b"/>
            <a:pathLst>
              <a:path w="285212" h="161196" extrusionOk="0">
                <a:moveTo>
                  <a:pt x="48327" y="475"/>
                </a:moveTo>
                <a:lnTo>
                  <a:pt x="49372" y="3167"/>
                </a:lnTo>
                <a:lnTo>
                  <a:pt x="44400" y="4909"/>
                </a:lnTo>
                <a:lnTo>
                  <a:pt x="43197" y="2249"/>
                </a:lnTo>
                <a:lnTo>
                  <a:pt x="48327" y="475"/>
                </a:lnTo>
                <a:close/>
                <a:moveTo>
                  <a:pt x="233338" y="1742"/>
                </a:moveTo>
                <a:lnTo>
                  <a:pt x="243820" y="2787"/>
                </a:lnTo>
                <a:lnTo>
                  <a:pt x="243820" y="5669"/>
                </a:lnTo>
                <a:lnTo>
                  <a:pt x="232863" y="4909"/>
                </a:lnTo>
                <a:lnTo>
                  <a:pt x="233338" y="1742"/>
                </a:lnTo>
                <a:close/>
                <a:moveTo>
                  <a:pt x="188463" y="1425"/>
                </a:moveTo>
                <a:cubicBezTo>
                  <a:pt x="191440" y="1932"/>
                  <a:pt x="194385" y="2471"/>
                  <a:pt x="197108" y="2882"/>
                </a:cubicBezTo>
                <a:lnTo>
                  <a:pt x="196823" y="6397"/>
                </a:lnTo>
                <a:lnTo>
                  <a:pt x="188051" y="5701"/>
                </a:lnTo>
                <a:lnTo>
                  <a:pt x="188463" y="1425"/>
                </a:lnTo>
                <a:close/>
                <a:moveTo>
                  <a:pt x="204709" y="3927"/>
                </a:moveTo>
                <a:cubicBezTo>
                  <a:pt x="205152" y="3959"/>
                  <a:pt x="205564" y="3991"/>
                  <a:pt x="205912" y="3991"/>
                </a:cubicBezTo>
                <a:lnTo>
                  <a:pt x="208541" y="4149"/>
                </a:lnTo>
                <a:lnTo>
                  <a:pt x="208351" y="7284"/>
                </a:lnTo>
                <a:lnTo>
                  <a:pt x="204392" y="7094"/>
                </a:lnTo>
                <a:lnTo>
                  <a:pt x="204709" y="3927"/>
                </a:lnTo>
                <a:close/>
                <a:moveTo>
                  <a:pt x="37370" y="3294"/>
                </a:moveTo>
                <a:lnTo>
                  <a:pt x="38985" y="6809"/>
                </a:lnTo>
                <a:lnTo>
                  <a:pt x="34139" y="8488"/>
                </a:lnTo>
                <a:lnTo>
                  <a:pt x="32778" y="5226"/>
                </a:lnTo>
                <a:lnTo>
                  <a:pt x="37370" y="3294"/>
                </a:lnTo>
                <a:close/>
                <a:moveTo>
                  <a:pt x="64763" y="3136"/>
                </a:moveTo>
                <a:lnTo>
                  <a:pt x="66727" y="7031"/>
                </a:lnTo>
                <a:lnTo>
                  <a:pt x="61755" y="8614"/>
                </a:lnTo>
                <a:lnTo>
                  <a:pt x="60298" y="5352"/>
                </a:lnTo>
                <a:lnTo>
                  <a:pt x="64763" y="3136"/>
                </a:lnTo>
                <a:close/>
                <a:moveTo>
                  <a:pt x="52982" y="2376"/>
                </a:moveTo>
                <a:lnTo>
                  <a:pt x="54693" y="6619"/>
                </a:lnTo>
                <a:lnTo>
                  <a:pt x="48929" y="8804"/>
                </a:lnTo>
                <a:lnTo>
                  <a:pt x="47124" y="4434"/>
                </a:lnTo>
                <a:lnTo>
                  <a:pt x="52982" y="2376"/>
                </a:lnTo>
                <a:close/>
                <a:moveTo>
                  <a:pt x="197552" y="2977"/>
                </a:moveTo>
                <a:cubicBezTo>
                  <a:pt x="199927" y="3357"/>
                  <a:pt x="202080" y="3642"/>
                  <a:pt x="203791" y="3832"/>
                </a:cubicBezTo>
                <a:lnTo>
                  <a:pt x="203315" y="8899"/>
                </a:lnTo>
                <a:lnTo>
                  <a:pt x="197108" y="8456"/>
                </a:lnTo>
                <a:lnTo>
                  <a:pt x="197267" y="6683"/>
                </a:lnTo>
                <a:lnTo>
                  <a:pt x="197552" y="2977"/>
                </a:lnTo>
                <a:close/>
                <a:moveTo>
                  <a:pt x="188019" y="6144"/>
                </a:moveTo>
                <a:lnTo>
                  <a:pt x="196792" y="6873"/>
                </a:lnTo>
                <a:lnTo>
                  <a:pt x="196633" y="8646"/>
                </a:lnTo>
                <a:lnTo>
                  <a:pt x="196538" y="9881"/>
                </a:lnTo>
                <a:lnTo>
                  <a:pt x="192675" y="9501"/>
                </a:lnTo>
                <a:cubicBezTo>
                  <a:pt x="192640" y="9449"/>
                  <a:pt x="192586" y="9425"/>
                  <a:pt x="192528" y="9425"/>
                </a:cubicBezTo>
                <a:cubicBezTo>
                  <a:pt x="192481" y="9425"/>
                  <a:pt x="192432" y="9441"/>
                  <a:pt x="192390" y="9469"/>
                </a:cubicBezTo>
                <a:lnTo>
                  <a:pt x="187766" y="8963"/>
                </a:lnTo>
                <a:lnTo>
                  <a:pt x="188019" y="6144"/>
                </a:lnTo>
                <a:close/>
                <a:moveTo>
                  <a:pt x="57321" y="887"/>
                </a:moveTo>
                <a:lnTo>
                  <a:pt x="60868" y="8931"/>
                </a:lnTo>
                <a:lnTo>
                  <a:pt x="56783" y="10483"/>
                </a:lnTo>
                <a:lnTo>
                  <a:pt x="53426" y="2249"/>
                </a:lnTo>
                <a:lnTo>
                  <a:pt x="57321" y="887"/>
                </a:lnTo>
                <a:close/>
                <a:moveTo>
                  <a:pt x="3832" y="5004"/>
                </a:moveTo>
                <a:lnTo>
                  <a:pt x="5510" y="8773"/>
                </a:lnTo>
                <a:lnTo>
                  <a:pt x="2439" y="10641"/>
                </a:lnTo>
                <a:lnTo>
                  <a:pt x="348" y="7316"/>
                </a:lnTo>
                <a:lnTo>
                  <a:pt x="3832" y="5004"/>
                </a:lnTo>
                <a:close/>
                <a:moveTo>
                  <a:pt x="46680" y="4624"/>
                </a:moveTo>
                <a:lnTo>
                  <a:pt x="48454" y="8963"/>
                </a:lnTo>
                <a:lnTo>
                  <a:pt x="41677" y="11496"/>
                </a:lnTo>
                <a:lnTo>
                  <a:pt x="39618" y="7094"/>
                </a:lnTo>
                <a:lnTo>
                  <a:pt x="46680" y="4624"/>
                </a:lnTo>
                <a:close/>
                <a:moveTo>
                  <a:pt x="71730" y="2819"/>
                </a:moveTo>
                <a:lnTo>
                  <a:pt x="76259" y="8488"/>
                </a:lnTo>
                <a:lnTo>
                  <a:pt x="76861" y="9438"/>
                </a:lnTo>
                <a:lnTo>
                  <a:pt x="71255" y="12351"/>
                </a:lnTo>
                <a:lnTo>
                  <a:pt x="67328" y="7189"/>
                </a:lnTo>
                <a:lnTo>
                  <a:pt x="71730" y="2819"/>
                </a:lnTo>
                <a:close/>
                <a:moveTo>
                  <a:pt x="246100" y="3041"/>
                </a:moveTo>
                <a:lnTo>
                  <a:pt x="251262" y="3547"/>
                </a:lnTo>
                <a:lnTo>
                  <a:pt x="251262" y="12731"/>
                </a:lnTo>
                <a:lnTo>
                  <a:pt x="246069" y="12510"/>
                </a:lnTo>
                <a:cubicBezTo>
                  <a:pt x="246100" y="9216"/>
                  <a:pt x="246100" y="5922"/>
                  <a:pt x="246100" y="3041"/>
                </a:cubicBezTo>
                <a:close/>
                <a:moveTo>
                  <a:pt x="54883" y="7031"/>
                </a:moveTo>
                <a:lnTo>
                  <a:pt x="56371" y="10641"/>
                </a:lnTo>
                <a:lnTo>
                  <a:pt x="50576" y="12858"/>
                </a:lnTo>
                <a:lnTo>
                  <a:pt x="49087" y="9216"/>
                </a:lnTo>
                <a:lnTo>
                  <a:pt x="54883" y="7031"/>
                </a:lnTo>
                <a:close/>
                <a:moveTo>
                  <a:pt x="251737" y="3611"/>
                </a:moveTo>
                <a:lnTo>
                  <a:pt x="254683" y="3896"/>
                </a:lnTo>
                <a:lnTo>
                  <a:pt x="254556" y="12858"/>
                </a:lnTo>
                <a:lnTo>
                  <a:pt x="251737" y="12731"/>
                </a:lnTo>
                <a:lnTo>
                  <a:pt x="251737" y="3611"/>
                </a:lnTo>
                <a:close/>
                <a:moveTo>
                  <a:pt x="255126" y="3927"/>
                </a:moveTo>
                <a:lnTo>
                  <a:pt x="259940" y="4434"/>
                </a:lnTo>
                <a:lnTo>
                  <a:pt x="259655" y="13080"/>
                </a:lnTo>
                <a:lnTo>
                  <a:pt x="254999" y="12890"/>
                </a:lnTo>
                <a:lnTo>
                  <a:pt x="255126" y="3927"/>
                </a:lnTo>
                <a:close/>
                <a:moveTo>
                  <a:pt x="260415" y="4466"/>
                </a:moveTo>
                <a:lnTo>
                  <a:pt x="268332" y="5257"/>
                </a:lnTo>
                <a:lnTo>
                  <a:pt x="267794" y="13428"/>
                </a:lnTo>
                <a:lnTo>
                  <a:pt x="260130" y="13080"/>
                </a:lnTo>
                <a:lnTo>
                  <a:pt x="260415" y="4466"/>
                </a:lnTo>
                <a:close/>
                <a:moveTo>
                  <a:pt x="135069" y="9564"/>
                </a:moveTo>
                <a:lnTo>
                  <a:pt x="138299" y="10926"/>
                </a:lnTo>
                <a:cubicBezTo>
                  <a:pt x="138109" y="11401"/>
                  <a:pt x="137634" y="12510"/>
                  <a:pt x="137000" y="13998"/>
                </a:cubicBezTo>
                <a:lnTo>
                  <a:pt x="133707" y="12605"/>
                </a:lnTo>
                <a:lnTo>
                  <a:pt x="135069" y="9564"/>
                </a:lnTo>
                <a:close/>
                <a:moveTo>
                  <a:pt x="5700" y="9184"/>
                </a:moveTo>
                <a:lnTo>
                  <a:pt x="7284" y="12763"/>
                </a:lnTo>
                <a:lnTo>
                  <a:pt x="4655" y="14125"/>
                </a:lnTo>
                <a:lnTo>
                  <a:pt x="2692" y="11053"/>
                </a:lnTo>
                <a:lnTo>
                  <a:pt x="5700" y="9184"/>
                </a:lnTo>
                <a:close/>
                <a:moveTo>
                  <a:pt x="175320" y="5194"/>
                </a:moveTo>
                <a:lnTo>
                  <a:pt x="187576" y="6112"/>
                </a:lnTo>
                <a:lnTo>
                  <a:pt x="186753" y="14885"/>
                </a:lnTo>
                <a:lnTo>
                  <a:pt x="182762" y="14505"/>
                </a:lnTo>
                <a:lnTo>
                  <a:pt x="174053" y="9406"/>
                </a:lnTo>
                <a:lnTo>
                  <a:pt x="175320" y="5194"/>
                </a:lnTo>
                <a:close/>
                <a:moveTo>
                  <a:pt x="48644" y="9374"/>
                </a:moveTo>
                <a:lnTo>
                  <a:pt x="50132" y="13016"/>
                </a:lnTo>
                <a:lnTo>
                  <a:pt x="43545" y="15518"/>
                </a:lnTo>
                <a:lnTo>
                  <a:pt x="41867" y="11908"/>
                </a:lnTo>
                <a:lnTo>
                  <a:pt x="48644" y="9374"/>
                </a:lnTo>
                <a:close/>
                <a:moveTo>
                  <a:pt x="66948" y="7474"/>
                </a:moveTo>
                <a:lnTo>
                  <a:pt x="70875" y="12573"/>
                </a:lnTo>
                <a:lnTo>
                  <a:pt x="64858" y="15740"/>
                </a:lnTo>
                <a:lnTo>
                  <a:pt x="61913" y="9058"/>
                </a:lnTo>
                <a:lnTo>
                  <a:pt x="66948" y="7474"/>
                </a:lnTo>
                <a:close/>
                <a:moveTo>
                  <a:pt x="187703" y="9406"/>
                </a:moveTo>
                <a:lnTo>
                  <a:pt x="192295" y="9881"/>
                </a:lnTo>
                <a:lnTo>
                  <a:pt x="192136" y="12700"/>
                </a:lnTo>
                <a:cubicBezTo>
                  <a:pt x="192136" y="12826"/>
                  <a:pt x="192231" y="12921"/>
                  <a:pt x="192358" y="12921"/>
                </a:cubicBezTo>
                <a:cubicBezTo>
                  <a:pt x="192485" y="12921"/>
                  <a:pt x="192580" y="12826"/>
                  <a:pt x="192580" y="12731"/>
                </a:cubicBezTo>
                <a:lnTo>
                  <a:pt x="192738" y="9944"/>
                </a:lnTo>
                <a:lnTo>
                  <a:pt x="196507" y="10356"/>
                </a:lnTo>
                <a:lnTo>
                  <a:pt x="196063" y="15740"/>
                </a:lnTo>
                <a:lnTo>
                  <a:pt x="187196" y="14948"/>
                </a:lnTo>
                <a:lnTo>
                  <a:pt x="187703" y="9406"/>
                </a:lnTo>
                <a:close/>
                <a:moveTo>
                  <a:pt x="197077" y="8899"/>
                </a:moveTo>
                <a:lnTo>
                  <a:pt x="203252" y="9374"/>
                </a:lnTo>
                <a:lnTo>
                  <a:pt x="202587" y="16342"/>
                </a:lnTo>
                <a:lnTo>
                  <a:pt x="196538" y="15803"/>
                </a:lnTo>
                <a:lnTo>
                  <a:pt x="197077" y="8899"/>
                </a:lnTo>
                <a:close/>
                <a:moveTo>
                  <a:pt x="183649" y="15075"/>
                </a:moveTo>
                <a:lnTo>
                  <a:pt x="186689" y="15360"/>
                </a:lnTo>
                <a:lnTo>
                  <a:pt x="186563" y="16785"/>
                </a:lnTo>
                <a:lnTo>
                  <a:pt x="183649" y="15075"/>
                </a:lnTo>
                <a:close/>
                <a:moveTo>
                  <a:pt x="204361" y="7569"/>
                </a:moveTo>
                <a:lnTo>
                  <a:pt x="208319" y="7759"/>
                </a:lnTo>
                <a:lnTo>
                  <a:pt x="208161" y="16817"/>
                </a:lnTo>
                <a:lnTo>
                  <a:pt x="203505" y="16405"/>
                </a:lnTo>
                <a:lnTo>
                  <a:pt x="204361" y="7569"/>
                </a:lnTo>
                <a:close/>
                <a:moveTo>
                  <a:pt x="56529" y="11053"/>
                </a:moveTo>
                <a:lnTo>
                  <a:pt x="57923" y="14378"/>
                </a:lnTo>
                <a:lnTo>
                  <a:pt x="52191" y="16848"/>
                </a:lnTo>
                <a:lnTo>
                  <a:pt x="50734" y="13270"/>
                </a:lnTo>
                <a:lnTo>
                  <a:pt x="56529" y="11053"/>
                </a:lnTo>
                <a:close/>
                <a:moveTo>
                  <a:pt x="77083" y="9818"/>
                </a:moveTo>
                <a:lnTo>
                  <a:pt x="79996" y="14410"/>
                </a:lnTo>
                <a:lnTo>
                  <a:pt x="74676" y="16848"/>
                </a:lnTo>
                <a:lnTo>
                  <a:pt x="71540" y="12731"/>
                </a:lnTo>
                <a:lnTo>
                  <a:pt x="77083" y="9818"/>
                </a:lnTo>
                <a:close/>
                <a:moveTo>
                  <a:pt x="15265" y="6302"/>
                </a:moveTo>
                <a:lnTo>
                  <a:pt x="19033" y="13776"/>
                </a:lnTo>
                <a:lnTo>
                  <a:pt x="9722" y="17038"/>
                </a:lnTo>
                <a:lnTo>
                  <a:pt x="6144" y="8994"/>
                </a:lnTo>
                <a:lnTo>
                  <a:pt x="15265" y="6302"/>
                </a:lnTo>
                <a:close/>
                <a:moveTo>
                  <a:pt x="125251" y="5416"/>
                </a:moveTo>
                <a:lnTo>
                  <a:pt x="134657" y="9406"/>
                </a:lnTo>
                <a:lnTo>
                  <a:pt x="133200" y="12636"/>
                </a:lnTo>
                <a:lnTo>
                  <a:pt x="131110" y="17228"/>
                </a:lnTo>
                <a:lnTo>
                  <a:pt x="121704" y="13238"/>
                </a:lnTo>
                <a:cubicBezTo>
                  <a:pt x="122908" y="10578"/>
                  <a:pt x="124111" y="7918"/>
                  <a:pt x="125251" y="5416"/>
                </a:cubicBezTo>
                <a:close/>
                <a:moveTo>
                  <a:pt x="61058" y="9343"/>
                </a:moveTo>
                <a:lnTo>
                  <a:pt x="64035" y="16151"/>
                </a:lnTo>
                <a:lnTo>
                  <a:pt x="61406" y="17545"/>
                </a:lnTo>
                <a:lnTo>
                  <a:pt x="58271" y="10388"/>
                </a:lnTo>
                <a:lnTo>
                  <a:pt x="61058" y="9343"/>
                </a:lnTo>
                <a:close/>
                <a:moveTo>
                  <a:pt x="246069" y="12953"/>
                </a:moveTo>
                <a:lnTo>
                  <a:pt x="259876" y="13555"/>
                </a:lnTo>
                <a:lnTo>
                  <a:pt x="267984" y="13903"/>
                </a:lnTo>
                <a:lnTo>
                  <a:pt x="283502" y="15075"/>
                </a:lnTo>
                <a:cubicBezTo>
                  <a:pt x="283502" y="15106"/>
                  <a:pt x="283502" y="15106"/>
                  <a:pt x="283502" y="15138"/>
                </a:cubicBezTo>
                <a:lnTo>
                  <a:pt x="283502" y="17608"/>
                </a:lnTo>
                <a:lnTo>
                  <a:pt x="269187" y="17133"/>
                </a:lnTo>
                <a:cubicBezTo>
                  <a:pt x="269155" y="17070"/>
                  <a:pt x="269060" y="17007"/>
                  <a:pt x="268997" y="17007"/>
                </a:cubicBezTo>
                <a:cubicBezTo>
                  <a:pt x="268902" y="17007"/>
                  <a:pt x="268839" y="17070"/>
                  <a:pt x="268807" y="17133"/>
                </a:cubicBezTo>
                <a:lnTo>
                  <a:pt x="246037" y="16373"/>
                </a:lnTo>
                <a:cubicBezTo>
                  <a:pt x="246069" y="15265"/>
                  <a:pt x="246069" y="14125"/>
                  <a:pt x="246069" y="12953"/>
                </a:cubicBezTo>
                <a:close/>
                <a:moveTo>
                  <a:pt x="39206" y="7221"/>
                </a:moveTo>
                <a:lnTo>
                  <a:pt x="43102" y="15708"/>
                </a:lnTo>
                <a:lnTo>
                  <a:pt x="37876" y="17672"/>
                </a:lnTo>
                <a:lnTo>
                  <a:pt x="34298" y="8931"/>
                </a:lnTo>
                <a:lnTo>
                  <a:pt x="39206" y="7221"/>
                </a:lnTo>
                <a:close/>
                <a:moveTo>
                  <a:pt x="7506" y="13206"/>
                </a:moveTo>
                <a:lnTo>
                  <a:pt x="9279" y="17197"/>
                </a:lnTo>
                <a:lnTo>
                  <a:pt x="7094" y="17957"/>
                </a:lnTo>
                <a:lnTo>
                  <a:pt x="4909" y="14536"/>
                </a:lnTo>
                <a:lnTo>
                  <a:pt x="7506" y="13206"/>
                </a:lnTo>
                <a:close/>
                <a:moveTo>
                  <a:pt x="71160" y="12953"/>
                </a:moveTo>
                <a:lnTo>
                  <a:pt x="72776" y="15043"/>
                </a:lnTo>
                <a:lnTo>
                  <a:pt x="65872" y="17988"/>
                </a:lnTo>
                <a:lnTo>
                  <a:pt x="65048" y="16151"/>
                </a:lnTo>
                <a:lnTo>
                  <a:pt x="71160" y="12953"/>
                </a:lnTo>
                <a:close/>
                <a:moveTo>
                  <a:pt x="208984" y="4212"/>
                </a:moveTo>
                <a:cubicBezTo>
                  <a:pt x="212753" y="4434"/>
                  <a:pt x="218358" y="4814"/>
                  <a:pt x="223995" y="5194"/>
                </a:cubicBezTo>
                <a:lnTo>
                  <a:pt x="222127" y="18115"/>
                </a:lnTo>
                <a:lnTo>
                  <a:pt x="208604" y="16880"/>
                </a:lnTo>
                <a:lnTo>
                  <a:pt x="208794" y="7538"/>
                </a:lnTo>
                <a:lnTo>
                  <a:pt x="208984" y="4212"/>
                </a:lnTo>
                <a:close/>
                <a:moveTo>
                  <a:pt x="57859" y="10546"/>
                </a:moveTo>
                <a:lnTo>
                  <a:pt x="60995" y="17767"/>
                </a:lnTo>
                <a:lnTo>
                  <a:pt x="60013" y="18273"/>
                </a:lnTo>
                <a:lnTo>
                  <a:pt x="56973" y="10894"/>
                </a:lnTo>
                <a:lnTo>
                  <a:pt x="57859" y="10546"/>
                </a:lnTo>
                <a:close/>
                <a:moveTo>
                  <a:pt x="224914" y="5257"/>
                </a:moveTo>
                <a:lnTo>
                  <a:pt x="232293" y="5764"/>
                </a:lnTo>
                <a:lnTo>
                  <a:pt x="230329" y="18843"/>
                </a:lnTo>
                <a:lnTo>
                  <a:pt x="223045" y="18178"/>
                </a:lnTo>
                <a:lnTo>
                  <a:pt x="224914" y="5257"/>
                </a:lnTo>
                <a:close/>
                <a:moveTo>
                  <a:pt x="133549" y="13016"/>
                </a:moveTo>
                <a:lnTo>
                  <a:pt x="136842" y="14441"/>
                </a:lnTo>
                <a:cubicBezTo>
                  <a:pt x="136304" y="15708"/>
                  <a:pt x="135670" y="17260"/>
                  <a:pt x="135005" y="18907"/>
                </a:cubicBezTo>
                <a:lnTo>
                  <a:pt x="131522" y="17418"/>
                </a:lnTo>
                <a:lnTo>
                  <a:pt x="133549" y="13016"/>
                </a:lnTo>
                <a:close/>
                <a:moveTo>
                  <a:pt x="106091" y="7063"/>
                </a:moveTo>
                <a:lnTo>
                  <a:pt x="111982" y="9564"/>
                </a:lnTo>
                <a:lnTo>
                  <a:pt x="108973" y="19192"/>
                </a:lnTo>
                <a:lnTo>
                  <a:pt x="103938" y="17862"/>
                </a:lnTo>
                <a:cubicBezTo>
                  <a:pt x="103938" y="17545"/>
                  <a:pt x="103906" y="16912"/>
                  <a:pt x="103875" y="16183"/>
                </a:cubicBezTo>
                <a:cubicBezTo>
                  <a:pt x="103811" y="14695"/>
                  <a:pt x="103685" y="11940"/>
                  <a:pt x="103906" y="11591"/>
                </a:cubicBezTo>
                <a:cubicBezTo>
                  <a:pt x="104223" y="11053"/>
                  <a:pt x="105711" y="7886"/>
                  <a:pt x="106091" y="7063"/>
                </a:cubicBezTo>
                <a:close/>
                <a:moveTo>
                  <a:pt x="87090" y="14821"/>
                </a:moveTo>
                <a:lnTo>
                  <a:pt x="88262" y="16848"/>
                </a:lnTo>
                <a:lnTo>
                  <a:pt x="83733" y="19413"/>
                </a:lnTo>
                <a:lnTo>
                  <a:pt x="82466" y="17418"/>
                </a:lnTo>
                <a:lnTo>
                  <a:pt x="87090" y="14821"/>
                </a:lnTo>
                <a:close/>
                <a:moveTo>
                  <a:pt x="4497" y="14726"/>
                </a:moveTo>
                <a:lnTo>
                  <a:pt x="6619" y="18115"/>
                </a:lnTo>
                <a:lnTo>
                  <a:pt x="2534" y="19540"/>
                </a:lnTo>
                <a:lnTo>
                  <a:pt x="887" y="16627"/>
                </a:lnTo>
                <a:lnTo>
                  <a:pt x="4497" y="14726"/>
                </a:lnTo>
                <a:close/>
                <a:moveTo>
                  <a:pt x="80281" y="14790"/>
                </a:moveTo>
                <a:lnTo>
                  <a:pt x="81833" y="17260"/>
                </a:lnTo>
                <a:lnTo>
                  <a:pt x="76259" y="19888"/>
                </a:lnTo>
                <a:lnTo>
                  <a:pt x="74929" y="17228"/>
                </a:lnTo>
                <a:lnTo>
                  <a:pt x="80281" y="14790"/>
                </a:lnTo>
                <a:close/>
                <a:moveTo>
                  <a:pt x="232736" y="5796"/>
                </a:moveTo>
                <a:cubicBezTo>
                  <a:pt x="237708" y="6144"/>
                  <a:pt x="241888" y="6429"/>
                  <a:pt x="243820" y="6587"/>
                </a:cubicBezTo>
                <a:cubicBezTo>
                  <a:pt x="243820" y="11021"/>
                  <a:pt x="243789" y="15930"/>
                  <a:pt x="243662" y="20078"/>
                </a:cubicBezTo>
                <a:lnTo>
                  <a:pt x="237993" y="19572"/>
                </a:lnTo>
                <a:cubicBezTo>
                  <a:pt x="237961" y="19540"/>
                  <a:pt x="237930" y="19508"/>
                  <a:pt x="237866" y="19508"/>
                </a:cubicBezTo>
                <a:cubicBezTo>
                  <a:pt x="237835" y="19508"/>
                  <a:pt x="237771" y="19508"/>
                  <a:pt x="237740" y="19540"/>
                </a:cubicBezTo>
                <a:lnTo>
                  <a:pt x="230804" y="18907"/>
                </a:lnTo>
                <a:lnTo>
                  <a:pt x="232736" y="5796"/>
                </a:lnTo>
                <a:close/>
                <a:moveTo>
                  <a:pt x="73061" y="15423"/>
                </a:moveTo>
                <a:lnTo>
                  <a:pt x="74264" y="17007"/>
                </a:lnTo>
                <a:lnTo>
                  <a:pt x="66790" y="20110"/>
                </a:lnTo>
                <a:lnTo>
                  <a:pt x="66062" y="18432"/>
                </a:lnTo>
                <a:lnTo>
                  <a:pt x="73061" y="15423"/>
                </a:lnTo>
                <a:close/>
                <a:moveTo>
                  <a:pt x="127468" y="475"/>
                </a:moveTo>
                <a:lnTo>
                  <a:pt x="149225" y="7791"/>
                </a:lnTo>
                <a:lnTo>
                  <a:pt x="151442" y="20205"/>
                </a:lnTo>
                <a:lnTo>
                  <a:pt x="137444" y="14220"/>
                </a:lnTo>
                <a:cubicBezTo>
                  <a:pt x="138267" y="12225"/>
                  <a:pt x="138806" y="10958"/>
                  <a:pt x="138837" y="10926"/>
                </a:cubicBezTo>
                <a:cubicBezTo>
                  <a:pt x="138869" y="10799"/>
                  <a:pt x="138806" y="10673"/>
                  <a:pt x="138711" y="10609"/>
                </a:cubicBezTo>
                <a:lnTo>
                  <a:pt x="125410" y="5004"/>
                </a:lnTo>
                <a:cubicBezTo>
                  <a:pt x="126138" y="3421"/>
                  <a:pt x="126835" y="1900"/>
                  <a:pt x="127468" y="475"/>
                </a:cubicBezTo>
                <a:close/>
                <a:moveTo>
                  <a:pt x="6904" y="18527"/>
                </a:moveTo>
                <a:lnTo>
                  <a:pt x="8234" y="20617"/>
                </a:lnTo>
                <a:cubicBezTo>
                  <a:pt x="6746" y="20458"/>
                  <a:pt x="4497" y="20205"/>
                  <a:pt x="2629" y="19983"/>
                </a:cubicBezTo>
                <a:lnTo>
                  <a:pt x="6904" y="18527"/>
                </a:lnTo>
                <a:close/>
                <a:moveTo>
                  <a:pt x="9501" y="17608"/>
                </a:moveTo>
                <a:lnTo>
                  <a:pt x="11084" y="21155"/>
                </a:lnTo>
                <a:lnTo>
                  <a:pt x="11084" y="21155"/>
                </a:lnTo>
                <a:lnTo>
                  <a:pt x="9722" y="20838"/>
                </a:lnTo>
                <a:cubicBezTo>
                  <a:pt x="9596" y="20807"/>
                  <a:pt x="9279" y="20743"/>
                  <a:pt x="8836" y="20680"/>
                </a:cubicBezTo>
                <a:lnTo>
                  <a:pt x="7347" y="18368"/>
                </a:lnTo>
                <a:lnTo>
                  <a:pt x="9501" y="17608"/>
                </a:lnTo>
                <a:close/>
                <a:moveTo>
                  <a:pt x="58081" y="14821"/>
                </a:moveTo>
                <a:lnTo>
                  <a:pt x="59601" y="18495"/>
                </a:lnTo>
                <a:lnTo>
                  <a:pt x="54059" y="21409"/>
                </a:lnTo>
                <a:lnTo>
                  <a:pt x="52349" y="17260"/>
                </a:lnTo>
                <a:lnTo>
                  <a:pt x="58081" y="14821"/>
                </a:lnTo>
                <a:close/>
                <a:moveTo>
                  <a:pt x="88515" y="17228"/>
                </a:moveTo>
                <a:lnTo>
                  <a:pt x="89465" y="18875"/>
                </a:lnTo>
                <a:lnTo>
                  <a:pt x="85000" y="21440"/>
                </a:lnTo>
                <a:lnTo>
                  <a:pt x="83955" y="19793"/>
                </a:lnTo>
                <a:lnTo>
                  <a:pt x="88515" y="17228"/>
                </a:lnTo>
                <a:close/>
                <a:moveTo>
                  <a:pt x="74486" y="17418"/>
                </a:moveTo>
                <a:lnTo>
                  <a:pt x="74992" y="18400"/>
                </a:lnTo>
                <a:lnTo>
                  <a:pt x="67455" y="21567"/>
                </a:lnTo>
                <a:lnTo>
                  <a:pt x="66980" y="20553"/>
                </a:lnTo>
                <a:lnTo>
                  <a:pt x="74486" y="17418"/>
                </a:lnTo>
                <a:close/>
                <a:moveTo>
                  <a:pt x="64225" y="16595"/>
                </a:moveTo>
                <a:lnTo>
                  <a:pt x="65935" y="20458"/>
                </a:lnTo>
                <a:lnTo>
                  <a:pt x="63212" y="21662"/>
                </a:lnTo>
                <a:lnTo>
                  <a:pt x="61596" y="17957"/>
                </a:lnTo>
                <a:lnTo>
                  <a:pt x="64225" y="16595"/>
                </a:lnTo>
                <a:close/>
                <a:moveTo>
                  <a:pt x="187164" y="15391"/>
                </a:moveTo>
                <a:lnTo>
                  <a:pt x="196032" y="16183"/>
                </a:lnTo>
                <a:lnTo>
                  <a:pt x="195588" y="22105"/>
                </a:lnTo>
                <a:lnTo>
                  <a:pt x="187006" y="17038"/>
                </a:lnTo>
                <a:lnTo>
                  <a:pt x="187164" y="15391"/>
                </a:lnTo>
                <a:close/>
                <a:moveTo>
                  <a:pt x="61185" y="18178"/>
                </a:moveTo>
                <a:lnTo>
                  <a:pt x="62768" y="21820"/>
                </a:lnTo>
                <a:lnTo>
                  <a:pt x="61660" y="22327"/>
                </a:lnTo>
                <a:lnTo>
                  <a:pt x="60203" y="18717"/>
                </a:lnTo>
                <a:lnTo>
                  <a:pt x="61185" y="18178"/>
                </a:lnTo>
                <a:close/>
                <a:moveTo>
                  <a:pt x="246005" y="16848"/>
                </a:moveTo>
                <a:lnTo>
                  <a:pt x="268744" y="17577"/>
                </a:lnTo>
                <a:lnTo>
                  <a:pt x="268649" y="22644"/>
                </a:lnTo>
                <a:lnTo>
                  <a:pt x="245942" y="20268"/>
                </a:lnTo>
                <a:cubicBezTo>
                  <a:pt x="245974" y="19192"/>
                  <a:pt x="246005" y="18020"/>
                  <a:pt x="246005" y="16848"/>
                </a:cubicBezTo>
                <a:close/>
                <a:moveTo>
                  <a:pt x="19223" y="14220"/>
                </a:moveTo>
                <a:cubicBezTo>
                  <a:pt x="19350" y="15170"/>
                  <a:pt x="19888" y="18685"/>
                  <a:pt x="20585" y="23277"/>
                </a:cubicBezTo>
                <a:lnTo>
                  <a:pt x="11591" y="21282"/>
                </a:lnTo>
                <a:lnTo>
                  <a:pt x="9912" y="17450"/>
                </a:lnTo>
                <a:lnTo>
                  <a:pt x="19223" y="14220"/>
                </a:lnTo>
                <a:close/>
                <a:moveTo>
                  <a:pt x="89687" y="19287"/>
                </a:moveTo>
                <a:lnTo>
                  <a:pt x="90732" y="21060"/>
                </a:lnTo>
                <a:lnTo>
                  <a:pt x="86267" y="23435"/>
                </a:lnTo>
                <a:lnTo>
                  <a:pt x="85253" y="21820"/>
                </a:lnTo>
                <a:lnTo>
                  <a:pt x="89687" y="19287"/>
                </a:lnTo>
                <a:close/>
                <a:moveTo>
                  <a:pt x="269219" y="17577"/>
                </a:moveTo>
                <a:lnTo>
                  <a:pt x="277168" y="17830"/>
                </a:lnTo>
                <a:lnTo>
                  <a:pt x="277009" y="23530"/>
                </a:lnTo>
                <a:lnTo>
                  <a:pt x="269092" y="22707"/>
                </a:lnTo>
                <a:lnTo>
                  <a:pt x="269219" y="17577"/>
                </a:lnTo>
                <a:close/>
                <a:moveTo>
                  <a:pt x="75214" y="18780"/>
                </a:moveTo>
                <a:lnTo>
                  <a:pt x="75847" y="20078"/>
                </a:lnTo>
                <a:lnTo>
                  <a:pt x="68342" y="23625"/>
                </a:lnTo>
                <a:lnTo>
                  <a:pt x="67614" y="21947"/>
                </a:lnTo>
                <a:lnTo>
                  <a:pt x="75214" y="18780"/>
                </a:lnTo>
                <a:close/>
                <a:moveTo>
                  <a:pt x="22960" y="12890"/>
                </a:moveTo>
                <a:lnTo>
                  <a:pt x="24195" y="24069"/>
                </a:lnTo>
                <a:lnTo>
                  <a:pt x="22992" y="23815"/>
                </a:lnTo>
                <a:cubicBezTo>
                  <a:pt x="22105" y="18052"/>
                  <a:pt x="21472" y="13745"/>
                  <a:pt x="21440" y="13650"/>
                </a:cubicBezTo>
                <a:cubicBezTo>
                  <a:pt x="21440" y="13555"/>
                  <a:pt x="21408" y="13491"/>
                  <a:pt x="21408" y="13428"/>
                </a:cubicBezTo>
                <a:lnTo>
                  <a:pt x="22960" y="12890"/>
                </a:lnTo>
                <a:close/>
                <a:moveTo>
                  <a:pt x="112394" y="9754"/>
                </a:moveTo>
                <a:lnTo>
                  <a:pt x="120691" y="13270"/>
                </a:lnTo>
                <a:cubicBezTo>
                  <a:pt x="119044" y="16975"/>
                  <a:pt x="117334" y="20775"/>
                  <a:pt x="115845" y="24195"/>
                </a:cubicBezTo>
                <a:lnTo>
                  <a:pt x="109702" y="21472"/>
                </a:lnTo>
                <a:lnTo>
                  <a:pt x="109353" y="19477"/>
                </a:lnTo>
                <a:lnTo>
                  <a:pt x="112394" y="9754"/>
                </a:lnTo>
                <a:close/>
                <a:moveTo>
                  <a:pt x="277643" y="17862"/>
                </a:moveTo>
                <a:lnTo>
                  <a:pt x="283502" y="18052"/>
                </a:lnTo>
                <a:lnTo>
                  <a:pt x="283502" y="24195"/>
                </a:lnTo>
                <a:lnTo>
                  <a:pt x="277453" y="23562"/>
                </a:lnTo>
                <a:lnTo>
                  <a:pt x="277643" y="17862"/>
                </a:lnTo>
                <a:close/>
                <a:moveTo>
                  <a:pt x="50291" y="13428"/>
                </a:moveTo>
                <a:lnTo>
                  <a:pt x="53679" y="21630"/>
                </a:lnTo>
                <a:lnTo>
                  <a:pt x="47852" y="24670"/>
                </a:lnTo>
                <a:lnTo>
                  <a:pt x="43767" y="15930"/>
                </a:lnTo>
                <a:lnTo>
                  <a:pt x="50291" y="13428"/>
                </a:lnTo>
                <a:close/>
                <a:moveTo>
                  <a:pt x="59791" y="18938"/>
                </a:moveTo>
                <a:lnTo>
                  <a:pt x="61248" y="22517"/>
                </a:lnTo>
                <a:lnTo>
                  <a:pt x="55548" y="24987"/>
                </a:lnTo>
                <a:lnTo>
                  <a:pt x="54249" y="21852"/>
                </a:lnTo>
                <a:lnTo>
                  <a:pt x="59791" y="18938"/>
                </a:lnTo>
                <a:close/>
                <a:moveTo>
                  <a:pt x="82055" y="17672"/>
                </a:moveTo>
                <a:lnTo>
                  <a:pt x="85031" y="22359"/>
                </a:lnTo>
                <a:lnTo>
                  <a:pt x="78919" y="25145"/>
                </a:lnTo>
                <a:lnTo>
                  <a:pt x="76449" y="20300"/>
                </a:lnTo>
                <a:lnTo>
                  <a:pt x="82055" y="17672"/>
                </a:lnTo>
                <a:close/>
                <a:moveTo>
                  <a:pt x="66125" y="20870"/>
                </a:moveTo>
                <a:lnTo>
                  <a:pt x="67518" y="24037"/>
                </a:lnTo>
                <a:lnTo>
                  <a:pt x="64795" y="25304"/>
                </a:lnTo>
                <a:lnTo>
                  <a:pt x="63370" y="22042"/>
                </a:lnTo>
                <a:lnTo>
                  <a:pt x="66125" y="20870"/>
                </a:lnTo>
                <a:close/>
                <a:moveTo>
                  <a:pt x="150238" y="8203"/>
                </a:moveTo>
                <a:lnTo>
                  <a:pt x="177569" y="20680"/>
                </a:lnTo>
                <a:lnTo>
                  <a:pt x="176555" y="22390"/>
                </a:lnTo>
                <a:lnTo>
                  <a:pt x="175035" y="25335"/>
                </a:lnTo>
                <a:lnTo>
                  <a:pt x="161639" y="20047"/>
                </a:lnTo>
                <a:cubicBezTo>
                  <a:pt x="161609" y="20039"/>
                  <a:pt x="161579" y="20035"/>
                  <a:pt x="161551" y="20035"/>
                </a:cubicBezTo>
                <a:cubicBezTo>
                  <a:pt x="161458" y="20035"/>
                  <a:pt x="161378" y="20077"/>
                  <a:pt x="161354" y="20173"/>
                </a:cubicBezTo>
                <a:lnTo>
                  <a:pt x="159295" y="24385"/>
                </a:lnTo>
                <a:lnTo>
                  <a:pt x="152423" y="20680"/>
                </a:lnTo>
                <a:cubicBezTo>
                  <a:pt x="152455" y="20617"/>
                  <a:pt x="152455" y="20585"/>
                  <a:pt x="152423" y="20522"/>
                </a:cubicBezTo>
                <a:lnTo>
                  <a:pt x="150238" y="8203"/>
                </a:lnTo>
                <a:close/>
                <a:moveTo>
                  <a:pt x="196507" y="16247"/>
                </a:moveTo>
                <a:lnTo>
                  <a:pt x="202555" y="16785"/>
                </a:lnTo>
                <a:lnTo>
                  <a:pt x="201732" y="25716"/>
                </a:lnTo>
                <a:lnTo>
                  <a:pt x="196032" y="22359"/>
                </a:lnTo>
                <a:lnTo>
                  <a:pt x="196507" y="16247"/>
                </a:lnTo>
                <a:close/>
                <a:moveTo>
                  <a:pt x="29009" y="10768"/>
                </a:moveTo>
                <a:lnTo>
                  <a:pt x="32968" y="20553"/>
                </a:lnTo>
                <a:lnTo>
                  <a:pt x="32302" y="25874"/>
                </a:lnTo>
                <a:lnTo>
                  <a:pt x="24670" y="24195"/>
                </a:lnTo>
                <a:lnTo>
                  <a:pt x="23403" y="12731"/>
                </a:lnTo>
                <a:lnTo>
                  <a:pt x="29009" y="10768"/>
                </a:lnTo>
                <a:close/>
                <a:moveTo>
                  <a:pt x="83765" y="4624"/>
                </a:moveTo>
                <a:lnTo>
                  <a:pt x="94659" y="15455"/>
                </a:lnTo>
                <a:lnTo>
                  <a:pt x="96686" y="24544"/>
                </a:lnTo>
                <a:lnTo>
                  <a:pt x="94057" y="25874"/>
                </a:lnTo>
                <a:lnTo>
                  <a:pt x="92949" y="23974"/>
                </a:lnTo>
                <a:lnTo>
                  <a:pt x="89940" y="18843"/>
                </a:lnTo>
                <a:lnTo>
                  <a:pt x="88768" y="16817"/>
                </a:lnTo>
                <a:lnTo>
                  <a:pt x="87343" y="14410"/>
                </a:lnTo>
                <a:cubicBezTo>
                  <a:pt x="87301" y="14325"/>
                  <a:pt x="87231" y="14283"/>
                  <a:pt x="87160" y="14283"/>
                </a:cubicBezTo>
                <a:cubicBezTo>
                  <a:pt x="87125" y="14283"/>
                  <a:pt x="87090" y="14294"/>
                  <a:pt x="87058" y="14315"/>
                </a:cubicBezTo>
                <a:lnTo>
                  <a:pt x="82213" y="17070"/>
                </a:lnTo>
                <a:lnTo>
                  <a:pt x="77494" y="9564"/>
                </a:lnTo>
                <a:lnTo>
                  <a:pt x="83765" y="4624"/>
                </a:lnTo>
                <a:close/>
                <a:moveTo>
                  <a:pt x="76037" y="20458"/>
                </a:moveTo>
                <a:lnTo>
                  <a:pt x="77051" y="22454"/>
                </a:lnTo>
                <a:lnTo>
                  <a:pt x="69355" y="25906"/>
                </a:lnTo>
                <a:lnTo>
                  <a:pt x="68532" y="24037"/>
                </a:lnTo>
                <a:lnTo>
                  <a:pt x="76037" y="20458"/>
                </a:lnTo>
                <a:close/>
                <a:moveTo>
                  <a:pt x="178329" y="21219"/>
                </a:moveTo>
                <a:cubicBezTo>
                  <a:pt x="179754" y="22675"/>
                  <a:pt x="181495" y="24480"/>
                  <a:pt x="182921" y="26032"/>
                </a:cubicBezTo>
                <a:lnTo>
                  <a:pt x="177569" y="22485"/>
                </a:lnTo>
                <a:lnTo>
                  <a:pt x="178329" y="21219"/>
                </a:lnTo>
                <a:close/>
                <a:moveTo>
                  <a:pt x="62990" y="22232"/>
                </a:moveTo>
                <a:lnTo>
                  <a:pt x="64415" y="25494"/>
                </a:lnTo>
                <a:lnTo>
                  <a:pt x="63212" y="26064"/>
                </a:lnTo>
                <a:lnTo>
                  <a:pt x="61850" y="22739"/>
                </a:lnTo>
                <a:lnTo>
                  <a:pt x="62990" y="22232"/>
                </a:lnTo>
                <a:close/>
                <a:moveTo>
                  <a:pt x="90954" y="21472"/>
                </a:moveTo>
                <a:lnTo>
                  <a:pt x="92442" y="24005"/>
                </a:lnTo>
                <a:lnTo>
                  <a:pt x="88198" y="26507"/>
                </a:lnTo>
                <a:lnTo>
                  <a:pt x="86488" y="23815"/>
                </a:lnTo>
                <a:lnTo>
                  <a:pt x="90954" y="21472"/>
                </a:lnTo>
                <a:close/>
                <a:moveTo>
                  <a:pt x="203474" y="16880"/>
                </a:moveTo>
                <a:lnTo>
                  <a:pt x="208161" y="17292"/>
                </a:lnTo>
                <a:lnTo>
                  <a:pt x="207971" y="26824"/>
                </a:lnTo>
                <a:lnTo>
                  <a:pt x="202587" y="26096"/>
                </a:lnTo>
                <a:lnTo>
                  <a:pt x="203474" y="16880"/>
                </a:lnTo>
                <a:close/>
                <a:moveTo>
                  <a:pt x="85285" y="22739"/>
                </a:moveTo>
                <a:lnTo>
                  <a:pt x="86520" y="24670"/>
                </a:lnTo>
                <a:lnTo>
                  <a:pt x="80091" y="27457"/>
                </a:lnTo>
                <a:lnTo>
                  <a:pt x="79109" y="25557"/>
                </a:lnTo>
                <a:lnTo>
                  <a:pt x="85285" y="22739"/>
                </a:lnTo>
                <a:close/>
                <a:moveTo>
                  <a:pt x="43292" y="16088"/>
                </a:moveTo>
                <a:lnTo>
                  <a:pt x="47409" y="24892"/>
                </a:lnTo>
                <a:lnTo>
                  <a:pt x="41993" y="27742"/>
                </a:lnTo>
                <a:lnTo>
                  <a:pt x="38035" y="18083"/>
                </a:lnTo>
                <a:lnTo>
                  <a:pt x="43292" y="16088"/>
                </a:lnTo>
                <a:close/>
                <a:moveTo>
                  <a:pt x="208604" y="17355"/>
                </a:moveTo>
                <a:lnTo>
                  <a:pt x="215318" y="17957"/>
                </a:lnTo>
                <a:lnTo>
                  <a:pt x="214938" y="27806"/>
                </a:lnTo>
                <a:lnTo>
                  <a:pt x="208414" y="26887"/>
                </a:lnTo>
                <a:lnTo>
                  <a:pt x="208604" y="17355"/>
                </a:lnTo>
                <a:close/>
                <a:moveTo>
                  <a:pt x="33443" y="9216"/>
                </a:moveTo>
                <a:lnTo>
                  <a:pt x="41043" y="27837"/>
                </a:lnTo>
                <a:lnTo>
                  <a:pt x="41043" y="27837"/>
                </a:lnTo>
                <a:lnTo>
                  <a:pt x="32714" y="25969"/>
                </a:lnTo>
                <a:lnTo>
                  <a:pt x="33379" y="20553"/>
                </a:lnTo>
                <a:cubicBezTo>
                  <a:pt x="33411" y="20522"/>
                  <a:pt x="33411" y="20490"/>
                  <a:pt x="33379" y="20458"/>
                </a:cubicBezTo>
                <a:lnTo>
                  <a:pt x="29421" y="10641"/>
                </a:lnTo>
                <a:lnTo>
                  <a:pt x="33443" y="9216"/>
                </a:lnTo>
                <a:close/>
                <a:moveTo>
                  <a:pt x="92664" y="24417"/>
                </a:moveTo>
                <a:lnTo>
                  <a:pt x="93645" y="26096"/>
                </a:lnTo>
                <a:lnTo>
                  <a:pt x="89307" y="28249"/>
                </a:lnTo>
                <a:lnTo>
                  <a:pt x="88452" y="26887"/>
                </a:lnTo>
                <a:lnTo>
                  <a:pt x="92664" y="24417"/>
                </a:lnTo>
                <a:close/>
                <a:moveTo>
                  <a:pt x="269092" y="23150"/>
                </a:moveTo>
                <a:lnTo>
                  <a:pt x="276978" y="23974"/>
                </a:lnTo>
                <a:lnTo>
                  <a:pt x="276851" y="28281"/>
                </a:lnTo>
                <a:lnTo>
                  <a:pt x="268997" y="28344"/>
                </a:lnTo>
                <a:lnTo>
                  <a:pt x="269092" y="23150"/>
                </a:lnTo>
                <a:close/>
                <a:moveTo>
                  <a:pt x="262885" y="22517"/>
                </a:moveTo>
                <a:lnTo>
                  <a:pt x="268649" y="23119"/>
                </a:lnTo>
                <a:lnTo>
                  <a:pt x="268522" y="28344"/>
                </a:lnTo>
                <a:lnTo>
                  <a:pt x="262885" y="28439"/>
                </a:lnTo>
                <a:lnTo>
                  <a:pt x="262885" y="22517"/>
                </a:lnTo>
                <a:close/>
                <a:moveTo>
                  <a:pt x="256805" y="21884"/>
                </a:moveTo>
                <a:lnTo>
                  <a:pt x="262410" y="22454"/>
                </a:lnTo>
                <a:lnTo>
                  <a:pt x="262410" y="28439"/>
                </a:lnTo>
                <a:lnTo>
                  <a:pt x="256678" y="28502"/>
                </a:lnTo>
                <a:lnTo>
                  <a:pt x="256678" y="28502"/>
                </a:lnTo>
                <a:lnTo>
                  <a:pt x="256805" y="21884"/>
                </a:lnTo>
                <a:close/>
                <a:moveTo>
                  <a:pt x="251009" y="21282"/>
                </a:moveTo>
                <a:lnTo>
                  <a:pt x="256361" y="21852"/>
                </a:lnTo>
                <a:lnTo>
                  <a:pt x="256203" y="28502"/>
                </a:lnTo>
                <a:lnTo>
                  <a:pt x="250724" y="28566"/>
                </a:lnTo>
                <a:cubicBezTo>
                  <a:pt x="250724" y="28534"/>
                  <a:pt x="250724" y="28534"/>
                  <a:pt x="250724" y="28534"/>
                </a:cubicBezTo>
                <a:lnTo>
                  <a:pt x="251009" y="21282"/>
                </a:lnTo>
                <a:close/>
                <a:moveTo>
                  <a:pt x="215761" y="17988"/>
                </a:moveTo>
                <a:lnTo>
                  <a:pt x="222064" y="18558"/>
                </a:lnTo>
                <a:lnTo>
                  <a:pt x="220575" y="28597"/>
                </a:lnTo>
                <a:lnTo>
                  <a:pt x="215413" y="27869"/>
                </a:lnTo>
                <a:lnTo>
                  <a:pt x="215761" y="17988"/>
                </a:lnTo>
                <a:close/>
                <a:moveTo>
                  <a:pt x="245942" y="20743"/>
                </a:moveTo>
                <a:lnTo>
                  <a:pt x="250597" y="21250"/>
                </a:lnTo>
                <a:lnTo>
                  <a:pt x="250281" y="28502"/>
                </a:lnTo>
                <a:cubicBezTo>
                  <a:pt x="250281" y="28534"/>
                  <a:pt x="250281" y="28534"/>
                  <a:pt x="250281" y="28566"/>
                </a:cubicBezTo>
                <a:lnTo>
                  <a:pt x="245467" y="28629"/>
                </a:lnTo>
                <a:cubicBezTo>
                  <a:pt x="245499" y="28376"/>
                  <a:pt x="245530" y="28154"/>
                  <a:pt x="245562" y="27932"/>
                </a:cubicBezTo>
                <a:cubicBezTo>
                  <a:pt x="245720" y="26222"/>
                  <a:pt x="245847" y="23689"/>
                  <a:pt x="245942" y="20743"/>
                </a:cubicBezTo>
                <a:close/>
                <a:moveTo>
                  <a:pt x="238056" y="20015"/>
                </a:moveTo>
                <a:lnTo>
                  <a:pt x="243630" y="20553"/>
                </a:lnTo>
                <a:cubicBezTo>
                  <a:pt x="243567" y="23499"/>
                  <a:pt x="243440" y="26032"/>
                  <a:pt x="243282" y="27711"/>
                </a:cubicBezTo>
                <a:cubicBezTo>
                  <a:pt x="243250" y="27996"/>
                  <a:pt x="243218" y="28312"/>
                  <a:pt x="243187" y="28661"/>
                </a:cubicBezTo>
                <a:lnTo>
                  <a:pt x="237550" y="28724"/>
                </a:lnTo>
                <a:lnTo>
                  <a:pt x="238056" y="20015"/>
                </a:lnTo>
                <a:close/>
                <a:moveTo>
                  <a:pt x="1583" y="20807"/>
                </a:moveTo>
                <a:lnTo>
                  <a:pt x="1583" y="20807"/>
                </a:lnTo>
                <a:cubicBezTo>
                  <a:pt x="5067" y="21187"/>
                  <a:pt x="9057" y="21630"/>
                  <a:pt x="9469" y="21725"/>
                </a:cubicBezTo>
                <a:lnTo>
                  <a:pt x="11401" y="22169"/>
                </a:lnTo>
                <a:lnTo>
                  <a:pt x="12383" y="27679"/>
                </a:lnTo>
                <a:lnTo>
                  <a:pt x="6556" y="28787"/>
                </a:lnTo>
                <a:cubicBezTo>
                  <a:pt x="6302" y="28122"/>
                  <a:pt x="6017" y="27521"/>
                  <a:pt x="5764" y="26982"/>
                </a:cubicBezTo>
                <a:cubicBezTo>
                  <a:pt x="5035" y="25462"/>
                  <a:pt x="3515" y="23309"/>
                  <a:pt x="1583" y="20807"/>
                </a:cubicBezTo>
                <a:close/>
                <a:moveTo>
                  <a:pt x="230709" y="19350"/>
                </a:moveTo>
                <a:lnTo>
                  <a:pt x="237613" y="19983"/>
                </a:lnTo>
                <a:lnTo>
                  <a:pt x="237106" y="28724"/>
                </a:lnTo>
                <a:lnTo>
                  <a:pt x="228017" y="28819"/>
                </a:lnTo>
                <a:lnTo>
                  <a:pt x="230709" y="19350"/>
                </a:lnTo>
                <a:close/>
                <a:moveTo>
                  <a:pt x="77273" y="22929"/>
                </a:moveTo>
                <a:lnTo>
                  <a:pt x="78476" y="25367"/>
                </a:lnTo>
                <a:lnTo>
                  <a:pt x="70654" y="28882"/>
                </a:lnTo>
                <a:lnTo>
                  <a:pt x="69514" y="26317"/>
                </a:lnTo>
                <a:lnTo>
                  <a:pt x="77273" y="22929"/>
                </a:lnTo>
                <a:close/>
                <a:moveTo>
                  <a:pt x="222950" y="18653"/>
                </a:moveTo>
                <a:lnTo>
                  <a:pt x="230234" y="19318"/>
                </a:lnTo>
                <a:lnTo>
                  <a:pt x="227542" y="28819"/>
                </a:lnTo>
                <a:lnTo>
                  <a:pt x="221462" y="28882"/>
                </a:lnTo>
                <a:lnTo>
                  <a:pt x="222950" y="18653"/>
                </a:lnTo>
                <a:close/>
                <a:moveTo>
                  <a:pt x="61406" y="22929"/>
                </a:moveTo>
                <a:lnTo>
                  <a:pt x="62768" y="26254"/>
                </a:lnTo>
                <a:lnTo>
                  <a:pt x="57131" y="28914"/>
                </a:lnTo>
                <a:lnTo>
                  <a:pt x="55674" y="25399"/>
                </a:lnTo>
                <a:lnTo>
                  <a:pt x="61406" y="22929"/>
                </a:lnTo>
                <a:close/>
                <a:moveTo>
                  <a:pt x="23151" y="24804"/>
                </a:moveTo>
                <a:lnTo>
                  <a:pt x="27774" y="25811"/>
                </a:lnTo>
                <a:lnTo>
                  <a:pt x="28154" y="28977"/>
                </a:lnTo>
                <a:lnTo>
                  <a:pt x="23752" y="28787"/>
                </a:lnTo>
                <a:cubicBezTo>
                  <a:pt x="23531" y="27397"/>
                  <a:pt x="23341" y="26100"/>
                  <a:pt x="23151" y="24804"/>
                </a:cubicBezTo>
                <a:close/>
                <a:moveTo>
                  <a:pt x="137285" y="14600"/>
                </a:moveTo>
                <a:lnTo>
                  <a:pt x="151473" y="20712"/>
                </a:lnTo>
                <a:lnTo>
                  <a:pt x="148623" y="28977"/>
                </a:lnTo>
                <a:lnTo>
                  <a:pt x="134024" y="22517"/>
                </a:lnTo>
                <a:cubicBezTo>
                  <a:pt x="135227" y="19572"/>
                  <a:pt x="136399" y="16753"/>
                  <a:pt x="137285" y="14600"/>
                </a:cubicBezTo>
                <a:close/>
                <a:moveTo>
                  <a:pt x="86742" y="25082"/>
                </a:moveTo>
                <a:lnTo>
                  <a:pt x="87407" y="26127"/>
                </a:lnTo>
                <a:lnTo>
                  <a:pt x="80915" y="29136"/>
                </a:lnTo>
                <a:lnTo>
                  <a:pt x="80281" y="27869"/>
                </a:lnTo>
                <a:lnTo>
                  <a:pt x="86742" y="25082"/>
                </a:lnTo>
                <a:close/>
                <a:moveTo>
                  <a:pt x="11908" y="22295"/>
                </a:moveTo>
                <a:lnTo>
                  <a:pt x="17481" y="23530"/>
                </a:lnTo>
                <a:lnTo>
                  <a:pt x="18241" y="28281"/>
                </a:lnTo>
                <a:lnTo>
                  <a:pt x="13111" y="29167"/>
                </a:lnTo>
                <a:lnTo>
                  <a:pt x="12889" y="27837"/>
                </a:lnTo>
                <a:lnTo>
                  <a:pt x="11908" y="22295"/>
                </a:lnTo>
                <a:close/>
                <a:moveTo>
                  <a:pt x="53806" y="22042"/>
                </a:moveTo>
                <a:lnTo>
                  <a:pt x="55738" y="26697"/>
                </a:lnTo>
                <a:lnTo>
                  <a:pt x="49974" y="29326"/>
                </a:lnTo>
                <a:lnTo>
                  <a:pt x="48010" y="25082"/>
                </a:lnTo>
                <a:lnTo>
                  <a:pt x="53806" y="22042"/>
                </a:lnTo>
                <a:close/>
                <a:moveTo>
                  <a:pt x="47599" y="25304"/>
                </a:moveTo>
                <a:lnTo>
                  <a:pt x="48517" y="27236"/>
                </a:lnTo>
                <a:lnTo>
                  <a:pt x="42785" y="29642"/>
                </a:lnTo>
                <a:lnTo>
                  <a:pt x="42215" y="28281"/>
                </a:lnTo>
                <a:lnTo>
                  <a:pt x="42152" y="28154"/>
                </a:lnTo>
                <a:lnTo>
                  <a:pt x="47599" y="25304"/>
                </a:lnTo>
                <a:close/>
                <a:moveTo>
                  <a:pt x="67709" y="24417"/>
                </a:moveTo>
                <a:lnTo>
                  <a:pt x="69514" y="28534"/>
                </a:lnTo>
                <a:lnTo>
                  <a:pt x="66727" y="29674"/>
                </a:lnTo>
                <a:lnTo>
                  <a:pt x="64985" y="25716"/>
                </a:lnTo>
                <a:lnTo>
                  <a:pt x="67709" y="24417"/>
                </a:lnTo>
                <a:close/>
                <a:moveTo>
                  <a:pt x="96527" y="25209"/>
                </a:moveTo>
                <a:lnTo>
                  <a:pt x="94532" y="30117"/>
                </a:lnTo>
                <a:lnTo>
                  <a:pt x="92790" y="27046"/>
                </a:lnTo>
                <a:lnTo>
                  <a:pt x="96527" y="25209"/>
                </a:lnTo>
                <a:close/>
                <a:moveTo>
                  <a:pt x="64573" y="25906"/>
                </a:moveTo>
                <a:lnTo>
                  <a:pt x="66283" y="29864"/>
                </a:lnTo>
                <a:lnTo>
                  <a:pt x="64985" y="30434"/>
                </a:lnTo>
                <a:lnTo>
                  <a:pt x="63370" y="26476"/>
                </a:lnTo>
                <a:lnTo>
                  <a:pt x="64573" y="25906"/>
                </a:lnTo>
                <a:close/>
                <a:moveTo>
                  <a:pt x="177125" y="23309"/>
                </a:moveTo>
                <a:lnTo>
                  <a:pt x="183364" y="27426"/>
                </a:lnTo>
                <a:lnTo>
                  <a:pt x="181717" y="30593"/>
                </a:lnTo>
                <a:lnTo>
                  <a:pt x="175257" y="27014"/>
                </a:lnTo>
                <a:lnTo>
                  <a:pt x="177125" y="23309"/>
                </a:lnTo>
                <a:close/>
                <a:moveTo>
                  <a:pt x="121546" y="13650"/>
                </a:moveTo>
                <a:lnTo>
                  <a:pt x="134847" y="19318"/>
                </a:lnTo>
                <a:cubicBezTo>
                  <a:pt x="133327" y="22992"/>
                  <a:pt x="131617" y="27172"/>
                  <a:pt x="130287" y="30624"/>
                </a:cubicBezTo>
                <a:lnTo>
                  <a:pt x="126360" y="28882"/>
                </a:lnTo>
                <a:lnTo>
                  <a:pt x="128735" y="24195"/>
                </a:lnTo>
                <a:cubicBezTo>
                  <a:pt x="128846" y="24040"/>
                  <a:pt x="128629" y="23868"/>
                  <a:pt x="128468" y="23868"/>
                </a:cubicBezTo>
                <a:cubicBezTo>
                  <a:pt x="128400" y="23868"/>
                  <a:pt x="128342" y="23899"/>
                  <a:pt x="128323" y="23974"/>
                </a:cubicBezTo>
                <a:lnTo>
                  <a:pt x="125980" y="28692"/>
                </a:lnTo>
                <a:lnTo>
                  <a:pt x="116669" y="24575"/>
                </a:lnTo>
                <a:cubicBezTo>
                  <a:pt x="118157" y="21219"/>
                  <a:pt x="119836" y="17450"/>
                  <a:pt x="121546" y="13650"/>
                </a:cubicBezTo>
                <a:close/>
                <a:moveTo>
                  <a:pt x="227416" y="29294"/>
                </a:moveTo>
                <a:lnTo>
                  <a:pt x="226941" y="30909"/>
                </a:lnTo>
                <a:lnTo>
                  <a:pt x="221145" y="30814"/>
                </a:lnTo>
                <a:lnTo>
                  <a:pt x="221399" y="29357"/>
                </a:lnTo>
                <a:lnTo>
                  <a:pt x="227416" y="29294"/>
                </a:lnTo>
                <a:close/>
                <a:moveTo>
                  <a:pt x="237075" y="29167"/>
                </a:moveTo>
                <a:lnTo>
                  <a:pt x="236948" y="31036"/>
                </a:lnTo>
                <a:lnTo>
                  <a:pt x="227416" y="30909"/>
                </a:lnTo>
                <a:lnTo>
                  <a:pt x="227891" y="29262"/>
                </a:lnTo>
                <a:lnTo>
                  <a:pt x="237075" y="29167"/>
                </a:lnTo>
                <a:close/>
                <a:moveTo>
                  <a:pt x="78698" y="25779"/>
                </a:moveTo>
                <a:lnTo>
                  <a:pt x="79648" y="27647"/>
                </a:lnTo>
                <a:lnTo>
                  <a:pt x="71635" y="31131"/>
                </a:lnTo>
                <a:lnTo>
                  <a:pt x="70844" y="29326"/>
                </a:lnTo>
                <a:lnTo>
                  <a:pt x="78698" y="25779"/>
                </a:lnTo>
                <a:close/>
                <a:moveTo>
                  <a:pt x="243123" y="29104"/>
                </a:moveTo>
                <a:lnTo>
                  <a:pt x="243123" y="29104"/>
                </a:lnTo>
                <a:cubicBezTo>
                  <a:pt x="243060" y="29706"/>
                  <a:pt x="242997" y="30402"/>
                  <a:pt x="242933" y="31131"/>
                </a:cubicBezTo>
                <a:lnTo>
                  <a:pt x="237423" y="31068"/>
                </a:lnTo>
                <a:lnTo>
                  <a:pt x="237518" y="29167"/>
                </a:lnTo>
                <a:lnTo>
                  <a:pt x="243123" y="29104"/>
                </a:lnTo>
                <a:close/>
                <a:moveTo>
                  <a:pt x="18305" y="28756"/>
                </a:moveTo>
                <a:lnTo>
                  <a:pt x="18590" y="30529"/>
                </a:lnTo>
                <a:lnTo>
                  <a:pt x="13523" y="31448"/>
                </a:lnTo>
                <a:lnTo>
                  <a:pt x="13206" y="29642"/>
                </a:lnTo>
                <a:lnTo>
                  <a:pt x="18305" y="28756"/>
                </a:lnTo>
                <a:close/>
                <a:moveTo>
                  <a:pt x="32619" y="26887"/>
                </a:moveTo>
                <a:lnTo>
                  <a:pt x="40125" y="28566"/>
                </a:lnTo>
                <a:lnTo>
                  <a:pt x="33316" y="31543"/>
                </a:lnTo>
                <a:lnTo>
                  <a:pt x="32366" y="28914"/>
                </a:lnTo>
                <a:lnTo>
                  <a:pt x="32619" y="26887"/>
                </a:lnTo>
                <a:close/>
                <a:moveTo>
                  <a:pt x="268522" y="28819"/>
                </a:moveTo>
                <a:lnTo>
                  <a:pt x="268459" y="31543"/>
                </a:lnTo>
                <a:lnTo>
                  <a:pt x="245245" y="31194"/>
                </a:lnTo>
                <a:lnTo>
                  <a:pt x="245435" y="29072"/>
                </a:lnTo>
                <a:lnTo>
                  <a:pt x="268522" y="28819"/>
                </a:lnTo>
                <a:close/>
                <a:moveTo>
                  <a:pt x="62926" y="26697"/>
                </a:moveTo>
                <a:lnTo>
                  <a:pt x="63972" y="29167"/>
                </a:lnTo>
                <a:lnTo>
                  <a:pt x="58271" y="31701"/>
                </a:lnTo>
                <a:lnTo>
                  <a:pt x="57289" y="29357"/>
                </a:lnTo>
                <a:lnTo>
                  <a:pt x="62926" y="26697"/>
                </a:lnTo>
                <a:close/>
                <a:moveTo>
                  <a:pt x="87660" y="26507"/>
                </a:moveTo>
                <a:lnTo>
                  <a:pt x="87913" y="26919"/>
                </a:lnTo>
                <a:lnTo>
                  <a:pt x="88863" y="28407"/>
                </a:lnTo>
                <a:lnTo>
                  <a:pt x="84905" y="30371"/>
                </a:lnTo>
                <a:lnTo>
                  <a:pt x="84810" y="30371"/>
                </a:lnTo>
                <a:cubicBezTo>
                  <a:pt x="84778" y="30402"/>
                  <a:pt x="84746" y="30434"/>
                  <a:pt x="84715" y="30466"/>
                </a:cubicBezTo>
                <a:lnTo>
                  <a:pt x="82213" y="31701"/>
                </a:lnTo>
                <a:lnTo>
                  <a:pt x="81136" y="29547"/>
                </a:lnTo>
                <a:lnTo>
                  <a:pt x="87660" y="26507"/>
                </a:lnTo>
                <a:close/>
                <a:moveTo>
                  <a:pt x="55896" y="27141"/>
                </a:moveTo>
                <a:lnTo>
                  <a:pt x="56719" y="29104"/>
                </a:lnTo>
                <a:lnTo>
                  <a:pt x="51114" y="31764"/>
                </a:lnTo>
                <a:lnTo>
                  <a:pt x="50164" y="29737"/>
                </a:lnTo>
                <a:lnTo>
                  <a:pt x="55896" y="27141"/>
                </a:lnTo>
                <a:close/>
                <a:moveTo>
                  <a:pt x="12509" y="28122"/>
                </a:moveTo>
                <a:lnTo>
                  <a:pt x="12731" y="29516"/>
                </a:lnTo>
                <a:lnTo>
                  <a:pt x="13079" y="31543"/>
                </a:lnTo>
                <a:lnTo>
                  <a:pt x="10799" y="31954"/>
                </a:lnTo>
                <a:lnTo>
                  <a:pt x="10007" y="28597"/>
                </a:lnTo>
                <a:lnTo>
                  <a:pt x="12509" y="28122"/>
                </a:lnTo>
                <a:close/>
                <a:moveTo>
                  <a:pt x="152297" y="21124"/>
                </a:moveTo>
                <a:lnTo>
                  <a:pt x="159105" y="24797"/>
                </a:lnTo>
                <a:lnTo>
                  <a:pt x="155559" y="32049"/>
                </a:lnTo>
                <a:lnTo>
                  <a:pt x="149478" y="29326"/>
                </a:lnTo>
                <a:lnTo>
                  <a:pt x="152297" y="21124"/>
                </a:lnTo>
                <a:close/>
                <a:moveTo>
                  <a:pt x="276851" y="28724"/>
                </a:moveTo>
                <a:lnTo>
                  <a:pt x="276724" y="32049"/>
                </a:lnTo>
                <a:lnTo>
                  <a:pt x="268934" y="31543"/>
                </a:lnTo>
                <a:lnTo>
                  <a:pt x="268997" y="28819"/>
                </a:lnTo>
                <a:lnTo>
                  <a:pt x="276851" y="28724"/>
                </a:lnTo>
                <a:close/>
                <a:moveTo>
                  <a:pt x="9532" y="28724"/>
                </a:moveTo>
                <a:lnTo>
                  <a:pt x="10324" y="32049"/>
                </a:lnTo>
                <a:lnTo>
                  <a:pt x="7917" y="32493"/>
                </a:lnTo>
                <a:cubicBezTo>
                  <a:pt x="7537" y="31321"/>
                  <a:pt x="7126" y="30212"/>
                  <a:pt x="6746" y="29262"/>
                </a:cubicBezTo>
                <a:lnTo>
                  <a:pt x="9532" y="28724"/>
                </a:lnTo>
                <a:close/>
                <a:moveTo>
                  <a:pt x="69672" y="28946"/>
                </a:moveTo>
                <a:lnTo>
                  <a:pt x="70780" y="31479"/>
                </a:lnTo>
                <a:lnTo>
                  <a:pt x="68025" y="32683"/>
                </a:lnTo>
                <a:lnTo>
                  <a:pt x="66885" y="30117"/>
                </a:lnTo>
                <a:lnTo>
                  <a:pt x="69672" y="28946"/>
                </a:lnTo>
                <a:close/>
                <a:moveTo>
                  <a:pt x="28249" y="25937"/>
                </a:moveTo>
                <a:lnTo>
                  <a:pt x="32144" y="26792"/>
                </a:lnTo>
                <a:lnTo>
                  <a:pt x="31891" y="28914"/>
                </a:lnTo>
                <a:cubicBezTo>
                  <a:pt x="31891" y="28946"/>
                  <a:pt x="31891" y="28977"/>
                  <a:pt x="31922" y="29009"/>
                </a:cubicBezTo>
                <a:lnTo>
                  <a:pt x="31891" y="29009"/>
                </a:lnTo>
                <a:lnTo>
                  <a:pt x="32873" y="31701"/>
                </a:lnTo>
                <a:lnTo>
                  <a:pt x="30244" y="32841"/>
                </a:lnTo>
                <a:lnTo>
                  <a:pt x="28629" y="29167"/>
                </a:lnTo>
                <a:lnTo>
                  <a:pt x="28249" y="25937"/>
                </a:lnTo>
                <a:close/>
                <a:moveTo>
                  <a:pt x="79869" y="28059"/>
                </a:moveTo>
                <a:lnTo>
                  <a:pt x="80598" y="29547"/>
                </a:lnTo>
                <a:lnTo>
                  <a:pt x="81801" y="31923"/>
                </a:lnTo>
                <a:lnTo>
                  <a:pt x="78919" y="33379"/>
                </a:lnTo>
                <a:lnTo>
                  <a:pt x="77209" y="29231"/>
                </a:lnTo>
                <a:lnTo>
                  <a:pt x="79869" y="28059"/>
                </a:lnTo>
                <a:close/>
                <a:moveTo>
                  <a:pt x="66473" y="30276"/>
                </a:moveTo>
                <a:lnTo>
                  <a:pt x="67614" y="32873"/>
                </a:lnTo>
                <a:lnTo>
                  <a:pt x="66220" y="33474"/>
                </a:lnTo>
                <a:lnTo>
                  <a:pt x="65143" y="30846"/>
                </a:lnTo>
                <a:lnTo>
                  <a:pt x="66473" y="30276"/>
                </a:lnTo>
                <a:close/>
                <a:moveTo>
                  <a:pt x="89117" y="28819"/>
                </a:moveTo>
                <a:lnTo>
                  <a:pt x="91555" y="32683"/>
                </a:lnTo>
                <a:lnTo>
                  <a:pt x="89560" y="33569"/>
                </a:lnTo>
                <a:lnTo>
                  <a:pt x="87438" y="29642"/>
                </a:lnTo>
                <a:lnTo>
                  <a:pt x="89117" y="28819"/>
                </a:lnTo>
                <a:close/>
                <a:moveTo>
                  <a:pt x="92379" y="27236"/>
                </a:moveTo>
                <a:lnTo>
                  <a:pt x="94311" y="30688"/>
                </a:lnTo>
                <a:lnTo>
                  <a:pt x="92949" y="34108"/>
                </a:lnTo>
                <a:lnTo>
                  <a:pt x="89529" y="28661"/>
                </a:lnTo>
                <a:lnTo>
                  <a:pt x="92379" y="27236"/>
                </a:lnTo>
                <a:close/>
                <a:moveTo>
                  <a:pt x="76798" y="29389"/>
                </a:moveTo>
                <a:lnTo>
                  <a:pt x="78539" y="33569"/>
                </a:lnTo>
                <a:lnTo>
                  <a:pt x="77874" y="33886"/>
                </a:lnTo>
                <a:lnTo>
                  <a:pt x="76354" y="34646"/>
                </a:lnTo>
                <a:lnTo>
                  <a:pt x="74486" y="30402"/>
                </a:lnTo>
                <a:lnTo>
                  <a:pt x="76798" y="29389"/>
                </a:lnTo>
                <a:close/>
                <a:moveTo>
                  <a:pt x="48707" y="27616"/>
                </a:moveTo>
                <a:lnTo>
                  <a:pt x="50702" y="31923"/>
                </a:lnTo>
                <a:lnTo>
                  <a:pt x="44875" y="34678"/>
                </a:lnTo>
                <a:cubicBezTo>
                  <a:pt x="44083" y="32809"/>
                  <a:pt x="43450" y="31194"/>
                  <a:pt x="42975" y="30054"/>
                </a:cubicBezTo>
                <a:lnTo>
                  <a:pt x="48707" y="27616"/>
                </a:lnTo>
                <a:close/>
                <a:moveTo>
                  <a:pt x="87027" y="29864"/>
                </a:moveTo>
                <a:lnTo>
                  <a:pt x="89148" y="33791"/>
                </a:lnTo>
                <a:lnTo>
                  <a:pt x="87058" y="34804"/>
                </a:lnTo>
                <a:lnTo>
                  <a:pt x="85222" y="30751"/>
                </a:lnTo>
                <a:lnTo>
                  <a:pt x="87027" y="29864"/>
                </a:lnTo>
                <a:close/>
                <a:moveTo>
                  <a:pt x="23815" y="29231"/>
                </a:moveTo>
                <a:lnTo>
                  <a:pt x="28249" y="29452"/>
                </a:lnTo>
                <a:lnTo>
                  <a:pt x="29832" y="32999"/>
                </a:lnTo>
                <a:lnTo>
                  <a:pt x="24765" y="35216"/>
                </a:lnTo>
                <a:cubicBezTo>
                  <a:pt x="24449" y="33221"/>
                  <a:pt x="24132" y="31194"/>
                  <a:pt x="23815" y="29231"/>
                </a:cubicBezTo>
                <a:close/>
                <a:moveTo>
                  <a:pt x="175035" y="27362"/>
                </a:moveTo>
                <a:lnTo>
                  <a:pt x="181527" y="30973"/>
                </a:lnTo>
                <a:lnTo>
                  <a:pt x="179310" y="35280"/>
                </a:lnTo>
                <a:lnTo>
                  <a:pt x="172850" y="31701"/>
                </a:lnTo>
                <a:lnTo>
                  <a:pt x="175035" y="27362"/>
                </a:lnTo>
                <a:close/>
                <a:moveTo>
                  <a:pt x="74074" y="30593"/>
                </a:moveTo>
                <a:lnTo>
                  <a:pt x="75942" y="34868"/>
                </a:lnTo>
                <a:lnTo>
                  <a:pt x="73757" y="35945"/>
                </a:lnTo>
                <a:lnTo>
                  <a:pt x="71825" y="31543"/>
                </a:lnTo>
                <a:lnTo>
                  <a:pt x="74074" y="30593"/>
                </a:lnTo>
                <a:close/>
                <a:moveTo>
                  <a:pt x="84810" y="30973"/>
                </a:moveTo>
                <a:lnTo>
                  <a:pt x="86615" y="34963"/>
                </a:lnTo>
                <a:lnTo>
                  <a:pt x="84366" y="36008"/>
                </a:lnTo>
                <a:lnTo>
                  <a:pt x="83480" y="34203"/>
                </a:lnTo>
                <a:lnTo>
                  <a:pt x="82435" y="32144"/>
                </a:lnTo>
                <a:lnTo>
                  <a:pt x="84810" y="30973"/>
                </a:lnTo>
                <a:close/>
                <a:moveTo>
                  <a:pt x="103906" y="18337"/>
                </a:moveTo>
                <a:lnTo>
                  <a:pt x="108942" y="19635"/>
                </a:lnTo>
                <a:lnTo>
                  <a:pt x="109290" y="21662"/>
                </a:lnTo>
                <a:cubicBezTo>
                  <a:pt x="109290" y="21725"/>
                  <a:pt x="109353" y="21789"/>
                  <a:pt x="109417" y="21820"/>
                </a:cubicBezTo>
                <a:lnTo>
                  <a:pt x="115655" y="24575"/>
                </a:lnTo>
                <a:cubicBezTo>
                  <a:pt x="113217" y="30117"/>
                  <a:pt x="111380" y="34551"/>
                  <a:pt x="111158" y="35501"/>
                </a:cubicBezTo>
                <a:cubicBezTo>
                  <a:pt x="111158" y="35596"/>
                  <a:pt x="111127" y="35723"/>
                  <a:pt x="111095" y="35850"/>
                </a:cubicBezTo>
                <a:lnTo>
                  <a:pt x="104540" y="35058"/>
                </a:lnTo>
                <a:lnTo>
                  <a:pt x="104413" y="35058"/>
                </a:lnTo>
                <a:lnTo>
                  <a:pt x="102703" y="36040"/>
                </a:lnTo>
                <a:lnTo>
                  <a:pt x="101974" y="31954"/>
                </a:lnTo>
                <a:cubicBezTo>
                  <a:pt x="102069" y="31099"/>
                  <a:pt x="103653" y="20268"/>
                  <a:pt x="103906" y="18337"/>
                </a:cubicBezTo>
                <a:close/>
                <a:moveTo>
                  <a:pt x="82023" y="32366"/>
                </a:moveTo>
                <a:lnTo>
                  <a:pt x="82941" y="34203"/>
                </a:lnTo>
                <a:lnTo>
                  <a:pt x="79046" y="36103"/>
                </a:lnTo>
                <a:lnTo>
                  <a:pt x="78254" y="34234"/>
                </a:lnTo>
                <a:lnTo>
                  <a:pt x="82023" y="32366"/>
                </a:lnTo>
                <a:close/>
                <a:moveTo>
                  <a:pt x="17956" y="23625"/>
                </a:moveTo>
                <a:lnTo>
                  <a:pt x="20743" y="24259"/>
                </a:lnTo>
                <a:cubicBezTo>
                  <a:pt x="21282" y="27806"/>
                  <a:pt x="21915" y="31954"/>
                  <a:pt x="22580" y="35976"/>
                </a:cubicBezTo>
                <a:lnTo>
                  <a:pt x="19952" y="36388"/>
                </a:lnTo>
                <a:lnTo>
                  <a:pt x="19065" y="30688"/>
                </a:lnTo>
                <a:lnTo>
                  <a:pt x="17956" y="23625"/>
                </a:lnTo>
                <a:close/>
                <a:moveTo>
                  <a:pt x="181971" y="15138"/>
                </a:moveTo>
                <a:lnTo>
                  <a:pt x="201542" y="26697"/>
                </a:lnTo>
                <a:lnTo>
                  <a:pt x="198660" y="36388"/>
                </a:lnTo>
                <a:lnTo>
                  <a:pt x="184536" y="27077"/>
                </a:lnTo>
                <a:cubicBezTo>
                  <a:pt x="182667" y="25019"/>
                  <a:pt x="179754" y="22010"/>
                  <a:pt x="178582" y="20807"/>
                </a:cubicBezTo>
                <a:lnTo>
                  <a:pt x="181971" y="15138"/>
                </a:lnTo>
                <a:close/>
                <a:moveTo>
                  <a:pt x="18653" y="30973"/>
                </a:moveTo>
                <a:lnTo>
                  <a:pt x="19508" y="36420"/>
                </a:lnTo>
                <a:lnTo>
                  <a:pt x="14536" y="37180"/>
                </a:lnTo>
                <a:lnTo>
                  <a:pt x="13618" y="31923"/>
                </a:lnTo>
                <a:lnTo>
                  <a:pt x="18653" y="30973"/>
                </a:lnTo>
                <a:close/>
                <a:moveTo>
                  <a:pt x="133865" y="22929"/>
                </a:moveTo>
                <a:lnTo>
                  <a:pt x="148465" y="29421"/>
                </a:lnTo>
                <a:lnTo>
                  <a:pt x="145709" y="37465"/>
                </a:lnTo>
                <a:lnTo>
                  <a:pt x="130698" y="30814"/>
                </a:lnTo>
                <a:cubicBezTo>
                  <a:pt x="131648" y="28439"/>
                  <a:pt x="132757" y="25652"/>
                  <a:pt x="133865" y="22929"/>
                </a:cubicBezTo>
                <a:close/>
                <a:moveTo>
                  <a:pt x="158567" y="33854"/>
                </a:moveTo>
                <a:lnTo>
                  <a:pt x="160277" y="34614"/>
                </a:lnTo>
                <a:lnTo>
                  <a:pt x="158947" y="37528"/>
                </a:lnTo>
                <a:lnTo>
                  <a:pt x="157079" y="36641"/>
                </a:lnTo>
                <a:lnTo>
                  <a:pt x="158567" y="33854"/>
                </a:lnTo>
                <a:close/>
                <a:moveTo>
                  <a:pt x="83163" y="34614"/>
                </a:moveTo>
                <a:lnTo>
                  <a:pt x="83955" y="36198"/>
                </a:lnTo>
                <a:lnTo>
                  <a:pt x="79806" y="37876"/>
                </a:lnTo>
                <a:lnTo>
                  <a:pt x="79204" y="36515"/>
                </a:lnTo>
                <a:lnTo>
                  <a:pt x="79236" y="36515"/>
                </a:lnTo>
                <a:lnTo>
                  <a:pt x="83163" y="34614"/>
                </a:lnTo>
                <a:close/>
                <a:moveTo>
                  <a:pt x="161671" y="20553"/>
                </a:moveTo>
                <a:lnTo>
                  <a:pt x="174845" y="25779"/>
                </a:lnTo>
                <a:lnTo>
                  <a:pt x="168701" y="37876"/>
                </a:lnTo>
                <a:lnTo>
                  <a:pt x="155970" y="32239"/>
                </a:lnTo>
                <a:lnTo>
                  <a:pt x="161671" y="20553"/>
                </a:lnTo>
                <a:close/>
                <a:moveTo>
                  <a:pt x="13174" y="32018"/>
                </a:moveTo>
                <a:lnTo>
                  <a:pt x="14093" y="37243"/>
                </a:lnTo>
                <a:lnTo>
                  <a:pt x="9627" y="37908"/>
                </a:lnTo>
                <a:cubicBezTo>
                  <a:pt x="9121" y="36135"/>
                  <a:pt x="8582" y="34456"/>
                  <a:pt x="8076" y="32936"/>
                </a:cubicBezTo>
                <a:lnTo>
                  <a:pt x="13174" y="32018"/>
                </a:lnTo>
                <a:close/>
                <a:moveTo>
                  <a:pt x="183744" y="27679"/>
                </a:moveTo>
                <a:lnTo>
                  <a:pt x="185327" y="28724"/>
                </a:lnTo>
                <a:cubicBezTo>
                  <a:pt x="185454" y="28851"/>
                  <a:pt x="185581" y="29009"/>
                  <a:pt x="185676" y="29199"/>
                </a:cubicBezTo>
                <a:cubicBezTo>
                  <a:pt x="185771" y="29452"/>
                  <a:pt x="186626" y="32303"/>
                  <a:pt x="187703" y="36071"/>
                </a:cubicBezTo>
                <a:lnTo>
                  <a:pt x="183617" y="38003"/>
                </a:lnTo>
                <a:lnTo>
                  <a:pt x="181052" y="32873"/>
                </a:lnTo>
                <a:lnTo>
                  <a:pt x="182034" y="31004"/>
                </a:lnTo>
                <a:lnTo>
                  <a:pt x="183744" y="27679"/>
                </a:lnTo>
                <a:close/>
                <a:moveTo>
                  <a:pt x="91809" y="33063"/>
                </a:moveTo>
                <a:lnTo>
                  <a:pt x="94532" y="37401"/>
                </a:lnTo>
                <a:lnTo>
                  <a:pt x="91999" y="38098"/>
                </a:lnTo>
                <a:lnTo>
                  <a:pt x="89782" y="34013"/>
                </a:lnTo>
                <a:lnTo>
                  <a:pt x="91809" y="33063"/>
                </a:lnTo>
                <a:close/>
                <a:moveTo>
                  <a:pt x="70970" y="31923"/>
                </a:moveTo>
                <a:lnTo>
                  <a:pt x="72902" y="36293"/>
                </a:lnTo>
                <a:lnTo>
                  <a:pt x="68120" y="38130"/>
                </a:lnTo>
                <a:lnTo>
                  <a:pt x="66378" y="33886"/>
                </a:lnTo>
                <a:lnTo>
                  <a:pt x="67994" y="33221"/>
                </a:lnTo>
                <a:lnTo>
                  <a:pt x="70970" y="31923"/>
                </a:lnTo>
                <a:close/>
                <a:moveTo>
                  <a:pt x="149320" y="29769"/>
                </a:moveTo>
                <a:lnTo>
                  <a:pt x="155368" y="32461"/>
                </a:lnTo>
                <a:lnTo>
                  <a:pt x="152360" y="38605"/>
                </a:lnTo>
                <a:lnTo>
                  <a:pt x="146564" y="37718"/>
                </a:lnTo>
                <a:lnTo>
                  <a:pt x="149320" y="29769"/>
                </a:lnTo>
                <a:close/>
                <a:moveTo>
                  <a:pt x="64130" y="29579"/>
                </a:moveTo>
                <a:lnTo>
                  <a:pt x="64637" y="30814"/>
                </a:lnTo>
                <a:lnTo>
                  <a:pt x="67012" y="36578"/>
                </a:lnTo>
                <a:lnTo>
                  <a:pt x="61153" y="38731"/>
                </a:lnTo>
                <a:lnTo>
                  <a:pt x="58429" y="32113"/>
                </a:lnTo>
                <a:lnTo>
                  <a:pt x="64130" y="29579"/>
                </a:lnTo>
                <a:close/>
                <a:moveTo>
                  <a:pt x="89370" y="34203"/>
                </a:moveTo>
                <a:lnTo>
                  <a:pt x="91524" y="38161"/>
                </a:lnTo>
                <a:lnTo>
                  <a:pt x="88895" y="38858"/>
                </a:lnTo>
                <a:lnTo>
                  <a:pt x="87248" y="35185"/>
                </a:lnTo>
                <a:lnTo>
                  <a:pt x="89370" y="34203"/>
                </a:lnTo>
                <a:close/>
                <a:moveTo>
                  <a:pt x="56878" y="29547"/>
                </a:moveTo>
                <a:lnTo>
                  <a:pt x="59918" y="36926"/>
                </a:lnTo>
                <a:lnTo>
                  <a:pt x="54503" y="39048"/>
                </a:lnTo>
                <a:lnTo>
                  <a:pt x="51304" y="32176"/>
                </a:lnTo>
                <a:lnTo>
                  <a:pt x="56878" y="29547"/>
                </a:lnTo>
                <a:close/>
                <a:moveTo>
                  <a:pt x="180799" y="33348"/>
                </a:moveTo>
                <a:lnTo>
                  <a:pt x="183237" y="38193"/>
                </a:lnTo>
                <a:lnTo>
                  <a:pt x="181242" y="39143"/>
                </a:lnTo>
                <a:lnTo>
                  <a:pt x="179659" y="35596"/>
                </a:lnTo>
                <a:lnTo>
                  <a:pt x="180799" y="33348"/>
                </a:lnTo>
                <a:close/>
                <a:moveTo>
                  <a:pt x="102925" y="21979"/>
                </a:moveTo>
                <a:cubicBezTo>
                  <a:pt x="102323" y="26064"/>
                  <a:pt x="101499" y="31828"/>
                  <a:pt x="101468" y="31923"/>
                </a:cubicBezTo>
                <a:cubicBezTo>
                  <a:pt x="101468" y="31954"/>
                  <a:pt x="101468" y="31986"/>
                  <a:pt x="101468" y="31986"/>
                </a:cubicBezTo>
                <a:lnTo>
                  <a:pt x="102259" y="36325"/>
                </a:lnTo>
                <a:lnTo>
                  <a:pt x="96781" y="39460"/>
                </a:lnTo>
                <a:lnTo>
                  <a:pt x="95039" y="37401"/>
                </a:lnTo>
                <a:lnTo>
                  <a:pt x="93265" y="34551"/>
                </a:lnTo>
                <a:lnTo>
                  <a:pt x="97161" y="24765"/>
                </a:lnTo>
                <a:lnTo>
                  <a:pt x="97161" y="24734"/>
                </a:lnTo>
                <a:lnTo>
                  <a:pt x="97161" y="24702"/>
                </a:lnTo>
                <a:lnTo>
                  <a:pt x="97161" y="24670"/>
                </a:lnTo>
                <a:lnTo>
                  <a:pt x="96622" y="22327"/>
                </a:lnTo>
                <a:lnTo>
                  <a:pt x="102925" y="21979"/>
                </a:lnTo>
                <a:close/>
                <a:moveTo>
                  <a:pt x="160689" y="34804"/>
                </a:moveTo>
                <a:lnTo>
                  <a:pt x="164679" y="36578"/>
                </a:lnTo>
                <a:lnTo>
                  <a:pt x="163222" y="39555"/>
                </a:lnTo>
                <a:lnTo>
                  <a:pt x="159359" y="37686"/>
                </a:lnTo>
                <a:lnTo>
                  <a:pt x="160689" y="34804"/>
                </a:lnTo>
                <a:close/>
                <a:moveTo>
                  <a:pt x="202429" y="26982"/>
                </a:moveTo>
                <a:lnTo>
                  <a:pt x="220448" y="29516"/>
                </a:lnTo>
                <a:lnTo>
                  <a:pt x="218770" y="39555"/>
                </a:lnTo>
                <a:lnTo>
                  <a:pt x="199610" y="36990"/>
                </a:lnTo>
                <a:lnTo>
                  <a:pt x="199452" y="36895"/>
                </a:lnTo>
                <a:lnTo>
                  <a:pt x="202429" y="26982"/>
                </a:lnTo>
                <a:close/>
                <a:moveTo>
                  <a:pt x="86837" y="35375"/>
                </a:moveTo>
                <a:lnTo>
                  <a:pt x="88483" y="38985"/>
                </a:lnTo>
                <a:lnTo>
                  <a:pt x="86172" y="39586"/>
                </a:lnTo>
                <a:lnTo>
                  <a:pt x="84588" y="36420"/>
                </a:lnTo>
                <a:lnTo>
                  <a:pt x="86837" y="35375"/>
                </a:lnTo>
                <a:close/>
                <a:moveTo>
                  <a:pt x="84145" y="36610"/>
                </a:moveTo>
                <a:lnTo>
                  <a:pt x="85665" y="39618"/>
                </a:lnTo>
                <a:lnTo>
                  <a:pt x="80598" y="39745"/>
                </a:lnTo>
                <a:cubicBezTo>
                  <a:pt x="80598" y="39713"/>
                  <a:pt x="80598" y="39681"/>
                  <a:pt x="80598" y="39681"/>
                </a:cubicBezTo>
                <a:lnTo>
                  <a:pt x="79996" y="38320"/>
                </a:lnTo>
                <a:lnTo>
                  <a:pt x="84145" y="36610"/>
                </a:lnTo>
                <a:close/>
                <a:moveTo>
                  <a:pt x="77811" y="34424"/>
                </a:moveTo>
                <a:lnTo>
                  <a:pt x="80059" y="39745"/>
                </a:lnTo>
                <a:lnTo>
                  <a:pt x="75277" y="39840"/>
                </a:lnTo>
                <a:cubicBezTo>
                  <a:pt x="75182" y="39428"/>
                  <a:pt x="75151" y="39175"/>
                  <a:pt x="75151" y="39143"/>
                </a:cubicBezTo>
                <a:cubicBezTo>
                  <a:pt x="75151" y="39111"/>
                  <a:pt x="75119" y="39080"/>
                  <a:pt x="75119" y="39048"/>
                </a:cubicBezTo>
                <a:lnTo>
                  <a:pt x="73916" y="36356"/>
                </a:lnTo>
                <a:lnTo>
                  <a:pt x="77811" y="34424"/>
                </a:lnTo>
                <a:close/>
                <a:moveTo>
                  <a:pt x="221050" y="31258"/>
                </a:moveTo>
                <a:lnTo>
                  <a:pt x="237170" y="31511"/>
                </a:lnTo>
                <a:lnTo>
                  <a:pt x="242870" y="31606"/>
                </a:lnTo>
                <a:cubicBezTo>
                  <a:pt x="242648" y="33854"/>
                  <a:pt x="242363" y="36673"/>
                  <a:pt x="242047" y="39840"/>
                </a:cubicBezTo>
                <a:lnTo>
                  <a:pt x="219657" y="39808"/>
                </a:lnTo>
                <a:lnTo>
                  <a:pt x="221050" y="31258"/>
                </a:lnTo>
                <a:close/>
                <a:moveTo>
                  <a:pt x="73092" y="36705"/>
                </a:moveTo>
                <a:lnTo>
                  <a:pt x="74264" y="39365"/>
                </a:lnTo>
                <a:lnTo>
                  <a:pt x="74327" y="39871"/>
                </a:lnTo>
                <a:lnTo>
                  <a:pt x="68880" y="39967"/>
                </a:lnTo>
                <a:lnTo>
                  <a:pt x="68310" y="38541"/>
                </a:lnTo>
                <a:lnTo>
                  <a:pt x="73092" y="36705"/>
                </a:lnTo>
                <a:close/>
                <a:moveTo>
                  <a:pt x="116511" y="24987"/>
                </a:moveTo>
                <a:lnTo>
                  <a:pt x="125758" y="29104"/>
                </a:lnTo>
                <a:lnTo>
                  <a:pt x="120247" y="40062"/>
                </a:lnTo>
                <a:lnTo>
                  <a:pt x="111982" y="36135"/>
                </a:lnTo>
                <a:cubicBezTo>
                  <a:pt x="112014" y="35976"/>
                  <a:pt x="112045" y="35818"/>
                  <a:pt x="112077" y="35723"/>
                </a:cubicBezTo>
                <a:cubicBezTo>
                  <a:pt x="112235" y="34836"/>
                  <a:pt x="114040" y="30561"/>
                  <a:pt x="116511" y="24987"/>
                </a:cubicBezTo>
                <a:close/>
                <a:moveTo>
                  <a:pt x="50892" y="32366"/>
                </a:moveTo>
                <a:lnTo>
                  <a:pt x="53267" y="37433"/>
                </a:lnTo>
                <a:lnTo>
                  <a:pt x="47155" y="40093"/>
                </a:lnTo>
                <a:cubicBezTo>
                  <a:pt x="46427" y="38383"/>
                  <a:pt x="45730" y="36673"/>
                  <a:pt x="45065" y="35121"/>
                </a:cubicBezTo>
                <a:lnTo>
                  <a:pt x="50892" y="32366"/>
                </a:lnTo>
                <a:close/>
                <a:moveTo>
                  <a:pt x="67170" y="37021"/>
                </a:moveTo>
                <a:lnTo>
                  <a:pt x="68405" y="39998"/>
                </a:lnTo>
                <a:lnTo>
                  <a:pt x="61945" y="40442"/>
                </a:lnTo>
                <a:lnTo>
                  <a:pt x="61723" y="40157"/>
                </a:lnTo>
                <a:lnTo>
                  <a:pt x="61311" y="39143"/>
                </a:lnTo>
                <a:lnTo>
                  <a:pt x="67170" y="37021"/>
                </a:lnTo>
                <a:close/>
                <a:moveTo>
                  <a:pt x="104888" y="35596"/>
                </a:moveTo>
                <a:lnTo>
                  <a:pt x="111000" y="36293"/>
                </a:lnTo>
                <a:cubicBezTo>
                  <a:pt x="110778" y="37180"/>
                  <a:pt x="110493" y="38478"/>
                  <a:pt x="110113" y="39967"/>
                </a:cubicBezTo>
                <a:lnTo>
                  <a:pt x="107200" y="40853"/>
                </a:lnTo>
                <a:lnTo>
                  <a:pt x="104888" y="35596"/>
                </a:lnTo>
                <a:close/>
                <a:moveTo>
                  <a:pt x="60076" y="37338"/>
                </a:moveTo>
                <a:lnTo>
                  <a:pt x="61311" y="40378"/>
                </a:lnTo>
                <a:cubicBezTo>
                  <a:pt x="61311" y="40378"/>
                  <a:pt x="61343" y="40410"/>
                  <a:pt x="61343" y="40410"/>
                </a:cubicBezTo>
                <a:lnTo>
                  <a:pt x="61375" y="40473"/>
                </a:lnTo>
                <a:lnTo>
                  <a:pt x="55358" y="40885"/>
                </a:lnTo>
                <a:lnTo>
                  <a:pt x="54693" y="39460"/>
                </a:lnTo>
                <a:lnTo>
                  <a:pt x="60076" y="37338"/>
                </a:lnTo>
                <a:close/>
                <a:moveTo>
                  <a:pt x="155812" y="32651"/>
                </a:moveTo>
                <a:lnTo>
                  <a:pt x="158155" y="33696"/>
                </a:lnTo>
                <a:lnTo>
                  <a:pt x="156572" y="36641"/>
                </a:lnTo>
                <a:cubicBezTo>
                  <a:pt x="156540" y="36673"/>
                  <a:pt x="156540" y="36736"/>
                  <a:pt x="156572" y="36800"/>
                </a:cubicBezTo>
                <a:cubicBezTo>
                  <a:pt x="156572" y="36863"/>
                  <a:pt x="156635" y="36926"/>
                  <a:pt x="156699" y="36958"/>
                </a:cubicBezTo>
                <a:lnTo>
                  <a:pt x="158789" y="37940"/>
                </a:lnTo>
                <a:lnTo>
                  <a:pt x="157332" y="41107"/>
                </a:lnTo>
                <a:lnTo>
                  <a:pt x="152803" y="38763"/>
                </a:lnTo>
                <a:lnTo>
                  <a:pt x="155812" y="32651"/>
                </a:lnTo>
                <a:close/>
                <a:moveTo>
                  <a:pt x="186183" y="29262"/>
                </a:moveTo>
                <a:lnTo>
                  <a:pt x="198185" y="37180"/>
                </a:lnTo>
                <a:lnTo>
                  <a:pt x="189698" y="41170"/>
                </a:lnTo>
                <a:cubicBezTo>
                  <a:pt x="188114" y="35691"/>
                  <a:pt x="186531" y="30402"/>
                  <a:pt x="186183" y="29262"/>
                </a:cubicBezTo>
                <a:close/>
                <a:moveTo>
                  <a:pt x="104445" y="35628"/>
                </a:moveTo>
                <a:lnTo>
                  <a:pt x="106756" y="40980"/>
                </a:lnTo>
                <a:lnTo>
                  <a:pt x="105743" y="41265"/>
                </a:lnTo>
                <a:lnTo>
                  <a:pt x="102861" y="36515"/>
                </a:lnTo>
                <a:lnTo>
                  <a:pt x="104445" y="35628"/>
                </a:lnTo>
                <a:close/>
                <a:moveTo>
                  <a:pt x="179405" y="36135"/>
                </a:moveTo>
                <a:lnTo>
                  <a:pt x="180862" y="39333"/>
                </a:lnTo>
                <a:lnTo>
                  <a:pt x="176713" y="41328"/>
                </a:lnTo>
                <a:lnTo>
                  <a:pt x="179405" y="36135"/>
                </a:lnTo>
                <a:close/>
                <a:moveTo>
                  <a:pt x="53426" y="37845"/>
                </a:moveTo>
                <a:lnTo>
                  <a:pt x="54883" y="40917"/>
                </a:lnTo>
                <a:lnTo>
                  <a:pt x="47694" y="41392"/>
                </a:lnTo>
                <a:cubicBezTo>
                  <a:pt x="47567" y="41107"/>
                  <a:pt x="47440" y="40790"/>
                  <a:pt x="47314" y="40505"/>
                </a:cubicBezTo>
                <a:lnTo>
                  <a:pt x="53426" y="37845"/>
                </a:lnTo>
                <a:close/>
                <a:moveTo>
                  <a:pt x="172660" y="32144"/>
                </a:moveTo>
                <a:lnTo>
                  <a:pt x="179120" y="35691"/>
                </a:lnTo>
                <a:lnTo>
                  <a:pt x="176112" y="41518"/>
                </a:lnTo>
                <a:lnTo>
                  <a:pt x="169556" y="38256"/>
                </a:lnTo>
                <a:lnTo>
                  <a:pt x="172660" y="32144"/>
                </a:lnTo>
                <a:close/>
                <a:moveTo>
                  <a:pt x="40885" y="28756"/>
                </a:moveTo>
                <a:lnTo>
                  <a:pt x="41455" y="28882"/>
                </a:lnTo>
                <a:cubicBezTo>
                  <a:pt x="41962" y="30117"/>
                  <a:pt x="44337" y="35818"/>
                  <a:pt x="46744" y="41455"/>
                </a:cubicBezTo>
                <a:lnTo>
                  <a:pt x="42817" y="41708"/>
                </a:lnTo>
                <a:lnTo>
                  <a:pt x="38225" y="29896"/>
                </a:lnTo>
                <a:lnTo>
                  <a:pt x="40885" y="28756"/>
                </a:lnTo>
                <a:close/>
                <a:moveTo>
                  <a:pt x="165091" y="36768"/>
                </a:moveTo>
                <a:lnTo>
                  <a:pt x="168543" y="38288"/>
                </a:lnTo>
                <a:lnTo>
                  <a:pt x="167909" y="41708"/>
                </a:lnTo>
                <a:lnTo>
                  <a:pt x="163666" y="39713"/>
                </a:lnTo>
                <a:lnTo>
                  <a:pt x="165091" y="36768"/>
                </a:lnTo>
                <a:close/>
                <a:moveTo>
                  <a:pt x="199515" y="37908"/>
                </a:moveTo>
                <a:lnTo>
                  <a:pt x="203791" y="38478"/>
                </a:lnTo>
                <a:lnTo>
                  <a:pt x="204994" y="42025"/>
                </a:lnTo>
                <a:lnTo>
                  <a:pt x="201162" y="41740"/>
                </a:lnTo>
                <a:lnTo>
                  <a:pt x="199515" y="37908"/>
                </a:lnTo>
                <a:close/>
                <a:moveTo>
                  <a:pt x="19572" y="36895"/>
                </a:moveTo>
                <a:lnTo>
                  <a:pt x="20268" y="41233"/>
                </a:lnTo>
                <a:lnTo>
                  <a:pt x="15423" y="42057"/>
                </a:lnTo>
                <a:lnTo>
                  <a:pt x="14631" y="37623"/>
                </a:lnTo>
                <a:lnTo>
                  <a:pt x="19572" y="36895"/>
                </a:lnTo>
                <a:close/>
                <a:moveTo>
                  <a:pt x="37813" y="30086"/>
                </a:moveTo>
                <a:lnTo>
                  <a:pt x="42342" y="41772"/>
                </a:lnTo>
                <a:lnTo>
                  <a:pt x="34456" y="42310"/>
                </a:lnTo>
                <a:lnTo>
                  <a:pt x="30466" y="33253"/>
                </a:lnTo>
                <a:lnTo>
                  <a:pt x="37813" y="30086"/>
                </a:lnTo>
                <a:close/>
                <a:moveTo>
                  <a:pt x="82910" y="40125"/>
                </a:moveTo>
                <a:lnTo>
                  <a:pt x="83005" y="42753"/>
                </a:lnTo>
                <a:lnTo>
                  <a:pt x="75784" y="42753"/>
                </a:lnTo>
                <a:cubicBezTo>
                  <a:pt x="75626" y="41740"/>
                  <a:pt x="75467" y="40917"/>
                  <a:pt x="75341" y="40283"/>
                </a:cubicBezTo>
                <a:lnTo>
                  <a:pt x="82910" y="40125"/>
                </a:lnTo>
                <a:close/>
                <a:moveTo>
                  <a:pt x="14188" y="37686"/>
                </a:moveTo>
                <a:lnTo>
                  <a:pt x="14980" y="42152"/>
                </a:lnTo>
                <a:lnTo>
                  <a:pt x="11053" y="42817"/>
                </a:lnTo>
                <a:cubicBezTo>
                  <a:pt x="10641" y="41297"/>
                  <a:pt x="10197" y="39808"/>
                  <a:pt x="9754" y="38351"/>
                </a:cubicBezTo>
                <a:lnTo>
                  <a:pt x="14188" y="37686"/>
                </a:lnTo>
                <a:close/>
                <a:moveTo>
                  <a:pt x="30022" y="33443"/>
                </a:moveTo>
                <a:lnTo>
                  <a:pt x="33949" y="42310"/>
                </a:lnTo>
                <a:lnTo>
                  <a:pt x="26000" y="42880"/>
                </a:lnTo>
                <a:cubicBezTo>
                  <a:pt x="25652" y="40600"/>
                  <a:pt x="25240" y="38161"/>
                  <a:pt x="24860" y="35691"/>
                </a:cubicBezTo>
                <a:lnTo>
                  <a:pt x="30022" y="33443"/>
                </a:lnTo>
                <a:close/>
                <a:moveTo>
                  <a:pt x="187861" y="36515"/>
                </a:moveTo>
                <a:cubicBezTo>
                  <a:pt x="188304" y="38035"/>
                  <a:pt x="188779" y="39713"/>
                  <a:pt x="189286" y="41392"/>
                </a:cubicBezTo>
                <a:lnTo>
                  <a:pt x="186087" y="42880"/>
                </a:lnTo>
                <a:lnTo>
                  <a:pt x="183839" y="38415"/>
                </a:lnTo>
                <a:lnTo>
                  <a:pt x="187861" y="36515"/>
                </a:lnTo>
                <a:close/>
                <a:moveTo>
                  <a:pt x="102449" y="36768"/>
                </a:moveTo>
                <a:lnTo>
                  <a:pt x="105331" y="41487"/>
                </a:lnTo>
                <a:lnTo>
                  <a:pt x="103115" y="42975"/>
                </a:lnTo>
                <a:lnTo>
                  <a:pt x="100043" y="38161"/>
                </a:lnTo>
                <a:lnTo>
                  <a:pt x="102449" y="36768"/>
                </a:lnTo>
                <a:close/>
                <a:moveTo>
                  <a:pt x="204297" y="38541"/>
                </a:moveTo>
                <a:lnTo>
                  <a:pt x="218548" y="40473"/>
                </a:lnTo>
                <a:lnTo>
                  <a:pt x="217757" y="42975"/>
                </a:lnTo>
                <a:lnTo>
                  <a:pt x="205469" y="42057"/>
                </a:lnTo>
                <a:lnTo>
                  <a:pt x="204297" y="38541"/>
                </a:lnTo>
                <a:close/>
                <a:moveTo>
                  <a:pt x="159169" y="38130"/>
                </a:moveTo>
                <a:lnTo>
                  <a:pt x="163032" y="39967"/>
                </a:lnTo>
                <a:lnTo>
                  <a:pt x="161449" y="43228"/>
                </a:lnTo>
                <a:lnTo>
                  <a:pt x="157712" y="41297"/>
                </a:lnTo>
                <a:lnTo>
                  <a:pt x="159169" y="38130"/>
                </a:lnTo>
                <a:close/>
                <a:moveTo>
                  <a:pt x="126170" y="29294"/>
                </a:moveTo>
                <a:lnTo>
                  <a:pt x="130128" y="31036"/>
                </a:lnTo>
                <a:cubicBezTo>
                  <a:pt x="128893" y="34139"/>
                  <a:pt x="128006" y="36546"/>
                  <a:pt x="127911" y="37211"/>
                </a:cubicBezTo>
                <a:cubicBezTo>
                  <a:pt x="127595" y="39143"/>
                  <a:pt x="127595" y="42437"/>
                  <a:pt x="127626" y="43577"/>
                </a:cubicBezTo>
                <a:lnTo>
                  <a:pt x="120659" y="40252"/>
                </a:lnTo>
                <a:lnTo>
                  <a:pt x="126170" y="29294"/>
                </a:lnTo>
                <a:close/>
                <a:moveTo>
                  <a:pt x="169430" y="38700"/>
                </a:moveTo>
                <a:lnTo>
                  <a:pt x="175700" y="41803"/>
                </a:lnTo>
                <a:lnTo>
                  <a:pt x="172185" y="43735"/>
                </a:lnTo>
                <a:lnTo>
                  <a:pt x="168765" y="42120"/>
                </a:lnTo>
                <a:lnTo>
                  <a:pt x="169430" y="38700"/>
                </a:lnTo>
                <a:close/>
                <a:moveTo>
                  <a:pt x="183396" y="38636"/>
                </a:moveTo>
                <a:lnTo>
                  <a:pt x="185676" y="43102"/>
                </a:lnTo>
                <a:lnTo>
                  <a:pt x="183459" y="44115"/>
                </a:lnTo>
                <a:lnTo>
                  <a:pt x="181432" y="39586"/>
                </a:lnTo>
                <a:lnTo>
                  <a:pt x="183396" y="38636"/>
                </a:lnTo>
                <a:close/>
                <a:moveTo>
                  <a:pt x="219562" y="40252"/>
                </a:moveTo>
                <a:lnTo>
                  <a:pt x="236758" y="40283"/>
                </a:lnTo>
                <a:lnTo>
                  <a:pt x="236473" y="44337"/>
                </a:lnTo>
                <a:lnTo>
                  <a:pt x="218675" y="43038"/>
                </a:lnTo>
                <a:lnTo>
                  <a:pt x="219562" y="40252"/>
                </a:lnTo>
                <a:close/>
                <a:moveTo>
                  <a:pt x="99663" y="38351"/>
                </a:moveTo>
                <a:lnTo>
                  <a:pt x="102766" y="43228"/>
                </a:lnTo>
                <a:lnTo>
                  <a:pt x="100961" y="44432"/>
                </a:lnTo>
                <a:lnTo>
                  <a:pt x="97097" y="39808"/>
                </a:lnTo>
                <a:lnTo>
                  <a:pt x="99663" y="38351"/>
                </a:lnTo>
                <a:close/>
                <a:moveTo>
                  <a:pt x="130540" y="31226"/>
                </a:moveTo>
                <a:lnTo>
                  <a:pt x="145551" y="37908"/>
                </a:lnTo>
                <a:lnTo>
                  <a:pt x="143271" y="44495"/>
                </a:lnTo>
                <a:lnTo>
                  <a:pt x="128070" y="43703"/>
                </a:lnTo>
                <a:cubicBezTo>
                  <a:pt x="128070" y="42785"/>
                  <a:pt x="128070" y="39238"/>
                  <a:pt x="128355" y="37275"/>
                </a:cubicBezTo>
                <a:cubicBezTo>
                  <a:pt x="128481" y="36641"/>
                  <a:pt x="129337" y="34298"/>
                  <a:pt x="130540" y="31226"/>
                </a:cubicBezTo>
                <a:close/>
                <a:moveTo>
                  <a:pt x="94786" y="37813"/>
                </a:moveTo>
                <a:lnTo>
                  <a:pt x="100613" y="44749"/>
                </a:lnTo>
                <a:lnTo>
                  <a:pt x="88578" y="45065"/>
                </a:lnTo>
                <a:lnTo>
                  <a:pt x="86393" y="39998"/>
                </a:lnTo>
                <a:lnTo>
                  <a:pt x="94786" y="37813"/>
                </a:lnTo>
                <a:close/>
                <a:moveTo>
                  <a:pt x="244485" y="40283"/>
                </a:moveTo>
                <a:lnTo>
                  <a:pt x="252022" y="40315"/>
                </a:lnTo>
                <a:lnTo>
                  <a:pt x="252909" y="43545"/>
                </a:lnTo>
                <a:lnTo>
                  <a:pt x="246195" y="45160"/>
                </a:lnTo>
                <a:lnTo>
                  <a:pt x="244485" y="40283"/>
                </a:lnTo>
                <a:close/>
                <a:moveTo>
                  <a:pt x="85918" y="40062"/>
                </a:moveTo>
                <a:lnTo>
                  <a:pt x="88040" y="45097"/>
                </a:lnTo>
                <a:lnTo>
                  <a:pt x="83575" y="45192"/>
                </a:lnTo>
                <a:lnTo>
                  <a:pt x="83385" y="40125"/>
                </a:lnTo>
                <a:lnTo>
                  <a:pt x="85918" y="40062"/>
                </a:lnTo>
                <a:close/>
                <a:moveTo>
                  <a:pt x="83036" y="43197"/>
                </a:moveTo>
                <a:lnTo>
                  <a:pt x="83100" y="45224"/>
                </a:lnTo>
                <a:lnTo>
                  <a:pt x="76259" y="45414"/>
                </a:lnTo>
                <a:cubicBezTo>
                  <a:pt x="76101" y="44622"/>
                  <a:pt x="75974" y="43893"/>
                  <a:pt x="75847" y="43197"/>
                </a:cubicBezTo>
                <a:close/>
                <a:moveTo>
                  <a:pt x="74422" y="40315"/>
                </a:moveTo>
                <a:cubicBezTo>
                  <a:pt x="74612" y="41392"/>
                  <a:pt x="74929" y="43197"/>
                  <a:pt x="75309" y="45445"/>
                </a:cubicBezTo>
                <a:cubicBezTo>
                  <a:pt x="72301" y="45509"/>
                  <a:pt x="69165" y="45604"/>
                  <a:pt x="66062" y="45699"/>
                </a:cubicBezTo>
                <a:lnTo>
                  <a:pt x="62293" y="40885"/>
                </a:lnTo>
                <a:lnTo>
                  <a:pt x="68754" y="40442"/>
                </a:lnTo>
                <a:lnTo>
                  <a:pt x="74422" y="40315"/>
                </a:lnTo>
                <a:close/>
                <a:moveTo>
                  <a:pt x="168670" y="42563"/>
                </a:moveTo>
                <a:lnTo>
                  <a:pt x="171678" y="44020"/>
                </a:lnTo>
                <a:lnTo>
                  <a:pt x="168004" y="45984"/>
                </a:lnTo>
                <a:lnTo>
                  <a:pt x="168670" y="42563"/>
                </a:lnTo>
                <a:close/>
                <a:moveTo>
                  <a:pt x="111855" y="36610"/>
                </a:moveTo>
                <a:lnTo>
                  <a:pt x="119962" y="40473"/>
                </a:lnTo>
                <a:lnTo>
                  <a:pt x="114705" y="46079"/>
                </a:lnTo>
                <a:lnTo>
                  <a:pt x="110525" y="42247"/>
                </a:lnTo>
                <a:cubicBezTo>
                  <a:pt x="111063" y="39903"/>
                  <a:pt x="111570" y="37876"/>
                  <a:pt x="111855" y="36610"/>
                </a:cubicBezTo>
                <a:close/>
                <a:moveTo>
                  <a:pt x="163444" y="40157"/>
                </a:moveTo>
                <a:lnTo>
                  <a:pt x="167814" y="42215"/>
                </a:lnTo>
                <a:lnTo>
                  <a:pt x="167054" y="46142"/>
                </a:lnTo>
                <a:lnTo>
                  <a:pt x="161829" y="43450"/>
                </a:lnTo>
                <a:lnTo>
                  <a:pt x="163444" y="40157"/>
                </a:lnTo>
                <a:close/>
                <a:moveTo>
                  <a:pt x="61755" y="40948"/>
                </a:moveTo>
                <a:lnTo>
                  <a:pt x="65492" y="45730"/>
                </a:lnTo>
                <a:cubicBezTo>
                  <a:pt x="59950" y="45889"/>
                  <a:pt x="54534" y="46079"/>
                  <a:pt x="49752" y="46237"/>
                </a:cubicBezTo>
                <a:cubicBezTo>
                  <a:pt x="49155" y="44853"/>
                  <a:pt x="48526" y="43375"/>
                  <a:pt x="47897" y="41866"/>
                </a:cubicBezTo>
                <a:lnTo>
                  <a:pt x="47897" y="41866"/>
                </a:lnTo>
                <a:lnTo>
                  <a:pt x="61755" y="40948"/>
                </a:lnTo>
                <a:close/>
                <a:moveTo>
                  <a:pt x="146438" y="38161"/>
                </a:moveTo>
                <a:lnTo>
                  <a:pt x="152423" y="39080"/>
                </a:lnTo>
                <a:lnTo>
                  <a:pt x="154260" y="40030"/>
                </a:lnTo>
                <a:lnTo>
                  <a:pt x="151283" y="46269"/>
                </a:lnTo>
                <a:lnTo>
                  <a:pt x="144791" y="42943"/>
                </a:lnTo>
                <a:lnTo>
                  <a:pt x="146438" y="38161"/>
                </a:lnTo>
                <a:close/>
                <a:moveTo>
                  <a:pt x="154672" y="40252"/>
                </a:moveTo>
                <a:lnTo>
                  <a:pt x="157300" y="41613"/>
                </a:lnTo>
                <a:lnTo>
                  <a:pt x="159074" y="42532"/>
                </a:lnTo>
                <a:lnTo>
                  <a:pt x="157269" y="46300"/>
                </a:lnTo>
                <a:lnTo>
                  <a:pt x="152708" y="44463"/>
                </a:lnTo>
                <a:lnTo>
                  <a:pt x="154672" y="40252"/>
                </a:lnTo>
                <a:close/>
                <a:moveTo>
                  <a:pt x="181020" y="39745"/>
                </a:moveTo>
                <a:lnTo>
                  <a:pt x="183047" y="44305"/>
                </a:lnTo>
                <a:lnTo>
                  <a:pt x="178360" y="46522"/>
                </a:lnTo>
                <a:lnTo>
                  <a:pt x="176492" y="41930"/>
                </a:lnTo>
                <a:lnTo>
                  <a:pt x="181020" y="39745"/>
                </a:lnTo>
                <a:close/>
                <a:moveTo>
                  <a:pt x="46934" y="41930"/>
                </a:moveTo>
                <a:cubicBezTo>
                  <a:pt x="47567" y="43387"/>
                  <a:pt x="48200" y="44875"/>
                  <a:pt x="48802" y="46269"/>
                </a:cubicBezTo>
                <a:cubicBezTo>
                  <a:pt x="43292" y="46459"/>
                  <a:pt x="38826" y="46649"/>
                  <a:pt x="36419" y="46775"/>
                </a:cubicBezTo>
                <a:lnTo>
                  <a:pt x="34678" y="42753"/>
                </a:lnTo>
                <a:lnTo>
                  <a:pt x="46934" y="41930"/>
                </a:lnTo>
                <a:close/>
                <a:moveTo>
                  <a:pt x="189413" y="41835"/>
                </a:moveTo>
                <a:lnTo>
                  <a:pt x="191186" y="47915"/>
                </a:lnTo>
                <a:lnTo>
                  <a:pt x="191186" y="47915"/>
                </a:lnTo>
                <a:lnTo>
                  <a:pt x="177759" y="47314"/>
                </a:lnTo>
                <a:lnTo>
                  <a:pt x="178170" y="47155"/>
                </a:lnTo>
                <a:cubicBezTo>
                  <a:pt x="178202" y="47187"/>
                  <a:pt x="178234" y="47219"/>
                  <a:pt x="178297" y="47219"/>
                </a:cubicBezTo>
                <a:cubicBezTo>
                  <a:pt x="178424" y="47219"/>
                  <a:pt x="178550" y="47092"/>
                  <a:pt x="178519" y="46965"/>
                </a:cubicBezTo>
                <a:lnTo>
                  <a:pt x="189413" y="41835"/>
                </a:lnTo>
                <a:close/>
                <a:moveTo>
                  <a:pt x="34171" y="42785"/>
                </a:moveTo>
                <a:lnTo>
                  <a:pt x="35944" y="46807"/>
                </a:lnTo>
                <a:lnTo>
                  <a:pt x="35596" y="46807"/>
                </a:lnTo>
                <a:cubicBezTo>
                  <a:pt x="33759" y="46965"/>
                  <a:pt x="30656" y="47440"/>
                  <a:pt x="26887" y="48105"/>
                </a:cubicBezTo>
                <a:cubicBezTo>
                  <a:pt x="26634" y="46680"/>
                  <a:pt x="26349" y="45065"/>
                  <a:pt x="26064" y="43323"/>
                </a:cubicBezTo>
                <a:lnTo>
                  <a:pt x="34171" y="42785"/>
                </a:lnTo>
                <a:close/>
                <a:moveTo>
                  <a:pt x="198248" y="37655"/>
                </a:moveTo>
                <a:lnTo>
                  <a:pt x="195113" y="48105"/>
                </a:lnTo>
                <a:lnTo>
                  <a:pt x="191661" y="47947"/>
                </a:lnTo>
                <a:cubicBezTo>
                  <a:pt x="191091" y="45984"/>
                  <a:pt x="190458" y="43798"/>
                  <a:pt x="189824" y="41613"/>
                </a:cubicBezTo>
                <a:lnTo>
                  <a:pt x="198248" y="37655"/>
                </a:lnTo>
                <a:close/>
                <a:moveTo>
                  <a:pt x="176080" y="42120"/>
                </a:moveTo>
                <a:lnTo>
                  <a:pt x="177949" y="46744"/>
                </a:lnTo>
                <a:lnTo>
                  <a:pt x="174497" y="48359"/>
                </a:lnTo>
                <a:lnTo>
                  <a:pt x="172470" y="44115"/>
                </a:lnTo>
                <a:lnTo>
                  <a:pt x="176080" y="42120"/>
                </a:lnTo>
                <a:close/>
                <a:moveTo>
                  <a:pt x="199072" y="38035"/>
                </a:moveTo>
                <a:lnTo>
                  <a:pt x="200814" y="42025"/>
                </a:lnTo>
                <a:cubicBezTo>
                  <a:pt x="200814" y="42057"/>
                  <a:pt x="200814" y="42057"/>
                  <a:pt x="200845" y="42088"/>
                </a:cubicBezTo>
                <a:cubicBezTo>
                  <a:pt x="202334" y="44020"/>
                  <a:pt x="203537" y="46205"/>
                  <a:pt x="204424" y="48485"/>
                </a:cubicBezTo>
                <a:lnTo>
                  <a:pt x="196063" y="48105"/>
                </a:lnTo>
                <a:lnTo>
                  <a:pt x="199072" y="38035"/>
                </a:lnTo>
                <a:close/>
                <a:moveTo>
                  <a:pt x="201510" y="42215"/>
                </a:moveTo>
                <a:lnTo>
                  <a:pt x="205152" y="42468"/>
                </a:lnTo>
                <a:lnTo>
                  <a:pt x="207211" y="48644"/>
                </a:lnTo>
                <a:lnTo>
                  <a:pt x="204931" y="48549"/>
                </a:lnTo>
                <a:cubicBezTo>
                  <a:pt x="204076" y="46300"/>
                  <a:pt x="202935" y="44147"/>
                  <a:pt x="201510" y="42215"/>
                </a:cubicBezTo>
                <a:close/>
                <a:moveTo>
                  <a:pt x="22612" y="36420"/>
                </a:moveTo>
                <a:cubicBezTo>
                  <a:pt x="23340" y="40885"/>
                  <a:pt x="24037" y="45224"/>
                  <a:pt x="24639" y="48517"/>
                </a:cubicBezTo>
                <a:cubicBezTo>
                  <a:pt x="23752" y="48675"/>
                  <a:pt x="22865" y="48865"/>
                  <a:pt x="21947" y="49024"/>
                </a:cubicBezTo>
                <a:lnTo>
                  <a:pt x="20015" y="36800"/>
                </a:lnTo>
                <a:lnTo>
                  <a:pt x="22612" y="36420"/>
                </a:lnTo>
                <a:close/>
                <a:moveTo>
                  <a:pt x="205627" y="42500"/>
                </a:moveTo>
                <a:lnTo>
                  <a:pt x="217598" y="43387"/>
                </a:lnTo>
                <a:lnTo>
                  <a:pt x="215825" y="49055"/>
                </a:lnTo>
                <a:lnTo>
                  <a:pt x="207686" y="48644"/>
                </a:lnTo>
                <a:lnTo>
                  <a:pt x="205627" y="42500"/>
                </a:lnTo>
                <a:close/>
                <a:moveTo>
                  <a:pt x="152487" y="44875"/>
                </a:moveTo>
                <a:lnTo>
                  <a:pt x="157047" y="46712"/>
                </a:lnTo>
                <a:lnTo>
                  <a:pt x="155717" y="49531"/>
                </a:lnTo>
                <a:lnTo>
                  <a:pt x="151157" y="47694"/>
                </a:lnTo>
                <a:lnTo>
                  <a:pt x="152487" y="44875"/>
                </a:lnTo>
                <a:close/>
                <a:moveTo>
                  <a:pt x="120406" y="40663"/>
                </a:moveTo>
                <a:lnTo>
                  <a:pt x="122338" y="41582"/>
                </a:lnTo>
                <a:lnTo>
                  <a:pt x="122433" y="49594"/>
                </a:lnTo>
                <a:lnTo>
                  <a:pt x="117144" y="44147"/>
                </a:lnTo>
                <a:lnTo>
                  <a:pt x="120406" y="40663"/>
                </a:lnTo>
                <a:close/>
                <a:moveTo>
                  <a:pt x="218548" y="43513"/>
                </a:moveTo>
                <a:lnTo>
                  <a:pt x="236441" y="44812"/>
                </a:lnTo>
                <a:lnTo>
                  <a:pt x="236093" y="49942"/>
                </a:lnTo>
                <a:lnTo>
                  <a:pt x="216775" y="49055"/>
                </a:lnTo>
                <a:lnTo>
                  <a:pt x="218548" y="43513"/>
                </a:lnTo>
                <a:close/>
                <a:moveTo>
                  <a:pt x="20332" y="41677"/>
                </a:moveTo>
                <a:lnTo>
                  <a:pt x="21535" y="49150"/>
                </a:lnTo>
                <a:cubicBezTo>
                  <a:pt x="20015" y="49436"/>
                  <a:pt x="18463" y="49752"/>
                  <a:pt x="16880" y="50069"/>
                </a:cubicBezTo>
                <a:lnTo>
                  <a:pt x="15518" y="42500"/>
                </a:lnTo>
                <a:lnTo>
                  <a:pt x="20332" y="41677"/>
                </a:lnTo>
                <a:close/>
                <a:moveTo>
                  <a:pt x="242015" y="40283"/>
                </a:moveTo>
                <a:cubicBezTo>
                  <a:pt x="241698" y="43323"/>
                  <a:pt x="241350" y="46680"/>
                  <a:pt x="241002" y="50164"/>
                </a:cubicBezTo>
                <a:lnTo>
                  <a:pt x="236568" y="49942"/>
                </a:lnTo>
                <a:lnTo>
                  <a:pt x="237233" y="40283"/>
                </a:lnTo>
                <a:close/>
                <a:moveTo>
                  <a:pt x="244105" y="42057"/>
                </a:moveTo>
                <a:lnTo>
                  <a:pt x="247082" y="50417"/>
                </a:lnTo>
                <a:lnTo>
                  <a:pt x="243282" y="50259"/>
                </a:lnTo>
                <a:cubicBezTo>
                  <a:pt x="243567" y="47409"/>
                  <a:pt x="243852" y="44622"/>
                  <a:pt x="244105" y="42057"/>
                </a:cubicBezTo>
                <a:close/>
                <a:moveTo>
                  <a:pt x="109987" y="40505"/>
                </a:moveTo>
                <a:cubicBezTo>
                  <a:pt x="109227" y="43640"/>
                  <a:pt x="108277" y="47567"/>
                  <a:pt x="107517" y="50639"/>
                </a:cubicBezTo>
                <a:lnTo>
                  <a:pt x="101468" y="45097"/>
                </a:lnTo>
                <a:cubicBezTo>
                  <a:pt x="101436" y="45065"/>
                  <a:pt x="101404" y="45034"/>
                  <a:pt x="101373" y="45002"/>
                </a:cubicBezTo>
                <a:lnTo>
                  <a:pt x="101214" y="44812"/>
                </a:lnTo>
                <a:lnTo>
                  <a:pt x="105743" y="41772"/>
                </a:lnTo>
                <a:lnTo>
                  <a:pt x="109987" y="40505"/>
                </a:lnTo>
                <a:close/>
                <a:moveTo>
                  <a:pt x="253068" y="43957"/>
                </a:moveTo>
                <a:lnTo>
                  <a:pt x="254936" y="50766"/>
                </a:lnTo>
                <a:lnTo>
                  <a:pt x="248096" y="50481"/>
                </a:lnTo>
                <a:lnTo>
                  <a:pt x="246354" y="45604"/>
                </a:lnTo>
                <a:lnTo>
                  <a:pt x="253068" y="43957"/>
                </a:lnTo>
                <a:close/>
                <a:moveTo>
                  <a:pt x="15043" y="42595"/>
                </a:moveTo>
                <a:lnTo>
                  <a:pt x="16405" y="50164"/>
                </a:lnTo>
                <a:lnTo>
                  <a:pt x="13238" y="50797"/>
                </a:lnTo>
                <a:cubicBezTo>
                  <a:pt x="12604" y="48390"/>
                  <a:pt x="11908" y="45825"/>
                  <a:pt x="11179" y="43260"/>
                </a:cubicBezTo>
                <a:lnTo>
                  <a:pt x="15043" y="42595"/>
                </a:lnTo>
                <a:close/>
                <a:moveTo>
                  <a:pt x="137602" y="44654"/>
                </a:moveTo>
                <a:lnTo>
                  <a:pt x="143208" y="44939"/>
                </a:lnTo>
                <a:lnTo>
                  <a:pt x="143841" y="50639"/>
                </a:lnTo>
                <a:lnTo>
                  <a:pt x="138172" y="50829"/>
                </a:lnTo>
                <a:lnTo>
                  <a:pt x="137602" y="44654"/>
                </a:lnTo>
                <a:close/>
                <a:moveTo>
                  <a:pt x="134340" y="44463"/>
                </a:moveTo>
                <a:lnTo>
                  <a:pt x="137159" y="44622"/>
                </a:lnTo>
                <a:lnTo>
                  <a:pt x="137697" y="50829"/>
                </a:lnTo>
                <a:lnTo>
                  <a:pt x="134562" y="50924"/>
                </a:lnTo>
                <a:lnTo>
                  <a:pt x="134340" y="44463"/>
                </a:lnTo>
                <a:close/>
                <a:moveTo>
                  <a:pt x="252529" y="40347"/>
                </a:moveTo>
                <a:lnTo>
                  <a:pt x="257945" y="40568"/>
                </a:lnTo>
                <a:lnTo>
                  <a:pt x="260383" y="51019"/>
                </a:lnTo>
                <a:lnTo>
                  <a:pt x="255443" y="50797"/>
                </a:lnTo>
                <a:lnTo>
                  <a:pt x="252529" y="40347"/>
                </a:lnTo>
                <a:close/>
                <a:moveTo>
                  <a:pt x="131205" y="44305"/>
                </a:moveTo>
                <a:lnTo>
                  <a:pt x="133865" y="44432"/>
                </a:lnTo>
                <a:lnTo>
                  <a:pt x="134087" y="50924"/>
                </a:lnTo>
                <a:lnTo>
                  <a:pt x="131458" y="51051"/>
                </a:lnTo>
                <a:lnTo>
                  <a:pt x="131205" y="44305"/>
                </a:lnTo>
                <a:close/>
                <a:moveTo>
                  <a:pt x="128101" y="44178"/>
                </a:moveTo>
                <a:lnTo>
                  <a:pt x="130762" y="44305"/>
                </a:lnTo>
                <a:lnTo>
                  <a:pt x="130983" y="51082"/>
                </a:lnTo>
                <a:lnTo>
                  <a:pt x="128481" y="51146"/>
                </a:lnTo>
                <a:lnTo>
                  <a:pt x="128101" y="44178"/>
                </a:lnTo>
                <a:close/>
                <a:moveTo>
                  <a:pt x="258420" y="40568"/>
                </a:moveTo>
                <a:lnTo>
                  <a:pt x="262948" y="40790"/>
                </a:lnTo>
                <a:lnTo>
                  <a:pt x="265514" y="51241"/>
                </a:lnTo>
                <a:lnTo>
                  <a:pt x="260858" y="51051"/>
                </a:lnTo>
                <a:lnTo>
                  <a:pt x="258420" y="40568"/>
                </a:lnTo>
                <a:close/>
                <a:moveTo>
                  <a:pt x="263423" y="40822"/>
                </a:moveTo>
                <a:lnTo>
                  <a:pt x="266749" y="40948"/>
                </a:lnTo>
                <a:lnTo>
                  <a:pt x="269757" y="51431"/>
                </a:lnTo>
                <a:lnTo>
                  <a:pt x="265989" y="51272"/>
                </a:lnTo>
                <a:lnTo>
                  <a:pt x="263423" y="40822"/>
                </a:lnTo>
                <a:close/>
                <a:moveTo>
                  <a:pt x="267255" y="40980"/>
                </a:moveTo>
                <a:lnTo>
                  <a:pt x="269662" y="41075"/>
                </a:lnTo>
                <a:lnTo>
                  <a:pt x="272861" y="51589"/>
                </a:lnTo>
                <a:lnTo>
                  <a:pt x="270232" y="51462"/>
                </a:lnTo>
                <a:lnTo>
                  <a:pt x="267255" y="40980"/>
                </a:lnTo>
                <a:close/>
                <a:moveTo>
                  <a:pt x="150903" y="48105"/>
                </a:moveTo>
                <a:lnTo>
                  <a:pt x="155527" y="49942"/>
                </a:lnTo>
                <a:lnTo>
                  <a:pt x="154608" y="51779"/>
                </a:lnTo>
                <a:lnTo>
                  <a:pt x="150016" y="49974"/>
                </a:lnTo>
                <a:lnTo>
                  <a:pt x="150903" y="48105"/>
                </a:lnTo>
                <a:close/>
                <a:moveTo>
                  <a:pt x="172090" y="44337"/>
                </a:moveTo>
                <a:lnTo>
                  <a:pt x="174085" y="48549"/>
                </a:lnTo>
                <a:lnTo>
                  <a:pt x="166864" y="51969"/>
                </a:lnTo>
                <a:lnTo>
                  <a:pt x="166864" y="51969"/>
                </a:lnTo>
                <a:lnTo>
                  <a:pt x="167909" y="46617"/>
                </a:lnTo>
                <a:lnTo>
                  <a:pt x="172090" y="44337"/>
                </a:lnTo>
                <a:close/>
                <a:moveTo>
                  <a:pt x="110367" y="42753"/>
                </a:moveTo>
                <a:lnTo>
                  <a:pt x="114389" y="46395"/>
                </a:lnTo>
                <a:lnTo>
                  <a:pt x="109100" y="52064"/>
                </a:lnTo>
                <a:lnTo>
                  <a:pt x="108277" y="51304"/>
                </a:lnTo>
                <a:cubicBezTo>
                  <a:pt x="108878" y="48802"/>
                  <a:pt x="109670" y="45635"/>
                  <a:pt x="110367" y="42753"/>
                </a:cubicBezTo>
                <a:close/>
                <a:moveTo>
                  <a:pt x="159422" y="42722"/>
                </a:moveTo>
                <a:lnTo>
                  <a:pt x="161417" y="43735"/>
                </a:lnTo>
                <a:lnTo>
                  <a:pt x="166896" y="46585"/>
                </a:lnTo>
                <a:lnTo>
                  <a:pt x="154672" y="52729"/>
                </a:lnTo>
                <a:lnTo>
                  <a:pt x="154672" y="52729"/>
                </a:lnTo>
                <a:lnTo>
                  <a:pt x="159422" y="42722"/>
                </a:lnTo>
                <a:close/>
                <a:moveTo>
                  <a:pt x="144633" y="43387"/>
                </a:moveTo>
                <a:lnTo>
                  <a:pt x="151093" y="46680"/>
                </a:lnTo>
                <a:lnTo>
                  <a:pt x="148085" y="53014"/>
                </a:lnTo>
                <a:lnTo>
                  <a:pt x="144791" y="50861"/>
                </a:lnTo>
                <a:lnTo>
                  <a:pt x="144158" y="44812"/>
                </a:lnTo>
                <a:lnTo>
                  <a:pt x="144633" y="43387"/>
                </a:lnTo>
                <a:close/>
                <a:moveTo>
                  <a:pt x="116827" y="44463"/>
                </a:moveTo>
                <a:lnTo>
                  <a:pt x="122433" y="50259"/>
                </a:lnTo>
                <a:lnTo>
                  <a:pt x="122464" y="53141"/>
                </a:lnTo>
                <a:lnTo>
                  <a:pt x="115054" y="46364"/>
                </a:lnTo>
                <a:lnTo>
                  <a:pt x="116827" y="44463"/>
                </a:lnTo>
                <a:close/>
                <a:moveTo>
                  <a:pt x="192358" y="50259"/>
                </a:moveTo>
                <a:lnTo>
                  <a:pt x="194448" y="50354"/>
                </a:lnTo>
                <a:lnTo>
                  <a:pt x="193403" y="53869"/>
                </a:lnTo>
                <a:cubicBezTo>
                  <a:pt x="193150" y="53046"/>
                  <a:pt x="192801" y="51779"/>
                  <a:pt x="192358" y="50259"/>
                </a:cubicBezTo>
                <a:close/>
                <a:moveTo>
                  <a:pt x="187829" y="50069"/>
                </a:moveTo>
                <a:lnTo>
                  <a:pt x="191851" y="50259"/>
                </a:lnTo>
                <a:cubicBezTo>
                  <a:pt x="192231" y="51526"/>
                  <a:pt x="192548" y="52634"/>
                  <a:pt x="192801" y="53457"/>
                </a:cubicBezTo>
                <a:lnTo>
                  <a:pt x="192801" y="53489"/>
                </a:lnTo>
                <a:lnTo>
                  <a:pt x="189349" y="54629"/>
                </a:lnTo>
                <a:lnTo>
                  <a:pt x="187829" y="50069"/>
                </a:lnTo>
                <a:close/>
                <a:moveTo>
                  <a:pt x="149858" y="50417"/>
                </a:moveTo>
                <a:lnTo>
                  <a:pt x="154450" y="52191"/>
                </a:lnTo>
                <a:lnTo>
                  <a:pt x="154038" y="53077"/>
                </a:lnTo>
                <a:lnTo>
                  <a:pt x="150745" y="54724"/>
                </a:lnTo>
                <a:lnTo>
                  <a:pt x="148496" y="53299"/>
                </a:lnTo>
                <a:lnTo>
                  <a:pt x="149858" y="50417"/>
                </a:lnTo>
                <a:close/>
                <a:moveTo>
                  <a:pt x="183396" y="49879"/>
                </a:moveTo>
                <a:lnTo>
                  <a:pt x="187354" y="50069"/>
                </a:lnTo>
                <a:lnTo>
                  <a:pt x="188906" y="54819"/>
                </a:lnTo>
                <a:lnTo>
                  <a:pt x="185327" y="55991"/>
                </a:lnTo>
                <a:lnTo>
                  <a:pt x="183396" y="49879"/>
                </a:lnTo>
                <a:close/>
                <a:moveTo>
                  <a:pt x="176935" y="49879"/>
                </a:moveTo>
                <a:lnTo>
                  <a:pt x="178487" y="54534"/>
                </a:lnTo>
                <a:lnTo>
                  <a:pt x="174022" y="56656"/>
                </a:lnTo>
                <a:lnTo>
                  <a:pt x="171710" y="52571"/>
                </a:lnTo>
                <a:cubicBezTo>
                  <a:pt x="174085" y="51399"/>
                  <a:pt x="175922" y="50417"/>
                  <a:pt x="176935" y="49879"/>
                </a:cubicBezTo>
                <a:close/>
                <a:moveTo>
                  <a:pt x="199230" y="50576"/>
                </a:moveTo>
                <a:lnTo>
                  <a:pt x="205247" y="50829"/>
                </a:lnTo>
                <a:cubicBezTo>
                  <a:pt x="205627" y="52222"/>
                  <a:pt x="205944" y="53679"/>
                  <a:pt x="206102" y="55104"/>
                </a:cubicBezTo>
                <a:cubicBezTo>
                  <a:pt x="206102" y="55326"/>
                  <a:pt x="206134" y="55548"/>
                  <a:pt x="206166" y="55738"/>
                </a:cubicBezTo>
                <a:lnTo>
                  <a:pt x="201289" y="57289"/>
                </a:lnTo>
                <a:lnTo>
                  <a:pt x="199230" y="50576"/>
                </a:lnTo>
                <a:close/>
                <a:moveTo>
                  <a:pt x="144886" y="51431"/>
                </a:moveTo>
                <a:lnTo>
                  <a:pt x="150238" y="54978"/>
                </a:lnTo>
                <a:lnTo>
                  <a:pt x="145488" y="57353"/>
                </a:lnTo>
                <a:lnTo>
                  <a:pt x="144886" y="51431"/>
                </a:lnTo>
                <a:close/>
                <a:moveTo>
                  <a:pt x="177790" y="49626"/>
                </a:moveTo>
                <a:lnTo>
                  <a:pt x="182889" y="49847"/>
                </a:lnTo>
                <a:lnTo>
                  <a:pt x="184884" y="56149"/>
                </a:lnTo>
                <a:lnTo>
                  <a:pt x="180545" y="57606"/>
                </a:lnTo>
                <a:lnTo>
                  <a:pt x="177790" y="49626"/>
                </a:lnTo>
                <a:close/>
                <a:moveTo>
                  <a:pt x="143873" y="51082"/>
                </a:moveTo>
                <a:lnTo>
                  <a:pt x="144569" y="57638"/>
                </a:lnTo>
                <a:lnTo>
                  <a:pt x="138837" y="58113"/>
                </a:lnTo>
                <a:lnTo>
                  <a:pt x="138204" y="51272"/>
                </a:lnTo>
                <a:lnTo>
                  <a:pt x="143873" y="51082"/>
                </a:lnTo>
                <a:close/>
                <a:moveTo>
                  <a:pt x="137729" y="51304"/>
                </a:moveTo>
                <a:lnTo>
                  <a:pt x="138394" y="58144"/>
                </a:lnTo>
                <a:lnTo>
                  <a:pt x="134847" y="58461"/>
                </a:lnTo>
                <a:lnTo>
                  <a:pt x="134562" y="51431"/>
                </a:lnTo>
                <a:lnTo>
                  <a:pt x="137729" y="51304"/>
                </a:lnTo>
                <a:close/>
                <a:moveTo>
                  <a:pt x="216395" y="51367"/>
                </a:moveTo>
                <a:lnTo>
                  <a:pt x="237170" y="52286"/>
                </a:lnTo>
                <a:lnTo>
                  <a:pt x="219340" y="58493"/>
                </a:lnTo>
                <a:lnTo>
                  <a:pt x="216395" y="51367"/>
                </a:lnTo>
                <a:close/>
                <a:moveTo>
                  <a:pt x="122813" y="41803"/>
                </a:moveTo>
                <a:lnTo>
                  <a:pt x="127658" y="44083"/>
                </a:lnTo>
                <a:lnTo>
                  <a:pt x="128481" y="58683"/>
                </a:lnTo>
                <a:lnTo>
                  <a:pt x="128481" y="58683"/>
                </a:lnTo>
                <a:lnTo>
                  <a:pt x="122939" y="53584"/>
                </a:lnTo>
                <a:lnTo>
                  <a:pt x="122908" y="50164"/>
                </a:lnTo>
                <a:lnTo>
                  <a:pt x="122813" y="41803"/>
                </a:lnTo>
                <a:close/>
                <a:moveTo>
                  <a:pt x="134119" y="51399"/>
                </a:moveTo>
                <a:lnTo>
                  <a:pt x="134372" y="58493"/>
                </a:lnTo>
                <a:lnTo>
                  <a:pt x="131712" y="58714"/>
                </a:lnTo>
                <a:lnTo>
                  <a:pt x="131458" y="51494"/>
                </a:lnTo>
                <a:lnTo>
                  <a:pt x="134119" y="51399"/>
                </a:lnTo>
                <a:close/>
                <a:moveTo>
                  <a:pt x="91112" y="47314"/>
                </a:moveTo>
                <a:lnTo>
                  <a:pt x="91397" y="58968"/>
                </a:lnTo>
                <a:lnTo>
                  <a:pt x="91397" y="58968"/>
                </a:lnTo>
                <a:lnTo>
                  <a:pt x="78634" y="58809"/>
                </a:lnTo>
                <a:cubicBezTo>
                  <a:pt x="77971" y="55116"/>
                  <a:pt x="77277" y="51138"/>
                  <a:pt x="76676" y="47725"/>
                </a:cubicBezTo>
                <a:lnTo>
                  <a:pt x="76676" y="47725"/>
                </a:lnTo>
                <a:cubicBezTo>
                  <a:pt x="82026" y="47567"/>
                  <a:pt x="87060" y="47440"/>
                  <a:pt x="91112" y="47314"/>
                </a:cubicBezTo>
                <a:close/>
                <a:moveTo>
                  <a:pt x="130983" y="51526"/>
                </a:moveTo>
                <a:lnTo>
                  <a:pt x="131268" y="58778"/>
                </a:lnTo>
                <a:lnTo>
                  <a:pt x="128956" y="58968"/>
                </a:lnTo>
                <a:lnTo>
                  <a:pt x="128513" y="51621"/>
                </a:lnTo>
                <a:lnTo>
                  <a:pt x="130983" y="51526"/>
                </a:lnTo>
                <a:close/>
                <a:moveTo>
                  <a:pt x="100296" y="47029"/>
                </a:moveTo>
                <a:lnTo>
                  <a:pt x="106883" y="53172"/>
                </a:lnTo>
                <a:lnTo>
                  <a:pt x="106313" y="55484"/>
                </a:lnTo>
                <a:cubicBezTo>
                  <a:pt x="106313" y="55516"/>
                  <a:pt x="106313" y="55548"/>
                  <a:pt x="106313" y="55579"/>
                </a:cubicBezTo>
                <a:lnTo>
                  <a:pt x="106060" y="59126"/>
                </a:lnTo>
                <a:lnTo>
                  <a:pt x="91872" y="58936"/>
                </a:lnTo>
                <a:lnTo>
                  <a:pt x="91587" y="47282"/>
                </a:lnTo>
                <a:lnTo>
                  <a:pt x="100296" y="47029"/>
                </a:lnTo>
                <a:close/>
                <a:moveTo>
                  <a:pt x="195398" y="50386"/>
                </a:moveTo>
                <a:lnTo>
                  <a:pt x="198755" y="50544"/>
                </a:lnTo>
                <a:lnTo>
                  <a:pt x="200845" y="57416"/>
                </a:lnTo>
                <a:lnTo>
                  <a:pt x="195303" y="59158"/>
                </a:lnTo>
                <a:lnTo>
                  <a:pt x="193973" y="55073"/>
                </a:lnTo>
                <a:lnTo>
                  <a:pt x="195398" y="50386"/>
                </a:lnTo>
                <a:close/>
                <a:moveTo>
                  <a:pt x="75721" y="47757"/>
                </a:moveTo>
                <a:cubicBezTo>
                  <a:pt x="76323" y="51146"/>
                  <a:pt x="77051" y="55136"/>
                  <a:pt x="77716" y="58841"/>
                </a:cubicBezTo>
                <a:lnTo>
                  <a:pt x="68120" y="59190"/>
                </a:lnTo>
                <a:lnTo>
                  <a:pt x="67012" y="48010"/>
                </a:lnTo>
                <a:lnTo>
                  <a:pt x="75721" y="47757"/>
                </a:lnTo>
                <a:close/>
                <a:moveTo>
                  <a:pt x="114737" y="46712"/>
                </a:moveTo>
                <a:lnTo>
                  <a:pt x="122338" y="53711"/>
                </a:lnTo>
                <a:lnTo>
                  <a:pt x="117017" y="59348"/>
                </a:lnTo>
                <a:lnTo>
                  <a:pt x="109448" y="52381"/>
                </a:lnTo>
                <a:lnTo>
                  <a:pt x="114737" y="46712"/>
                </a:lnTo>
                <a:close/>
                <a:moveTo>
                  <a:pt x="206229" y="56244"/>
                </a:moveTo>
                <a:cubicBezTo>
                  <a:pt x="206292" y="56909"/>
                  <a:pt x="206324" y="57543"/>
                  <a:pt x="206387" y="58176"/>
                </a:cubicBezTo>
                <a:lnTo>
                  <a:pt x="206419" y="58176"/>
                </a:lnTo>
                <a:lnTo>
                  <a:pt x="201985" y="59570"/>
                </a:lnTo>
                <a:lnTo>
                  <a:pt x="201447" y="57733"/>
                </a:lnTo>
                <a:lnTo>
                  <a:pt x="206229" y="56244"/>
                </a:lnTo>
                <a:close/>
                <a:moveTo>
                  <a:pt x="66537" y="47979"/>
                </a:moveTo>
                <a:lnTo>
                  <a:pt x="66537" y="48010"/>
                </a:lnTo>
                <a:lnTo>
                  <a:pt x="67677" y="59190"/>
                </a:lnTo>
                <a:lnTo>
                  <a:pt x="54851" y="59665"/>
                </a:lnTo>
                <a:cubicBezTo>
                  <a:pt x="54122" y="56624"/>
                  <a:pt x="53426" y="54218"/>
                  <a:pt x="52919" y="53267"/>
                </a:cubicBezTo>
                <a:cubicBezTo>
                  <a:pt x="52539" y="52507"/>
                  <a:pt x="51747" y="50734"/>
                  <a:pt x="50734" y="48485"/>
                </a:cubicBezTo>
                <a:cubicBezTo>
                  <a:pt x="55548" y="48327"/>
                  <a:pt x="61026" y="48137"/>
                  <a:pt x="66537" y="47979"/>
                </a:cubicBezTo>
                <a:close/>
                <a:moveTo>
                  <a:pt x="178677" y="54946"/>
                </a:moveTo>
                <a:lnTo>
                  <a:pt x="179690" y="57923"/>
                </a:lnTo>
                <a:lnTo>
                  <a:pt x="175890" y="59950"/>
                </a:lnTo>
                <a:lnTo>
                  <a:pt x="174243" y="57036"/>
                </a:lnTo>
                <a:lnTo>
                  <a:pt x="178677" y="54946"/>
                </a:lnTo>
                <a:close/>
                <a:moveTo>
                  <a:pt x="185042" y="56561"/>
                </a:moveTo>
                <a:lnTo>
                  <a:pt x="185771" y="58841"/>
                </a:lnTo>
                <a:lnTo>
                  <a:pt x="181369" y="60013"/>
                </a:lnTo>
                <a:lnTo>
                  <a:pt x="180672" y="58018"/>
                </a:lnTo>
                <a:lnTo>
                  <a:pt x="185042" y="56561"/>
                </a:lnTo>
                <a:close/>
                <a:moveTo>
                  <a:pt x="49752" y="48517"/>
                </a:moveTo>
                <a:cubicBezTo>
                  <a:pt x="50829" y="50956"/>
                  <a:pt x="51684" y="52856"/>
                  <a:pt x="52127" y="53711"/>
                </a:cubicBezTo>
                <a:cubicBezTo>
                  <a:pt x="52571" y="54534"/>
                  <a:pt x="53236" y="56846"/>
                  <a:pt x="53932" y="59728"/>
                </a:cubicBezTo>
                <a:lnTo>
                  <a:pt x="40948" y="60235"/>
                </a:lnTo>
                <a:lnTo>
                  <a:pt x="40726" y="56244"/>
                </a:lnTo>
                <a:cubicBezTo>
                  <a:pt x="40726" y="56213"/>
                  <a:pt x="40726" y="56181"/>
                  <a:pt x="40726" y="56149"/>
                </a:cubicBezTo>
                <a:lnTo>
                  <a:pt x="37433" y="48992"/>
                </a:lnTo>
                <a:cubicBezTo>
                  <a:pt x="40093" y="48865"/>
                  <a:pt x="44495" y="48675"/>
                  <a:pt x="49752" y="48517"/>
                </a:cubicBezTo>
                <a:close/>
                <a:moveTo>
                  <a:pt x="171298" y="52761"/>
                </a:moveTo>
                <a:lnTo>
                  <a:pt x="173610" y="56846"/>
                </a:lnTo>
                <a:lnTo>
                  <a:pt x="166294" y="60361"/>
                </a:lnTo>
                <a:lnTo>
                  <a:pt x="166073" y="55453"/>
                </a:lnTo>
                <a:cubicBezTo>
                  <a:pt x="166136" y="55389"/>
                  <a:pt x="166199" y="55326"/>
                  <a:pt x="166231" y="55263"/>
                </a:cubicBezTo>
                <a:cubicBezTo>
                  <a:pt x="168068" y="54376"/>
                  <a:pt x="169778" y="53521"/>
                  <a:pt x="171298" y="52761"/>
                </a:cubicBezTo>
                <a:close/>
                <a:moveTo>
                  <a:pt x="189033" y="55231"/>
                </a:moveTo>
                <a:lnTo>
                  <a:pt x="190394" y="59316"/>
                </a:lnTo>
                <a:lnTo>
                  <a:pt x="186721" y="60361"/>
                </a:lnTo>
                <a:lnTo>
                  <a:pt x="185454" y="56434"/>
                </a:lnTo>
                <a:lnTo>
                  <a:pt x="189033" y="55231"/>
                </a:lnTo>
                <a:close/>
                <a:moveTo>
                  <a:pt x="192928" y="53901"/>
                </a:moveTo>
                <a:cubicBezTo>
                  <a:pt x="193023" y="54218"/>
                  <a:pt x="193086" y="54471"/>
                  <a:pt x="193150" y="54693"/>
                </a:cubicBezTo>
                <a:lnTo>
                  <a:pt x="193055" y="54978"/>
                </a:lnTo>
                <a:cubicBezTo>
                  <a:pt x="193023" y="55041"/>
                  <a:pt x="193023" y="55136"/>
                  <a:pt x="193055" y="55231"/>
                </a:cubicBezTo>
                <a:lnTo>
                  <a:pt x="194448" y="59443"/>
                </a:lnTo>
                <a:lnTo>
                  <a:pt x="191250" y="60425"/>
                </a:lnTo>
                <a:lnTo>
                  <a:pt x="189476" y="55041"/>
                </a:lnTo>
                <a:lnTo>
                  <a:pt x="192928" y="53901"/>
                </a:lnTo>
                <a:close/>
                <a:moveTo>
                  <a:pt x="256076" y="53109"/>
                </a:moveTo>
                <a:lnTo>
                  <a:pt x="277231" y="54059"/>
                </a:lnTo>
                <a:cubicBezTo>
                  <a:pt x="271151" y="56181"/>
                  <a:pt x="264722" y="58398"/>
                  <a:pt x="258166" y="60646"/>
                </a:cubicBezTo>
                <a:lnTo>
                  <a:pt x="256076" y="53109"/>
                </a:lnTo>
                <a:close/>
                <a:moveTo>
                  <a:pt x="215951" y="51557"/>
                </a:moveTo>
                <a:lnTo>
                  <a:pt x="218897" y="58651"/>
                </a:lnTo>
                <a:lnTo>
                  <a:pt x="213070" y="60678"/>
                </a:lnTo>
                <a:lnTo>
                  <a:pt x="215951" y="51557"/>
                </a:lnTo>
                <a:close/>
                <a:moveTo>
                  <a:pt x="122686" y="53996"/>
                </a:moveTo>
                <a:lnTo>
                  <a:pt x="124143" y="55326"/>
                </a:lnTo>
                <a:lnTo>
                  <a:pt x="118632" y="60868"/>
                </a:lnTo>
                <a:lnTo>
                  <a:pt x="117302" y="59633"/>
                </a:lnTo>
                <a:lnTo>
                  <a:pt x="122686" y="53996"/>
                </a:lnTo>
                <a:close/>
                <a:moveTo>
                  <a:pt x="208478" y="50987"/>
                </a:moveTo>
                <a:lnTo>
                  <a:pt x="215096" y="51304"/>
                </a:lnTo>
                <a:lnTo>
                  <a:pt x="211961" y="61058"/>
                </a:lnTo>
                <a:lnTo>
                  <a:pt x="211866" y="61090"/>
                </a:lnTo>
                <a:lnTo>
                  <a:pt x="208478" y="50987"/>
                </a:lnTo>
                <a:close/>
                <a:moveTo>
                  <a:pt x="166864" y="47124"/>
                </a:moveTo>
                <a:lnTo>
                  <a:pt x="165724" y="52951"/>
                </a:lnTo>
                <a:cubicBezTo>
                  <a:pt x="159675" y="55864"/>
                  <a:pt x="152107" y="59253"/>
                  <a:pt x="145868" y="61248"/>
                </a:cubicBezTo>
                <a:lnTo>
                  <a:pt x="145519" y="57859"/>
                </a:lnTo>
                <a:lnTo>
                  <a:pt x="166864" y="47124"/>
                </a:lnTo>
                <a:close/>
                <a:moveTo>
                  <a:pt x="36926" y="49024"/>
                </a:moveTo>
                <a:lnTo>
                  <a:pt x="40283" y="56308"/>
                </a:lnTo>
                <a:lnTo>
                  <a:pt x="40473" y="60266"/>
                </a:lnTo>
                <a:lnTo>
                  <a:pt x="36419" y="60425"/>
                </a:lnTo>
                <a:lnTo>
                  <a:pt x="36388" y="60425"/>
                </a:lnTo>
                <a:lnTo>
                  <a:pt x="32366" y="61375"/>
                </a:lnTo>
                <a:cubicBezTo>
                  <a:pt x="30307" y="59095"/>
                  <a:pt x="28787" y="56371"/>
                  <a:pt x="27932" y="53426"/>
                </a:cubicBezTo>
                <a:cubicBezTo>
                  <a:pt x="27774" y="52856"/>
                  <a:pt x="27552" y="51779"/>
                  <a:pt x="27299" y="50354"/>
                </a:cubicBezTo>
                <a:cubicBezTo>
                  <a:pt x="31004" y="49689"/>
                  <a:pt x="34013" y="49245"/>
                  <a:pt x="35754" y="49119"/>
                </a:cubicBezTo>
                <a:cubicBezTo>
                  <a:pt x="36071" y="49087"/>
                  <a:pt x="36451" y="49055"/>
                  <a:pt x="36926" y="49024"/>
                </a:cubicBezTo>
                <a:close/>
                <a:moveTo>
                  <a:pt x="107643" y="53869"/>
                </a:moveTo>
                <a:lnTo>
                  <a:pt x="114357" y="60013"/>
                </a:lnTo>
                <a:lnTo>
                  <a:pt x="112900" y="61850"/>
                </a:lnTo>
                <a:lnTo>
                  <a:pt x="110778" y="59728"/>
                </a:lnTo>
                <a:cubicBezTo>
                  <a:pt x="110747" y="59696"/>
                  <a:pt x="110683" y="59665"/>
                  <a:pt x="110652" y="59665"/>
                </a:cubicBezTo>
                <a:lnTo>
                  <a:pt x="106946" y="59190"/>
                </a:lnTo>
                <a:lnTo>
                  <a:pt x="107200" y="55674"/>
                </a:lnTo>
                <a:cubicBezTo>
                  <a:pt x="107232" y="55516"/>
                  <a:pt x="107422" y="54851"/>
                  <a:pt x="107643" y="53869"/>
                </a:cubicBezTo>
                <a:close/>
                <a:moveTo>
                  <a:pt x="248919" y="52792"/>
                </a:moveTo>
                <a:lnTo>
                  <a:pt x="255601" y="53109"/>
                </a:lnTo>
                <a:lnTo>
                  <a:pt x="257723" y="60773"/>
                </a:lnTo>
                <a:lnTo>
                  <a:pt x="252371" y="62610"/>
                </a:lnTo>
                <a:lnTo>
                  <a:pt x="251642" y="60488"/>
                </a:lnTo>
                <a:lnTo>
                  <a:pt x="248919" y="52792"/>
                </a:lnTo>
                <a:close/>
                <a:moveTo>
                  <a:pt x="124459" y="55611"/>
                </a:moveTo>
                <a:lnTo>
                  <a:pt x="128101" y="58936"/>
                </a:lnTo>
                <a:cubicBezTo>
                  <a:pt x="127975" y="58928"/>
                  <a:pt x="127836" y="58923"/>
                  <a:pt x="127689" y="58923"/>
                </a:cubicBezTo>
                <a:cubicBezTo>
                  <a:pt x="126659" y="58923"/>
                  <a:pt x="125231" y="59166"/>
                  <a:pt x="124871" y="60330"/>
                </a:cubicBezTo>
                <a:cubicBezTo>
                  <a:pt x="124650" y="61121"/>
                  <a:pt x="124459" y="61945"/>
                  <a:pt x="124333" y="62768"/>
                </a:cubicBezTo>
                <a:cubicBezTo>
                  <a:pt x="122718" y="62515"/>
                  <a:pt x="121103" y="62166"/>
                  <a:pt x="119551" y="61723"/>
                </a:cubicBezTo>
                <a:lnTo>
                  <a:pt x="118981" y="61185"/>
                </a:lnTo>
                <a:lnTo>
                  <a:pt x="124459" y="55611"/>
                </a:lnTo>
                <a:close/>
                <a:moveTo>
                  <a:pt x="205691" y="50892"/>
                </a:moveTo>
                <a:lnTo>
                  <a:pt x="208002" y="50987"/>
                </a:lnTo>
                <a:lnTo>
                  <a:pt x="211454" y="61248"/>
                </a:lnTo>
                <a:lnTo>
                  <a:pt x="207084" y="62768"/>
                </a:lnTo>
                <a:cubicBezTo>
                  <a:pt x="207052" y="60615"/>
                  <a:pt x="206862" y="58176"/>
                  <a:pt x="206546" y="55073"/>
                </a:cubicBezTo>
                <a:cubicBezTo>
                  <a:pt x="206387" y="53647"/>
                  <a:pt x="206102" y="52254"/>
                  <a:pt x="205691" y="50892"/>
                </a:cubicBezTo>
                <a:close/>
                <a:moveTo>
                  <a:pt x="144664" y="58113"/>
                </a:moveTo>
                <a:lnTo>
                  <a:pt x="144981" y="61533"/>
                </a:lnTo>
                <a:cubicBezTo>
                  <a:pt x="143429" y="62040"/>
                  <a:pt x="141814" y="62420"/>
                  <a:pt x="140199" y="62705"/>
                </a:cubicBezTo>
                <a:cubicBezTo>
                  <a:pt x="139787" y="62800"/>
                  <a:pt x="139407" y="62831"/>
                  <a:pt x="138996" y="62895"/>
                </a:cubicBezTo>
                <a:lnTo>
                  <a:pt x="138901" y="58588"/>
                </a:lnTo>
                <a:lnTo>
                  <a:pt x="144664" y="58113"/>
                </a:lnTo>
                <a:close/>
                <a:moveTo>
                  <a:pt x="127702" y="59355"/>
                </a:moveTo>
                <a:cubicBezTo>
                  <a:pt x="128053" y="59355"/>
                  <a:pt x="128358" y="59384"/>
                  <a:pt x="128545" y="59411"/>
                </a:cubicBezTo>
                <a:lnTo>
                  <a:pt x="128766" y="63243"/>
                </a:lnTo>
                <a:cubicBezTo>
                  <a:pt x="127310" y="63148"/>
                  <a:pt x="125980" y="63021"/>
                  <a:pt x="124808" y="62831"/>
                </a:cubicBezTo>
                <a:cubicBezTo>
                  <a:pt x="124903" y="62040"/>
                  <a:pt x="125093" y="61248"/>
                  <a:pt x="125315" y="60456"/>
                </a:cubicBezTo>
                <a:cubicBezTo>
                  <a:pt x="125610" y="59546"/>
                  <a:pt x="126806" y="59355"/>
                  <a:pt x="127702" y="59355"/>
                </a:cubicBezTo>
                <a:close/>
                <a:moveTo>
                  <a:pt x="238373" y="52317"/>
                </a:moveTo>
                <a:lnTo>
                  <a:pt x="240748" y="52444"/>
                </a:lnTo>
                <a:cubicBezTo>
                  <a:pt x="240527" y="54756"/>
                  <a:pt x="240305" y="57131"/>
                  <a:pt x="240052" y="59506"/>
                </a:cubicBezTo>
                <a:lnTo>
                  <a:pt x="228429" y="63338"/>
                </a:lnTo>
                <a:lnTo>
                  <a:pt x="226212" y="56561"/>
                </a:lnTo>
                <a:lnTo>
                  <a:pt x="238373" y="52317"/>
                </a:lnTo>
                <a:close/>
                <a:moveTo>
                  <a:pt x="138394" y="58619"/>
                </a:moveTo>
                <a:lnTo>
                  <a:pt x="138489" y="62926"/>
                </a:lnTo>
                <a:cubicBezTo>
                  <a:pt x="136353" y="63213"/>
                  <a:pt x="134201" y="63361"/>
                  <a:pt x="132045" y="63361"/>
                </a:cubicBezTo>
                <a:cubicBezTo>
                  <a:pt x="131101" y="63361"/>
                  <a:pt x="130155" y="63333"/>
                  <a:pt x="129210" y="63275"/>
                </a:cubicBezTo>
                <a:lnTo>
                  <a:pt x="128988" y="59411"/>
                </a:lnTo>
                <a:lnTo>
                  <a:pt x="138394" y="58619"/>
                </a:lnTo>
                <a:close/>
                <a:moveTo>
                  <a:pt x="190553" y="59728"/>
                </a:moveTo>
                <a:lnTo>
                  <a:pt x="191376" y="62198"/>
                </a:lnTo>
                <a:lnTo>
                  <a:pt x="187703" y="63433"/>
                </a:lnTo>
                <a:lnTo>
                  <a:pt x="186848" y="60805"/>
                </a:lnTo>
                <a:lnTo>
                  <a:pt x="190553" y="59728"/>
                </a:lnTo>
                <a:close/>
                <a:moveTo>
                  <a:pt x="165598" y="55579"/>
                </a:moveTo>
                <a:lnTo>
                  <a:pt x="165819" y="60551"/>
                </a:lnTo>
                <a:lnTo>
                  <a:pt x="155590" y="63813"/>
                </a:lnTo>
                <a:lnTo>
                  <a:pt x="154608" y="60456"/>
                </a:lnTo>
                <a:cubicBezTo>
                  <a:pt x="158377" y="58936"/>
                  <a:pt x="162177" y="57194"/>
                  <a:pt x="165598" y="55579"/>
                </a:cubicBezTo>
                <a:close/>
                <a:moveTo>
                  <a:pt x="206419" y="58651"/>
                </a:moveTo>
                <a:cubicBezTo>
                  <a:pt x="206577" y="60235"/>
                  <a:pt x="206641" y="61596"/>
                  <a:pt x="206641" y="62895"/>
                </a:cubicBezTo>
                <a:lnTo>
                  <a:pt x="203347" y="64035"/>
                </a:lnTo>
                <a:lnTo>
                  <a:pt x="202112" y="59981"/>
                </a:lnTo>
                <a:lnTo>
                  <a:pt x="206419" y="58651"/>
                </a:lnTo>
                <a:close/>
                <a:moveTo>
                  <a:pt x="106915" y="59633"/>
                </a:moveTo>
                <a:lnTo>
                  <a:pt x="110525" y="60108"/>
                </a:lnTo>
                <a:lnTo>
                  <a:pt x="112615" y="62230"/>
                </a:lnTo>
                <a:lnTo>
                  <a:pt x="110968" y="64542"/>
                </a:lnTo>
                <a:lnTo>
                  <a:pt x="106598" y="64162"/>
                </a:lnTo>
                <a:lnTo>
                  <a:pt x="106915" y="59633"/>
                </a:lnTo>
                <a:close/>
                <a:moveTo>
                  <a:pt x="173832" y="57258"/>
                </a:moveTo>
                <a:lnTo>
                  <a:pt x="175478" y="60171"/>
                </a:lnTo>
                <a:lnTo>
                  <a:pt x="166484" y="64922"/>
                </a:lnTo>
                <a:lnTo>
                  <a:pt x="166326" y="60868"/>
                </a:lnTo>
                <a:lnTo>
                  <a:pt x="173832" y="57258"/>
                </a:lnTo>
                <a:close/>
                <a:moveTo>
                  <a:pt x="185897" y="59253"/>
                </a:moveTo>
                <a:lnTo>
                  <a:pt x="187259" y="63560"/>
                </a:lnTo>
                <a:lnTo>
                  <a:pt x="183047" y="64953"/>
                </a:lnTo>
                <a:lnTo>
                  <a:pt x="181527" y="60456"/>
                </a:lnTo>
                <a:lnTo>
                  <a:pt x="185897" y="59253"/>
                </a:lnTo>
                <a:close/>
                <a:moveTo>
                  <a:pt x="225801" y="56719"/>
                </a:moveTo>
                <a:lnTo>
                  <a:pt x="227986" y="63465"/>
                </a:lnTo>
                <a:lnTo>
                  <a:pt x="222222" y="65397"/>
                </a:lnTo>
                <a:lnTo>
                  <a:pt x="219530" y="58905"/>
                </a:lnTo>
                <a:lnTo>
                  <a:pt x="225801" y="56719"/>
                </a:lnTo>
                <a:close/>
                <a:moveTo>
                  <a:pt x="201004" y="57859"/>
                </a:moveTo>
                <a:lnTo>
                  <a:pt x="201605" y="59918"/>
                </a:lnTo>
                <a:lnTo>
                  <a:pt x="202935" y="64225"/>
                </a:lnTo>
                <a:lnTo>
                  <a:pt x="197552" y="66062"/>
                </a:lnTo>
                <a:lnTo>
                  <a:pt x="195462" y="59601"/>
                </a:lnTo>
                <a:lnTo>
                  <a:pt x="201004" y="57859"/>
                </a:lnTo>
                <a:close/>
                <a:moveTo>
                  <a:pt x="154165" y="60646"/>
                </a:moveTo>
                <a:lnTo>
                  <a:pt x="155559" y="65270"/>
                </a:lnTo>
                <a:lnTo>
                  <a:pt x="152170" y="66188"/>
                </a:lnTo>
                <a:lnTo>
                  <a:pt x="150713" y="61976"/>
                </a:lnTo>
                <a:cubicBezTo>
                  <a:pt x="151853" y="61565"/>
                  <a:pt x="153025" y="61121"/>
                  <a:pt x="154165" y="60646"/>
                </a:cubicBezTo>
                <a:close/>
                <a:moveTo>
                  <a:pt x="243060" y="52539"/>
                </a:moveTo>
                <a:lnTo>
                  <a:pt x="247906" y="52761"/>
                </a:lnTo>
                <a:lnTo>
                  <a:pt x="250756" y="60805"/>
                </a:lnTo>
                <a:lnTo>
                  <a:pt x="251484" y="62926"/>
                </a:lnTo>
                <a:lnTo>
                  <a:pt x="241667" y="66283"/>
                </a:lnTo>
                <a:cubicBezTo>
                  <a:pt x="242110" y="61818"/>
                  <a:pt x="242585" y="57099"/>
                  <a:pt x="243060" y="52539"/>
                </a:cubicBezTo>
                <a:close/>
                <a:moveTo>
                  <a:pt x="175605" y="60615"/>
                </a:moveTo>
                <a:lnTo>
                  <a:pt x="176048" y="64700"/>
                </a:lnTo>
                <a:lnTo>
                  <a:pt x="171076" y="66537"/>
                </a:lnTo>
                <a:lnTo>
                  <a:pt x="170063" y="63528"/>
                </a:lnTo>
                <a:lnTo>
                  <a:pt x="175605" y="60615"/>
                </a:lnTo>
                <a:close/>
                <a:moveTo>
                  <a:pt x="114674" y="60330"/>
                </a:moveTo>
                <a:lnTo>
                  <a:pt x="117081" y="62546"/>
                </a:lnTo>
                <a:lnTo>
                  <a:pt x="116226" y="66568"/>
                </a:lnTo>
                <a:lnTo>
                  <a:pt x="111412" y="64700"/>
                </a:lnTo>
                <a:lnTo>
                  <a:pt x="113090" y="62293"/>
                </a:lnTo>
                <a:lnTo>
                  <a:pt x="114674" y="60330"/>
                </a:lnTo>
                <a:close/>
                <a:moveTo>
                  <a:pt x="219087" y="59063"/>
                </a:moveTo>
                <a:lnTo>
                  <a:pt x="221779" y="65523"/>
                </a:lnTo>
                <a:lnTo>
                  <a:pt x="217915" y="66790"/>
                </a:lnTo>
                <a:lnTo>
                  <a:pt x="215666" y="60266"/>
                </a:lnTo>
                <a:lnTo>
                  <a:pt x="219087" y="59063"/>
                </a:lnTo>
                <a:close/>
                <a:moveTo>
                  <a:pt x="40473" y="60710"/>
                </a:moveTo>
                <a:lnTo>
                  <a:pt x="40758" y="66853"/>
                </a:lnTo>
                <a:cubicBezTo>
                  <a:pt x="39016" y="66062"/>
                  <a:pt x="37465" y="65333"/>
                  <a:pt x="36388" y="64732"/>
                </a:cubicBezTo>
                <a:cubicBezTo>
                  <a:pt x="35026" y="63940"/>
                  <a:pt x="33791" y="62926"/>
                  <a:pt x="32714" y="61755"/>
                </a:cubicBezTo>
                <a:lnTo>
                  <a:pt x="36451" y="60868"/>
                </a:lnTo>
                <a:lnTo>
                  <a:pt x="40473" y="60710"/>
                </a:lnTo>
                <a:close/>
                <a:moveTo>
                  <a:pt x="179849" y="58366"/>
                </a:moveTo>
                <a:lnTo>
                  <a:pt x="182192" y="65238"/>
                </a:lnTo>
                <a:lnTo>
                  <a:pt x="176777" y="67043"/>
                </a:lnTo>
                <a:lnTo>
                  <a:pt x="176017" y="60361"/>
                </a:lnTo>
                <a:lnTo>
                  <a:pt x="179849" y="58366"/>
                </a:lnTo>
                <a:close/>
                <a:moveTo>
                  <a:pt x="263328" y="61280"/>
                </a:moveTo>
                <a:lnTo>
                  <a:pt x="264880" y="65777"/>
                </a:lnTo>
                <a:lnTo>
                  <a:pt x="260066" y="67392"/>
                </a:lnTo>
                <a:lnTo>
                  <a:pt x="258800" y="62831"/>
                </a:lnTo>
                <a:lnTo>
                  <a:pt x="263328" y="61280"/>
                </a:lnTo>
                <a:close/>
                <a:moveTo>
                  <a:pt x="194575" y="59886"/>
                </a:moveTo>
                <a:lnTo>
                  <a:pt x="196697" y="66378"/>
                </a:lnTo>
                <a:lnTo>
                  <a:pt x="193561" y="67487"/>
                </a:lnTo>
                <a:lnTo>
                  <a:pt x="191408" y="60900"/>
                </a:lnTo>
                <a:lnTo>
                  <a:pt x="194575" y="59886"/>
                </a:lnTo>
                <a:close/>
                <a:moveTo>
                  <a:pt x="150270" y="62135"/>
                </a:moveTo>
                <a:lnTo>
                  <a:pt x="151727" y="66283"/>
                </a:lnTo>
                <a:lnTo>
                  <a:pt x="146311" y="67772"/>
                </a:lnTo>
                <a:lnTo>
                  <a:pt x="146311" y="67772"/>
                </a:lnTo>
                <a:lnTo>
                  <a:pt x="146374" y="67297"/>
                </a:lnTo>
                <a:cubicBezTo>
                  <a:pt x="146501" y="66030"/>
                  <a:pt x="146438" y="64763"/>
                  <a:pt x="146184" y="63528"/>
                </a:cubicBezTo>
                <a:cubicBezTo>
                  <a:pt x="147515" y="63148"/>
                  <a:pt x="148876" y="62641"/>
                  <a:pt x="150270" y="62135"/>
                </a:cubicBezTo>
                <a:close/>
                <a:moveTo>
                  <a:pt x="165819" y="61026"/>
                </a:moveTo>
                <a:lnTo>
                  <a:pt x="166009" y="65112"/>
                </a:lnTo>
                <a:lnTo>
                  <a:pt x="156794" y="67803"/>
                </a:lnTo>
                <a:lnTo>
                  <a:pt x="155717" y="64225"/>
                </a:lnTo>
                <a:lnTo>
                  <a:pt x="165819" y="61026"/>
                </a:lnTo>
                <a:close/>
                <a:moveTo>
                  <a:pt x="166041" y="65587"/>
                </a:moveTo>
                <a:lnTo>
                  <a:pt x="166168" y="68595"/>
                </a:lnTo>
                <a:lnTo>
                  <a:pt x="162272" y="68469"/>
                </a:lnTo>
                <a:lnTo>
                  <a:pt x="162557" y="66695"/>
                </a:lnTo>
                <a:cubicBezTo>
                  <a:pt x="162557" y="66663"/>
                  <a:pt x="162557" y="66632"/>
                  <a:pt x="162557" y="66600"/>
                </a:cubicBezTo>
                <a:lnTo>
                  <a:pt x="166041" y="65587"/>
                </a:lnTo>
                <a:close/>
                <a:moveTo>
                  <a:pt x="176080" y="65175"/>
                </a:moveTo>
                <a:lnTo>
                  <a:pt x="176302" y="67202"/>
                </a:lnTo>
                <a:lnTo>
                  <a:pt x="171805" y="68690"/>
                </a:lnTo>
                <a:lnTo>
                  <a:pt x="171235" y="66980"/>
                </a:lnTo>
                <a:lnTo>
                  <a:pt x="176080" y="65175"/>
                </a:lnTo>
                <a:close/>
                <a:moveTo>
                  <a:pt x="272069" y="58271"/>
                </a:moveTo>
                <a:cubicBezTo>
                  <a:pt x="272734" y="60076"/>
                  <a:pt x="274444" y="64542"/>
                  <a:pt x="275521" y="67550"/>
                </a:cubicBezTo>
                <a:lnTo>
                  <a:pt x="272386" y="68690"/>
                </a:lnTo>
                <a:lnTo>
                  <a:pt x="271562" y="67012"/>
                </a:lnTo>
                <a:lnTo>
                  <a:pt x="268997" y="59348"/>
                </a:lnTo>
                <a:lnTo>
                  <a:pt x="272069" y="58271"/>
                </a:lnTo>
                <a:close/>
                <a:moveTo>
                  <a:pt x="117461" y="62895"/>
                </a:moveTo>
                <a:lnTo>
                  <a:pt x="118157" y="63528"/>
                </a:lnTo>
                <a:cubicBezTo>
                  <a:pt x="118284" y="63655"/>
                  <a:pt x="118411" y="63718"/>
                  <a:pt x="118569" y="63782"/>
                </a:cubicBezTo>
                <a:cubicBezTo>
                  <a:pt x="119867" y="64193"/>
                  <a:pt x="121198" y="64542"/>
                  <a:pt x="122559" y="64795"/>
                </a:cubicBezTo>
                <a:lnTo>
                  <a:pt x="121673" y="68722"/>
                </a:lnTo>
                <a:lnTo>
                  <a:pt x="116669" y="66727"/>
                </a:lnTo>
                <a:lnTo>
                  <a:pt x="117461" y="62895"/>
                </a:lnTo>
                <a:close/>
                <a:moveTo>
                  <a:pt x="155685" y="65682"/>
                </a:moveTo>
                <a:lnTo>
                  <a:pt x="156350" y="67930"/>
                </a:lnTo>
                <a:lnTo>
                  <a:pt x="153120" y="68880"/>
                </a:lnTo>
                <a:lnTo>
                  <a:pt x="152328" y="66600"/>
                </a:lnTo>
                <a:lnTo>
                  <a:pt x="155685" y="65682"/>
                </a:lnTo>
                <a:close/>
                <a:moveTo>
                  <a:pt x="191503" y="62641"/>
                </a:moveTo>
                <a:lnTo>
                  <a:pt x="193150" y="67613"/>
                </a:lnTo>
                <a:lnTo>
                  <a:pt x="189444" y="68912"/>
                </a:lnTo>
                <a:lnTo>
                  <a:pt x="187829" y="63845"/>
                </a:lnTo>
                <a:lnTo>
                  <a:pt x="191503" y="62641"/>
                </a:lnTo>
                <a:close/>
                <a:moveTo>
                  <a:pt x="228112" y="63940"/>
                </a:moveTo>
                <a:lnTo>
                  <a:pt x="229189" y="67297"/>
                </a:lnTo>
                <a:lnTo>
                  <a:pt x="223774" y="69134"/>
                </a:lnTo>
                <a:lnTo>
                  <a:pt x="222380" y="65808"/>
                </a:lnTo>
                <a:lnTo>
                  <a:pt x="228112" y="63940"/>
                </a:lnTo>
                <a:close/>
                <a:moveTo>
                  <a:pt x="280113" y="55516"/>
                </a:moveTo>
                <a:cubicBezTo>
                  <a:pt x="281063" y="58651"/>
                  <a:pt x="283375" y="65967"/>
                  <a:pt x="283945" y="67740"/>
                </a:cubicBezTo>
                <a:lnTo>
                  <a:pt x="281760" y="69672"/>
                </a:lnTo>
                <a:lnTo>
                  <a:pt x="279606" y="66948"/>
                </a:lnTo>
                <a:lnTo>
                  <a:pt x="275648" y="57068"/>
                </a:lnTo>
                <a:lnTo>
                  <a:pt x="280113" y="55516"/>
                </a:lnTo>
                <a:close/>
                <a:moveTo>
                  <a:pt x="240020" y="59981"/>
                </a:moveTo>
                <a:lnTo>
                  <a:pt x="240020" y="59981"/>
                </a:lnTo>
                <a:cubicBezTo>
                  <a:pt x="239798" y="62388"/>
                  <a:pt x="239545" y="64795"/>
                  <a:pt x="239292" y="67107"/>
                </a:cubicBezTo>
                <a:lnTo>
                  <a:pt x="230583" y="70084"/>
                </a:lnTo>
                <a:lnTo>
                  <a:pt x="229727" y="67360"/>
                </a:lnTo>
                <a:lnTo>
                  <a:pt x="228556" y="63782"/>
                </a:lnTo>
                <a:lnTo>
                  <a:pt x="240020" y="59981"/>
                </a:lnTo>
                <a:close/>
                <a:moveTo>
                  <a:pt x="258356" y="62990"/>
                </a:moveTo>
                <a:lnTo>
                  <a:pt x="259623" y="67582"/>
                </a:lnTo>
                <a:lnTo>
                  <a:pt x="255063" y="70369"/>
                </a:lnTo>
                <a:lnTo>
                  <a:pt x="253131" y="64795"/>
                </a:lnTo>
                <a:lnTo>
                  <a:pt x="258356" y="62990"/>
                </a:lnTo>
                <a:close/>
                <a:moveTo>
                  <a:pt x="169651" y="63750"/>
                </a:moveTo>
                <a:lnTo>
                  <a:pt x="171393" y="68817"/>
                </a:lnTo>
                <a:lnTo>
                  <a:pt x="166674" y="70400"/>
                </a:lnTo>
                <a:lnTo>
                  <a:pt x="166484" y="65428"/>
                </a:lnTo>
                <a:lnTo>
                  <a:pt x="169651" y="63750"/>
                </a:lnTo>
                <a:close/>
                <a:moveTo>
                  <a:pt x="187386" y="64003"/>
                </a:moveTo>
                <a:lnTo>
                  <a:pt x="189001" y="69070"/>
                </a:lnTo>
                <a:lnTo>
                  <a:pt x="184916" y="70464"/>
                </a:lnTo>
                <a:lnTo>
                  <a:pt x="183174" y="65397"/>
                </a:lnTo>
                <a:lnTo>
                  <a:pt x="187386" y="64003"/>
                </a:lnTo>
                <a:close/>
                <a:moveTo>
                  <a:pt x="268554" y="59475"/>
                </a:moveTo>
                <a:lnTo>
                  <a:pt x="271151" y="67170"/>
                </a:lnTo>
                <a:lnTo>
                  <a:pt x="271942" y="68849"/>
                </a:lnTo>
                <a:lnTo>
                  <a:pt x="267097" y="70622"/>
                </a:lnTo>
                <a:lnTo>
                  <a:pt x="265387" y="65840"/>
                </a:lnTo>
                <a:lnTo>
                  <a:pt x="263772" y="61153"/>
                </a:lnTo>
                <a:lnTo>
                  <a:pt x="268554" y="59475"/>
                </a:lnTo>
                <a:close/>
                <a:moveTo>
                  <a:pt x="151885" y="66727"/>
                </a:moveTo>
                <a:lnTo>
                  <a:pt x="152677" y="69007"/>
                </a:lnTo>
                <a:lnTo>
                  <a:pt x="151727" y="69260"/>
                </a:lnTo>
                <a:lnTo>
                  <a:pt x="145773" y="71002"/>
                </a:lnTo>
                <a:cubicBezTo>
                  <a:pt x="145963" y="69830"/>
                  <a:pt x="146121" y="68912"/>
                  <a:pt x="146216" y="68278"/>
                </a:cubicBezTo>
                <a:lnTo>
                  <a:pt x="151885" y="66727"/>
                </a:lnTo>
                <a:close/>
                <a:moveTo>
                  <a:pt x="78729" y="59221"/>
                </a:moveTo>
                <a:lnTo>
                  <a:pt x="91429" y="59380"/>
                </a:lnTo>
                <a:lnTo>
                  <a:pt x="91745" y="71287"/>
                </a:lnTo>
                <a:lnTo>
                  <a:pt x="80915" y="71160"/>
                </a:lnTo>
                <a:cubicBezTo>
                  <a:pt x="80851" y="70780"/>
                  <a:pt x="80820" y="70527"/>
                  <a:pt x="80788" y="70432"/>
                </a:cubicBezTo>
                <a:cubicBezTo>
                  <a:pt x="80629" y="69894"/>
                  <a:pt x="79743" y="65017"/>
                  <a:pt x="78729" y="59253"/>
                </a:cubicBezTo>
                <a:lnTo>
                  <a:pt x="78729" y="59221"/>
                </a:lnTo>
                <a:close/>
                <a:moveTo>
                  <a:pt x="275679" y="67962"/>
                </a:moveTo>
                <a:cubicBezTo>
                  <a:pt x="275996" y="68754"/>
                  <a:pt x="276218" y="69450"/>
                  <a:pt x="276344" y="69894"/>
                </a:cubicBezTo>
                <a:lnTo>
                  <a:pt x="273684" y="71382"/>
                </a:lnTo>
                <a:lnTo>
                  <a:pt x="272576" y="69102"/>
                </a:lnTo>
                <a:lnTo>
                  <a:pt x="275679" y="67962"/>
                </a:lnTo>
                <a:close/>
                <a:moveTo>
                  <a:pt x="91872" y="59411"/>
                </a:moveTo>
                <a:lnTo>
                  <a:pt x="105996" y="59601"/>
                </a:lnTo>
                <a:lnTo>
                  <a:pt x="105141" y="71477"/>
                </a:lnTo>
                <a:lnTo>
                  <a:pt x="92157" y="71319"/>
                </a:lnTo>
                <a:lnTo>
                  <a:pt x="91872" y="59411"/>
                </a:lnTo>
                <a:close/>
                <a:moveTo>
                  <a:pt x="106535" y="64605"/>
                </a:moveTo>
                <a:lnTo>
                  <a:pt x="110810" y="64985"/>
                </a:lnTo>
                <a:lnTo>
                  <a:pt x="110398" y="71540"/>
                </a:lnTo>
                <a:lnTo>
                  <a:pt x="106028" y="71509"/>
                </a:lnTo>
                <a:lnTo>
                  <a:pt x="106535" y="64605"/>
                </a:lnTo>
                <a:close/>
                <a:moveTo>
                  <a:pt x="111285" y="65112"/>
                </a:moveTo>
                <a:lnTo>
                  <a:pt x="116131" y="67012"/>
                </a:lnTo>
                <a:lnTo>
                  <a:pt x="115149" y="71604"/>
                </a:lnTo>
                <a:lnTo>
                  <a:pt x="110842" y="71540"/>
                </a:lnTo>
                <a:lnTo>
                  <a:pt x="111285" y="65112"/>
                </a:lnTo>
                <a:close/>
                <a:moveTo>
                  <a:pt x="116574" y="67170"/>
                </a:moveTo>
                <a:lnTo>
                  <a:pt x="121578" y="69165"/>
                </a:lnTo>
                <a:lnTo>
                  <a:pt x="121198" y="71667"/>
                </a:lnTo>
                <a:lnTo>
                  <a:pt x="115624" y="71604"/>
                </a:lnTo>
                <a:lnTo>
                  <a:pt x="116574" y="67170"/>
                </a:lnTo>
                <a:close/>
                <a:moveTo>
                  <a:pt x="162082" y="66727"/>
                </a:moveTo>
                <a:lnTo>
                  <a:pt x="161322" y="71699"/>
                </a:lnTo>
                <a:lnTo>
                  <a:pt x="156509" y="71255"/>
                </a:lnTo>
                <a:lnTo>
                  <a:pt x="156857" y="68247"/>
                </a:lnTo>
                <a:lnTo>
                  <a:pt x="162082" y="66727"/>
                </a:lnTo>
                <a:close/>
                <a:moveTo>
                  <a:pt x="206641" y="63370"/>
                </a:moveTo>
                <a:cubicBezTo>
                  <a:pt x="206641" y="66188"/>
                  <a:pt x="206292" y="68975"/>
                  <a:pt x="205691" y="71699"/>
                </a:cubicBezTo>
                <a:lnTo>
                  <a:pt x="203474" y="64478"/>
                </a:lnTo>
                <a:lnTo>
                  <a:pt x="206641" y="63370"/>
                </a:lnTo>
                <a:close/>
                <a:moveTo>
                  <a:pt x="215223" y="60393"/>
                </a:moveTo>
                <a:lnTo>
                  <a:pt x="217567" y="67138"/>
                </a:lnTo>
                <a:cubicBezTo>
                  <a:pt x="217567" y="67233"/>
                  <a:pt x="217662" y="67297"/>
                  <a:pt x="217757" y="67297"/>
                </a:cubicBezTo>
                <a:lnTo>
                  <a:pt x="217820" y="67297"/>
                </a:lnTo>
                <a:lnTo>
                  <a:pt x="221937" y="65967"/>
                </a:lnTo>
                <a:lnTo>
                  <a:pt x="223330" y="69292"/>
                </a:lnTo>
                <a:lnTo>
                  <a:pt x="215508" y="71889"/>
                </a:lnTo>
                <a:lnTo>
                  <a:pt x="212404" y="62705"/>
                </a:lnTo>
                <a:lnTo>
                  <a:pt x="212880" y="61216"/>
                </a:lnTo>
                <a:lnTo>
                  <a:pt x="215223" y="60393"/>
                </a:lnTo>
                <a:close/>
                <a:moveTo>
                  <a:pt x="229316" y="67740"/>
                </a:moveTo>
                <a:lnTo>
                  <a:pt x="230107" y="70242"/>
                </a:lnTo>
                <a:lnTo>
                  <a:pt x="224945" y="72015"/>
                </a:lnTo>
                <a:lnTo>
                  <a:pt x="223932" y="69577"/>
                </a:lnTo>
                <a:lnTo>
                  <a:pt x="229316" y="67740"/>
                </a:lnTo>
                <a:close/>
                <a:moveTo>
                  <a:pt x="265038" y="66220"/>
                </a:moveTo>
                <a:lnTo>
                  <a:pt x="266654" y="70812"/>
                </a:lnTo>
                <a:lnTo>
                  <a:pt x="263170" y="72079"/>
                </a:lnTo>
                <a:lnTo>
                  <a:pt x="260256" y="67803"/>
                </a:lnTo>
                <a:lnTo>
                  <a:pt x="265038" y="66220"/>
                </a:lnTo>
                <a:close/>
                <a:moveTo>
                  <a:pt x="162209" y="68912"/>
                </a:moveTo>
                <a:lnTo>
                  <a:pt x="166168" y="69070"/>
                </a:lnTo>
                <a:lnTo>
                  <a:pt x="166294" y="72142"/>
                </a:lnTo>
                <a:lnTo>
                  <a:pt x="161734" y="71730"/>
                </a:lnTo>
                <a:lnTo>
                  <a:pt x="162209" y="68912"/>
                </a:lnTo>
                <a:close/>
                <a:moveTo>
                  <a:pt x="203062" y="64637"/>
                </a:moveTo>
                <a:lnTo>
                  <a:pt x="204709" y="70084"/>
                </a:lnTo>
                <a:lnTo>
                  <a:pt x="199642" y="72395"/>
                </a:lnTo>
                <a:lnTo>
                  <a:pt x="197710" y="66505"/>
                </a:lnTo>
                <a:lnTo>
                  <a:pt x="203062" y="64637"/>
                </a:lnTo>
                <a:close/>
                <a:moveTo>
                  <a:pt x="275204" y="57194"/>
                </a:moveTo>
                <a:lnTo>
                  <a:pt x="279163" y="67170"/>
                </a:lnTo>
                <a:cubicBezTo>
                  <a:pt x="279163" y="67170"/>
                  <a:pt x="279163" y="67202"/>
                  <a:pt x="279195" y="67233"/>
                </a:cubicBezTo>
                <a:lnTo>
                  <a:pt x="281380" y="69957"/>
                </a:lnTo>
                <a:lnTo>
                  <a:pt x="278466" y="72522"/>
                </a:lnTo>
                <a:cubicBezTo>
                  <a:pt x="277548" y="71224"/>
                  <a:pt x="276946" y="70305"/>
                  <a:pt x="276851" y="69925"/>
                </a:cubicBezTo>
                <a:cubicBezTo>
                  <a:pt x="276313" y="68120"/>
                  <a:pt x="273462" y="60615"/>
                  <a:pt x="272481" y="58144"/>
                </a:cubicBezTo>
                <a:lnTo>
                  <a:pt x="275204" y="57194"/>
                </a:lnTo>
                <a:close/>
                <a:moveTo>
                  <a:pt x="123003" y="64890"/>
                </a:moveTo>
                <a:cubicBezTo>
                  <a:pt x="126011" y="65428"/>
                  <a:pt x="129052" y="65682"/>
                  <a:pt x="132092" y="65682"/>
                </a:cubicBezTo>
                <a:lnTo>
                  <a:pt x="131173" y="72807"/>
                </a:lnTo>
                <a:lnTo>
                  <a:pt x="121673" y="71730"/>
                </a:lnTo>
                <a:lnTo>
                  <a:pt x="122053" y="69070"/>
                </a:lnTo>
                <a:lnTo>
                  <a:pt x="123003" y="64890"/>
                </a:lnTo>
                <a:close/>
                <a:moveTo>
                  <a:pt x="252244" y="65112"/>
                </a:moveTo>
                <a:lnTo>
                  <a:pt x="254208" y="70780"/>
                </a:lnTo>
                <a:lnTo>
                  <a:pt x="247430" y="72997"/>
                </a:lnTo>
                <a:lnTo>
                  <a:pt x="246639" y="67012"/>
                </a:lnTo>
                <a:lnTo>
                  <a:pt x="252244" y="65112"/>
                </a:lnTo>
                <a:close/>
                <a:moveTo>
                  <a:pt x="182319" y="65682"/>
                </a:moveTo>
                <a:lnTo>
                  <a:pt x="184061" y="70780"/>
                </a:lnTo>
                <a:lnTo>
                  <a:pt x="177442" y="73092"/>
                </a:lnTo>
                <a:lnTo>
                  <a:pt x="176808" y="67518"/>
                </a:lnTo>
                <a:lnTo>
                  <a:pt x="182319" y="65682"/>
                </a:lnTo>
                <a:close/>
                <a:moveTo>
                  <a:pt x="77811" y="59221"/>
                </a:moveTo>
                <a:cubicBezTo>
                  <a:pt x="78856" y="65080"/>
                  <a:pt x="79774" y="70084"/>
                  <a:pt x="79901" y="70654"/>
                </a:cubicBezTo>
                <a:cubicBezTo>
                  <a:pt x="79933" y="70812"/>
                  <a:pt x="80028" y="71319"/>
                  <a:pt x="80154" y="72142"/>
                </a:cubicBezTo>
                <a:lnTo>
                  <a:pt x="69545" y="73251"/>
                </a:lnTo>
                <a:lnTo>
                  <a:pt x="68184" y="59601"/>
                </a:lnTo>
                <a:lnTo>
                  <a:pt x="77811" y="59221"/>
                </a:lnTo>
                <a:close/>
                <a:moveTo>
                  <a:pt x="139756" y="65080"/>
                </a:moveTo>
                <a:cubicBezTo>
                  <a:pt x="139882" y="66093"/>
                  <a:pt x="140072" y="67360"/>
                  <a:pt x="140167" y="67740"/>
                </a:cubicBezTo>
                <a:cubicBezTo>
                  <a:pt x="140231" y="68120"/>
                  <a:pt x="139566" y="71509"/>
                  <a:pt x="139059" y="73662"/>
                </a:cubicBezTo>
                <a:lnTo>
                  <a:pt x="137412" y="73504"/>
                </a:lnTo>
                <a:lnTo>
                  <a:pt x="131680" y="72839"/>
                </a:lnTo>
                <a:lnTo>
                  <a:pt x="132567" y="65682"/>
                </a:lnTo>
                <a:cubicBezTo>
                  <a:pt x="134942" y="65650"/>
                  <a:pt x="137349" y="65428"/>
                  <a:pt x="139724" y="65080"/>
                </a:cubicBezTo>
                <a:close/>
                <a:moveTo>
                  <a:pt x="145329" y="63813"/>
                </a:moveTo>
                <a:cubicBezTo>
                  <a:pt x="145551" y="64922"/>
                  <a:pt x="145583" y="66030"/>
                  <a:pt x="145488" y="67138"/>
                </a:cubicBezTo>
                <a:cubicBezTo>
                  <a:pt x="145424" y="67550"/>
                  <a:pt x="144949" y="70242"/>
                  <a:pt x="144253" y="74264"/>
                </a:cubicBezTo>
                <a:lnTo>
                  <a:pt x="139471" y="73726"/>
                </a:lnTo>
                <a:cubicBezTo>
                  <a:pt x="139787" y="72395"/>
                  <a:pt x="140706" y="68247"/>
                  <a:pt x="140579" y="67645"/>
                </a:cubicBezTo>
                <a:cubicBezTo>
                  <a:pt x="140516" y="67297"/>
                  <a:pt x="140326" y="66030"/>
                  <a:pt x="140167" y="65017"/>
                </a:cubicBezTo>
                <a:lnTo>
                  <a:pt x="140547" y="64953"/>
                </a:lnTo>
                <a:cubicBezTo>
                  <a:pt x="142162" y="64668"/>
                  <a:pt x="143746" y="64288"/>
                  <a:pt x="145329" y="63813"/>
                </a:cubicBezTo>
                <a:close/>
                <a:moveTo>
                  <a:pt x="239007" y="69640"/>
                </a:moveTo>
                <a:lnTo>
                  <a:pt x="239007" y="69640"/>
                </a:lnTo>
                <a:cubicBezTo>
                  <a:pt x="238911" y="70464"/>
                  <a:pt x="238816" y="71287"/>
                  <a:pt x="238753" y="72110"/>
                </a:cubicBezTo>
                <a:lnTo>
                  <a:pt x="231976" y="74327"/>
                </a:lnTo>
                <a:lnTo>
                  <a:pt x="231311" y="72269"/>
                </a:lnTo>
                <a:lnTo>
                  <a:pt x="239007" y="69640"/>
                </a:lnTo>
                <a:close/>
                <a:moveTo>
                  <a:pt x="176397" y="67645"/>
                </a:moveTo>
                <a:lnTo>
                  <a:pt x="176967" y="73251"/>
                </a:lnTo>
                <a:lnTo>
                  <a:pt x="173768" y="74391"/>
                </a:lnTo>
                <a:lnTo>
                  <a:pt x="171963" y="69134"/>
                </a:lnTo>
                <a:lnTo>
                  <a:pt x="176397" y="67645"/>
                </a:lnTo>
                <a:close/>
                <a:moveTo>
                  <a:pt x="67740" y="59633"/>
                </a:moveTo>
                <a:lnTo>
                  <a:pt x="69102" y="73346"/>
                </a:lnTo>
                <a:lnTo>
                  <a:pt x="58081" y="74486"/>
                </a:lnTo>
                <a:cubicBezTo>
                  <a:pt x="57258" y="70305"/>
                  <a:pt x="56054" y="64637"/>
                  <a:pt x="54978" y="60140"/>
                </a:cubicBezTo>
                <a:lnTo>
                  <a:pt x="67740" y="59633"/>
                </a:lnTo>
                <a:close/>
                <a:moveTo>
                  <a:pt x="259813" y="67993"/>
                </a:moveTo>
                <a:lnTo>
                  <a:pt x="262727" y="72237"/>
                </a:lnTo>
                <a:lnTo>
                  <a:pt x="256488" y="74517"/>
                </a:lnTo>
                <a:lnTo>
                  <a:pt x="255189" y="70812"/>
                </a:lnTo>
                <a:lnTo>
                  <a:pt x="259813" y="67993"/>
                </a:lnTo>
                <a:close/>
                <a:moveTo>
                  <a:pt x="276503" y="70337"/>
                </a:moveTo>
                <a:cubicBezTo>
                  <a:pt x="277009" y="71192"/>
                  <a:pt x="277548" y="72015"/>
                  <a:pt x="278118" y="72807"/>
                </a:cubicBezTo>
                <a:lnTo>
                  <a:pt x="276154" y="74549"/>
                </a:lnTo>
                <a:lnTo>
                  <a:pt x="273969" y="71762"/>
                </a:lnTo>
                <a:lnTo>
                  <a:pt x="276503" y="70337"/>
                </a:lnTo>
                <a:close/>
                <a:moveTo>
                  <a:pt x="223489" y="69704"/>
                </a:moveTo>
                <a:lnTo>
                  <a:pt x="224502" y="72142"/>
                </a:lnTo>
                <a:lnTo>
                  <a:pt x="216490" y="74834"/>
                </a:lnTo>
                <a:lnTo>
                  <a:pt x="215666" y="72332"/>
                </a:lnTo>
                <a:lnTo>
                  <a:pt x="223489" y="69704"/>
                </a:lnTo>
                <a:close/>
                <a:moveTo>
                  <a:pt x="151537" y="69799"/>
                </a:moveTo>
                <a:lnTo>
                  <a:pt x="150903" y="75024"/>
                </a:lnTo>
                <a:lnTo>
                  <a:pt x="145171" y="74391"/>
                </a:lnTo>
                <a:cubicBezTo>
                  <a:pt x="145361" y="73314"/>
                  <a:pt x="145519" y="72364"/>
                  <a:pt x="145678" y="71509"/>
                </a:cubicBezTo>
                <a:lnTo>
                  <a:pt x="151537" y="69799"/>
                </a:lnTo>
                <a:close/>
                <a:moveTo>
                  <a:pt x="246195" y="67170"/>
                </a:moveTo>
                <a:lnTo>
                  <a:pt x="246987" y="73124"/>
                </a:lnTo>
                <a:lnTo>
                  <a:pt x="240717" y="75182"/>
                </a:lnTo>
                <a:cubicBezTo>
                  <a:pt x="240938" y="73187"/>
                  <a:pt x="241160" y="71034"/>
                  <a:pt x="241382" y="68817"/>
                </a:cubicBezTo>
                <a:lnTo>
                  <a:pt x="246195" y="67170"/>
                </a:lnTo>
                <a:close/>
                <a:moveTo>
                  <a:pt x="156350" y="68405"/>
                </a:moveTo>
                <a:lnTo>
                  <a:pt x="155559" y="75562"/>
                </a:lnTo>
                <a:lnTo>
                  <a:pt x="151378" y="75087"/>
                </a:lnTo>
                <a:lnTo>
                  <a:pt x="152012" y="69672"/>
                </a:lnTo>
                <a:lnTo>
                  <a:pt x="156350" y="68405"/>
                </a:lnTo>
                <a:close/>
                <a:moveTo>
                  <a:pt x="106028" y="71952"/>
                </a:moveTo>
                <a:lnTo>
                  <a:pt x="110367" y="72015"/>
                </a:lnTo>
                <a:lnTo>
                  <a:pt x="110113" y="75816"/>
                </a:lnTo>
                <a:lnTo>
                  <a:pt x="105806" y="75087"/>
                </a:lnTo>
                <a:lnTo>
                  <a:pt x="106028" y="71952"/>
                </a:lnTo>
                <a:close/>
                <a:moveTo>
                  <a:pt x="272132" y="69260"/>
                </a:moveTo>
                <a:lnTo>
                  <a:pt x="273304" y="71604"/>
                </a:lnTo>
                <a:lnTo>
                  <a:pt x="265735" y="75847"/>
                </a:lnTo>
                <a:lnTo>
                  <a:pt x="263423" y="72459"/>
                </a:lnTo>
                <a:lnTo>
                  <a:pt x="272132" y="69260"/>
                </a:lnTo>
                <a:close/>
                <a:moveTo>
                  <a:pt x="156445" y="71730"/>
                </a:moveTo>
                <a:lnTo>
                  <a:pt x="161227" y="72142"/>
                </a:lnTo>
                <a:lnTo>
                  <a:pt x="160626" y="76132"/>
                </a:lnTo>
                <a:lnTo>
                  <a:pt x="156002" y="75594"/>
                </a:lnTo>
                <a:lnTo>
                  <a:pt x="156445" y="71730"/>
                </a:lnTo>
                <a:close/>
                <a:moveTo>
                  <a:pt x="230836" y="72395"/>
                </a:moveTo>
                <a:lnTo>
                  <a:pt x="231533" y="74486"/>
                </a:lnTo>
                <a:lnTo>
                  <a:pt x="226434" y="76196"/>
                </a:lnTo>
                <a:lnTo>
                  <a:pt x="225801" y="74169"/>
                </a:lnTo>
                <a:lnTo>
                  <a:pt x="230836" y="72395"/>
                </a:lnTo>
                <a:close/>
                <a:moveTo>
                  <a:pt x="110810" y="72015"/>
                </a:moveTo>
                <a:lnTo>
                  <a:pt x="115054" y="72047"/>
                </a:lnTo>
                <a:lnTo>
                  <a:pt x="114135" y="76481"/>
                </a:lnTo>
                <a:lnTo>
                  <a:pt x="110557" y="75879"/>
                </a:lnTo>
                <a:lnTo>
                  <a:pt x="110810" y="72015"/>
                </a:lnTo>
                <a:close/>
                <a:moveTo>
                  <a:pt x="161702" y="72174"/>
                </a:moveTo>
                <a:lnTo>
                  <a:pt x="166326" y="72585"/>
                </a:lnTo>
                <a:lnTo>
                  <a:pt x="166516" y="76766"/>
                </a:lnTo>
                <a:lnTo>
                  <a:pt x="161069" y="76164"/>
                </a:lnTo>
                <a:lnTo>
                  <a:pt x="161702" y="72174"/>
                </a:lnTo>
                <a:close/>
                <a:moveTo>
                  <a:pt x="171551" y="69292"/>
                </a:moveTo>
                <a:lnTo>
                  <a:pt x="173325" y="74517"/>
                </a:lnTo>
                <a:lnTo>
                  <a:pt x="171425" y="75182"/>
                </a:lnTo>
                <a:lnTo>
                  <a:pt x="166959" y="76766"/>
                </a:lnTo>
                <a:lnTo>
                  <a:pt x="166706" y="70875"/>
                </a:lnTo>
                <a:lnTo>
                  <a:pt x="171551" y="69292"/>
                </a:lnTo>
                <a:close/>
                <a:moveTo>
                  <a:pt x="180165" y="72617"/>
                </a:moveTo>
                <a:lnTo>
                  <a:pt x="181432" y="76544"/>
                </a:lnTo>
                <a:lnTo>
                  <a:pt x="178835" y="77367"/>
                </a:lnTo>
                <a:lnTo>
                  <a:pt x="177537" y="73536"/>
                </a:lnTo>
                <a:lnTo>
                  <a:pt x="180165" y="72617"/>
                </a:lnTo>
                <a:close/>
                <a:moveTo>
                  <a:pt x="115529" y="72047"/>
                </a:moveTo>
                <a:lnTo>
                  <a:pt x="121134" y="72142"/>
                </a:lnTo>
                <a:lnTo>
                  <a:pt x="120343" y="77526"/>
                </a:lnTo>
                <a:lnTo>
                  <a:pt x="117524" y="77051"/>
                </a:lnTo>
                <a:lnTo>
                  <a:pt x="114579" y="76544"/>
                </a:lnTo>
                <a:lnTo>
                  <a:pt x="115529" y="72047"/>
                </a:lnTo>
                <a:close/>
                <a:moveTo>
                  <a:pt x="254366" y="71224"/>
                </a:moveTo>
                <a:lnTo>
                  <a:pt x="255633" y="74834"/>
                </a:lnTo>
                <a:lnTo>
                  <a:pt x="248032" y="77589"/>
                </a:lnTo>
                <a:lnTo>
                  <a:pt x="247494" y="73441"/>
                </a:lnTo>
                <a:lnTo>
                  <a:pt x="254366" y="71224"/>
                </a:lnTo>
                <a:close/>
                <a:moveTo>
                  <a:pt x="54059" y="60171"/>
                </a:moveTo>
                <a:cubicBezTo>
                  <a:pt x="55421" y="65808"/>
                  <a:pt x="57004" y="73536"/>
                  <a:pt x="57796" y="77621"/>
                </a:cubicBezTo>
                <a:cubicBezTo>
                  <a:pt x="55136" y="74802"/>
                  <a:pt x="53236" y="72839"/>
                  <a:pt x="52919" y="72522"/>
                </a:cubicBezTo>
                <a:cubicBezTo>
                  <a:pt x="52191" y="71794"/>
                  <a:pt x="49910" y="70749"/>
                  <a:pt x="44875" y="68595"/>
                </a:cubicBezTo>
                <a:cubicBezTo>
                  <a:pt x="43672" y="68088"/>
                  <a:pt x="42437" y="67550"/>
                  <a:pt x="41265" y="67012"/>
                </a:cubicBezTo>
                <a:lnTo>
                  <a:pt x="40980" y="60678"/>
                </a:lnTo>
                <a:lnTo>
                  <a:pt x="54059" y="60171"/>
                </a:lnTo>
                <a:close/>
                <a:moveTo>
                  <a:pt x="238690" y="72585"/>
                </a:moveTo>
                <a:lnTo>
                  <a:pt x="238690" y="72585"/>
                </a:lnTo>
                <a:cubicBezTo>
                  <a:pt x="238563" y="73757"/>
                  <a:pt x="238436" y="74897"/>
                  <a:pt x="238341" y="75974"/>
                </a:cubicBezTo>
                <a:lnTo>
                  <a:pt x="233084" y="77684"/>
                </a:lnTo>
                <a:lnTo>
                  <a:pt x="232103" y="74771"/>
                </a:lnTo>
                <a:lnTo>
                  <a:pt x="238690" y="72585"/>
                </a:lnTo>
                <a:close/>
                <a:moveTo>
                  <a:pt x="212183" y="63433"/>
                </a:moveTo>
                <a:lnTo>
                  <a:pt x="216078" y="74992"/>
                </a:lnTo>
                <a:lnTo>
                  <a:pt x="207591" y="77842"/>
                </a:lnTo>
                <a:lnTo>
                  <a:pt x="212183" y="63433"/>
                </a:lnTo>
                <a:close/>
                <a:moveTo>
                  <a:pt x="278688" y="73536"/>
                </a:moveTo>
                <a:cubicBezTo>
                  <a:pt x="279321" y="74454"/>
                  <a:pt x="280050" y="75436"/>
                  <a:pt x="280873" y="76512"/>
                </a:cubicBezTo>
                <a:lnTo>
                  <a:pt x="278910" y="78096"/>
                </a:lnTo>
                <a:lnTo>
                  <a:pt x="276693" y="75277"/>
                </a:lnTo>
                <a:lnTo>
                  <a:pt x="278688" y="73536"/>
                </a:lnTo>
                <a:close/>
                <a:moveTo>
                  <a:pt x="184219" y="71224"/>
                </a:moveTo>
                <a:lnTo>
                  <a:pt x="186183" y="76987"/>
                </a:lnTo>
                <a:lnTo>
                  <a:pt x="182446" y="78128"/>
                </a:lnTo>
                <a:lnTo>
                  <a:pt x="180577" y="72490"/>
                </a:lnTo>
                <a:lnTo>
                  <a:pt x="184219" y="71224"/>
                </a:lnTo>
                <a:close/>
                <a:moveTo>
                  <a:pt x="145108" y="74834"/>
                </a:moveTo>
                <a:lnTo>
                  <a:pt x="155527" y="76006"/>
                </a:lnTo>
                <a:lnTo>
                  <a:pt x="155210" y="78571"/>
                </a:lnTo>
                <a:lnTo>
                  <a:pt x="144759" y="76892"/>
                </a:lnTo>
                <a:cubicBezTo>
                  <a:pt x="144854" y="76164"/>
                  <a:pt x="144981" y="75499"/>
                  <a:pt x="145108" y="74834"/>
                </a:cubicBezTo>
                <a:close/>
                <a:moveTo>
                  <a:pt x="225325" y="74264"/>
                </a:moveTo>
                <a:lnTo>
                  <a:pt x="225991" y="76291"/>
                </a:lnTo>
                <a:lnTo>
                  <a:pt x="217883" y="78983"/>
                </a:lnTo>
                <a:lnTo>
                  <a:pt x="217250" y="77019"/>
                </a:lnTo>
                <a:lnTo>
                  <a:pt x="225325" y="74264"/>
                </a:lnTo>
                <a:close/>
                <a:moveTo>
                  <a:pt x="211581" y="61660"/>
                </a:moveTo>
                <a:lnTo>
                  <a:pt x="211676" y="61976"/>
                </a:lnTo>
                <a:lnTo>
                  <a:pt x="206514" y="78254"/>
                </a:lnTo>
                <a:lnTo>
                  <a:pt x="204107" y="79046"/>
                </a:lnTo>
                <a:cubicBezTo>
                  <a:pt x="205089" y="75784"/>
                  <a:pt x="205786" y="73314"/>
                  <a:pt x="206039" y="72269"/>
                </a:cubicBezTo>
                <a:cubicBezTo>
                  <a:pt x="206736" y="69292"/>
                  <a:pt x="207116" y="66283"/>
                  <a:pt x="207116" y="63211"/>
                </a:cubicBezTo>
                <a:lnTo>
                  <a:pt x="211581" y="61660"/>
                </a:lnTo>
                <a:close/>
                <a:moveTo>
                  <a:pt x="231691" y="74929"/>
                </a:moveTo>
                <a:lnTo>
                  <a:pt x="232641" y="77874"/>
                </a:lnTo>
                <a:lnTo>
                  <a:pt x="227511" y="79553"/>
                </a:lnTo>
                <a:lnTo>
                  <a:pt x="226592" y="76639"/>
                </a:lnTo>
                <a:lnTo>
                  <a:pt x="231691" y="74929"/>
                </a:lnTo>
                <a:close/>
                <a:moveTo>
                  <a:pt x="131585" y="73314"/>
                </a:moveTo>
                <a:lnTo>
                  <a:pt x="137095" y="73916"/>
                </a:lnTo>
                <a:lnTo>
                  <a:pt x="136209" y="79711"/>
                </a:lnTo>
                <a:lnTo>
                  <a:pt x="130857" y="78856"/>
                </a:lnTo>
                <a:lnTo>
                  <a:pt x="131585" y="73314"/>
                </a:lnTo>
                <a:close/>
                <a:moveTo>
                  <a:pt x="204836" y="70527"/>
                </a:moveTo>
                <a:lnTo>
                  <a:pt x="205469" y="72585"/>
                </a:lnTo>
                <a:cubicBezTo>
                  <a:pt x="205152" y="73852"/>
                  <a:pt x="204487" y="76196"/>
                  <a:pt x="203537" y="79236"/>
                </a:cubicBezTo>
                <a:lnTo>
                  <a:pt x="202017" y="79743"/>
                </a:lnTo>
                <a:lnTo>
                  <a:pt x="199769" y="72839"/>
                </a:lnTo>
                <a:lnTo>
                  <a:pt x="204836" y="70527"/>
                </a:lnTo>
                <a:close/>
                <a:moveTo>
                  <a:pt x="114484" y="77019"/>
                </a:moveTo>
                <a:lnTo>
                  <a:pt x="117239" y="77462"/>
                </a:lnTo>
                <a:lnTo>
                  <a:pt x="116891" y="79838"/>
                </a:lnTo>
                <a:lnTo>
                  <a:pt x="113945" y="79521"/>
                </a:lnTo>
                <a:lnTo>
                  <a:pt x="114484" y="77019"/>
                </a:lnTo>
                <a:close/>
                <a:moveTo>
                  <a:pt x="262980" y="72617"/>
                </a:moveTo>
                <a:lnTo>
                  <a:pt x="265355" y="76101"/>
                </a:lnTo>
                <a:lnTo>
                  <a:pt x="260827" y="78666"/>
                </a:lnTo>
                <a:lnTo>
                  <a:pt x="258420" y="80028"/>
                </a:lnTo>
                <a:lnTo>
                  <a:pt x="256646" y="74961"/>
                </a:lnTo>
                <a:lnTo>
                  <a:pt x="262980" y="72617"/>
                </a:lnTo>
                <a:close/>
                <a:moveTo>
                  <a:pt x="117682" y="77557"/>
                </a:moveTo>
                <a:lnTo>
                  <a:pt x="120279" y="77969"/>
                </a:lnTo>
                <a:lnTo>
                  <a:pt x="119962" y="80218"/>
                </a:lnTo>
                <a:lnTo>
                  <a:pt x="117334" y="79901"/>
                </a:lnTo>
                <a:lnTo>
                  <a:pt x="117682" y="77557"/>
                </a:lnTo>
                <a:close/>
                <a:moveTo>
                  <a:pt x="247050" y="73599"/>
                </a:moveTo>
                <a:lnTo>
                  <a:pt x="247589" y="77747"/>
                </a:lnTo>
                <a:lnTo>
                  <a:pt x="240178" y="80503"/>
                </a:lnTo>
                <a:cubicBezTo>
                  <a:pt x="240337" y="79014"/>
                  <a:pt x="240527" y="77399"/>
                  <a:pt x="240685" y="75689"/>
                </a:cubicBezTo>
                <a:lnTo>
                  <a:pt x="247050" y="73599"/>
                </a:lnTo>
                <a:close/>
                <a:moveTo>
                  <a:pt x="281158" y="76892"/>
                </a:moveTo>
                <a:cubicBezTo>
                  <a:pt x="281633" y="77494"/>
                  <a:pt x="282140" y="78159"/>
                  <a:pt x="282678" y="78824"/>
                </a:cubicBezTo>
                <a:lnTo>
                  <a:pt x="280778" y="80534"/>
                </a:lnTo>
                <a:lnTo>
                  <a:pt x="279195" y="78476"/>
                </a:lnTo>
                <a:lnTo>
                  <a:pt x="281158" y="76892"/>
                </a:lnTo>
                <a:close/>
                <a:moveTo>
                  <a:pt x="273557" y="72015"/>
                </a:moveTo>
                <a:lnTo>
                  <a:pt x="275774" y="74866"/>
                </a:lnTo>
                <a:lnTo>
                  <a:pt x="269060" y="80756"/>
                </a:lnTo>
                <a:lnTo>
                  <a:pt x="265989" y="76259"/>
                </a:lnTo>
                <a:lnTo>
                  <a:pt x="273557" y="72015"/>
                </a:lnTo>
                <a:close/>
                <a:moveTo>
                  <a:pt x="137570" y="73947"/>
                </a:moveTo>
                <a:lnTo>
                  <a:pt x="144221" y="74707"/>
                </a:lnTo>
                <a:cubicBezTo>
                  <a:pt x="143904" y="76544"/>
                  <a:pt x="143556" y="78603"/>
                  <a:pt x="143176" y="80851"/>
                </a:cubicBezTo>
                <a:lnTo>
                  <a:pt x="136652" y="79774"/>
                </a:lnTo>
                <a:lnTo>
                  <a:pt x="137570" y="73947"/>
                </a:lnTo>
                <a:close/>
                <a:moveTo>
                  <a:pt x="196823" y="66790"/>
                </a:moveTo>
                <a:lnTo>
                  <a:pt x="201162" y="80028"/>
                </a:lnTo>
                <a:lnTo>
                  <a:pt x="198058" y="81073"/>
                </a:lnTo>
                <a:lnTo>
                  <a:pt x="193688" y="67898"/>
                </a:lnTo>
                <a:lnTo>
                  <a:pt x="196823" y="66790"/>
                </a:lnTo>
                <a:close/>
                <a:moveTo>
                  <a:pt x="186341" y="77399"/>
                </a:moveTo>
                <a:lnTo>
                  <a:pt x="187228" y="80028"/>
                </a:lnTo>
                <a:lnTo>
                  <a:pt x="183459" y="81263"/>
                </a:lnTo>
                <a:lnTo>
                  <a:pt x="182572" y="78571"/>
                </a:lnTo>
                <a:lnTo>
                  <a:pt x="186341" y="77399"/>
                </a:lnTo>
                <a:close/>
                <a:moveTo>
                  <a:pt x="101658" y="71889"/>
                </a:moveTo>
                <a:lnTo>
                  <a:pt x="105141" y="71952"/>
                </a:lnTo>
                <a:lnTo>
                  <a:pt x="104413" y="81769"/>
                </a:lnTo>
                <a:lnTo>
                  <a:pt x="100803" y="81928"/>
                </a:lnTo>
                <a:lnTo>
                  <a:pt x="100803" y="81928"/>
                </a:lnTo>
                <a:lnTo>
                  <a:pt x="101658" y="71889"/>
                </a:lnTo>
                <a:close/>
                <a:moveTo>
                  <a:pt x="105775" y="75562"/>
                </a:moveTo>
                <a:lnTo>
                  <a:pt x="110082" y="76259"/>
                </a:lnTo>
                <a:lnTo>
                  <a:pt x="109702" y="82244"/>
                </a:lnTo>
                <a:cubicBezTo>
                  <a:pt x="108372" y="82054"/>
                  <a:pt x="107137" y="81896"/>
                  <a:pt x="105933" y="81706"/>
                </a:cubicBezTo>
                <a:lnTo>
                  <a:pt x="105300" y="81706"/>
                </a:lnTo>
                <a:lnTo>
                  <a:pt x="105775" y="75562"/>
                </a:lnTo>
                <a:close/>
                <a:moveTo>
                  <a:pt x="92220" y="71730"/>
                </a:moveTo>
                <a:lnTo>
                  <a:pt x="101214" y="71857"/>
                </a:lnTo>
                <a:lnTo>
                  <a:pt x="100328" y="81928"/>
                </a:lnTo>
                <a:lnTo>
                  <a:pt x="92474" y="82308"/>
                </a:lnTo>
                <a:lnTo>
                  <a:pt x="92220" y="71730"/>
                </a:lnTo>
                <a:close/>
                <a:moveTo>
                  <a:pt x="226117" y="76766"/>
                </a:moveTo>
                <a:lnTo>
                  <a:pt x="227036" y="79679"/>
                </a:lnTo>
                <a:lnTo>
                  <a:pt x="219023" y="82308"/>
                </a:lnTo>
                <a:lnTo>
                  <a:pt x="218042" y="79394"/>
                </a:lnTo>
                <a:lnTo>
                  <a:pt x="226117" y="76766"/>
                </a:lnTo>
                <a:close/>
                <a:moveTo>
                  <a:pt x="80186" y="72617"/>
                </a:moveTo>
                <a:cubicBezTo>
                  <a:pt x="80503" y="74707"/>
                  <a:pt x="80978" y="78286"/>
                  <a:pt x="81516" y="82371"/>
                </a:cubicBezTo>
                <a:lnTo>
                  <a:pt x="60140" y="80091"/>
                </a:lnTo>
                <a:lnTo>
                  <a:pt x="58968" y="78856"/>
                </a:lnTo>
                <a:cubicBezTo>
                  <a:pt x="58778" y="77906"/>
                  <a:pt x="58524" y="76544"/>
                  <a:pt x="58176" y="74961"/>
                </a:cubicBezTo>
                <a:lnTo>
                  <a:pt x="69260" y="73789"/>
                </a:lnTo>
                <a:lnTo>
                  <a:pt x="69324" y="73789"/>
                </a:lnTo>
                <a:cubicBezTo>
                  <a:pt x="69355" y="73757"/>
                  <a:pt x="69387" y="73757"/>
                  <a:pt x="69419" y="73757"/>
                </a:cubicBezTo>
                <a:lnTo>
                  <a:pt x="80186" y="72617"/>
                </a:lnTo>
                <a:close/>
                <a:moveTo>
                  <a:pt x="86837" y="71730"/>
                </a:moveTo>
                <a:lnTo>
                  <a:pt x="91714" y="71794"/>
                </a:lnTo>
                <a:lnTo>
                  <a:pt x="91999" y="82339"/>
                </a:lnTo>
                <a:lnTo>
                  <a:pt x="88420" y="82498"/>
                </a:lnTo>
                <a:lnTo>
                  <a:pt x="86837" y="71730"/>
                </a:lnTo>
                <a:close/>
                <a:moveTo>
                  <a:pt x="193276" y="68057"/>
                </a:moveTo>
                <a:lnTo>
                  <a:pt x="197615" y="81231"/>
                </a:lnTo>
                <a:lnTo>
                  <a:pt x="193751" y="82498"/>
                </a:lnTo>
                <a:lnTo>
                  <a:pt x="189571" y="69355"/>
                </a:lnTo>
                <a:lnTo>
                  <a:pt x="193276" y="68057"/>
                </a:lnTo>
                <a:close/>
                <a:moveTo>
                  <a:pt x="238310" y="76481"/>
                </a:moveTo>
                <a:lnTo>
                  <a:pt x="238310" y="76481"/>
                </a:lnTo>
                <a:cubicBezTo>
                  <a:pt x="238120" y="78223"/>
                  <a:pt x="237961" y="79869"/>
                  <a:pt x="237803" y="81358"/>
                </a:cubicBezTo>
                <a:lnTo>
                  <a:pt x="234668" y="82498"/>
                </a:lnTo>
                <a:lnTo>
                  <a:pt x="233243" y="78128"/>
                </a:lnTo>
                <a:lnTo>
                  <a:pt x="238310" y="76481"/>
                </a:lnTo>
                <a:close/>
                <a:moveTo>
                  <a:pt x="80978" y="71604"/>
                </a:moveTo>
                <a:lnTo>
                  <a:pt x="86425" y="71667"/>
                </a:lnTo>
                <a:lnTo>
                  <a:pt x="88008" y="82466"/>
                </a:lnTo>
                <a:lnTo>
                  <a:pt x="84113" y="82624"/>
                </a:lnTo>
                <a:lnTo>
                  <a:pt x="82466" y="82466"/>
                </a:lnTo>
                <a:cubicBezTo>
                  <a:pt x="81865" y="77779"/>
                  <a:pt x="81295" y="73599"/>
                  <a:pt x="80978" y="71604"/>
                </a:cubicBezTo>
                <a:close/>
                <a:moveTo>
                  <a:pt x="110557" y="76322"/>
                </a:moveTo>
                <a:lnTo>
                  <a:pt x="114040" y="76924"/>
                </a:lnTo>
                <a:lnTo>
                  <a:pt x="112805" y="82688"/>
                </a:lnTo>
                <a:lnTo>
                  <a:pt x="110145" y="82308"/>
                </a:lnTo>
                <a:lnTo>
                  <a:pt x="110557" y="76322"/>
                </a:lnTo>
                <a:close/>
                <a:moveTo>
                  <a:pt x="144664" y="77336"/>
                </a:moveTo>
                <a:lnTo>
                  <a:pt x="155178" y="79014"/>
                </a:lnTo>
                <a:lnTo>
                  <a:pt x="154735" y="82815"/>
                </a:lnTo>
                <a:lnTo>
                  <a:pt x="144031" y="81009"/>
                </a:lnTo>
                <a:cubicBezTo>
                  <a:pt x="144253" y="79743"/>
                  <a:pt x="144474" y="78508"/>
                  <a:pt x="144664" y="77336"/>
                </a:cubicBezTo>
                <a:close/>
                <a:moveTo>
                  <a:pt x="113850" y="79964"/>
                </a:moveTo>
                <a:lnTo>
                  <a:pt x="116827" y="80313"/>
                </a:lnTo>
                <a:lnTo>
                  <a:pt x="116384" y="83195"/>
                </a:lnTo>
                <a:lnTo>
                  <a:pt x="113249" y="82751"/>
                </a:lnTo>
                <a:lnTo>
                  <a:pt x="113850" y="79964"/>
                </a:lnTo>
                <a:close/>
                <a:moveTo>
                  <a:pt x="155970" y="76069"/>
                </a:moveTo>
                <a:lnTo>
                  <a:pt x="160562" y="76576"/>
                </a:lnTo>
                <a:lnTo>
                  <a:pt x="159454" y="83575"/>
                </a:lnTo>
                <a:lnTo>
                  <a:pt x="155210" y="82878"/>
                </a:lnTo>
                <a:lnTo>
                  <a:pt x="155970" y="76069"/>
                </a:lnTo>
                <a:close/>
                <a:moveTo>
                  <a:pt x="117271" y="80376"/>
                </a:moveTo>
                <a:lnTo>
                  <a:pt x="119867" y="80693"/>
                </a:lnTo>
                <a:lnTo>
                  <a:pt x="119456" y="83638"/>
                </a:lnTo>
                <a:lnTo>
                  <a:pt x="116859" y="83258"/>
                </a:lnTo>
                <a:lnTo>
                  <a:pt x="117271" y="80376"/>
                </a:lnTo>
                <a:close/>
                <a:moveTo>
                  <a:pt x="255823" y="75277"/>
                </a:moveTo>
                <a:lnTo>
                  <a:pt x="257565" y="80439"/>
                </a:lnTo>
                <a:lnTo>
                  <a:pt x="249742" y="83733"/>
                </a:lnTo>
                <a:lnTo>
                  <a:pt x="248159" y="78064"/>
                </a:lnTo>
                <a:lnTo>
                  <a:pt x="255823" y="75277"/>
                </a:lnTo>
                <a:close/>
                <a:moveTo>
                  <a:pt x="265609" y="76481"/>
                </a:moveTo>
                <a:lnTo>
                  <a:pt x="268712" y="81041"/>
                </a:lnTo>
                <a:lnTo>
                  <a:pt x="268174" y="81516"/>
                </a:lnTo>
                <a:lnTo>
                  <a:pt x="263360" y="83828"/>
                </a:lnTo>
                <a:lnTo>
                  <a:pt x="261175" y="78983"/>
                </a:lnTo>
                <a:lnTo>
                  <a:pt x="265609" y="76481"/>
                </a:lnTo>
                <a:close/>
                <a:moveTo>
                  <a:pt x="189128" y="69482"/>
                </a:moveTo>
                <a:lnTo>
                  <a:pt x="193308" y="82656"/>
                </a:lnTo>
                <a:lnTo>
                  <a:pt x="189539" y="83923"/>
                </a:lnTo>
                <a:lnTo>
                  <a:pt x="185106" y="70907"/>
                </a:lnTo>
                <a:lnTo>
                  <a:pt x="189128" y="69482"/>
                </a:lnTo>
                <a:close/>
                <a:moveTo>
                  <a:pt x="161006" y="76639"/>
                </a:moveTo>
                <a:lnTo>
                  <a:pt x="162874" y="76829"/>
                </a:lnTo>
                <a:lnTo>
                  <a:pt x="162874" y="84145"/>
                </a:lnTo>
                <a:lnTo>
                  <a:pt x="162811" y="84145"/>
                </a:lnTo>
                <a:lnTo>
                  <a:pt x="159897" y="83670"/>
                </a:lnTo>
                <a:lnTo>
                  <a:pt x="161006" y="76639"/>
                </a:lnTo>
                <a:close/>
                <a:moveTo>
                  <a:pt x="276344" y="75562"/>
                </a:moveTo>
                <a:lnTo>
                  <a:pt x="278530" y="78381"/>
                </a:lnTo>
                <a:lnTo>
                  <a:pt x="271404" y="84176"/>
                </a:lnTo>
                <a:lnTo>
                  <a:pt x="269567" y="81516"/>
                </a:lnTo>
                <a:lnTo>
                  <a:pt x="276344" y="75562"/>
                </a:lnTo>
                <a:close/>
                <a:moveTo>
                  <a:pt x="136557" y="80281"/>
                </a:moveTo>
                <a:lnTo>
                  <a:pt x="143049" y="81358"/>
                </a:lnTo>
                <a:cubicBezTo>
                  <a:pt x="142891" y="82276"/>
                  <a:pt x="142733" y="83258"/>
                  <a:pt x="142543" y="84240"/>
                </a:cubicBezTo>
                <a:lnTo>
                  <a:pt x="136050" y="83480"/>
                </a:lnTo>
                <a:lnTo>
                  <a:pt x="136557" y="80281"/>
                </a:lnTo>
                <a:close/>
                <a:moveTo>
                  <a:pt x="163317" y="76892"/>
                </a:moveTo>
                <a:lnTo>
                  <a:pt x="166484" y="77241"/>
                </a:lnTo>
                <a:lnTo>
                  <a:pt x="165566" y="84271"/>
                </a:lnTo>
                <a:cubicBezTo>
                  <a:pt x="165154" y="84271"/>
                  <a:pt x="164109" y="84271"/>
                  <a:pt x="163317" y="84208"/>
                </a:cubicBezTo>
                <a:lnTo>
                  <a:pt x="163317" y="76892"/>
                </a:lnTo>
                <a:close/>
                <a:moveTo>
                  <a:pt x="232768" y="78286"/>
                </a:moveTo>
                <a:lnTo>
                  <a:pt x="234224" y="82688"/>
                </a:lnTo>
                <a:lnTo>
                  <a:pt x="229094" y="84556"/>
                </a:lnTo>
                <a:lnTo>
                  <a:pt x="227637" y="79996"/>
                </a:lnTo>
                <a:lnTo>
                  <a:pt x="232768" y="78286"/>
                </a:lnTo>
                <a:close/>
                <a:moveTo>
                  <a:pt x="121609" y="72174"/>
                </a:moveTo>
                <a:lnTo>
                  <a:pt x="131110" y="73251"/>
                </a:lnTo>
                <a:lnTo>
                  <a:pt x="129590" y="85063"/>
                </a:lnTo>
                <a:lnTo>
                  <a:pt x="119899" y="83701"/>
                </a:lnTo>
                <a:lnTo>
                  <a:pt x="120374" y="80503"/>
                </a:lnTo>
                <a:lnTo>
                  <a:pt x="121609" y="72174"/>
                </a:lnTo>
                <a:close/>
                <a:moveTo>
                  <a:pt x="216775" y="77209"/>
                </a:moveTo>
                <a:lnTo>
                  <a:pt x="217503" y="79363"/>
                </a:lnTo>
                <a:lnTo>
                  <a:pt x="218548" y="82466"/>
                </a:lnTo>
                <a:lnTo>
                  <a:pt x="209839" y="85316"/>
                </a:lnTo>
                <a:lnTo>
                  <a:pt x="207971" y="80186"/>
                </a:lnTo>
                <a:lnTo>
                  <a:pt x="216775" y="77209"/>
                </a:lnTo>
                <a:close/>
                <a:moveTo>
                  <a:pt x="260795" y="79204"/>
                </a:moveTo>
                <a:lnTo>
                  <a:pt x="262948" y="84018"/>
                </a:lnTo>
                <a:lnTo>
                  <a:pt x="260225" y="85348"/>
                </a:lnTo>
                <a:lnTo>
                  <a:pt x="258546" y="80471"/>
                </a:lnTo>
                <a:lnTo>
                  <a:pt x="260795" y="79204"/>
                </a:lnTo>
                <a:close/>
                <a:moveTo>
                  <a:pt x="149383" y="82403"/>
                </a:moveTo>
                <a:lnTo>
                  <a:pt x="154672" y="83290"/>
                </a:lnTo>
                <a:lnTo>
                  <a:pt x="154450" y="85443"/>
                </a:lnTo>
                <a:lnTo>
                  <a:pt x="149130" y="84651"/>
                </a:lnTo>
                <a:lnTo>
                  <a:pt x="149383" y="82403"/>
                </a:lnTo>
                <a:close/>
                <a:moveTo>
                  <a:pt x="187386" y="80471"/>
                </a:moveTo>
                <a:lnTo>
                  <a:pt x="188653" y="84208"/>
                </a:lnTo>
                <a:lnTo>
                  <a:pt x="184852" y="85475"/>
                </a:lnTo>
                <a:lnTo>
                  <a:pt x="183617" y="81706"/>
                </a:lnTo>
                <a:lnTo>
                  <a:pt x="187386" y="80471"/>
                </a:lnTo>
                <a:close/>
                <a:moveTo>
                  <a:pt x="130793" y="79299"/>
                </a:moveTo>
                <a:lnTo>
                  <a:pt x="136114" y="80186"/>
                </a:lnTo>
                <a:lnTo>
                  <a:pt x="135227" y="85855"/>
                </a:lnTo>
                <a:lnTo>
                  <a:pt x="130033" y="85126"/>
                </a:lnTo>
                <a:lnTo>
                  <a:pt x="130793" y="79299"/>
                </a:lnTo>
                <a:close/>
                <a:moveTo>
                  <a:pt x="205627" y="80978"/>
                </a:moveTo>
                <a:lnTo>
                  <a:pt x="204044" y="85950"/>
                </a:lnTo>
                <a:lnTo>
                  <a:pt x="202967" y="82656"/>
                </a:lnTo>
                <a:lnTo>
                  <a:pt x="203252" y="81769"/>
                </a:lnTo>
                <a:lnTo>
                  <a:pt x="205627" y="80978"/>
                </a:lnTo>
                <a:close/>
                <a:moveTo>
                  <a:pt x="181559" y="76987"/>
                </a:moveTo>
                <a:lnTo>
                  <a:pt x="184377" y="85633"/>
                </a:lnTo>
                <a:lnTo>
                  <a:pt x="181939" y="86425"/>
                </a:lnTo>
                <a:lnTo>
                  <a:pt x="178994" y="77811"/>
                </a:lnTo>
                <a:lnTo>
                  <a:pt x="181559" y="76987"/>
                </a:lnTo>
                <a:close/>
                <a:moveTo>
                  <a:pt x="135987" y="83955"/>
                </a:moveTo>
                <a:lnTo>
                  <a:pt x="142479" y="84715"/>
                </a:lnTo>
                <a:cubicBezTo>
                  <a:pt x="142353" y="85411"/>
                  <a:pt x="142226" y="86108"/>
                  <a:pt x="142099" y="86805"/>
                </a:cubicBezTo>
                <a:lnTo>
                  <a:pt x="135670" y="85918"/>
                </a:lnTo>
                <a:lnTo>
                  <a:pt x="135987" y="83955"/>
                </a:lnTo>
                <a:close/>
                <a:moveTo>
                  <a:pt x="207559" y="80313"/>
                </a:moveTo>
                <a:lnTo>
                  <a:pt x="209396" y="85475"/>
                </a:lnTo>
                <a:lnTo>
                  <a:pt x="204677" y="86995"/>
                </a:lnTo>
                <a:lnTo>
                  <a:pt x="206736" y="80598"/>
                </a:lnTo>
                <a:lnTo>
                  <a:pt x="207559" y="80313"/>
                </a:lnTo>
                <a:close/>
                <a:moveTo>
                  <a:pt x="278815" y="78761"/>
                </a:moveTo>
                <a:lnTo>
                  <a:pt x="280430" y="80851"/>
                </a:lnTo>
                <a:lnTo>
                  <a:pt x="273399" y="87121"/>
                </a:lnTo>
                <a:lnTo>
                  <a:pt x="271657" y="84556"/>
                </a:lnTo>
                <a:lnTo>
                  <a:pt x="278815" y="78761"/>
                </a:lnTo>
                <a:close/>
                <a:moveTo>
                  <a:pt x="227194" y="80123"/>
                </a:moveTo>
                <a:lnTo>
                  <a:pt x="228651" y="84715"/>
                </a:lnTo>
                <a:lnTo>
                  <a:pt x="220797" y="87597"/>
                </a:lnTo>
                <a:lnTo>
                  <a:pt x="219150" y="82751"/>
                </a:lnTo>
                <a:lnTo>
                  <a:pt x="227194" y="80123"/>
                </a:lnTo>
                <a:close/>
                <a:moveTo>
                  <a:pt x="143968" y="81484"/>
                </a:moveTo>
                <a:lnTo>
                  <a:pt x="148940" y="82308"/>
                </a:lnTo>
                <a:lnTo>
                  <a:pt x="148655" y="84778"/>
                </a:lnTo>
                <a:lnTo>
                  <a:pt x="148686" y="84778"/>
                </a:lnTo>
                <a:lnTo>
                  <a:pt x="148338" y="87660"/>
                </a:lnTo>
                <a:lnTo>
                  <a:pt x="143049" y="86931"/>
                </a:lnTo>
                <a:cubicBezTo>
                  <a:pt x="143366" y="85031"/>
                  <a:pt x="143683" y="83226"/>
                  <a:pt x="143968" y="81484"/>
                </a:cubicBezTo>
                <a:close/>
                <a:moveTo>
                  <a:pt x="237740" y="81896"/>
                </a:moveTo>
                <a:lnTo>
                  <a:pt x="237740" y="81896"/>
                </a:lnTo>
                <a:cubicBezTo>
                  <a:pt x="237518" y="83891"/>
                  <a:pt x="237360" y="85760"/>
                  <a:pt x="237233" y="87502"/>
                </a:cubicBezTo>
                <a:lnTo>
                  <a:pt x="237265" y="87502"/>
                </a:lnTo>
                <a:lnTo>
                  <a:pt x="236410" y="87787"/>
                </a:lnTo>
                <a:lnTo>
                  <a:pt x="234826" y="82941"/>
                </a:lnTo>
                <a:lnTo>
                  <a:pt x="237740" y="81896"/>
                </a:lnTo>
                <a:close/>
                <a:moveTo>
                  <a:pt x="247716" y="78223"/>
                </a:moveTo>
                <a:lnTo>
                  <a:pt x="249331" y="83891"/>
                </a:lnTo>
                <a:lnTo>
                  <a:pt x="239513" y="88040"/>
                </a:lnTo>
                <a:cubicBezTo>
                  <a:pt x="239640" y="86171"/>
                  <a:pt x="239798" y="84176"/>
                  <a:pt x="240020" y="82023"/>
                </a:cubicBezTo>
                <a:cubicBezTo>
                  <a:pt x="240052" y="81706"/>
                  <a:pt x="240115" y="81358"/>
                  <a:pt x="240147" y="81009"/>
                </a:cubicBezTo>
                <a:lnTo>
                  <a:pt x="247716" y="78223"/>
                </a:lnTo>
                <a:close/>
                <a:moveTo>
                  <a:pt x="177093" y="73694"/>
                </a:moveTo>
                <a:lnTo>
                  <a:pt x="178487" y="77716"/>
                </a:lnTo>
                <a:lnTo>
                  <a:pt x="181527" y="86551"/>
                </a:lnTo>
                <a:cubicBezTo>
                  <a:pt x="179469" y="87216"/>
                  <a:pt x="177632" y="87818"/>
                  <a:pt x="176048" y="88293"/>
                </a:cubicBezTo>
                <a:lnTo>
                  <a:pt x="171773" y="75562"/>
                </a:lnTo>
                <a:lnTo>
                  <a:pt x="177093" y="73694"/>
                </a:lnTo>
                <a:close/>
                <a:moveTo>
                  <a:pt x="149098" y="85095"/>
                </a:moveTo>
                <a:lnTo>
                  <a:pt x="154387" y="85886"/>
                </a:lnTo>
                <a:lnTo>
                  <a:pt x="154102" y="88452"/>
                </a:lnTo>
                <a:lnTo>
                  <a:pt x="148781" y="87723"/>
                </a:lnTo>
                <a:lnTo>
                  <a:pt x="149098" y="85095"/>
                </a:lnTo>
                <a:close/>
                <a:moveTo>
                  <a:pt x="104255" y="84050"/>
                </a:moveTo>
                <a:lnTo>
                  <a:pt x="103970" y="88008"/>
                </a:lnTo>
                <a:lnTo>
                  <a:pt x="92632" y="88642"/>
                </a:lnTo>
                <a:lnTo>
                  <a:pt x="92537" y="84556"/>
                </a:lnTo>
                <a:lnTo>
                  <a:pt x="104255" y="84050"/>
                </a:lnTo>
                <a:close/>
                <a:moveTo>
                  <a:pt x="201859" y="82213"/>
                </a:moveTo>
                <a:lnTo>
                  <a:pt x="202270" y="83416"/>
                </a:lnTo>
                <a:cubicBezTo>
                  <a:pt x="201732" y="85095"/>
                  <a:pt x="201162" y="86900"/>
                  <a:pt x="200592" y="88737"/>
                </a:cubicBezTo>
                <a:lnTo>
                  <a:pt x="198755" y="83258"/>
                </a:lnTo>
                <a:lnTo>
                  <a:pt x="201859" y="82213"/>
                </a:lnTo>
                <a:close/>
                <a:moveTo>
                  <a:pt x="92062" y="84620"/>
                </a:moveTo>
                <a:lnTo>
                  <a:pt x="92157" y="88705"/>
                </a:lnTo>
                <a:lnTo>
                  <a:pt x="89402" y="88863"/>
                </a:lnTo>
                <a:lnTo>
                  <a:pt x="88768" y="84746"/>
                </a:lnTo>
                <a:lnTo>
                  <a:pt x="92062" y="84620"/>
                </a:lnTo>
                <a:close/>
                <a:moveTo>
                  <a:pt x="155147" y="83353"/>
                </a:moveTo>
                <a:lnTo>
                  <a:pt x="159390" y="84050"/>
                </a:lnTo>
                <a:lnTo>
                  <a:pt x="158630" y="89022"/>
                </a:lnTo>
                <a:lnTo>
                  <a:pt x="154577" y="88483"/>
                </a:lnTo>
                <a:lnTo>
                  <a:pt x="154862" y="85728"/>
                </a:lnTo>
                <a:lnTo>
                  <a:pt x="155147" y="83353"/>
                </a:lnTo>
                <a:close/>
                <a:moveTo>
                  <a:pt x="159834" y="84113"/>
                </a:moveTo>
                <a:lnTo>
                  <a:pt x="162747" y="84588"/>
                </a:lnTo>
                <a:lnTo>
                  <a:pt x="162874" y="84588"/>
                </a:lnTo>
                <a:lnTo>
                  <a:pt x="162874" y="89592"/>
                </a:lnTo>
                <a:lnTo>
                  <a:pt x="159074" y="89085"/>
                </a:lnTo>
                <a:lnTo>
                  <a:pt x="159834" y="84113"/>
                </a:lnTo>
                <a:close/>
                <a:moveTo>
                  <a:pt x="257723" y="80851"/>
                </a:moveTo>
                <a:lnTo>
                  <a:pt x="259401" y="85728"/>
                </a:lnTo>
                <a:lnTo>
                  <a:pt x="251421" y="89592"/>
                </a:lnTo>
                <a:lnTo>
                  <a:pt x="249869" y="84176"/>
                </a:lnTo>
                <a:lnTo>
                  <a:pt x="257723" y="80851"/>
                </a:lnTo>
                <a:close/>
                <a:moveTo>
                  <a:pt x="234383" y="83131"/>
                </a:moveTo>
                <a:lnTo>
                  <a:pt x="235966" y="87945"/>
                </a:lnTo>
                <a:lnTo>
                  <a:pt x="230741" y="89750"/>
                </a:lnTo>
                <a:lnTo>
                  <a:pt x="229221" y="85000"/>
                </a:lnTo>
                <a:lnTo>
                  <a:pt x="234383" y="83131"/>
                </a:lnTo>
                <a:close/>
                <a:moveTo>
                  <a:pt x="163317" y="84683"/>
                </a:moveTo>
                <a:cubicBezTo>
                  <a:pt x="164077" y="84746"/>
                  <a:pt x="165059" y="84746"/>
                  <a:pt x="165503" y="84746"/>
                </a:cubicBezTo>
                <a:lnTo>
                  <a:pt x="164869" y="89813"/>
                </a:lnTo>
                <a:cubicBezTo>
                  <a:pt x="164394" y="89750"/>
                  <a:pt x="163856" y="89687"/>
                  <a:pt x="163317" y="89623"/>
                </a:cubicBezTo>
                <a:lnTo>
                  <a:pt x="163317" y="84683"/>
                </a:lnTo>
                <a:close/>
                <a:moveTo>
                  <a:pt x="189508" y="86330"/>
                </a:moveTo>
                <a:lnTo>
                  <a:pt x="190363" y="88863"/>
                </a:lnTo>
                <a:lnTo>
                  <a:pt x="186373" y="90162"/>
                </a:lnTo>
                <a:lnTo>
                  <a:pt x="185549" y="87628"/>
                </a:lnTo>
                <a:lnTo>
                  <a:pt x="189508" y="86330"/>
                </a:lnTo>
                <a:close/>
                <a:moveTo>
                  <a:pt x="171330" y="75689"/>
                </a:moveTo>
                <a:lnTo>
                  <a:pt x="175605" y="88452"/>
                </a:lnTo>
                <a:cubicBezTo>
                  <a:pt x="172026" y="89560"/>
                  <a:pt x="169778" y="90225"/>
                  <a:pt x="169240" y="90288"/>
                </a:cubicBezTo>
                <a:cubicBezTo>
                  <a:pt x="168796" y="90288"/>
                  <a:pt x="167403" y="90130"/>
                  <a:pt x="165313" y="89877"/>
                </a:cubicBezTo>
                <a:lnTo>
                  <a:pt x="166959" y="77209"/>
                </a:lnTo>
                <a:lnTo>
                  <a:pt x="171330" y="75689"/>
                </a:lnTo>
                <a:close/>
                <a:moveTo>
                  <a:pt x="105743" y="83986"/>
                </a:moveTo>
                <a:cubicBezTo>
                  <a:pt x="106756" y="84145"/>
                  <a:pt x="112014" y="84905"/>
                  <a:pt x="119076" y="85886"/>
                </a:cubicBezTo>
                <a:lnTo>
                  <a:pt x="118284" y="90320"/>
                </a:lnTo>
                <a:lnTo>
                  <a:pt x="104856" y="88072"/>
                </a:lnTo>
                <a:lnTo>
                  <a:pt x="105141" y="84018"/>
                </a:lnTo>
                <a:lnTo>
                  <a:pt x="105743" y="83986"/>
                </a:lnTo>
                <a:close/>
                <a:moveTo>
                  <a:pt x="228777" y="85158"/>
                </a:moveTo>
                <a:lnTo>
                  <a:pt x="229474" y="87311"/>
                </a:lnTo>
                <a:lnTo>
                  <a:pt x="221779" y="90320"/>
                </a:lnTo>
                <a:cubicBezTo>
                  <a:pt x="221747" y="90320"/>
                  <a:pt x="221715" y="90352"/>
                  <a:pt x="221715" y="90352"/>
                </a:cubicBezTo>
                <a:lnTo>
                  <a:pt x="220923" y="88008"/>
                </a:lnTo>
                <a:lnTo>
                  <a:pt x="228777" y="85158"/>
                </a:lnTo>
                <a:close/>
                <a:moveTo>
                  <a:pt x="269219" y="81801"/>
                </a:moveTo>
                <a:lnTo>
                  <a:pt x="273019" y="87375"/>
                </a:lnTo>
                <a:lnTo>
                  <a:pt x="266400" y="90573"/>
                </a:lnTo>
                <a:lnTo>
                  <a:pt x="263740" y="84683"/>
                </a:lnTo>
                <a:lnTo>
                  <a:pt x="268649" y="82308"/>
                </a:lnTo>
                <a:cubicBezTo>
                  <a:pt x="268680" y="82276"/>
                  <a:pt x="268712" y="82244"/>
                  <a:pt x="268744" y="82213"/>
                </a:cubicBezTo>
                <a:lnTo>
                  <a:pt x="269219" y="81801"/>
                </a:lnTo>
                <a:close/>
                <a:moveTo>
                  <a:pt x="218738" y="82878"/>
                </a:moveTo>
                <a:lnTo>
                  <a:pt x="220385" y="87755"/>
                </a:lnTo>
                <a:lnTo>
                  <a:pt x="211866" y="90858"/>
                </a:lnTo>
                <a:lnTo>
                  <a:pt x="210029" y="85760"/>
                </a:lnTo>
                <a:lnTo>
                  <a:pt x="218738" y="82878"/>
                </a:lnTo>
                <a:close/>
                <a:moveTo>
                  <a:pt x="119519" y="85950"/>
                </a:moveTo>
                <a:lnTo>
                  <a:pt x="125251" y="86741"/>
                </a:lnTo>
                <a:lnTo>
                  <a:pt x="124301" y="91302"/>
                </a:lnTo>
                <a:lnTo>
                  <a:pt x="118759" y="90383"/>
                </a:lnTo>
                <a:lnTo>
                  <a:pt x="119519" y="85950"/>
                </a:lnTo>
                <a:close/>
                <a:moveTo>
                  <a:pt x="185106" y="87787"/>
                </a:moveTo>
                <a:lnTo>
                  <a:pt x="185929" y="90288"/>
                </a:lnTo>
                <a:lnTo>
                  <a:pt x="182034" y="91587"/>
                </a:lnTo>
                <a:lnTo>
                  <a:pt x="182224" y="88705"/>
                </a:lnTo>
                <a:lnTo>
                  <a:pt x="185106" y="87787"/>
                </a:lnTo>
                <a:close/>
                <a:moveTo>
                  <a:pt x="125726" y="86836"/>
                </a:moveTo>
                <a:lnTo>
                  <a:pt x="129305" y="87343"/>
                </a:lnTo>
                <a:lnTo>
                  <a:pt x="128671" y="92062"/>
                </a:lnTo>
                <a:lnTo>
                  <a:pt x="124745" y="91397"/>
                </a:lnTo>
                <a:lnTo>
                  <a:pt x="125726" y="86836"/>
                </a:lnTo>
                <a:close/>
                <a:moveTo>
                  <a:pt x="263328" y="84873"/>
                </a:moveTo>
                <a:lnTo>
                  <a:pt x="265989" y="90763"/>
                </a:lnTo>
                <a:lnTo>
                  <a:pt x="262663" y="92379"/>
                </a:lnTo>
                <a:lnTo>
                  <a:pt x="260510" y="86203"/>
                </a:lnTo>
                <a:lnTo>
                  <a:pt x="263328" y="84873"/>
                </a:lnTo>
                <a:close/>
                <a:moveTo>
                  <a:pt x="229632" y="87755"/>
                </a:moveTo>
                <a:lnTo>
                  <a:pt x="230298" y="89908"/>
                </a:lnTo>
                <a:lnTo>
                  <a:pt x="222475" y="92600"/>
                </a:lnTo>
                <a:lnTo>
                  <a:pt x="221842" y="90763"/>
                </a:lnTo>
                <a:lnTo>
                  <a:pt x="221937" y="90763"/>
                </a:lnTo>
                <a:lnTo>
                  <a:pt x="229632" y="87755"/>
                </a:lnTo>
                <a:close/>
                <a:moveTo>
                  <a:pt x="202492" y="84176"/>
                </a:moveTo>
                <a:lnTo>
                  <a:pt x="203569" y="87438"/>
                </a:lnTo>
                <a:lnTo>
                  <a:pt x="201890" y="92727"/>
                </a:lnTo>
                <a:lnTo>
                  <a:pt x="200814" y="89497"/>
                </a:lnTo>
                <a:cubicBezTo>
                  <a:pt x="201415" y="87628"/>
                  <a:pt x="201985" y="85855"/>
                  <a:pt x="202492" y="84176"/>
                </a:cubicBezTo>
                <a:close/>
                <a:moveTo>
                  <a:pt x="209586" y="85886"/>
                </a:moveTo>
                <a:lnTo>
                  <a:pt x="211423" y="91017"/>
                </a:lnTo>
                <a:lnTo>
                  <a:pt x="206451" y="92854"/>
                </a:lnTo>
                <a:cubicBezTo>
                  <a:pt x="205501" y="90130"/>
                  <a:pt x="204867" y="88262"/>
                  <a:pt x="204582" y="87533"/>
                </a:cubicBezTo>
                <a:lnTo>
                  <a:pt x="209586" y="85886"/>
                </a:lnTo>
                <a:close/>
                <a:moveTo>
                  <a:pt x="129748" y="87407"/>
                </a:moveTo>
                <a:lnTo>
                  <a:pt x="134879" y="88135"/>
                </a:lnTo>
                <a:lnTo>
                  <a:pt x="134119" y="92949"/>
                </a:lnTo>
                <a:lnTo>
                  <a:pt x="129147" y="92125"/>
                </a:lnTo>
                <a:lnTo>
                  <a:pt x="129748" y="87407"/>
                </a:lnTo>
                <a:close/>
                <a:moveTo>
                  <a:pt x="103906" y="88483"/>
                </a:moveTo>
                <a:lnTo>
                  <a:pt x="103558" y="93012"/>
                </a:lnTo>
                <a:lnTo>
                  <a:pt x="92727" y="93202"/>
                </a:lnTo>
                <a:lnTo>
                  <a:pt x="92600" y="89117"/>
                </a:lnTo>
                <a:lnTo>
                  <a:pt x="103906" y="88483"/>
                </a:lnTo>
                <a:close/>
                <a:moveTo>
                  <a:pt x="92157" y="89180"/>
                </a:moveTo>
                <a:lnTo>
                  <a:pt x="92284" y="93234"/>
                </a:lnTo>
                <a:lnTo>
                  <a:pt x="90035" y="93265"/>
                </a:lnTo>
                <a:lnTo>
                  <a:pt x="89465" y="89307"/>
                </a:lnTo>
                <a:lnTo>
                  <a:pt x="92157" y="89180"/>
                </a:lnTo>
                <a:close/>
                <a:moveTo>
                  <a:pt x="181749" y="88863"/>
                </a:moveTo>
                <a:lnTo>
                  <a:pt x="181590" y="91745"/>
                </a:lnTo>
                <a:lnTo>
                  <a:pt x="175478" y="93740"/>
                </a:lnTo>
                <a:lnTo>
                  <a:pt x="175478" y="93740"/>
                </a:lnTo>
                <a:lnTo>
                  <a:pt x="176080" y="90668"/>
                </a:lnTo>
                <a:cubicBezTo>
                  <a:pt x="177727" y="90162"/>
                  <a:pt x="179659" y="89560"/>
                  <a:pt x="181749" y="88863"/>
                </a:cubicBezTo>
                <a:close/>
                <a:moveTo>
                  <a:pt x="194005" y="84841"/>
                </a:moveTo>
                <a:lnTo>
                  <a:pt x="196412" y="92727"/>
                </a:lnTo>
                <a:lnTo>
                  <a:pt x="192548" y="93867"/>
                </a:lnTo>
                <a:lnTo>
                  <a:pt x="190870" y="88927"/>
                </a:lnTo>
                <a:lnTo>
                  <a:pt x="189919" y="86203"/>
                </a:lnTo>
                <a:lnTo>
                  <a:pt x="194005" y="84841"/>
                </a:lnTo>
                <a:close/>
                <a:moveTo>
                  <a:pt x="135322" y="88167"/>
                </a:moveTo>
                <a:lnTo>
                  <a:pt x="141719" y="89053"/>
                </a:lnTo>
                <a:cubicBezTo>
                  <a:pt x="141434" y="90700"/>
                  <a:pt x="141149" y="92379"/>
                  <a:pt x="140864" y="94057"/>
                </a:cubicBezTo>
                <a:lnTo>
                  <a:pt x="134562" y="93012"/>
                </a:lnTo>
                <a:lnTo>
                  <a:pt x="135322" y="88167"/>
                </a:lnTo>
                <a:close/>
                <a:moveTo>
                  <a:pt x="25050" y="50797"/>
                </a:moveTo>
                <a:cubicBezTo>
                  <a:pt x="25335" y="52286"/>
                  <a:pt x="25557" y="53426"/>
                  <a:pt x="25715" y="54027"/>
                </a:cubicBezTo>
                <a:cubicBezTo>
                  <a:pt x="27077" y="59000"/>
                  <a:pt x="31099" y="64352"/>
                  <a:pt x="35279" y="66727"/>
                </a:cubicBezTo>
                <a:cubicBezTo>
                  <a:pt x="37275" y="67835"/>
                  <a:pt x="40663" y="69292"/>
                  <a:pt x="43957" y="70717"/>
                </a:cubicBezTo>
                <a:cubicBezTo>
                  <a:pt x="46807" y="71952"/>
                  <a:pt x="50734" y="73599"/>
                  <a:pt x="51272" y="74137"/>
                </a:cubicBezTo>
                <a:cubicBezTo>
                  <a:pt x="51684" y="74517"/>
                  <a:pt x="54598" y="77589"/>
                  <a:pt x="58398" y="81611"/>
                </a:cubicBezTo>
                <a:lnTo>
                  <a:pt x="57448" y="94184"/>
                </a:lnTo>
                <a:lnTo>
                  <a:pt x="52602" y="83955"/>
                </a:lnTo>
                <a:cubicBezTo>
                  <a:pt x="52507" y="83733"/>
                  <a:pt x="52317" y="83543"/>
                  <a:pt x="52096" y="83448"/>
                </a:cubicBezTo>
                <a:cubicBezTo>
                  <a:pt x="36008" y="75024"/>
                  <a:pt x="18241" y="65143"/>
                  <a:pt x="17006" y="63401"/>
                </a:cubicBezTo>
                <a:cubicBezTo>
                  <a:pt x="16468" y="62546"/>
                  <a:pt x="15201" y="57923"/>
                  <a:pt x="13871" y="53046"/>
                </a:cubicBezTo>
                <a:cubicBezTo>
                  <a:pt x="17766" y="52254"/>
                  <a:pt x="21630" y="51462"/>
                  <a:pt x="25050" y="50797"/>
                </a:cubicBezTo>
                <a:close/>
                <a:moveTo>
                  <a:pt x="104825" y="88547"/>
                </a:moveTo>
                <a:lnTo>
                  <a:pt x="118221" y="90763"/>
                </a:lnTo>
                <a:lnTo>
                  <a:pt x="117461" y="95102"/>
                </a:lnTo>
                <a:lnTo>
                  <a:pt x="104508" y="93075"/>
                </a:lnTo>
                <a:lnTo>
                  <a:pt x="104825" y="88547"/>
                </a:lnTo>
                <a:close/>
                <a:moveTo>
                  <a:pt x="190489" y="89307"/>
                </a:moveTo>
                <a:lnTo>
                  <a:pt x="192073" y="93994"/>
                </a:lnTo>
                <a:lnTo>
                  <a:pt x="188019" y="95229"/>
                </a:lnTo>
                <a:lnTo>
                  <a:pt x="186531" y="90605"/>
                </a:lnTo>
                <a:lnTo>
                  <a:pt x="190489" y="89307"/>
                </a:lnTo>
                <a:close/>
                <a:moveTo>
                  <a:pt x="186056" y="90732"/>
                </a:moveTo>
                <a:lnTo>
                  <a:pt x="187544" y="95260"/>
                </a:lnTo>
                <a:lnTo>
                  <a:pt x="181844" y="95039"/>
                </a:lnTo>
                <a:lnTo>
                  <a:pt x="182002" y="92062"/>
                </a:lnTo>
                <a:lnTo>
                  <a:pt x="186056" y="90732"/>
                </a:lnTo>
                <a:close/>
                <a:moveTo>
                  <a:pt x="249457" y="84335"/>
                </a:moveTo>
                <a:lnTo>
                  <a:pt x="251009" y="89782"/>
                </a:lnTo>
                <a:lnTo>
                  <a:pt x="239323" y="95419"/>
                </a:lnTo>
                <a:cubicBezTo>
                  <a:pt x="239292" y="93455"/>
                  <a:pt x="239323" y="91143"/>
                  <a:pt x="239482" y="88547"/>
                </a:cubicBezTo>
                <a:lnTo>
                  <a:pt x="239513" y="88547"/>
                </a:lnTo>
                <a:lnTo>
                  <a:pt x="249457" y="84335"/>
                </a:lnTo>
                <a:close/>
                <a:moveTo>
                  <a:pt x="220512" y="88198"/>
                </a:moveTo>
                <a:lnTo>
                  <a:pt x="222064" y="92727"/>
                </a:lnTo>
                <a:lnTo>
                  <a:pt x="213576" y="95672"/>
                </a:lnTo>
                <a:lnTo>
                  <a:pt x="212024" y="91302"/>
                </a:lnTo>
                <a:lnTo>
                  <a:pt x="220512" y="88198"/>
                </a:lnTo>
                <a:close/>
                <a:moveTo>
                  <a:pt x="118664" y="90827"/>
                </a:moveTo>
                <a:lnTo>
                  <a:pt x="123129" y="91587"/>
                </a:lnTo>
                <a:lnTo>
                  <a:pt x="122496" y="95894"/>
                </a:lnTo>
                <a:lnTo>
                  <a:pt x="117904" y="95165"/>
                </a:lnTo>
                <a:lnTo>
                  <a:pt x="118664" y="90827"/>
                </a:lnTo>
                <a:close/>
                <a:moveTo>
                  <a:pt x="230456" y="90320"/>
                </a:moveTo>
                <a:lnTo>
                  <a:pt x="231406" y="93392"/>
                </a:lnTo>
                <a:lnTo>
                  <a:pt x="223584" y="95894"/>
                </a:lnTo>
                <a:lnTo>
                  <a:pt x="222634" y="93012"/>
                </a:lnTo>
                <a:lnTo>
                  <a:pt x="230456" y="90320"/>
                </a:lnTo>
                <a:close/>
                <a:moveTo>
                  <a:pt x="198312" y="83416"/>
                </a:moveTo>
                <a:lnTo>
                  <a:pt x="200339" y="89497"/>
                </a:lnTo>
                <a:cubicBezTo>
                  <a:pt x="199610" y="91808"/>
                  <a:pt x="198850" y="94184"/>
                  <a:pt x="198090" y="96559"/>
                </a:cubicBezTo>
                <a:lnTo>
                  <a:pt x="194416" y="84715"/>
                </a:lnTo>
                <a:lnTo>
                  <a:pt x="198312" y="83416"/>
                </a:lnTo>
                <a:close/>
                <a:moveTo>
                  <a:pt x="259686" y="86615"/>
                </a:moveTo>
                <a:lnTo>
                  <a:pt x="261840" y="92790"/>
                </a:lnTo>
                <a:lnTo>
                  <a:pt x="253859" y="96654"/>
                </a:lnTo>
                <a:lnTo>
                  <a:pt x="251706" y="90478"/>
                </a:lnTo>
                <a:lnTo>
                  <a:pt x="259686" y="86615"/>
                </a:lnTo>
                <a:close/>
                <a:moveTo>
                  <a:pt x="123604" y="91650"/>
                </a:moveTo>
                <a:lnTo>
                  <a:pt x="128608" y="92505"/>
                </a:lnTo>
                <a:lnTo>
                  <a:pt x="128101" y="96780"/>
                </a:lnTo>
                <a:lnTo>
                  <a:pt x="122939" y="95989"/>
                </a:lnTo>
                <a:lnTo>
                  <a:pt x="123604" y="91650"/>
                </a:lnTo>
                <a:close/>
                <a:moveTo>
                  <a:pt x="175605" y="90827"/>
                </a:moveTo>
                <a:lnTo>
                  <a:pt x="174972" y="93899"/>
                </a:lnTo>
                <a:lnTo>
                  <a:pt x="170000" y="95514"/>
                </a:lnTo>
                <a:cubicBezTo>
                  <a:pt x="169905" y="95545"/>
                  <a:pt x="169841" y="95640"/>
                  <a:pt x="169841" y="95735"/>
                </a:cubicBezTo>
                <a:lnTo>
                  <a:pt x="169841" y="96875"/>
                </a:lnTo>
                <a:lnTo>
                  <a:pt x="164521" y="96210"/>
                </a:lnTo>
                <a:lnTo>
                  <a:pt x="165028" y="92157"/>
                </a:lnTo>
                <a:cubicBezTo>
                  <a:pt x="167276" y="92410"/>
                  <a:pt x="168765" y="92569"/>
                  <a:pt x="169240" y="92569"/>
                </a:cubicBezTo>
                <a:cubicBezTo>
                  <a:pt x="169715" y="92569"/>
                  <a:pt x="172026" y="91935"/>
                  <a:pt x="175605" y="90827"/>
                </a:cubicBezTo>
                <a:close/>
                <a:moveTo>
                  <a:pt x="129083" y="92600"/>
                </a:moveTo>
                <a:lnTo>
                  <a:pt x="131712" y="93012"/>
                </a:lnTo>
                <a:lnTo>
                  <a:pt x="131047" y="97256"/>
                </a:lnTo>
                <a:lnTo>
                  <a:pt x="128513" y="96875"/>
                </a:lnTo>
                <a:lnTo>
                  <a:pt x="129083" y="92600"/>
                </a:lnTo>
                <a:close/>
                <a:moveTo>
                  <a:pt x="174877" y="94405"/>
                </a:moveTo>
                <a:lnTo>
                  <a:pt x="174243" y="97414"/>
                </a:lnTo>
                <a:lnTo>
                  <a:pt x="170285" y="96939"/>
                </a:lnTo>
                <a:lnTo>
                  <a:pt x="170285" y="95894"/>
                </a:lnTo>
                <a:lnTo>
                  <a:pt x="174877" y="94405"/>
                </a:lnTo>
                <a:close/>
                <a:moveTo>
                  <a:pt x="211581" y="91460"/>
                </a:moveTo>
                <a:lnTo>
                  <a:pt x="213165" y="95799"/>
                </a:lnTo>
                <a:lnTo>
                  <a:pt x="208066" y="97572"/>
                </a:lnTo>
                <a:cubicBezTo>
                  <a:pt x="207496" y="95989"/>
                  <a:pt x="207021" y="94564"/>
                  <a:pt x="206577" y="93297"/>
                </a:cubicBezTo>
                <a:lnTo>
                  <a:pt x="211581" y="91460"/>
                </a:lnTo>
                <a:close/>
                <a:moveTo>
                  <a:pt x="132187" y="93075"/>
                </a:moveTo>
                <a:lnTo>
                  <a:pt x="134055" y="93392"/>
                </a:lnTo>
                <a:lnTo>
                  <a:pt x="133390" y="97604"/>
                </a:lnTo>
                <a:lnTo>
                  <a:pt x="131490" y="97319"/>
                </a:lnTo>
                <a:lnTo>
                  <a:pt x="132187" y="93075"/>
                </a:lnTo>
                <a:close/>
                <a:moveTo>
                  <a:pt x="88357" y="84746"/>
                </a:moveTo>
                <a:lnTo>
                  <a:pt x="89624" y="93487"/>
                </a:lnTo>
                <a:cubicBezTo>
                  <a:pt x="89655" y="93614"/>
                  <a:pt x="89750" y="93677"/>
                  <a:pt x="89877" y="93677"/>
                </a:cubicBezTo>
                <a:lnTo>
                  <a:pt x="92315" y="93645"/>
                </a:lnTo>
                <a:lnTo>
                  <a:pt x="92410" y="97636"/>
                </a:lnTo>
                <a:lnTo>
                  <a:pt x="84461" y="97446"/>
                </a:lnTo>
                <a:cubicBezTo>
                  <a:pt x="83986" y="93930"/>
                  <a:pt x="83353" y="89275"/>
                  <a:pt x="82783" y="84810"/>
                </a:cubicBezTo>
                <a:lnTo>
                  <a:pt x="82783" y="84810"/>
                </a:lnTo>
                <a:lnTo>
                  <a:pt x="83955" y="84936"/>
                </a:lnTo>
                <a:lnTo>
                  <a:pt x="84113" y="84936"/>
                </a:lnTo>
                <a:lnTo>
                  <a:pt x="88357" y="84746"/>
                </a:lnTo>
                <a:close/>
                <a:moveTo>
                  <a:pt x="103526" y="93455"/>
                </a:moveTo>
                <a:lnTo>
                  <a:pt x="103241" y="97382"/>
                </a:lnTo>
                <a:lnTo>
                  <a:pt x="92822" y="97667"/>
                </a:lnTo>
                <a:lnTo>
                  <a:pt x="92727" y="93645"/>
                </a:lnTo>
                <a:lnTo>
                  <a:pt x="103526" y="93455"/>
                </a:lnTo>
                <a:close/>
                <a:moveTo>
                  <a:pt x="142638" y="89180"/>
                </a:moveTo>
                <a:lnTo>
                  <a:pt x="145614" y="89560"/>
                </a:lnTo>
                <a:lnTo>
                  <a:pt x="144221" y="97731"/>
                </a:lnTo>
                <a:lnTo>
                  <a:pt x="141244" y="97351"/>
                </a:lnTo>
                <a:cubicBezTo>
                  <a:pt x="141719" y="94595"/>
                  <a:pt x="142194" y="91840"/>
                  <a:pt x="142638" y="89180"/>
                </a:cubicBezTo>
                <a:close/>
                <a:moveTo>
                  <a:pt x="237201" y="88008"/>
                </a:moveTo>
                <a:cubicBezTo>
                  <a:pt x="237011" y="91270"/>
                  <a:pt x="236980" y="94089"/>
                  <a:pt x="237043" y="96400"/>
                </a:cubicBezTo>
                <a:lnTo>
                  <a:pt x="233274" y="97731"/>
                </a:lnTo>
                <a:lnTo>
                  <a:pt x="231913" y="93455"/>
                </a:lnTo>
                <a:lnTo>
                  <a:pt x="230868" y="90193"/>
                </a:lnTo>
                <a:lnTo>
                  <a:pt x="237201" y="88008"/>
                </a:lnTo>
                <a:close/>
                <a:moveTo>
                  <a:pt x="146058" y="89655"/>
                </a:moveTo>
                <a:lnTo>
                  <a:pt x="148053" y="89908"/>
                </a:lnTo>
                <a:lnTo>
                  <a:pt x="146723" y="98142"/>
                </a:lnTo>
                <a:lnTo>
                  <a:pt x="144696" y="97857"/>
                </a:lnTo>
                <a:lnTo>
                  <a:pt x="146058" y="89655"/>
                </a:lnTo>
                <a:close/>
                <a:moveTo>
                  <a:pt x="181559" y="92220"/>
                </a:moveTo>
                <a:lnTo>
                  <a:pt x="181147" y="98301"/>
                </a:lnTo>
                <a:lnTo>
                  <a:pt x="174687" y="97509"/>
                </a:lnTo>
                <a:lnTo>
                  <a:pt x="175352" y="94247"/>
                </a:lnTo>
                <a:lnTo>
                  <a:pt x="181559" y="92220"/>
                </a:lnTo>
                <a:close/>
                <a:moveTo>
                  <a:pt x="148496" y="89972"/>
                </a:moveTo>
                <a:lnTo>
                  <a:pt x="150238" y="90225"/>
                </a:lnTo>
                <a:lnTo>
                  <a:pt x="148908" y="98396"/>
                </a:lnTo>
                <a:lnTo>
                  <a:pt x="147198" y="98174"/>
                </a:lnTo>
                <a:lnTo>
                  <a:pt x="148496" y="89972"/>
                </a:lnTo>
                <a:close/>
                <a:moveTo>
                  <a:pt x="273272" y="87755"/>
                </a:moveTo>
                <a:lnTo>
                  <a:pt x="276946" y="92822"/>
                </a:lnTo>
                <a:lnTo>
                  <a:pt x="266052" y="98396"/>
                </a:lnTo>
                <a:lnTo>
                  <a:pt x="263582" y="95039"/>
                </a:lnTo>
                <a:lnTo>
                  <a:pt x="262822" y="92822"/>
                </a:lnTo>
                <a:lnTo>
                  <a:pt x="273272" y="87755"/>
                </a:lnTo>
                <a:close/>
                <a:moveTo>
                  <a:pt x="134499" y="93455"/>
                </a:moveTo>
                <a:lnTo>
                  <a:pt x="140801" y="94532"/>
                </a:lnTo>
                <a:cubicBezTo>
                  <a:pt x="140547" y="95894"/>
                  <a:pt x="140326" y="97287"/>
                  <a:pt x="140072" y="98681"/>
                </a:cubicBezTo>
                <a:lnTo>
                  <a:pt x="133834" y="97699"/>
                </a:lnTo>
                <a:lnTo>
                  <a:pt x="134499" y="93455"/>
                </a:lnTo>
                <a:close/>
                <a:moveTo>
                  <a:pt x="104476" y="93519"/>
                </a:moveTo>
                <a:lnTo>
                  <a:pt x="117397" y="95577"/>
                </a:lnTo>
                <a:lnTo>
                  <a:pt x="116827" y="98744"/>
                </a:lnTo>
                <a:lnTo>
                  <a:pt x="108150" y="97256"/>
                </a:lnTo>
                <a:lnTo>
                  <a:pt x="108118" y="97256"/>
                </a:lnTo>
                <a:lnTo>
                  <a:pt x="104191" y="97351"/>
                </a:lnTo>
                <a:lnTo>
                  <a:pt x="104476" y="93519"/>
                </a:lnTo>
                <a:close/>
                <a:moveTo>
                  <a:pt x="150681" y="90288"/>
                </a:moveTo>
                <a:lnTo>
                  <a:pt x="153817" y="90700"/>
                </a:lnTo>
                <a:lnTo>
                  <a:pt x="152487" y="98934"/>
                </a:lnTo>
                <a:lnTo>
                  <a:pt x="149351" y="98491"/>
                </a:lnTo>
                <a:lnTo>
                  <a:pt x="150681" y="90288"/>
                </a:lnTo>
                <a:close/>
                <a:moveTo>
                  <a:pt x="261967" y="93234"/>
                </a:moveTo>
                <a:lnTo>
                  <a:pt x="262663" y="95229"/>
                </a:lnTo>
                <a:lnTo>
                  <a:pt x="254683" y="99029"/>
                </a:lnTo>
                <a:lnTo>
                  <a:pt x="253986" y="97097"/>
                </a:lnTo>
                <a:lnTo>
                  <a:pt x="261967" y="93234"/>
                </a:lnTo>
                <a:close/>
                <a:moveTo>
                  <a:pt x="154292" y="90763"/>
                </a:moveTo>
                <a:cubicBezTo>
                  <a:pt x="155654" y="90953"/>
                  <a:pt x="156952" y="91112"/>
                  <a:pt x="158187" y="91270"/>
                </a:cubicBezTo>
                <a:lnTo>
                  <a:pt x="156857" y="99536"/>
                </a:lnTo>
                <a:lnTo>
                  <a:pt x="152962" y="98966"/>
                </a:lnTo>
                <a:lnTo>
                  <a:pt x="154292" y="90763"/>
                </a:lnTo>
                <a:close/>
                <a:moveTo>
                  <a:pt x="158630" y="91365"/>
                </a:moveTo>
                <a:cubicBezTo>
                  <a:pt x="159770" y="91492"/>
                  <a:pt x="160816" y="91650"/>
                  <a:pt x="161829" y="91745"/>
                </a:cubicBezTo>
                <a:lnTo>
                  <a:pt x="160626" y="100074"/>
                </a:lnTo>
                <a:lnTo>
                  <a:pt x="157300" y="99599"/>
                </a:lnTo>
                <a:lnTo>
                  <a:pt x="158630" y="91365"/>
                </a:lnTo>
                <a:close/>
                <a:moveTo>
                  <a:pt x="277231" y="93202"/>
                </a:moveTo>
                <a:lnTo>
                  <a:pt x="279511" y="96432"/>
                </a:lnTo>
                <a:lnTo>
                  <a:pt x="274381" y="100074"/>
                </a:lnTo>
                <a:lnTo>
                  <a:pt x="271594" y="96084"/>
                </a:lnTo>
                <a:lnTo>
                  <a:pt x="277231" y="93202"/>
                </a:lnTo>
                <a:close/>
                <a:moveTo>
                  <a:pt x="251262" y="90637"/>
                </a:moveTo>
                <a:lnTo>
                  <a:pt x="252688" y="94754"/>
                </a:lnTo>
                <a:lnTo>
                  <a:pt x="239545" y="100359"/>
                </a:lnTo>
                <a:cubicBezTo>
                  <a:pt x="239450" y="99282"/>
                  <a:pt x="239387" y="97952"/>
                  <a:pt x="239355" y="96432"/>
                </a:cubicBezTo>
                <a:lnTo>
                  <a:pt x="251262" y="90637"/>
                </a:lnTo>
                <a:close/>
                <a:moveTo>
                  <a:pt x="162272" y="91840"/>
                </a:moveTo>
                <a:lnTo>
                  <a:pt x="164553" y="92093"/>
                </a:lnTo>
                <a:lnTo>
                  <a:pt x="163476" y="100486"/>
                </a:lnTo>
                <a:lnTo>
                  <a:pt x="161101" y="100137"/>
                </a:lnTo>
                <a:lnTo>
                  <a:pt x="162272" y="91840"/>
                </a:lnTo>
                <a:close/>
                <a:moveTo>
                  <a:pt x="117809" y="95640"/>
                </a:moveTo>
                <a:lnTo>
                  <a:pt x="128006" y="97256"/>
                </a:lnTo>
                <a:lnTo>
                  <a:pt x="127595" y="100549"/>
                </a:lnTo>
                <a:lnTo>
                  <a:pt x="117271" y="98807"/>
                </a:lnTo>
                <a:lnTo>
                  <a:pt x="117809" y="95640"/>
                </a:lnTo>
                <a:close/>
                <a:moveTo>
                  <a:pt x="231564" y="93835"/>
                </a:moveTo>
                <a:lnTo>
                  <a:pt x="232831" y="97889"/>
                </a:lnTo>
                <a:lnTo>
                  <a:pt x="225167" y="100612"/>
                </a:lnTo>
                <a:lnTo>
                  <a:pt x="224249" y="97857"/>
                </a:lnTo>
                <a:lnTo>
                  <a:pt x="223742" y="96337"/>
                </a:lnTo>
                <a:lnTo>
                  <a:pt x="231564" y="93835"/>
                </a:lnTo>
                <a:close/>
                <a:moveTo>
                  <a:pt x="200592" y="90225"/>
                </a:moveTo>
                <a:lnTo>
                  <a:pt x="201669" y="93487"/>
                </a:lnTo>
                <a:lnTo>
                  <a:pt x="199357" y="100676"/>
                </a:lnTo>
                <a:lnTo>
                  <a:pt x="198343" y="97351"/>
                </a:lnTo>
                <a:cubicBezTo>
                  <a:pt x="199103" y="94944"/>
                  <a:pt x="199864" y="92537"/>
                  <a:pt x="200592" y="90225"/>
                </a:cubicBezTo>
                <a:close/>
                <a:moveTo>
                  <a:pt x="222190" y="93170"/>
                </a:moveTo>
                <a:lnTo>
                  <a:pt x="223742" y="97794"/>
                </a:lnTo>
                <a:lnTo>
                  <a:pt x="215413" y="100739"/>
                </a:lnTo>
                <a:lnTo>
                  <a:pt x="213735" y="96084"/>
                </a:lnTo>
                <a:lnTo>
                  <a:pt x="222190" y="93170"/>
                </a:lnTo>
                <a:close/>
                <a:moveTo>
                  <a:pt x="164426" y="96685"/>
                </a:moveTo>
                <a:lnTo>
                  <a:pt x="169810" y="97351"/>
                </a:lnTo>
                <a:lnTo>
                  <a:pt x="169113" y="101246"/>
                </a:lnTo>
                <a:lnTo>
                  <a:pt x="163919" y="100549"/>
                </a:lnTo>
                <a:lnTo>
                  <a:pt x="164426" y="96685"/>
                </a:lnTo>
                <a:close/>
                <a:moveTo>
                  <a:pt x="128481" y="97319"/>
                </a:moveTo>
                <a:lnTo>
                  <a:pt x="133295" y="98079"/>
                </a:lnTo>
                <a:lnTo>
                  <a:pt x="132788" y="101436"/>
                </a:lnTo>
                <a:lnTo>
                  <a:pt x="128038" y="100612"/>
                </a:lnTo>
                <a:lnTo>
                  <a:pt x="128481" y="97319"/>
                </a:lnTo>
                <a:close/>
                <a:moveTo>
                  <a:pt x="170253" y="97414"/>
                </a:moveTo>
                <a:lnTo>
                  <a:pt x="174148" y="97889"/>
                </a:lnTo>
                <a:lnTo>
                  <a:pt x="173357" y="101848"/>
                </a:lnTo>
                <a:lnTo>
                  <a:pt x="169556" y="101309"/>
                </a:lnTo>
                <a:lnTo>
                  <a:pt x="170253" y="97414"/>
                </a:lnTo>
                <a:close/>
                <a:moveTo>
                  <a:pt x="62610" y="82624"/>
                </a:moveTo>
                <a:lnTo>
                  <a:pt x="81865" y="84683"/>
                </a:lnTo>
                <a:cubicBezTo>
                  <a:pt x="82623" y="90592"/>
                  <a:pt x="83476" y="97194"/>
                  <a:pt x="84109" y="102163"/>
                </a:cubicBezTo>
                <a:lnTo>
                  <a:pt x="84109" y="102163"/>
                </a:lnTo>
                <a:cubicBezTo>
                  <a:pt x="82732" y="102100"/>
                  <a:pt x="81638" y="102038"/>
                  <a:pt x="81073" y="102038"/>
                </a:cubicBezTo>
                <a:cubicBezTo>
                  <a:pt x="79141" y="100011"/>
                  <a:pt x="69989" y="90383"/>
                  <a:pt x="62610" y="82624"/>
                </a:cubicBezTo>
                <a:close/>
                <a:moveTo>
                  <a:pt x="108087" y="97731"/>
                </a:moveTo>
                <a:lnTo>
                  <a:pt x="116732" y="99187"/>
                </a:lnTo>
                <a:lnTo>
                  <a:pt x="116131" y="102544"/>
                </a:lnTo>
                <a:lnTo>
                  <a:pt x="112964" y="102069"/>
                </a:lnTo>
                <a:lnTo>
                  <a:pt x="112900" y="102069"/>
                </a:lnTo>
                <a:lnTo>
                  <a:pt x="110082" y="102354"/>
                </a:lnTo>
                <a:lnTo>
                  <a:pt x="104603" y="97826"/>
                </a:lnTo>
                <a:lnTo>
                  <a:pt x="108087" y="97731"/>
                </a:lnTo>
                <a:close/>
                <a:moveTo>
                  <a:pt x="133770" y="98142"/>
                </a:moveTo>
                <a:lnTo>
                  <a:pt x="140009" y="99124"/>
                </a:lnTo>
                <a:cubicBezTo>
                  <a:pt x="139787" y="100264"/>
                  <a:pt x="139597" y="101404"/>
                  <a:pt x="139407" y="102544"/>
                </a:cubicBezTo>
                <a:lnTo>
                  <a:pt x="133232" y="101499"/>
                </a:lnTo>
                <a:lnTo>
                  <a:pt x="133770" y="98142"/>
                </a:lnTo>
                <a:close/>
                <a:moveTo>
                  <a:pt x="262885" y="95640"/>
                </a:moveTo>
                <a:lnTo>
                  <a:pt x="265197" y="98776"/>
                </a:lnTo>
                <a:lnTo>
                  <a:pt x="255949" y="102734"/>
                </a:lnTo>
                <a:lnTo>
                  <a:pt x="254809" y="99472"/>
                </a:lnTo>
                <a:lnTo>
                  <a:pt x="262885" y="95640"/>
                </a:lnTo>
                <a:close/>
                <a:moveTo>
                  <a:pt x="174623" y="97952"/>
                </a:moveTo>
                <a:lnTo>
                  <a:pt x="181147" y="98744"/>
                </a:lnTo>
                <a:lnTo>
                  <a:pt x="180862" y="102893"/>
                </a:lnTo>
                <a:lnTo>
                  <a:pt x="173800" y="101911"/>
                </a:lnTo>
                <a:lnTo>
                  <a:pt x="174623" y="97952"/>
                </a:lnTo>
                <a:close/>
                <a:moveTo>
                  <a:pt x="271182" y="96274"/>
                </a:moveTo>
                <a:lnTo>
                  <a:pt x="274001" y="100359"/>
                </a:lnTo>
                <a:lnTo>
                  <a:pt x="269694" y="103399"/>
                </a:lnTo>
                <a:lnTo>
                  <a:pt x="266305" y="98776"/>
                </a:lnTo>
                <a:lnTo>
                  <a:pt x="271182" y="96274"/>
                </a:lnTo>
                <a:close/>
                <a:moveTo>
                  <a:pt x="252846" y="95197"/>
                </a:moveTo>
                <a:lnTo>
                  <a:pt x="253416" y="96844"/>
                </a:lnTo>
                <a:lnTo>
                  <a:pt x="239862" y="103431"/>
                </a:lnTo>
                <a:cubicBezTo>
                  <a:pt x="239798" y="102861"/>
                  <a:pt x="239672" y="102006"/>
                  <a:pt x="239577" y="100834"/>
                </a:cubicBezTo>
                <a:lnTo>
                  <a:pt x="252846" y="95197"/>
                </a:lnTo>
                <a:close/>
                <a:moveTo>
                  <a:pt x="196570" y="93139"/>
                </a:moveTo>
                <a:lnTo>
                  <a:pt x="197837" y="97351"/>
                </a:lnTo>
                <a:cubicBezTo>
                  <a:pt x="197172" y="99441"/>
                  <a:pt x="196507" y="101531"/>
                  <a:pt x="195842" y="103589"/>
                </a:cubicBezTo>
                <a:lnTo>
                  <a:pt x="195683" y="103083"/>
                </a:lnTo>
                <a:lnTo>
                  <a:pt x="192675" y="94310"/>
                </a:lnTo>
                <a:lnTo>
                  <a:pt x="196570" y="93139"/>
                </a:lnTo>
                <a:close/>
                <a:moveTo>
                  <a:pt x="181812" y="95482"/>
                </a:moveTo>
                <a:lnTo>
                  <a:pt x="186563" y="95672"/>
                </a:lnTo>
                <a:lnTo>
                  <a:pt x="186024" y="103621"/>
                </a:lnTo>
                <a:lnTo>
                  <a:pt x="181337" y="102956"/>
                </a:lnTo>
                <a:lnTo>
                  <a:pt x="181812" y="95482"/>
                </a:lnTo>
                <a:close/>
                <a:moveTo>
                  <a:pt x="223869" y="98237"/>
                </a:moveTo>
                <a:lnTo>
                  <a:pt x="224724" y="100771"/>
                </a:lnTo>
                <a:lnTo>
                  <a:pt x="216458" y="103684"/>
                </a:lnTo>
                <a:lnTo>
                  <a:pt x="215571" y="101182"/>
                </a:lnTo>
                <a:lnTo>
                  <a:pt x="223869" y="98237"/>
                </a:lnTo>
                <a:close/>
                <a:moveTo>
                  <a:pt x="103210" y="97857"/>
                </a:moveTo>
                <a:lnTo>
                  <a:pt x="103115" y="103748"/>
                </a:lnTo>
                <a:cubicBezTo>
                  <a:pt x="98998" y="103019"/>
                  <a:pt x="90352" y="102481"/>
                  <a:pt x="85031" y="102228"/>
                </a:cubicBezTo>
                <a:lnTo>
                  <a:pt x="84493" y="97921"/>
                </a:lnTo>
                <a:lnTo>
                  <a:pt x="92600" y="98111"/>
                </a:lnTo>
                <a:lnTo>
                  <a:pt x="103210" y="97857"/>
                </a:lnTo>
                <a:close/>
                <a:moveTo>
                  <a:pt x="117207" y="99251"/>
                </a:moveTo>
                <a:lnTo>
                  <a:pt x="127531" y="100992"/>
                </a:lnTo>
                <a:lnTo>
                  <a:pt x="127120" y="104191"/>
                </a:lnTo>
                <a:lnTo>
                  <a:pt x="116606" y="102608"/>
                </a:lnTo>
                <a:lnTo>
                  <a:pt x="117207" y="99251"/>
                </a:lnTo>
                <a:close/>
                <a:moveTo>
                  <a:pt x="187038" y="95672"/>
                </a:moveTo>
                <a:lnTo>
                  <a:pt x="187703" y="95704"/>
                </a:lnTo>
                <a:lnTo>
                  <a:pt x="190489" y="104254"/>
                </a:lnTo>
                <a:lnTo>
                  <a:pt x="186499" y="103684"/>
                </a:lnTo>
                <a:lnTo>
                  <a:pt x="187038" y="95672"/>
                </a:lnTo>
                <a:close/>
                <a:moveTo>
                  <a:pt x="192231" y="94437"/>
                </a:moveTo>
                <a:lnTo>
                  <a:pt x="195145" y="102988"/>
                </a:lnTo>
                <a:lnTo>
                  <a:pt x="190996" y="104254"/>
                </a:lnTo>
                <a:lnTo>
                  <a:pt x="188178" y="95640"/>
                </a:lnTo>
                <a:lnTo>
                  <a:pt x="192231" y="94437"/>
                </a:lnTo>
                <a:close/>
                <a:moveTo>
                  <a:pt x="279796" y="96780"/>
                </a:moveTo>
                <a:lnTo>
                  <a:pt x="282583" y="100676"/>
                </a:lnTo>
                <a:cubicBezTo>
                  <a:pt x="280968" y="101911"/>
                  <a:pt x="279226" y="103178"/>
                  <a:pt x="277421" y="104508"/>
                </a:cubicBezTo>
                <a:lnTo>
                  <a:pt x="274603" y="100454"/>
                </a:lnTo>
                <a:lnTo>
                  <a:pt x="279796" y="96780"/>
                </a:lnTo>
                <a:close/>
                <a:moveTo>
                  <a:pt x="127975" y="101087"/>
                </a:moveTo>
                <a:lnTo>
                  <a:pt x="132725" y="101879"/>
                </a:lnTo>
                <a:lnTo>
                  <a:pt x="132250" y="104951"/>
                </a:lnTo>
                <a:lnTo>
                  <a:pt x="127595" y="104254"/>
                </a:lnTo>
                <a:lnTo>
                  <a:pt x="127975" y="101087"/>
                </a:lnTo>
                <a:close/>
                <a:moveTo>
                  <a:pt x="213291" y="96274"/>
                </a:moveTo>
                <a:lnTo>
                  <a:pt x="216046" y="103843"/>
                </a:lnTo>
                <a:lnTo>
                  <a:pt x="210884" y="105648"/>
                </a:lnTo>
                <a:cubicBezTo>
                  <a:pt x="209907" y="102872"/>
                  <a:pt x="209023" y="100317"/>
                  <a:pt x="208234" y="98012"/>
                </a:cubicBezTo>
                <a:lnTo>
                  <a:pt x="208234" y="98012"/>
                </a:lnTo>
                <a:lnTo>
                  <a:pt x="213291" y="96274"/>
                </a:lnTo>
                <a:close/>
                <a:moveTo>
                  <a:pt x="237075" y="97351"/>
                </a:moveTo>
                <a:cubicBezTo>
                  <a:pt x="237138" y="98934"/>
                  <a:pt x="237233" y="100232"/>
                  <a:pt x="237328" y="101309"/>
                </a:cubicBezTo>
                <a:lnTo>
                  <a:pt x="226909" y="105743"/>
                </a:lnTo>
                <a:lnTo>
                  <a:pt x="226624" y="104888"/>
                </a:lnTo>
                <a:lnTo>
                  <a:pt x="225484" y="101467"/>
                </a:lnTo>
                <a:lnTo>
                  <a:pt x="237075" y="97351"/>
                </a:lnTo>
                <a:close/>
                <a:moveTo>
                  <a:pt x="253574" y="97287"/>
                </a:moveTo>
                <a:lnTo>
                  <a:pt x="254239" y="99219"/>
                </a:lnTo>
                <a:lnTo>
                  <a:pt x="240527" y="105743"/>
                </a:lnTo>
                <a:lnTo>
                  <a:pt x="239988" y="104128"/>
                </a:lnTo>
                <a:cubicBezTo>
                  <a:pt x="239988" y="104096"/>
                  <a:pt x="239988" y="104001"/>
                  <a:pt x="239925" y="103906"/>
                </a:cubicBezTo>
                <a:lnTo>
                  <a:pt x="253574" y="97287"/>
                </a:lnTo>
                <a:close/>
                <a:moveTo>
                  <a:pt x="133168" y="101943"/>
                </a:moveTo>
                <a:lnTo>
                  <a:pt x="139344" y="102988"/>
                </a:lnTo>
                <a:cubicBezTo>
                  <a:pt x="139154" y="104001"/>
                  <a:pt x="138996" y="104951"/>
                  <a:pt x="138806" y="105933"/>
                </a:cubicBezTo>
                <a:lnTo>
                  <a:pt x="132693" y="105014"/>
                </a:lnTo>
                <a:lnTo>
                  <a:pt x="133168" y="101943"/>
                </a:lnTo>
                <a:close/>
                <a:moveTo>
                  <a:pt x="173737" y="102354"/>
                </a:moveTo>
                <a:lnTo>
                  <a:pt x="180862" y="103368"/>
                </a:lnTo>
                <a:lnTo>
                  <a:pt x="180672" y="106123"/>
                </a:lnTo>
                <a:lnTo>
                  <a:pt x="173135" y="105236"/>
                </a:lnTo>
                <a:lnTo>
                  <a:pt x="173737" y="102354"/>
                </a:lnTo>
                <a:close/>
                <a:moveTo>
                  <a:pt x="141149" y="97794"/>
                </a:moveTo>
                <a:lnTo>
                  <a:pt x="144158" y="98206"/>
                </a:lnTo>
                <a:lnTo>
                  <a:pt x="142764" y="106503"/>
                </a:lnTo>
                <a:lnTo>
                  <a:pt x="139724" y="106059"/>
                </a:lnTo>
                <a:cubicBezTo>
                  <a:pt x="140199" y="103431"/>
                  <a:pt x="140674" y="100612"/>
                  <a:pt x="141149" y="97794"/>
                </a:cubicBezTo>
                <a:close/>
                <a:moveTo>
                  <a:pt x="181305" y="103399"/>
                </a:moveTo>
                <a:lnTo>
                  <a:pt x="185992" y="104064"/>
                </a:lnTo>
                <a:lnTo>
                  <a:pt x="185834" y="106693"/>
                </a:lnTo>
                <a:lnTo>
                  <a:pt x="181115" y="106186"/>
                </a:lnTo>
                <a:lnTo>
                  <a:pt x="181305" y="103399"/>
                </a:lnTo>
                <a:close/>
                <a:moveTo>
                  <a:pt x="112932" y="102513"/>
                </a:moveTo>
                <a:lnTo>
                  <a:pt x="116067" y="102988"/>
                </a:lnTo>
                <a:lnTo>
                  <a:pt x="115434" y="106756"/>
                </a:lnTo>
                <a:lnTo>
                  <a:pt x="110588" y="102766"/>
                </a:lnTo>
                <a:lnTo>
                  <a:pt x="112932" y="102513"/>
                </a:lnTo>
                <a:close/>
                <a:moveTo>
                  <a:pt x="144601" y="98269"/>
                </a:moveTo>
                <a:lnTo>
                  <a:pt x="146660" y="98554"/>
                </a:lnTo>
                <a:lnTo>
                  <a:pt x="145298" y="106915"/>
                </a:lnTo>
                <a:lnTo>
                  <a:pt x="143208" y="106598"/>
                </a:lnTo>
                <a:lnTo>
                  <a:pt x="144601" y="98269"/>
                </a:lnTo>
                <a:close/>
                <a:moveTo>
                  <a:pt x="204107" y="88895"/>
                </a:moveTo>
                <a:cubicBezTo>
                  <a:pt x="204994" y="91523"/>
                  <a:pt x="207211" y="97826"/>
                  <a:pt x="209998" y="105933"/>
                </a:cubicBezTo>
                <a:lnTo>
                  <a:pt x="206641" y="107136"/>
                </a:lnTo>
                <a:lnTo>
                  <a:pt x="202397" y="94215"/>
                </a:lnTo>
                <a:lnTo>
                  <a:pt x="204107" y="88895"/>
                </a:lnTo>
                <a:close/>
                <a:moveTo>
                  <a:pt x="147103" y="98617"/>
                </a:moveTo>
                <a:lnTo>
                  <a:pt x="148845" y="98871"/>
                </a:lnTo>
                <a:lnTo>
                  <a:pt x="147483" y="107263"/>
                </a:lnTo>
                <a:lnTo>
                  <a:pt x="145741" y="107010"/>
                </a:lnTo>
                <a:lnTo>
                  <a:pt x="147103" y="98617"/>
                </a:lnTo>
                <a:close/>
                <a:moveTo>
                  <a:pt x="186468" y="104159"/>
                </a:moveTo>
                <a:lnTo>
                  <a:pt x="190648" y="104729"/>
                </a:lnTo>
                <a:lnTo>
                  <a:pt x="191535" y="107390"/>
                </a:lnTo>
                <a:lnTo>
                  <a:pt x="191535" y="107390"/>
                </a:lnTo>
                <a:lnTo>
                  <a:pt x="186278" y="106756"/>
                </a:lnTo>
                <a:lnTo>
                  <a:pt x="186468" y="104159"/>
                </a:lnTo>
                <a:close/>
                <a:moveTo>
                  <a:pt x="198090" y="98079"/>
                </a:moveTo>
                <a:lnTo>
                  <a:pt x="199135" y="101436"/>
                </a:lnTo>
                <a:lnTo>
                  <a:pt x="197203" y="107516"/>
                </a:lnTo>
                <a:lnTo>
                  <a:pt x="196095" y="104286"/>
                </a:lnTo>
                <a:cubicBezTo>
                  <a:pt x="196728" y="102259"/>
                  <a:pt x="197425" y="100169"/>
                  <a:pt x="198090" y="98079"/>
                </a:cubicBezTo>
                <a:close/>
                <a:moveTo>
                  <a:pt x="274254" y="100707"/>
                </a:moveTo>
                <a:lnTo>
                  <a:pt x="277041" y="104761"/>
                </a:lnTo>
                <a:cubicBezTo>
                  <a:pt x="275679" y="105743"/>
                  <a:pt x="274286" y="106756"/>
                  <a:pt x="272892" y="107738"/>
                </a:cubicBezTo>
                <a:lnTo>
                  <a:pt x="269979" y="103748"/>
                </a:lnTo>
                <a:lnTo>
                  <a:pt x="274254" y="100707"/>
                </a:lnTo>
                <a:close/>
                <a:moveTo>
                  <a:pt x="149288" y="98934"/>
                </a:moveTo>
                <a:lnTo>
                  <a:pt x="152392" y="99346"/>
                </a:lnTo>
                <a:lnTo>
                  <a:pt x="151062" y="107801"/>
                </a:lnTo>
                <a:lnTo>
                  <a:pt x="147958" y="107326"/>
                </a:lnTo>
                <a:lnTo>
                  <a:pt x="149288" y="98934"/>
                </a:lnTo>
                <a:close/>
                <a:moveTo>
                  <a:pt x="152835" y="99409"/>
                </a:moveTo>
                <a:lnTo>
                  <a:pt x="156762" y="99979"/>
                </a:lnTo>
                <a:lnTo>
                  <a:pt x="155432" y="108435"/>
                </a:lnTo>
                <a:lnTo>
                  <a:pt x="151473" y="107833"/>
                </a:lnTo>
                <a:lnTo>
                  <a:pt x="152835" y="99409"/>
                </a:lnTo>
                <a:close/>
                <a:moveTo>
                  <a:pt x="237360" y="101784"/>
                </a:moveTo>
                <a:cubicBezTo>
                  <a:pt x="237518" y="103114"/>
                  <a:pt x="237645" y="104001"/>
                  <a:pt x="237708" y="104381"/>
                </a:cubicBezTo>
                <a:lnTo>
                  <a:pt x="227827" y="108466"/>
                </a:lnTo>
                <a:lnTo>
                  <a:pt x="227036" y="106154"/>
                </a:lnTo>
                <a:lnTo>
                  <a:pt x="237360" y="101784"/>
                </a:lnTo>
                <a:close/>
                <a:moveTo>
                  <a:pt x="254398" y="99662"/>
                </a:moveTo>
                <a:lnTo>
                  <a:pt x="255538" y="102893"/>
                </a:lnTo>
                <a:lnTo>
                  <a:pt x="241603" y="108815"/>
                </a:lnTo>
                <a:lnTo>
                  <a:pt x="240685" y="106186"/>
                </a:lnTo>
                <a:lnTo>
                  <a:pt x="254398" y="99662"/>
                </a:lnTo>
                <a:close/>
                <a:moveTo>
                  <a:pt x="157237" y="100042"/>
                </a:moveTo>
                <a:lnTo>
                  <a:pt x="160594" y="100517"/>
                </a:lnTo>
                <a:lnTo>
                  <a:pt x="159359" y="109036"/>
                </a:lnTo>
                <a:lnTo>
                  <a:pt x="155907" y="108530"/>
                </a:lnTo>
                <a:lnTo>
                  <a:pt x="157237" y="100042"/>
                </a:lnTo>
                <a:close/>
                <a:moveTo>
                  <a:pt x="127500" y="104729"/>
                </a:moveTo>
                <a:lnTo>
                  <a:pt x="133295" y="105584"/>
                </a:lnTo>
                <a:lnTo>
                  <a:pt x="132693" y="109068"/>
                </a:lnTo>
                <a:lnTo>
                  <a:pt x="127088" y="107991"/>
                </a:lnTo>
                <a:lnTo>
                  <a:pt x="127500" y="104729"/>
                </a:lnTo>
                <a:close/>
                <a:moveTo>
                  <a:pt x="161037" y="100581"/>
                </a:moveTo>
                <a:lnTo>
                  <a:pt x="163444" y="100897"/>
                </a:lnTo>
                <a:lnTo>
                  <a:pt x="162304" y="109480"/>
                </a:lnTo>
                <a:lnTo>
                  <a:pt x="159802" y="109100"/>
                </a:lnTo>
                <a:lnTo>
                  <a:pt x="161037" y="100581"/>
                </a:lnTo>
                <a:close/>
                <a:moveTo>
                  <a:pt x="225009" y="101594"/>
                </a:moveTo>
                <a:lnTo>
                  <a:pt x="226086" y="104793"/>
                </a:lnTo>
                <a:lnTo>
                  <a:pt x="212278" y="109543"/>
                </a:lnTo>
                <a:cubicBezTo>
                  <a:pt x="212246" y="109543"/>
                  <a:pt x="212246" y="109543"/>
                  <a:pt x="212214" y="109575"/>
                </a:cubicBezTo>
                <a:lnTo>
                  <a:pt x="212214" y="109543"/>
                </a:lnTo>
                <a:cubicBezTo>
                  <a:pt x="211866" y="108530"/>
                  <a:pt x="211518" y="107485"/>
                  <a:pt x="211169" y="106503"/>
                </a:cubicBezTo>
                <a:lnTo>
                  <a:pt x="225009" y="101594"/>
                </a:lnTo>
                <a:close/>
                <a:moveTo>
                  <a:pt x="255664" y="103336"/>
                </a:moveTo>
                <a:lnTo>
                  <a:pt x="257058" y="107326"/>
                </a:lnTo>
                <a:lnTo>
                  <a:pt x="251136" y="109796"/>
                </a:lnTo>
                <a:lnTo>
                  <a:pt x="249806" y="105964"/>
                </a:lnTo>
                <a:cubicBezTo>
                  <a:pt x="249774" y="105933"/>
                  <a:pt x="249742" y="105901"/>
                  <a:pt x="249711" y="105869"/>
                </a:cubicBezTo>
                <a:lnTo>
                  <a:pt x="255664" y="103336"/>
                </a:lnTo>
                <a:close/>
                <a:moveTo>
                  <a:pt x="133770" y="105648"/>
                </a:moveTo>
                <a:lnTo>
                  <a:pt x="138742" y="106408"/>
                </a:lnTo>
                <a:cubicBezTo>
                  <a:pt x="138521" y="107675"/>
                  <a:pt x="138331" y="108910"/>
                  <a:pt x="138109" y="110113"/>
                </a:cubicBezTo>
                <a:lnTo>
                  <a:pt x="133137" y="109131"/>
                </a:lnTo>
                <a:lnTo>
                  <a:pt x="133770" y="105648"/>
                </a:lnTo>
                <a:close/>
                <a:moveTo>
                  <a:pt x="202144" y="94975"/>
                </a:moveTo>
                <a:lnTo>
                  <a:pt x="206197" y="107295"/>
                </a:lnTo>
                <a:lnTo>
                  <a:pt x="198090" y="110145"/>
                </a:lnTo>
                <a:lnTo>
                  <a:pt x="197678" y="108973"/>
                </a:lnTo>
                <a:lnTo>
                  <a:pt x="202144" y="94975"/>
                </a:lnTo>
                <a:close/>
                <a:moveTo>
                  <a:pt x="163856" y="100992"/>
                </a:moveTo>
                <a:lnTo>
                  <a:pt x="169018" y="101721"/>
                </a:lnTo>
                <a:lnTo>
                  <a:pt x="167466" y="110176"/>
                </a:lnTo>
                <a:lnTo>
                  <a:pt x="162747" y="109575"/>
                </a:lnTo>
                <a:lnTo>
                  <a:pt x="163856" y="100992"/>
                </a:lnTo>
                <a:close/>
                <a:moveTo>
                  <a:pt x="197457" y="109701"/>
                </a:moveTo>
                <a:lnTo>
                  <a:pt x="197647" y="110303"/>
                </a:lnTo>
                <a:lnTo>
                  <a:pt x="197203" y="110461"/>
                </a:lnTo>
                <a:lnTo>
                  <a:pt x="197457" y="109701"/>
                </a:lnTo>
                <a:close/>
                <a:moveTo>
                  <a:pt x="237803" y="104856"/>
                </a:moveTo>
                <a:lnTo>
                  <a:pt x="238436" y="106693"/>
                </a:lnTo>
                <a:lnTo>
                  <a:pt x="228524" y="110651"/>
                </a:lnTo>
                <a:lnTo>
                  <a:pt x="227954" y="108910"/>
                </a:lnTo>
                <a:lnTo>
                  <a:pt x="237803" y="104856"/>
                </a:lnTo>
                <a:close/>
                <a:moveTo>
                  <a:pt x="169461" y="101753"/>
                </a:moveTo>
                <a:lnTo>
                  <a:pt x="173262" y="102291"/>
                </a:lnTo>
                <a:lnTo>
                  <a:pt x="171551" y="110715"/>
                </a:lnTo>
                <a:lnTo>
                  <a:pt x="167941" y="110240"/>
                </a:lnTo>
                <a:lnTo>
                  <a:pt x="169461" y="101753"/>
                </a:lnTo>
                <a:close/>
                <a:moveTo>
                  <a:pt x="116511" y="103051"/>
                </a:moveTo>
                <a:lnTo>
                  <a:pt x="127056" y="104634"/>
                </a:lnTo>
                <a:lnTo>
                  <a:pt x="126201" y="111348"/>
                </a:lnTo>
                <a:lnTo>
                  <a:pt x="117714" y="108656"/>
                </a:lnTo>
                <a:lnTo>
                  <a:pt x="115814" y="107073"/>
                </a:lnTo>
                <a:lnTo>
                  <a:pt x="116511" y="103051"/>
                </a:lnTo>
                <a:close/>
                <a:moveTo>
                  <a:pt x="60551" y="83828"/>
                </a:moveTo>
                <a:cubicBezTo>
                  <a:pt x="68785" y="92505"/>
                  <a:pt x="79521" y="103779"/>
                  <a:pt x="79711" y="103969"/>
                </a:cubicBezTo>
                <a:cubicBezTo>
                  <a:pt x="79901" y="104191"/>
                  <a:pt x="80186" y="104318"/>
                  <a:pt x="80503" y="104318"/>
                </a:cubicBezTo>
                <a:cubicBezTo>
                  <a:pt x="80534" y="104318"/>
                  <a:pt x="81991" y="104381"/>
                  <a:pt x="84145" y="104476"/>
                </a:cubicBezTo>
                <a:lnTo>
                  <a:pt x="83385" y="111380"/>
                </a:lnTo>
                <a:cubicBezTo>
                  <a:pt x="77051" y="109701"/>
                  <a:pt x="70559" y="108561"/>
                  <a:pt x="64035" y="107991"/>
                </a:cubicBezTo>
                <a:lnTo>
                  <a:pt x="59443" y="98332"/>
                </a:lnTo>
                <a:lnTo>
                  <a:pt x="60551" y="83828"/>
                </a:lnTo>
                <a:close/>
                <a:moveTo>
                  <a:pt x="195303" y="103399"/>
                </a:moveTo>
                <a:lnTo>
                  <a:pt x="195588" y="104286"/>
                </a:lnTo>
                <a:cubicBezTo>
                  <a:pt x="194796" y="106788"/>
                  <a:pt x="194005" y="109163"/>
                  <a:pt x="193308" y="111380"/>
                </a:cubicBezTo>
                <a:lnTo>
                  <a:pt x="191123" y="104698"/>
                </a:lnTo>
                <a:lnTo>
                  <a:pt x="195303" y="103399"/>
                </a:lnTo>
                <a:close/>
                <a:moveTo>
                  <a:pt x="195842" y="105014"/>
                </a:moveTo>
                <a:lnTo>
                  <a:pt x="196950" y="108276"/>
                </a:lnTo>
                <a:lnTo>
                  <a:pt x="196127" y="110841"/>
                </a:lnTo>
                <a:lnTo>
                  <a:pt x="193688" y="111697"/>
                </a:lnTo>
                <a:cubicBezTo>
                  <a:pt x="194353" y="109638"/>
                  <a:pt x="195082" y="107358"/>
                  <a:pt x="195842" y="105014"/>
                </a:cubicBezTo>
                <a:close/>
                <a:moveTo>
                  <a:pt x="173040" y="105711"/>
                </a:moveTo>
                <a:lnTo>
                  <a:pt x="180640" y="106566"/>
                </a:lnTo>
                <a:lnTo>
                  <a:pt x="180324" y="111855"/>
                </a:lnTo>
                <a:lnTo>
                  <a:pt x="172026" y="110778"/>
                </a:lnTo>
                <a:lnTo>
                  <a:pt x="173040" y="105711"/>
                </a:lnTo>
                <a:close/>
                <a:moveTo>
                  <a:pt x="181115" y="106630"/>
                </a:moveTo>
                <a:lnTo>
                  <a:pt x="185802" y="107168"/>
                </a:lnTo>
                <a:lnTo>
                  <a:pt x="185422" y="112520"/>
                </a:lnTo>
                <a:lnTo>
                  <a:pt x="180767" y="111918"/>
                </a:lnTo>
                <a:lnTo>
                  <a:pt x="181115" y="106630"/>
                </a:lnTo>
                <a:close/>
                <a:moveTo>
                  <a:pt x="186246" y="107231"/>
                </a:moveTo>
                <a:lnTo>
                  <a:pt x="191693" y="107865"/>
                </a:lnTo>
                <a:lnTo>
                  <a:pt x="193023" y="111950"/>
                </a:lnTo>
                <a:lnTo>
                  <a:pt x="189761" y="113090"/>
                </a:lnTo>
                <a:lnTo>
                  <a:pt x="185897" y="112583"/>
                </a:lnTo>
                <a:lnTo>
                  <a:pt x="186246" y="107231"/>
                </a:lnTo>
                <a:close/>
                <a:moveTo>
                  <a:pt x="249331" y="106028"/>
                </a:moveTo>
                <a:cubicBezTo>
                  <a:pt x="249331" y="106059"/>
                  <a:pt x="249331" y="106091"/>
                  <a:pt x="249331" y="106123"/>
                </a:cubicBezTo>
                <a:lnTo>
                  <a:pt x="250692" y="109955"/>
                </a:lnTo>
                <a:lnTo>
                  <a:pt x="243060" y="113122"/>
                </a:lnTo>
                <a:lnTo>
                  <a:pt x="241730" y="109258"/>
                </a:lnTo>
                <a:lnTo>
                  <a:pt x="249331" y="106028"/>
                </a:lnTo>
                <a:close/>
                <a:moveTo>
                  <a:pt x="277548" y="105489"/>
                </a:moveTo>
                <a:lnTo>
                  <a:pt x="280810" y="110176"/>
                </a:lnTo>
                <a:lnTo>
                  <a:pt x="276756" y="113533"/>
                </a:lnTo>
                <a:lnTo>
                  <a:pt x="273399" y="108498"/>
                </a:lnTo>
                <a:cubicBezTo>
                  <a:pt x="274793" y="107485"/>
                  <a:pt x="276154" y="106503"/>
                  <a:pt x="277548" y="105489"/>
                </a:cubicBezTo>
                <a:close/>
                <a:moveTo>
                  <a:pt x="162716" y="110018"/>
                </a:moveTo>
                <a:lnTo>
                  <a:pt x="171456" y="111158"/>
                </a:lnTo>
                <a:lnTo>
                  <a:pt x="170918" y="113882"/>
                </a:lnTo>
                <a:lnTo>
                  <a:pt x="162399" y="112425"/>
                </a:lnTo>
                <a:lnTo>
                  <a:pt x="162716" y="110018"/>
                </a:lnTo>
                <a:close/>
                <a:moveTo>
                  <a:pt x="127025" y="108435"/>
                </a:moveTo>
                <a:lnTo>
                  <a:pt x="132630" y="109511"/>
                </a:lnTo>
                <a:lnTo>
                  <a:pt x="131838" y="113913"/>
                </a:lnTo>
                <a:cubicBezTo>
                  <a:pt x="129780" y="112963"/>
                  <a:pt x="127848" y="112077"/>
                  <a:pt x="126645" y="111475"/>
                </a:cubicBezTo>
                <a:lnTo>
                  <a:pt x="127025" y="108435"/>
                </a:lnTo>
                <a:close/>
                <a:moveTo>
                  <a:pt x="238563" y="107105"/>
                </a:moveTo>
                <a:lnTo>
                  <a:pt x="239482" y="109733"/>
                </a:lnTo>
                <a:lnTo>
                  <a:pt x="229632" y="113913"/>
                </a:lnTo>
                <a:lnTo>
                  <a:pt x="228682" y="111063"/>
                </a:lnTo>
                <a:lnTo>
                  <a:pt x="238563" y="107105"/>
                </a:lnTo>
                <a:close/>
                <a:moveTo>
                  <a:pt x="226244" y="105236"/>
                </a:moveTo>
                <a:lnTo>
                  <a:pt x="227384" y="108625"/>
                </a:lnTo>
                <a:lnTo>
                  <a:pt x="213830" y="114198"/>
                </a:lnTo>
                <a:cubicBezTo>
                  <a:pt x="213323" y="112773"/>
                  <a:pt x="212848" y="111348"/>
                  <a:pt x="212373" y="109986"/>
                </a:cubicBezTo>
                <a:lnTo>
                  <a:pt x="212404" y="109986"/>
                </a:lnTo>
                <a:lnTo>
                  <a:pt x="226244" y="105236"/>
                </a:lnTo>
                <a:close/>
                <a:moveTo>
                  <a:pt x="171900" y="111190"/>
                </a:moveTo>
                <a:lnTo>
                  <a:pt x="180260" y="112298"/>
                </a:lnTo>
                <a:lnTo>
                  <a:pt x="180070" y="115402"/>
                </a:lnTo>
                <a:lnTo>
                  <a:pt x="171361" y="113945"/>
                </a:lnTo>
                <a:lnTo>
                  <a:pt x="171900" y="111190"/>
                </a:lnTo>
                <a:close/>
                <a:moveTo>
                  <a:pt x="210283" y="106820"/>
                </a:moveTo>
                <a:lnTo>
                  <a:pt x="211834" y="111222"/>
                </a:lnTo>
                <a:lnTo>
                  <a:pt x="199832" y="115402"/>
                </a:lnTo>
                <a:lnTo>
                  <a:pt x="198375" y="111031"/>
                </a:lnTo>
                <a:lnTo>
                  <a:pt x="210283" y="106820"/>
                </a:lnTo>
                <a:close/>
                <a:moveTo>
                  <a:pt x="133073" y="109575"/>
                </a:moveTo>
                <a:lnTo>
                  <a:pt x="138046" y="110525"/>
                </a:lnTo>
                <a:cubicBezTo>
                  <a:pt x="137697" y="112552"/>
                  <a:pt x="137380" y="114452"/>
                  <a:pt x="137095" y="116162"/>
                </a:cubicBezTo>
                <a:cubicBezTo>
                  <a:pt x="135544" y="115560"/>
                  <a:pt x="133897" y="114832"/>
                  <a:pt x="132282" y="114103"/>
                </a:cubicBezTo>
                <a:lnTo>
                  <a:pt x="132282" y="114072"/>
                </a:lnTo>
                <a:lnTo>
                  <a:pt x="133073" y="109575"/>
                </a:lnTo>
                <a:close/>
                <a:moveTo>
                  <a:pt x="227511" y="109068"/>
                </a:moveTo>
                <a:lnTo>
                  <a:pt x="228112" y="110778"/>
                </a:lnTo>
                <a:lnTo>
                  <a:pt x="214526" y="116194"/>
                </a:lnTo>
                <a:cubicBezTo>
                  <a:pt x="214336" y="115687"/>
                  <a:pt x="214146" y="115148"/>
                  <a:pt x="213988" y="114642"/>
                </a:cubicBezTo>
                <a:lnTo>
                  <a:pt x="227511" y="109068"/>
                </a:lnTo>
                <a:close/>
                <a:moveTo>
                  <a:pt x="265450" y="99156"/>
                </a:moveTo>
                <a:lnTo>
                  <a:pt x="272132" y="108276"/>
                </a:lnTo>
                <a:cubicBezTo>
                  <a:pt x="267730" y="111380"/>
                  <a:pt x="263518" y="114293"/>
                  <a:pt x="260636" y="116194"/>
                </a:cubicBezTo>
                <a:lnTo>
                  <a:pt x="257628" y="107580"/>
                </a:lnTo>
                <a:lnTo>
                  <a:pt x="257691" y="107580"/>
                </a:lnTo>
                <a:cubicBezTo>
                  <a:pt x="257786" y="107548"/>
                  <a:pt x="257850" y="107390"/>
                  <a:pt x="257818" y="107295"/>
                </a:cubicBezTo>
                <a:cubicBezTo>
                  <a:pt x="257772" y="107202"/>
                  <a:pt x="257691" y="107143"/>
                  <a:pt x="257602" y="107143"/>
                </a:cubicBezTo>
                <a:cubicBezTo>
                  <a:pt x="257569" y="107143"/>
                  <a:pt x="257535" y="107151"/>
                  <a:pt x="257501" y="107168"/>
                </a:cubicBezTo>
                <a:lnTo>
                  <a:pt x="256108" y="103178"/>
                </a:lnTo>
                <a:lnTo>
                  <a:pt x="265450" y="99156"/>
                </a:lnTo>
                <a:close/>
                <a:moveTo>
                  <a:pt x="155812" y="108973"/>
                </a:moveTo>
                <a:lnTo>
                  <a:pt x="159264" y="109480"/>
                </a:lnTo>
                <a:lnTo>
                  <a:pt x="158250" y="116605"/>
                </a:lnTo>
                <a:lnTo>
                  <a:pt x="154735" y="115718"/>
                </a:lnTo>
                <a:lnTo>
                  <a:pt x="155812" y="108973"/>
                </a:lnTo>
                <a:close/>
                <a:moveTo>
                  <a:pt x="162304" y="112868"/>
                </a:moveTo>
                <a:lnTo>
                  <a:pt x="170855" y="114325"/>
                </a:lnTo>
                <a:lnTo>
                  <a:pt x="170316" y="116890"/>
                </a:lnTo>
                <a:lnTo>
                  <a:pt x="162051" y="115243"/>
                </a:lnTo>
                <a:lnTo>
                  <a:pt x="162304" y="112868"/>
                </a:lnTo>
                <a:close/>
                <a:moveTo>
                  <a:pt x="159707" y="109543"/>
                </a:moveTo>
                <a:lnTo>
                  <a:pt x="162241" y="109955"/>
                </a:lnTo>
                <a:lnTo>
                  <a:pt x="161259" y="117397"/>
                </a:lnTo>
                <a:lnTo>
                  <a:pt x="158725" y="116732"/>
                </a:lnTo>
                <a:lnTo>
                  <a:pt x="159707" y="109543"/>
                </a:lnTo>
                <a:close/>
                <a:moveTo>
                  <a:pt x="139661" y="106503"/>
                </a:moveTo>
                <a:lnTo>
                  <a:pt x="142701" y="106946"/>
                </a:lnTo>
                <a:lnTo>
                  <a:pt x="140896" y="117650"/>
                </a:lnTo>
                <a:cubicBezTo>
                  <a:pt x="140167" y="117397"/>
                  <a:pt x="139122" y="117017"/>
                  <a:pt x="137951" y="116510"/>
                </a:cubicBezTo>
                <a:cubicBezTo>
                  <a:pt x="138426" y="113692"/>
                  <a:pt x="139027" y="110240"/>
                  <a:pt x="139661" y="106535"/>
                </a:cubicBezTo>
                <a:lnTo>
                  <a:pt x="139661" y="106503"/>
                </a:lnTo>
                <a:close/>
                <a:moveTo>
                  <a:pt x="281063" y="110556"/>
                </a:moveTo>
                <a:lnTo>
                  <a:pt x="283723" y="114388"/>
                </a:lnTo>
                <a:lnTo>
                  <a:pt x="279575" y="117840"/>
                </a:lnTo>
                <a:lnTo>
                  <a:pt x="277009" y="113913"/>
                </a:lnTo>
                <a:lnTo>
                  <a:pt x="281063" y="110556"/>
                </a:lnTo>
                <a:close/>
                <a:moveTo>
                  <a:pt x="239640" y="110176"/>
                </a:moveTo>
                <a:lnTo>
                  <a:pt x="240938" y="114008"/>
                </a:lnTo>
                <a:lnTo>
                  <a:pt x="231058" y="118125"/>
                </a:lnTo>
                <a:lnTo>
                  <a:pt x="229791" y="114357"/>
                </a:lnTo>
                <a:lnTo>
                  <a:pt x="239640" y="110176"/>
                </a:lnTo>
                <a:close/>
                <a:moveTo>
                  <a:pt x="143144" y="107010"/>
                </a:moveTo>
                <a:lnTo>
                  <a:pt x="145266" y="107326"/>
                </a:lnTo>
                <a:lnTo>
                  <a:pt x="143524" y="118189"/>
                </a:lnTo>
                <a:cubicBezTo>
                  <a:pt x="142701" y="118062"/>
                  <a:pt x="142131" y="117967"/>
                  <a:pt x="141909" y="117935"/>
                </a:cubicBezTo>
                <a:cubicBezTo>
                  <a:pt x="141719" y="117904"/>
                  <a:pt x="141529" y="117872"/>
                  <a:pt x="141339" y="117809"/>
                </a:cubicBezTo>
                <a:lnTo>
                  <a:pt x="143144" y="107010"/>
                </a:lnTo>
                <a:close/>
                <a:moveTo>
                  <a:pt x="145709" y="107421"/>
                </a:moveTo>
                <a:lnTo>
                  <a:pt x="147451" y="107675"/>
                </a:lnTo>
                <a:lnTo>
                  <a:pt x="145709" y="118600"/>
                </a:lnTo>
                <a:lnTo>
                  <a:pt x="143999" y="118252"/>
                </a:lnTo>
                <a:lnTo>
                  <a:pt x="145709" y="107421"/>
                </a:lnTo>
                <a:close/>
                <a:moveTo>
                  <a:pt x="171266" y="114388"/>
                </a:moveTo>
                <a:lnTo>
                  <a:pt x="180039" y="115877"/>
                </a:lnTo>
                <a:lnTo>
                  <a:pt x="179849" y="118759"/>
                </a:lnTo>
                <a:lnTo>
                  <a:pt x="170760" y="116954"/>
                </a:lnTo>
                <a:lnTo>
                  <a:pt x="171266" y="114388"/>
                </a:lnTo>
                <a:close/>
                <a:moveTo>
                  <a:pt x="147895" y="107738"/>
                </a:moveTo>
                <a:lnTo>
                  <a:pt x="150998" y="108213"/>
                </a:lnTo>
                <a:lnTo>
                  <a:pt x="149193" y="119297"/>
                </a:lnTo>
                <a:lnTo>
                  <a:pt x="146121" y="118727"/>
                </a:lnTo>
                <a:lnTo>
                  <a:pt x="147895" y="107738"/>
                </a:lnTo>
                <a:close/>
                <a:moveTo>
                  <a:pt x="211993" y="111665"/>
                </a:moveTo>
                <a:cubicBezTo>
                  <a:pt x="212309" y="112615"/>
                  <a:pt x="212658" y="113565"/>
                  <a:pt x="212975" y="114547"/>
                </a:cubicBezTo>
                <a:lnTo>
                  <a:pt x="201162" y="119424"/>
                </a:lnTo>
                <a:lnTo>
                  <a:pt x="199990" y="115845"/>
                </a:lnTo>
                <a:lnTo>
                  <a:pt x="211993" y="111665"/>
                </a:lnTo>
                <a:close/>
                <a:moveTo>
                  <a:pt x="257216" y="107770"/>
                </a:moveTo>
                <a:lnTo>
                  <a:pt x="260225" y="116479"/>
                </a:lnTo>
                <a:cubicBezTo>
                  <a:pt x="259148" y="117239"/>
                  <a:pt x="258040" y="117904"/>
                  <a:pt x="256900" y="118537"/>
                </a:cubicBezTo>
                <a:cubicBezTo>
                  <a:pt x="256836" y="118537"/>
                  <a:pt x="255949" y="118885"/>
                  <a:pt x="254461" y="119455"/>
                </a:cubicBezTo>
                <a:lnTo>
                  <a:pt x="251262" y="110240"/>
                </a:lnTo>
                <a:lnTo>
                  <a:pt x="257216" y="107770"/>
                </a:lnTo>
                <a:close/>
                <a:moveTo>
                  <a:pt x="228239" y="111222"/>
                </a:moveTo>
                <a:lnTo>
                  <a:pt x="229221" y="114103"/>
                </a:lnTo>
                <a:lnTo>
                  <a:pt x="221303" y="117460"/>
                </a:lnTo>
                <a:lnTo>
                  <a:pt x="215698" y="119709"/>
                </a:lnTo>
                <a:cubicBezTo>
                  <a:pt x="215381" y="118664"/>
                  <a:pt x="215033" y="117650"/>
                  <a:pt x="214685" y="116637"/>
                </a:cubicBezTo>
                <a:lnTo>
                  <a:pt x="214653" y="116637"/>
                </a:lnTo>
                <a:lnTo>
                  <a:pt x="228239" y="111222"/>
                </a:lnTo>
                <a:close/>
                <a:moveTo>
                  <a:pt x="151473" y="108276"/>
                </a:moveTo>
                <a:lnTo>
                  <a:pt x="155432" y="108878"/>
                </a:lnTo>
                <a:lnTo>
                  <a:pt x="153627" y="120184"/>
                </a:lnTo>
                <a:cubicBezTo>
                  <a:pt x="152233" y="119899"/>
                  <a:pt x="150903" y="119645"/>
                  <a:pt x="149668" y="119392"/>
                </a:cubicBezTo>
                <a:lnTo>
                  <a:pt x="151473" y="108276"/>
                </a:lnTo>
                <a:close/>
                <a:moveTo>
                  <a:pt x="213133" y="114990"/>
                </a:moveTo>
                <a:cubicBezTo>
                  <a:pt x="213323" y="115497"/>
                  <a:pt x="213481" y="116004"/>
                  <a:pt x="213671" y="116542"/>
                </a:cubicBezTo>
                <a:lnTo>
                  <a:pt x="201795" y="121292"/>
                </a:lnTo>
                <a:lnTo>
                  <a:pt x="201320" y="119867"/>
                </a:lnTo>
                <a:lnTo>
                  <a:pt x="213133" y="114990"/>
                </a:lnTo>
                <a:close/>
                <a:moveTo>
                  <a:pt x="180735" y="112393"/>
                </a:moveTo>
                <a:lnTo>
                  <a:pt x="189286" y="113502"/>
                </a:lnTo>
                <a:lnTo>
                  <a:pt x="180165" y="121387"/>
                </a:lnTo>
                <a:lnTo>
                  <a:pt x="180735" y="112393"/>
                </a:lnTo>
                <a:close/>
                <a:moveTo>
                  <a:pt x="229347" y="114547"/>
                </a:moveTo>
                <a:lnTo>
                  <a:pt x="230614" y="118315"/>
                </a:lnTo>
                <a:lnTo>
                  <a:pt x="222919" y="121514"/>
                </a:lnTo>
                <a:lnTo>
                  <a:pt x="221684" y="117809"/>
                </a:lnTo>
                <a:lnTo>
                  <a:pt x="229347" y="114547"/>
                </a:lnTo>
                <a:close/>
                <a:moveTo>
                  <a:pt x="154703" y="116130"/>
                </a:moveTo>
                <a:lnTo>
                  <a:pt x="161259" y="117809"/>
                </a:lnTo>
                <a:lnTo>
                  <a:pt x="160752" y="121704"/>
                </a:lnTo>
                <a:cubicBezTo>
                  <a:pt x="158504" y="121229"/>
                  <a:pt x="156224" y="120754"/>
                  <a:pt x="154038" y="120279"/>
                </a:cubicBezTo>
                <a:lnTo>
                  <a:pt x="154703" y="116130"/>
                </a:lnTo>
                <a:close/>
                <a:moveTo>
                  <a:pt x="250851" y="110398"/>
                </a:moveTo>
                <a:lnTo>
                  <a:pt x="254049" y="119582"/>
                </a:lnTo>
                <a:lnTo>
                  <a:pt x="246290" y="122496"/>
                </a:lnTo>
                <a:lnTo>
                  <a:pt x="243218" y="113565"/>
                </a:lnTo>
                <a:lnTo>
                  <a:pt x="250851" y="110398"/>
                </a:lnTo>
                <a:close/>
                <a:moveTo>
                  <a:pt x="197932" y="111158"/>
                </a:moveTo>
                <a:lnTo>
                  <a:pt x="200750" y="119582"/>
                </a:lnTo>
                <a:lnTo>
                  <a:pt x="193340" y="122622"/>
                </a:lnTo>
                <a:lnTo>
                  <a:pt x="196855" y="111570"/>
                </a:lnTo>
                <a:lnTo>
                  <a:pt x="197932" y="111158"/>
                </a:lnTo>
                <a:close/>
                <a:moveTo>
                  <a:pt x="85063" y="104508"/>
                </a:moveTo>
                <a:cubicBezTo>
                  <a:pt x="90542" y="104793"/>
                  <a:pt x="99409" y="105331"/>
                  <a:pt x="103083" y="106091"/>
                </a:cubicBezTo>
                <a:lnTo>
                  <a:pt x="102766" y="122939"/>
                </a:lnTo>
                <a:lnTo>
                  <a:pt x="94691" y="115022"/>
                </a:lnTo>
                <a:cubicBezTo>
                  <a:pt x="94564" y="114895"/>
                  <a:pt x="94437" y="114800"/>
                  <a:pt x="94311" y="114768"/>
                </a:cubicBezTo>
                <a:cubicBezTo>
                  <a:pt x="94216" y="114737"/>
                  <a:pt x="90289" y="113217"/>
                  <a:pt x="84271" y="111602"/>
                </a:cubicBezTo>
                <a:lnTo>
                  <a:pt x="85063" y="104508"/>
                </a:lnTo>
                <a:close/>
                <a:moveTo>
                  <a:pt x="104160" y="98617"/>
                </a:moveTo>
                <a:lnTo>
                  <a:pt x="117239" y="109416"/>
                </a:lnTo>
                <a:cubicBezTo>
                  <a:pt x="117271" y="109448"/>
                  <a:pt x="117334" y="109480"/>
                  <a:pt x="117366" y="109480"/>
                </a:cubicBezTo>
                <a:lnTo>
                  <a:pt x="126265" y="112298"/>
                </a:lnTo>
                <a:cubicBezTo>
                  <a:pt x="126835" y="112552"/>
                  <a:pt x="132503" y="115243"/>
                  <a:pt x="136937" y="117080"/>
                </a:cubicBezTo>
                <a:cubicBezTo>
                  <a:pt x="136430" y="119867"/>
                  <a:pt x="136082" y="122052"/>
                  <a:pt x="135860" y="123351"/>
                </a:cubicBezTo>
                <a:cubicBezTo>
                  <a:pt x="134974" y="122907"/>
                  <a:pt x="134182" y="122274"/>
                  <a:pt x="133549" y="121514"/>
                </a:cubicBezTo>
                <a:cubicBezTo>
                  <a:pt x="129083" y="115687"/>
                  <a:pt x="124966" y="114388"/>
                  <a:pt x="120976" y="113122"/>
                </a:cubicBezTo>
                <a:cubicBezTo>
                  <a:pt x="120026" y="112805"/>
                  <a:pt x="119012" y="112488"/>
                  <a:pt x="118031" y="112140"/>
                </a:cubicBezTo>
                <a:cubicBezTo>
                  <a:pt x="115782" y="111253"/>
                  <a:pt x="113724" y="109701"/>
                  <a:pt x="111729" y="108213"/>
                </a:cubicBezTo>
                <a:cubicBezTo>
                  <a:pt x="109417" y="106471"/>
                  <a:pt x="107041" y="104666"/>
                  <a:pt x="104318" y="103969"/>
                </a:cubicBezTo>
                <a:lnTo>
                  <a:pt x="104065" y="103906"/>
                </a:lnTo>
                <a:lnTo>
                  <a:pt x="104160" y="98617"/>
                </a:lnTo>
                <a:close/>
                <a:moveTo>
                  <a:pt x="162019" y="115655"/>
                </a:moveTo>
                <a:lnTo>
                  <a:pt x="170253" y="117302"/>
                </a:lnTo>
                <a:lnTo>
                  <a:pt x="169018" y="123446"/>
                </a:lnTo>
                <a:lnTo>
                  <a:pt x="161227" y="121799"/>
                </a:lnTo>
                <a:lnTo>
                  <a:pt x="162019" y="115655"/>
                </a:lnTo>
                <a:close/>
                <a:moveTo>
                  <a:pt x="221240" y="117999"/>
                </a:moveTo>
                <a:lnTo>
                  <a:pt x="222507" y="121704"/>
                </a:lnTo>
                <a:lnTo>
                  <a:pt x="217187" y="123921"/>
                </a:lnTo>
                <a:cubicBezTo>
                  <a:pt x="216743" y="122654"/>
                  <a:pt x="216300" y="121387"/>
                  <a:pt x="215888" y="120152"/>
                </a:cubicBezTo>
                <a:lnTo>
                  <a:pt x="221240" y="117999"/>
                </a:lnTo>
                <a:close/>
                <a:moveTo>
                  <a:pt x="195778" y="111950"/>
                </a:moveTo>
                <a:lnTo>
                  <a:pt x="192200" y="123097"/>
                </a:lnTo>
                <a:lnTo>
                  <a:pt x="189634" y="124174"/>
                </a:lnTo>
                <a:lnTo>
                  <a:pt x="189888" y="123287"/>
                </a:lnTo>
                <a:cubicBezTo>
                  <a:pt x="189951" y="123129"/>
                  <a:pt x="191376" y="118854"/>
                  <a:pt x="193340" y="112805"/>
                </a:cubicBezTo>
                <a:lnTo>
                  <a:pt x="195778" y="111950"/>
                </a:lnTo>
                <a:close/>
                <a:moveTo>
                  <a:pt x="272639" y="109005"/>
                </a:moveTo>
                <a:lnTo>
                  <a:pt x="276028" y="114135"/>
                </a:lnTo>
                <a:lnTo>
                  <a:pt x="263297" y="124712"/>
                </a:lnTo>
                <a:lnTo>
                  <a:pt x="260922" y="117112"/>
                </a:lnTo>
                <a:cubicBezTo>
                  <a:pt x="263867" y="115148"/>
                  <a:pt x="268174" y="112172"/>
                  <a:pt x="272639" y="109005"/>
                </a:cubicBezTo>
                <a:close/>
                <a:moveTo>
                  <a:pt x="213798" y="116954"/>
                </a:moveTo>
                <a:cubicBezTo>
                  <a:pt x="214146" y="117967"/>
                  <a:pt x="214495" y="119012"/>
                  <a:pt x="214875" y="120057"/>
                </a:cubicBezTo>
                <a:lnTo>
                  <a:pt x="202935" y="124839"/>
                </a:lnTo>
                <a:lnTo>
                  <a:pt x="201922" y="121704"/>
                </a:lnTo>
                <a:lnTo>
                  <a:pt x="213798" y="116954"/>
                </a:lnTo>
                <a:close/>
                <a:moveTo>
                  <a:pt x="200877" y="120025"/>
                </a:moveTo>
                <a:lnTo>
                  <a:pt x="201352" y="121451"/>
                </a:lnTo>
                <a:lnTo>
                  <a:pt x="192611" y="124934"/>
                </a:lnTo>
                <a:lnTo>
                  <a:pt x="193150" y="123192"/>
                </a:lnTo>
                <a:lnTo>
                  <a:pt x="200877" y="120025"/>
                </a:lnTo>
                <a:close/>
                <a:moveTo>
                  <a:pt x="170728" y="117397"/>
                </a:moveTo>
                <a:lnTo>
                  <a:pt x="179880" y="119202"/>
                </a:lnTo>
                <a:lnTo>
                  <a:pt x="179722" y="121767"/>
                </a:lnTo>
                <a:lnTo>
                  <a:pt x="175985" y="124997"/>
                </a:lnTo>
                <a:lnTo>
                  <a:pt x="169398" y="123572"/>
                </a:lnTo>
                <a:lnTo>
                  <a:pt x="170728" y="117397"/>
                </a:lnTo>
                <a:close/>
                <a:moveTo>
                  <a:pt x="192041" y="123667"/>
                </a:moveTo>
                <a:lnTo>
                  <a:pt x="191503" y="125378"/>
                </a:lnTo>
                <a:lnTo>
                  <a:pt x="188938" y="126391"/>
                </a:lnTo>
                <a:lnTo>
                  <a:pt x="189444" y="124744"/>
                </a:lnTo>
                <a:lnTo>
                  <a:pt x="192041" y="123667"/>
                </a:lnTo>
                <a:close/>
                <a:moveTo>
                  <a:pt x="241097" y="114452"/>
                </a:moveTo>
                <a:lnTo>
                  <a:pt x="244137" y="123351"/>
                </a:lnTo>
                <a:lnTo>
                  <a:pt x="234098" y="127151"/>
                </a:lnTo>
                <a:lnTo>
                  <a:pt x="231216" y="118569"/>
                </a:lnTo>
                <a:lnTo>
                  <a:pt x="241097" y="114452"/>
                </a:lnTo>
                <a:close/>
                <a:moveTo>
                  <a:pt x="260510" y="117365"/>
                </a:moveTo>
                <a:lnTo>
                  <a:pt x="262885" y="124966"/>
                </a:lnTo>
                <a:lnTo>
                  <a:pt x="257216" y="127309"/>
                </a:lnTo>
                <a:lnTo>
                  <a:pt x="254778" y="120310"/>
                </a:lnTo>
                <a:cubicBezTo>
                  <a:pt x="256234" y="119740"/>
                  <a:pt x="257121" y="119424"/>
                  <a:pt x="257185" y="119392"/>
                </a:cubicBezTo>
                <a:cubicBezTo>
                  <a:pt x="258325" y="118790"/>
                  <a:pt x="259465" y="118125"/>
                  <a:pt x="260510" y="117365"/>
                </a:cubicBezTo>
                <a:close/>
                <a:moveTo>
                  <a:pt x="192833" y="112963"/>
                </a:moveTo>
                <a:cubicBezTo>
                  <a:pt x="190933" y="118822"/>
                  <a:pt x="189571" y="122971"/>
                  <a:pt x="189539" y="123097"/>
                </a:cubicBezTo>
                <a:lnTo>
                  <a:pt x="189128" y="124332"/>
                </a:lnTo>
                <a:lnTo>
                  <a:pt x="179722" y="128228"/>
                </a:lnTo>
                <a:cubicBezTo>
                  <a:pt x="178899" y="127183"/>
                  <a:pt x="177949" y="126233"/>
                  <a:pt x="176935" y="125409"/>
                </a:cubicBezTo>
                <a:lnTo>
                  <a:pt x="179944" y="122812"/>
                </a:lnTo>
                <a:cubicBezTo>
                  <a:pt x="180039" y="122781"/>
                  <a:pt x="180102" y="122717"/>
                  <a:pt x="180134" y="122622"/>
                </a:cubicBezTo>
                <a:lnTo>
                  <a:pt x="190204" y="113882"/>
                </a:lnTo>
                <a:lnTo>
                  <a:pt x="192833" y="112963"/>
                </a:lnTo>
                <a:close/>
                <a:moveTo>
                  <a:pt x="215096" y="120437"/>
                </a:moveTo>
                <a:cubicBezTo>
                  <a:pt x="215508" y="121672"/>
                  <a:pt x="215951" y="122939"/>
                  <a:pt x="216395" y="124206"/>
                </a:cubicBezTo>
                <a:lnTo>
                  <a:pt x="204456" y="129178"/>
                </a:lnTo>
                <a:lnTo>
                  <a:pt x="203157" y="125219"/>
                </a:lnTo>
                <a:lnTo>
                  <a:pt x="215096" y="120437"/>
                </a:lnTo>
                <a:close/>
                <a:moveTo>
                  <a:pt x="276281" y="114515"/>
                </a:moveTo>
                <a:lnTo>
                  <a:pt x="278878" y="118410"/>
                </a:lnTo>
                <a:lnTo>
                  <a:pt x="265007" y="129399"/>
                </a:lnTo>
                <a:lnTo>
                  <a:pt x="263423" y="125187"/>
                </a:lnTo>
                <a:lnTo>
                  <a:pt x="276281" y="114515"/>
                </a:lnTo>
                <a:close/>
                <a:moveTo>
                  <a:pt x="201510" y="121894"/>
                </a:moveTo>
                <a:lnTo>
                  <a:pt x="202524" y="124997"/>
                </a:lnTo>
                <a:lnTo>
                  <a:pt x="191123" y="129589"/>
                </a:lnTo>
                <a:lnTo>
                  <a:pt x="192421" y="125504"/>
                </a:lnTo>
                <a:lnTo>
                  <a:pt x="201510" y="121894"/>
                </a:lnTo>
                <a:close/>
                <a:moveTo>
                  <a:pt x="188969" y="124902"/>
                </a:moveTo>
                <a:lnTo>
                  <a:pt x="188368" y="126644"/>
                </a:lnTo>
                <a:lnTo>
                  <a:pt x="180799" y="129653"/>
                </a:lnTo>
                <a:cubicBezTo>
                  <a:pt x="180514" y="129304"/>
                  <a:pt x="180260" y="128956"/>
                  <a:pt x="179975" y="128639"/>
                </a:cubicBezTo>
                <a:lnTo>
                  <a:pt x="188969" y="124902"/>
                </a:lnTo>
                <a:close/>
                <a:moveTo>
                  <a:pt x="137760" y="117492"/>
                </a:moveTo>
                <a:cubicBezTo>
                  <a:pt x="139629" y="118252"/>
                  <a:pt x="141149" y="118790"/>
                  <a:pt x="141814" y="118854"/>
                </a:cubicBezTo>
                <a:cubicBezTo>
                  <a:pt x="142923" y="118949"/>
                  <a:pt x="152075" y="120849"/>
                  <a:pt x="160594" y="122654"/>
                </a:cubicBezTo>
                <a:lnTo>
                  <a:pt x="159675" y="129938"/>
                </a:lnTo>
                <a:cubicBezTo>
                  <a:pt x="155337" y="128608"/>
                  <a:pt x="151188" y="127689"/>
                  <a:pt x="147388" y="126834"/>
                </a:cubicBezTo>
                <a:cubicBezTo>
                  <a:pt x="143049" y="125884"/>
                  <a:pt x="139312" y="125061"/>
                  <a:pt x="136684" y="123826"/>
                </a:cubicBezTo>
                <a:cubicBezTo>
                  <a:pt x="136874" y="122622"/>
                  <a:pt x="137285" y="120374"/>
                  <a:pt x="137760" y="117492"/>
                </a:cubicBezTo>
                <a:close/>
                <a:moveTo>
                  <a:pt x="230773" y="118759"/>
                </a:moveTo>
                <a:lnTo>
                  <a:pt x="233654" y="127309"/>
                </a:lnTo>
                <a:lnTo>
                  <a:pt x="225896" y="130286"/>
                </a:lnTo>
                <a:lnTo>
                  <a:pt x="223077" y="121989"/>
                </a:lnTo>
                <a:lnTo>
                  <a:pt x="230773" y="118759"/>
                </a:lnTo>
                <a:close/>
                <a:moveTo>
                  <a:pt x="254334" y="120469"/>
                </a:moveTo>
                <a:lnTo>
                  <a:pt x="256773" y="127468"/>
                </a:lnTo>
                <a:lnTo>
                  <a:pt x="249077" y="130603"/>
                </a:lnTo>
                <a:lnTo>
                  <a:pt x="246607" y="123382"/>
                </a:lnTo>
                <a:lnTo>
                  <a:pt x="254334" y="120469"/>
                </a:lnTo>
                <a:close/>
                <a:moveTo>
                  <a:pt x="191313" y="125948"/>
                </a:moveTo>
                <a:lnTo>
                  <a:pt x="190014" y="130064"/>
                </a:lnTo>
                <a:lnTo>
                  <a:pt x="187418" y="131078"/>
                </a:lnTo>
                <a:lnTo>
                  <a:pt x="188748" y="126961"/>
                </a:lnTo>
                <a:lnTo>
                  <a:pt x="191313" y="125948"/>
                </a:lnTo>
                <a:close/>
                <a:moveTo>
                  <a:pt x="263043" y="125409"/>
                </a:moveTo>
                <a:lnTo>
                  <a:pt x="264627" y="129684"/>
                </a:lnTo>
                <a:lnTo>
                  <a:pt x="264500" y="129811"/>
                </a:lnTo>
                <a:lnTo>
                  <a:pt x="258863" y="132091"/>
                </a:lnTo>
                <a:lnTo>
                  <a:pt x="257375" y="127721"/>
                </a:lnTo>
                <a:lnTo>
                  <a:pt x="263043" y="125409"/>
                </a:lnTo>
                <a:close/>
                <a:moveTo>
                  <a:pt x="222697" y="122084"/>
                </a:moveTo>
                <a:lnTo>
                  <a:pt x="225515" y="130413"/>
                </a:lnTo>
                <a:lnTo>
                  <a:pt x="220195" y="132440"/>
                </a:lnTo>
                <a:cubicBezTo>
                  <a:pt x="219213" y="129748"/>
                  <a:pt x="218263" y="127024"/>
                  <a:pt x="217345" y="124332"/>
                </a:cubicBezTo>
                <a:lnTo>
                  <a:pt x="217377" y="124301"/>
                </a:lnTo>
                <a:lnTo>
                  <a:pt x="222697" y="122084"/>
                </a:lnTo>
                <a:close/>
                <a:moveTo>
                  <a:pt x="188241" y="127151"/>
                </a:moveTo>
                <a:lnTo>
                  <a:pt x="186943" y="131268"/>
                </a:lnTo>
                <a:lnTo>
                  <a:pt x="183269" y="132725"/>
                </a:lnTo>
                <a:cubicBezTo>
                  <a:pt x="182541" y="131743"/>
                  <a:pt x="181844" y="130825"/>
                  <a:pt x="181179" y="129969"/>
                </a:cubicBezTo>
                <a:lnTo>
                  <a:pt x="188241" y="127151"/>
                </a:lnTo>
                <a:close/>
                <a:moveTo>
                  <a:pt x="279100" y="118790"/>
                </a:moveTo>
                <a:lnTo>
                  <a:pt x="281918" y="123034"/>
                </a:lnTo>
                <a:lnTo>
                  <a:pt x="266242" y="132788"/>
                </a:lnTo>
                <a:lnTo>
                  <a:pt x="265165" y="129843"/>
                </a:lnTo>
                <a:lnTo>
                  <a:pt x="279100" y="118790"/>
                </a:lnTo>
                <a:close/>
                <a:moveTo>
                  <a:pt x="256931" y="127911"/>
                </a:moveTo>
                <a:lnTo>
                  <a:pt x="258451" y="132250"/>
                </a:lnTo>
                <a:lnTo>
                  <a:pt x="250724" y="135385"/>
                </a:lnTo>
                <a:lnTo>
                  <a:pt x="249236" y="131046"/>
                </a:lnTo>
                <a:lnTo>
                  <a:pt x="256931" y="127911"/>
                </a:lnTo>
                <a:close/>
                <a:moveTo>
                  <a:pt x="244454" y="124206"/>
                </a:moveTo>
                <a:lnTo>
                  <a:pt x="246955" y="131458"/>
                </a:lnTo>
                <a:lnTo>
                  <a:pt x="236885" y="135480"/>
                </a:lnTo>
                <a:lnTo>
                  <a:pt x="234383" y="128038"/>
                </a:lnTo>
                <a:lnTo>
                  <a:pt x="244454" y="124206"/>
                </a:lnTo>
                <a:close/>
                <a:moveTo>
                  <a:pt x="202682" y="125441"/>
                </a:moveTo>
                <a:lnTo>
                  <a:pt x="203981" y="129399"/>
                </a:lnTo>
                <a:lnTo>
                  <a:pt x="189223" y="135543"/>
                </a:lnTo>
                <a:lnTo>
                  <a:pt x="190996" y="130128"/>
                </a:lnTo>
                <a:lnTo>
                  <a:pt x="202682" y="125441"/>
                </a:lnTo>
                <a:close/>
                <a:moveTo>
                  <a:pt x="186753" y="131838"/>
                </a:moveTo>
                <a:lnTo>
                  <a:pt x="185486" y="135828"/>
                </a:lnTo>
                <a:cubicBezTo>
                  <a:pt x="184821" y="134878"/>
                  <a:pt x="184187" y="133960"/>
                  <a:pt x="183554" y="133105"/>
                </a:cubicBezTo>
                <a:lnTo>
                  <a:pt x="186753" y="131838"/>
                </a:lnTo>
                <a:close/>
                <a:moveTo>
                  <a:pt x="103970" y="106313"/>
                </a:moveTo>
                <a:cubicBezTo>
                  <a:pt x="106155" y="106946"/>
                  <a:pt x="108182" y="108466"/>
                  <a:pt x="110303" y="110081"/>
                </a:cubicBezTo>
                <a:cubicBezTo>
                  <a:pt x="112457" y="111697"/>
                  <a:pt x="114610" y="113343"/>
                  <a:pt x="117207" y="114293"/>
                </a:cubicBezTo>
                <a:cubicBezTo>
                  <a:pt x="118252" y="114705"/>
                  <a:pt x="119266" y="115022"/>
                  <a:pt x="120247" y="115338"/>
                </a:cubicBezTo>
                <a:cubicBezTo>
                  <a:pt x="124238" y="116605"/>
                  <a:pt x="127690" y="117714"/>
                  <a:pt x="131712" y="122939"/>
                </a:cubicBezTo>
                <a:cubicBezTo>
                  <a:pt x="132535" y="123984"/>
                  <a:pt x="133580" y="124807"/>
                  <a:pt x="134752" y="125409"/>
                </a:cubicBezTo>
                <a:lnTo>
                  <a:pt x="133739" y="130001"/>
                </a:lnTo>
                <a:lnTo>
                  <a:pt x="114959" y="127246"/>
                </a:lnTo>
                <a:cubicBezTo>
                  <a:pt x="114895" y="127246"/>
                  <a:pt x="114832" y="127246"/>
                  <a:pt x="114769" y="127278"/>
                </a:cubicBezTo>
                <a:cubicBezTo>
                  <a:pt x="114737" y="127341"/>
                  <a:pt x="114705" y="127373"/>
                  <a:pt x="114674" y="127436"/>
                </a:cubicBezTo>
                <a:lnTo>
                  <a:pt x="113502" y="136177"/>
                </a:lnTo>
                <a:lnTo>
                  <a:pt x="107485" y="135575"/>
                </a:lnTo>
                <a:lnTo>
                  <a:pt x="104286" y="124617"/>
                </a:lnTo>
                <a:cubicBezTo>
                  <a:pt x="104223" y="124427"/>
                  <a:pt x="104128" y="124269"/>
                  <a:pt x="103970" y="124111"/>
                </a:cubicBezTo>
                <a:lnTo>
                  <a:pt x="103653" y="123794"/>
                </a:lnTo>
                <a:lnTo>
                  <a:pt x="103970" y="106313"/>
                </a:lnTo>
                <a:close/>
                <a:moveTo>
                  <a:pt x="216521" y="124649"/>
                </a:moveTo>
                <a:cubicBezTo>
                  <a:pt x="217472" y="127341"/>
                  <a:pt x="218422" y="130064"/>
                  <a:pt x="219340" y="132756"/>
                </a:cubicBezTo>
                <a:cubicBezTo>
                  <a:pt x="215065" y="134403"/>
                  <a:pt x="210916" y="136018"/>
                  <a:pt x="207211" y="137475"/>
                </a:cubicBezTo>
                <a:lnTo>
                  <a:pt x="204614" y="129621"/>
                </a:lnTo>
                <a:lnTo>
                  <a:pt x="216521" y="124649"/>
                </a:lnTo>
                <a:close/>
                <a:moveTo>
                  <a:pt x="115085" y="127721"/>
                </a:moveTo>
                <a:lnTo>
                  <a:pt x="133644" y="130445"/>
                </a:lnTo>
                <a:lnTo>
                  <a:pt x="131997" y="138077"/>
                </a:lnTo>
                <a:lnTo>
                  <a:pt x="113945" y="136240"/>
                </a:lnTo>
                <a:lnTo>
                  <a:pt x="115085" y="127721"/>
                </a:lnTo>
                <a:close/>
                <a:moveTo>
                  <a:pt x="264785" y="130128"/>
                </a:moveTo>
                <a:lnTo>
                  <a:pt x="267002" y="136145"/>
                </a:lnTo>
                <a:cubicBezTo>
                  <a:pt x="267002" y="136145"/>
                  <a:pt x="267034" y="136177"/>
                  <a:pt x="267034" y="136177"/>
                </a:cubicBezTo>
                <a:lnTo>
                  <a:pt x="261112" y="138520"/>
                </a:lnTo>
                <a:lnTo>
                  <a:pt x="259021" y="132503"/>
                </a:lnTo>
                <a:lnTo>
                  <a:pt x="264690" y="130191"/>
                </a:lnTo>
                <a:lnTo>
                  <a:pt x="264753" y="130160"/>
                </a:lnTo>
                <a:lnTo>
                  <a:pt x="264785" y="130128"/>
                </a:lnTo>
                <a:close/>
                <a:moveTo>
                  <a:pt x="189856" y="130603"/>
                </a:moveTo>
                <a:lnTo>
                  <a:pt x="187291" y="138552"/>
                </a:lnTo>
                <a:cubicBezTo>
                  <a:pt x="186784" y="137792"/>
                  <a:pt x="186278" y="137032"/>
                  <a:pt x="185771" y="136303"/>
                </a:cubicBezTo>
                <a:lnTo>
                  <a:pt x="187323" y="131616"/>
                </a:lnTo>
                <a:lnTo>
                  <a:pt x="189856" y="130603"/>
                </a:lnTo>
                <a:close/>
                <a:moveTo>
                  <a:pt x="234003" y="128133"/>
                </a:moveTo>
                <a:lnTo>
                  <a:pt x="236505" y="135607"/>
                </a:lnTo>
                <a:lnTo>
                  <a:pt x="228777" y="138678"/>
                </a:lnTo>
                <a:lnTo>
                  <a:pt x="226212" y="131110"/>
                </a:lnTo>
                <a:cubicBezTo>
                  <a:pt x="228841" y="130096"/>
                  <a:pt x="231469" y="129114"/>
                  <a:pt x="234003" y="128133"/>
                </a:cubicBezTo>
                <a:close/>
                <a:moveTo>
                  <a:pt x="247082" y="131901"/>
                </a:moveTo>
                <a:lnTo>
                  <a:pt x="248602" y="136272"/>
                </a:lnTo>
                <a:lnTo>
                  <a:pt x="238531" y="140325"/>
                </a:lnTo>
                <a:lnTo>
                  <a:pt x="237043" y="135923"/>
                </a:lnTo>
                <a:lnTo>
                  <a:pt x="247082" y="131901"/>
                </a:lnTo>
                <a:close/>
                <a:moveTo>
                  <a:pt x="225801" y="131268"/>
                </a:moveTo>
                <a:lnTo>
                  <a:pt x="228302" y="138900"/>
                </a:lnTo>
                <a:lnTo>
                  <a:pt x="223109" y="140990"/>
                </a:lnTo>
                <a:cubicBezTo>
                  <a:pt x="222222" y="138457"/>
                  <a:pt x="221335" y="135923"/>
                  <a:pt x="220448" y="133326"/>
                </a:cubicBezTo>
                <a:lnTo>
                  <a:pt x="225801" y="131268"/>
                </a:lnTo>
                <a:close/>
                <a:moveTo>
                  <a:pt x="258578" y="132661"/>
                </a:moveTo>
                <a:lnTo>
                  <a:pt x="260668" y="138678"/>
                </a:lnTo>
                <a:lnTo>
                  <a:pt x="252878" y="141719"/>
                </a:lnTo>
                <a:lnTo>
                  <a:pt x="250851" y="135828"/>
                </a:lnTo>
                <a:lnTo>
                  <a:pt x="258578" y="132661"/>
                </a:lnTo>
                <a:close/>
                <a:moveTo>
                  <a:pt x="280715" y="131300"/>
                </a:moveTo>
                <a:lnTo>
                  <a:pt x="284230" y="140610"/>
                </a:lnTo>
                <a:lnTo>
                  <a:pt x="280493" y="141909"/>
                </a:lnTo>
                <a:lnTo>
                  <a:pt x="277389" y="132598"/>
                </a:lnTo>
                <a:lnTo>
                  <a:pt x="280715" y="131300"/>
                </a:lnTo>
                <a:close/>
                <a:moveTo>
                  <a:pt x="161069" y="122749"/>
                </a:moveTo>
                <a:cubicBezTo>
                  <a:pt x="168448" y="124301"/>
                  <a:pt x="175320" y="125789"/>
                  <a:pt x="175985" y="125916"/>
                </a:cubicBezTo>
                <a:cubicBezTo>
                  <a:pt x="177315" y="126549"/>
                  <a:pt x="181020" y="131110"/>
                  <a:pt x="185074" y="136968"/>
                </a:cubicBezTo>
                <a:lnTo>
                  <a:pt x="183016" y="143460"/>
                </a:lnTo>
                <a:cubicBezTo>
                  <a:pt x="181369" y="141845"/>
                  <a:pt x="179659" y="140357"/>
                  <a:pt x="177822" y="138995"/>
                </a:cubicBezTo>
                <a:cubicBezTo>
                  <a:pt x="172026" y="134656"/>
                  <a:pt x="165946" y="131965"/>
                  <a:pt x="160119" y="130096"/>
                </a:cubicBezTo>
                <a:lnTo>
                  <a:pt x="161069" y="122749"/>
                </a:lnTo>
                <a:close/>
                <a:moveTo>
                  <a:pt x="236663" y="136050"/>
                </a:moveTo>
                <a:lnTo>
                  <a:pt x="238088" y="140484"/>
                </a:lnTo>
                <a:lnTo>
                  <a:pt x="230393" y="143650"/>
                </a:lnTo>
                <a:lnTo>
                  <a:pt x="228872" y="139185"/>
                </a:lnTo>
                <a:lnTo>
                  <a:pt x="236663" y="136050"/>
                </a:lnTo>
                <a:close/>
                <a:moveTo>
                  <a:pt x="204107" y="129843"/>
                </a:moveTo>
                <a:lnTo>
                  <a:pt x="206736" y="137665"/>
                </a:lnTo>
                <a:cubicBezTo>
                  <a:pt x="203664" y="138868"/>
                  <a:pt x="200940" y="139977"/>
                  <a:pt x="198723" y="140832"/>
                </a:cubicBezTo>
                <a:lnTo>
                  <a:pt x="198628" y="140832"/>
                </a:lnTo>
                <a:cubicBezTo>
                  <a:pt x="198565" y="140864"/>
                  <a:pt x="198502" y="140895"/>
                  <a:pt x="198502" y="140959"/>
                </a:cubicBezTo>
                <a:cubicBezTo>
                  <a:pt x="195905" y="142004"/>
                  <a:pt x="194036" y="142795"/>
                  <a:pt x="193276" y="143175"/>
                </a:cubicBezTo>
                <a:cubicBezTo>
                  <a:pt x="192516" y="143555"/>
                  <a:pt x="191756" y="144030"/>
                  <a:pt x="191028" y="144474"/>
                </a:cubicBezTo>
                <a:cubicBezTo>
                  <a:pt x="190046" y="142795"/>
                  <a:pt x="189001" y="141149"/>
                  <a:pt x="187956" y="139565"/>
                </a:cubicBezTo>
                <a:lnTo>
                  <a:pt x="187924" y="139565"/>
                </a:lnTo>
                <a:lnTo>
                  <a:pt x="189033" y="136113"/>
                </a:lnTo>
                <a:lnTo>
                  <a:pt x="204107" y="129843"/>
                </a:lnTo>
                <a:close/>
                <a:moveTo>
                  <a:pt x="185391" y="137443"/>
                </a:moveTo>
                <a:cubicBezTo>
                  <a:pt x="185897" y="138172"/>
                  <a:pt x="186404" y="138932"/>
                  <a:pt x="186911" y="139724"/>
                </a:cubicBezTo>
                <a:lnTo>
                  <a:pt x="185042" y="145582"/>
                </a:lnTo>
                <a:cubicBezTo>
                  <a:pt x="184504" y="144981"/>
                  <a:pt x="183966" y="144379"/>
                  <a:pt x="183364" y="143809"/>
                </a:cubicBezTo>
                <a:lnTo>
                  <a:pt x="185391" y="137443"/>
                </a:lnTo>
                <a:close/>
                <a:moveTo>
                  <a:pt x="228461" y="139343"/>
                </a:moveTo>
                <a:lnTo>
                  <a:pt x="229949" y="143809"/>
                </a:lnTo>
                <a:lnTo>
                  <a:pt x="224755" y="145899"/>
                </a:lnTo>
                <a:lnTo>
                  <a:pt x="223235" y="141434"/>
                </a:lnTo>
                <a:lnTo>
                  <a:pt x="228461" y="139343"/>
                </a:lnTo>
                <a:close/>
                <a:moveTo>
                  <a:pt x="276946" y="132756"/>
                </a:moveTo>
                <a:lnTo>
                  <a:pt x="280050" y="142035"/>
                </a:lnTo>
                <a:lnTo>
                  <a:pt x="264215" y="147387"/>
                </a:lnTo>
                <a:lnTo>
                  <a:pt x="261238" y="138900"/>
                </a:lnTo>
                <a:lnTo>
                  <a:pt x="276946" y="132756"/>
                </a:lnTo>
                <a:close/>
                <a:moveTo>
                  <a:pt x="187576" y="140705"/>
                </a:moveTo>
                <a:cubicBezTo>
                  <a:pt x="188494" y="142099"/>
                  <a:pt x="189381" y="143524"/>
                  <a:pt x="190268" y="144949"/>
                </a:cubicBezTo>
                <a:cubicBezTo>
                  <a:pt x="189064" y="145741"/>
                  <a:pt x="187924" y="146627"/>
                  <a:pt x="186848" y="147577"/>
                </a:cubicBezTo>
                <a:cubicBezTo>
                  <a:pt x="186499" y="147197"/>
                  <a:pt x="186119" y="146754"/>
                  <a:pt x="185771" y="146374"/>
                </a:cubicBezTo>
                <a:lnTo>
                  <a:pt x="187576" y="140705"/>
                </a:lnTo>
                <a:close/>
                <a:moveTo>
                  <a:pt x="238278" y="140895"/>
                </a:moveTo>
                <a:lnTo>
                  <a:pt x="239672" y="145012"/>
                </a:lnTo>
                <a:lnTo>
                  <a:pt x="231913" y="147926"/>
                </a:lnTo>
                <a:lnTo>
                  <a:pt x="230583" y="144030"/>
                </a:lnTo>
                <a:lnTo>
                  <a:pt x="238278" y="140895"/>
                </a:lnTo>
                <a:close/>
                <a:moveTo>
                  <a:pt x="260827" y="139090"/>
                </a:moveTo>
                <a:lnTo>
                  <a:pt x="263772" y="147577"/>
                </a:lnTo>
                <a:lnTo>
                  <a:pt x="260700" y="148622"/>
                </a:lnTo>
                <a:lnTo>
                  <a:pt x="257881" y="140262"/>
                </a:lnTo>
                <a:lnTo>
                  <a:pt x="260827" y="139090"/>
                </a:lnTo>
                <a:close/>
                <a:moveTo>
                  <a:pt x="248792" y="136652"/>
                </a:moveTo>
                <a:lnTo>
                  <a:pt x="251547" y="144696"/>
                </a:lnTo>
                <a:lnTo>
                  <a:pt x="241413" y="148717"/>
                </a:lnTo>
                <a:lnTo>
                  <a:pt x="238721" y="140737"/>
                </a:lnTo>
                <a:lnTo>
                  <a:pt x="248792" y="136652"/>
                </a:lnTo>
                <a:close/>
                <a:moveTo>
                  <a:pt x="136874" y="126391"/>
                </a:moveTo>
                <a:cubicBezTo>
                  <a:pt x="139597" y="127468"/>
                  <a:pt x="143018" y="128228"/>
                  <a:pt x="146913" y="129083"/>
                </a:cubicBezTo>
                <a:cubicBezTo>
                  <a:pt x="150681" y="129906"/>
                  <a:pt x="154830" y="130825"/>
                  <a:pt x="159137" y="132186"/>
                </a:cubicBezTo>
                <a:lnTo>
                  <a:pt x="155622" y="149129"/>
                </a:lnTo>
                <a:lnTo>
                  <a:pt x="132725" y="145519"/>
                </a:lnTo>
                <a:lnTo>
                  <a:pt x="133929" y="140009"/>
                </a:lnTo>
                <a:lnTo>
                  <a:pt x="141434" y="141275"/>
                </a:lnTo>
                <a:lnTo>
                  <a:pt x="141497" y="141275"/>
                </a:lnTo>
                <a:cubicBezTo>
                  <a:pt x="141507" y="141276"/>
                  <a:pt x="141516" y="141277"/>
                  <a:pt x="141524" y="141277"/>
                </a:cubicBezTo>
                <a:cubicBezTo>
                  <a:pt x="141784" y="141277"/>
                  <a:pt x="141805" y="140831"/>
                  <a:pt x="141529" y="140800"/>
                </a:cubicBezTo>
                <a:lnTo>
                  <a:pt x="134024" y="139565"/>
                </a:lnTo>
                <a:lnTo>
                  <a:pt x="136874" y="126391"/>
                </a:lnTo>
                <a:close/>
                <a:moveTo>
                  <a:pt x="207021" y="138520"/>
                </a:moveTo>
                <a:lnTo>
                  <a:pt x="209554" y="146057"/>
                </a:lnTo>
                <a:lnTo>
                  <a:pt x="201384" y="149319"/>
                </a:lnTo>
                <a:lnTo>
                  <a:pt x="199103" y="141687"/>
                </a:lnTo>
                <a:cubicBezTo>
                  <a:pt x="201320" y="140769"/>
                  <a:pt x="204012" y="139692"/>
                  <a:pt x="207021" y="138520"/>
                </a:cubicBezTo>
                <a:close/>
                <a:moveTo>
                  <a:pt x="184947" y="148939"/>
                </a:moveTo>
                <a:lnTo>
                  <a:pt x="185201" y="149224"/>
                </a:lnTo>
                <a:cubicBezTo>
                  <a:pt x="185016" y="149440"/>
                  <a:pt x="184861" y="149626"/>
                  <a:pt x="184677" y="149840"/>
                </a:cubicBezTo>
                <a:lnTo>
                  <a:pt x="184677" y="149840"/>
                </a:lnTo>
                <a:lnTo>
                  <a:pt x="184947" y="148939"/>
                </a:lnTo>
                <a:close/>
                <a:moveTo>
                  <a:pt x="257501" y="140389"/>
                </a:moveTo>
                <a:lnTo>
                  <a:pt x="260320" y="148717"/>
                </a:lnTo>
                <a:lnTo>
                  <a:pt x="255886" y="150238"/>
                </a:lnTo>
                <a:lnTo>
                  <a:pt x="253099" y="142130"/>
                </a:lnTo>
                <a:lnTo>
                  <a:pt x="257501" y="140389"/>
                </a:lnTo>
                <a:close/>
                <a:moveTo>
                  <a:pt x="219593" y="133675"/>
                </a:moveTo>
                <a:cubicBezTo>
                  <a:pt x="221050" y="137950"/>
                  <a:pt x="222507" y="142194"/>
                  <a:pt x="223932" y="146247"/>
                </a:cubicBezTo>
                <a:lnTo>
                  <a:pt x="211708" y="151219"/>
                </a:lnTo>
                <a:lnTo>
                  <a:pt x="207464" y="138393"/>
                </a:lnTo>
                <a:cubicBezTo>
                  <a:pt x="211138" y="136937"/>
                  <a:pt x="215286" y="135322"/>
                  <a:pt x="219593" y="133675"/>
                </a:cubicBezTo>
                <a:close/>
                <a:moveTo>
                  <a:pt x="198660" y="141877"/>
                </a:moveTo>
                <a:lnTo>
                  <a:pt x="200940" y="149446"/>
                </a:lnTo>
                <a:cubicBezTo>
                  <a:pt x="200940" y="149478"/>
                  <a:pt x="200972" y="149478"/>
                  <a:pt x="200972" y="149478"/>
                </a:cubicBezTo>
                <a:lnTo>
                  <a:pt x="195145" y="151789"/>
                </a:lnTo>
                <a:cubicBezTo>
                  <a:pt x="194068" y="149699"/>
                  <a:pt x="192833" y="147482"/>
                  <a:pt x="191503" y="145266"/>
                </a:cubicBezTo>
                <a:cubicBezTo>
                  <a:pt x="192200" y="144822"/>
                  <a:pt x="192928" y="144411"/>
                  <a:pt x="193688" y="143999"/>
                </a:cubicBezTo>
                <a:cubicBezTo>
                  <a:pt x="194448" y="143619"/>
                  <a:pt x="196190" y="142890"/>
                  <a:pt x="198660" y="141877"/>
                </a:cubicBezTo>
                <a:close/>
                <a:moveTo>
                  <a:pt x="239830" y="145424"/>
                </a:moveTo>
                <a:lnTo>
                  <a:pt x="240970" y="148876"/>
                </a:lnTo>
                <a:lnTo>
                  <a:pt x="233274" y="151948"/>
                </a:lnTo>
                <a:lnTo>
                  <a:pt x="232008" y="148401"/>
                </a:lnTo>
                <a:lnTo>
                  <a:pt x="239830" y="145424"/>
                </a:lnTo>
                <a:close/>
                <a:moveTo>
                  <a:pt x="269219" y="146659"/>
                </a:moveTo>
                <a:lnTo>
                  <a:pt x="270454" y="150491"/>
                </a:lnTo>
                <a:lnTo>
                  <a:pt x="265767" y="152169"/>
                </a:lnTo>
                <a:lnTo>
                  <a:pt x="264563" y="148242"/>
                </a:lnTo>
                <a:lnTo>
                  <a:pt x="269219" y="146659"/>
                </a:lnTo>
                <a:close/>
                <a:moveTo>
                  <a:pt x="107612" y="136050"/>
                </a:moveTo>
                <a:lnTo>
                  <a:pt x="131902" y="138520"/>
                </a:lnTo>
                <a:lnTo>
                  <a:pt x="128766" y="152929"/>
                </a:lnTo>
                <a:lnTo>
                  <a:pt x="111507" y="149509"/>
                </a:lnTo>
                <a:lnTo>
                  <a:pt x="107612" y="136050"/>
                </a:lnTo>
                <a:close/>
                <a:moveTo>
                  <a:pt x="251706" y="145107"/>
                </a:moveTo>
                <a:lnTo>
                  <a:pt x="253796" y="151251"/>
                </a:lnTo>
                <a:lnTo>
                  <a:pt x="248824" y="153214"/>
                </a:lnTo>
                <a:cubicBezTo>
                  <a:pt x="248824" y="153183"/>
                  <a:pt x="248824" y="153183"/>
                  <a:pt x="248824" y="153183"/>
                </a:cubicBezTo>
                <a:lnTo>
                  <a:pt x="246639" y="147134"/>
                </a:lnTo>
                <a:lnTo>
                  <a:pt x="251706" y="145107"/>
                </a:lnTo>
                <a:close/>
                <a:moveTo>
                  <a:pt x="230107" y="144252"/>
                </a:moveTo>
                <a:lnTo>
                  <a:pt x="232768" y="152169"/>
                </a:lnTo>
                <a:lnTo>
                  <a:pt x="227637" y="154196"/>
                </a:lnTo>
                <a:lnTo>
                  <a:pt x="224914" y="146342"/>
                </a:lnTo>
                <a:lnTo>
                  <a:pt x="230107" y="144252"/>
                </a:lnTo>
                <a:close/>
                <a:moveTo>
                  <a:pt x="246132" y="147356"/>
                </a:moveTo>
                <a:lnTo>
                  <a:pt x="248317" y="153373"/>
                </a:lnTo>
                <a:lnTo>
                  <a:pt x="248349" y="153404"/>
                </a:lnTo>
                <a:lnTo>
                  <a:pt x="243535" y="155305"/>
                </a:lnTo>
                <a:lnTo>
                  <a:pt x="241508" y="149193"/>
                </a:lnTo>
                <a:lnTo>
                  <a:pt x="246132" y="147356"/>
                </a:lnTo>
                <a:close/>
                <a:moveTo>
                  <a:pt x="273177" y="145361"/>
                </a:moveTo>
                <a:lnTo>
                  <a:pt x="276281" y="154260"/>
                </a:lnTo>
                <a:lnTo>
                  <a:pt x="272576" y="155653"/>
                </a:lnTo>
                <a:lnTo>
                  <a:pt x="269599" y="146564"/>
                </a:lnTo>
                <a:lnTo>
                  <a:pt x="273177" y="145361"/>
                </a:lnTo>
                <a:close/>
                <a:moveTo>
                  <a:pt x="260541" y="149636"/>
                </a:moveTo>
                <a:lnTo>
                  <a:pt x="262315" y="154830"/>
                </a:lnTo>
                <a:lnTo>
                  <a:pt x="256456" y="156825"/>
                </a:lnTo>
                <a:lnTo>
                  <a:pt x="256044" y="151188"/>
                </a:lnTo>
                <a:lnTo>
                  <a:pt x="260541" y="149636"/>
                </a:lnTo>
                <a:close/>
                <a:moveTo>
                  <a:pt x="276408" y="154671"/>
                </a:moveTo>
                <a:lnTo>
                  <a:pt x="276819" y="155780"/>
                </a:lnTo>
                <a:lnTo>
                  <a:pt x="273082" y="157205"/>
                </a:lnTo>
                <a:lnTo>
                  <a:pt x="272702" y="156096"/>
                </a:lnTo>
                <a:lnTo>
                  <a:pt x="276408" y="154671"/>
                </a:lnTo>
                <a:close/>
                <a:moveTo>
                  <a:pt x="270549" y="150966"/>
                </a:moveTo>
                <a:lnTo>
                  <a:pt x="272132" y="155811"/>
                </a:lnTo>
                <a:lnTo>
                  <a:pt x="267445" y="157616"/>
                </a:lnTo>
                <a:lnTo>
                  <a:pt x="265862" y="152644"/>
                </a:lnTo>
                <a:lnTo>
                  <a:pt x="270549" y="150966"/>
                </a:lnTo>
                <a:close/>
                <a:moveTo>
                  <a:pt x="132630" y="145962"/>
                </a:moveTo>
                <a:lnTo>
                  <a:pt x="155527" y="149573"/>
                </a:lnTo>
                <a:lnTo>
                  <a:pt x="153975" y="157046"/>
                </a:lnTo>
                <a:lnTo>
                  <a:pt x="153785" y="157870"/>
                </a:lnTo>
                <a:lnTo>
                  <a:pt x="131047" y="153373"/>
                </a:lnTo>
                <a:lnTo>
                  <a:pt x="132630" y="145962"/>
                </a:lnTo>
                <a:close/>
                <a:moveTo>
                  <a:pt x="241065" y="149351"/>
                </a:moveTo>
                <a:lnTo>
                  <a:pt x="243123" y="155463"/>
                </a:lnTo>
                <a:lnTo>
                  <a:pt x="235396" y="158503"/>
                </a:lnTo>
                <a:lnTo>
                  <a:pt x="233338" y="152423"/>
                </a:lnTo>
                <a:lnTo>
                  <a:pt x="241065" y="149351"/>
                </a:lnTo>
                <a:close/>
                <a:moveTo>
                  <a:pt x="264120" y="148401"/>
                </a:moveTo>
                <a:lnTo>
                  <a:pt x="267065" y="157743"/>
                </a:lnTo>
                <a:lnTo>
                  <a:pt x="264215" y="158852"/>
                </a:lnTo>
                <a:lnTo>
                  <a:pt x="261048" y="149446"/>
                </a:lnTo>
                <a:lnTo>
                  <a:pt x="264120" y="148401"/>
                </a:lnTo>
                <a:close/>
                <a:moveTo>
                  <a:pt x="272291" y="156255"/>
                </a:moveTo>
                <a:lnTo>
                  <a:pt x="272639" y="157363"/>
                </a:lnTo>
                <a:lnTo>
                  <a:pt x="267920" y="159168"/>
                </a:lnTo>
                <a:lnTo>
                  <a:pt x="267572" y="158060"/>
                </a:lnTo>
                <a:lnTo>
                  <a:pt x="272291" y="156255"/>
                </a:lnTo>
                <a:close/>
                <a:moveTo>
                  <a:pt x="232926" y="152613"/>
                </a:moveTo>
                <a:lnTo>
                  <a:pt x="234985" y="158662"/>
                </a:lnTo>
                <a:lnTo>
                  <a:pt x="229854" y="160688"/>
                </a:lnTo>
                <a:cubicBezTo>
                  <a:pt x="229189" y="158788"/>
                  <a:pt x="228524" y="156761"/>
                  <a:pt x="227796" y="154640"/>
                </a:cubicBezTo>
                <a:lnTo>
                  <a:pt x="232926" y="152613"/>
                </a:lnTo>
                <a:close/>
                <a:moveTo>
                  <a:pt x="63180" y="0"/>
                </a:moveTo>
                <a:lnTo>
                  <a:pt x="64542" y="2724"/>
                </a:lnTo>
                <a:lnTo>
                  <a:pt x="60108" y="4909"/>
                </a:lnTo>
                <a:lnTo>
                  <a:pt x="57954" y="32"/>
                </a:lnTo>
                <a:lnTo>
                  <a:pt x="56941" y="32"/>
                </a:lnTo>
                <a:lnTo>
                  <a:pt x="57131" y="444"/>
                </a:lnTo>
                <a:lnTo>
                  <a:pt x="49847" y="3009"/>
                </a:lnTo>
                <a:lnTo>
                  <a:pt x="48675" y="32"/>
                </a:lnTo>
                <a:lnTo>
                  <a:pt x="48200" y="32"/>
                </a:lnTo>
                <a:lnTo>
                  <a:pt x="43007" y="1805"/>
                </a:lnTo>
                <a:lnTo>
                  <a:pt x="42215" y="32"/>
                </a:lnTo>
                <a:lnTo>
                  <a:pt x="41740" y="32"/>
                </a:lnTo>
                <a:lnTo>
                  <a:pt x="43988" y="5067"/>
                </a:lnTo>
                <a:lnTo>
                  <a:pt x="39428" y="6651"/>
                </a:lnTo>
                <a:lnTo>
                  <a:pt x="36356" y="32"/>
                </a:lnTo>
                <a:lnTo>
                  <a:pt x="35849" y="32"/>
                </a:lnTo>
                <a:lnTo>
                  <a:pt x="37180" y="2851"/>
                </a:lnTo>
                <a:lnTo>
                  <a:pt x="32619" y="4814"/>
                </a:lnTo>
                <a:lnTo>
                  <a:pt x="30656" y="32"/>
                </a:lnTo>
                <a:lnTo>
                  <a:pt x="29674" y="32"/>
                </a:lnTo>
                <a:lnTo>
                  <a:pt x="33253" y="8804"/>
                </a:lnTo>
                <a:lnTo>
                  <a:pt x="21503" y="12921"/>
                </a:lnTo>
                <a:lnTo>
                  <a:pt x="26792" y="32"/>
                </a:lnTo>
                <a:lnTo>
                  <a:pt x="26285" y="32"/>
                </a:lnTo>
                <a:lnTo>
                  <a:pt x="22327" y="9691"/>
                </a:lnTo>
                <a:lnTo>
                  <a:pt x="17576" y="32"/>
                </a:lnTo>
                <a:lnTo>
                  <a:pt x="17070" y="32"/>
                </a:lnTo>
                <a:lnTo>
                  <a:pt x="22073" y="10261"/>
                </a:lnTo>
                <a:lnTo>
                  <a:pt x="21060" y="12763"/>
                </a:lnTo>
                <a:lnTo>
                  <a:pt x="14631" y="32"/>
                </a:lnTo>
                <a:lnTo>
                  <a:pt x="12066" y="32"/>
                </a:lnTo>
                <a:lnTo>
                  <a:pt x="15011" y="5891"/>
                </a:lnTo>
                <a:lnTo>
                  <a:pt x="5922" y="8583"/>
                </a:lnTo>
                <a:lnTo>
                  <a:pt x="2280" y="412"/>
                </a:lnTo>
                <a:lnTo>
                  <a:pt x="2122" y="32"/>
                </a:lnTo>
                <a:lnTo>
                  <a:pt x="1615" y="32"/>
                </a:lnTo>
                <a:lnTo>
                  <a:pt x="1774" y="380"/>
                </a:lnTo>
                <a:lnTo>
                  <a:pt x="32" y="1235"/>
                </a:lnTo>
                <a:lnTo>
                  <a:pt x="32" y="1742"/>
                </a:lnTo>
                <a:lnTo>
                  <a:pt x="1964" y="824"/>
                </a:lnTo>
                <a:lnTo>
                  <a:pt x="3642" y="4592"/>
                </a:lnTo>
                <a:lnTo>
                  <a:pt x="95" y="6936"/>
                </a:lnTo>
                <a:lnTo>
                  <a:pt x="32" y="6809"/>
                </a:lnTo>
                <a:lnTo>
                  <a:pt x="32" y="7664"/>
                </a:lnTo>
                <a:lnTo>
                  <a:pt x="2059" y="10894"/>
                </a:lnTo>
                <a:lnTo>
                  <a:pt x="32" y="12130"/>
                </a:lnTo>
                <a:lnTo>
                  <a:pt x="32" y="12668"/>
                </a:lnTo>
                <a:lnTo>
                  <a:pt x="2312" y="11274"/>
                </a:lnTo>
                <a:lnTo>
                  <a:pt x="4244" y="14346"/>
                </a:lnTo>
                <a:lnTo>
                  <a:pt x="697" y="16215"/>
                </a:lnTo>
                <a:lnTo>
                  <a:pt x="63" y="15075"/>
                </a:lnTo>
                <a:lnTo>
                  <a:pt x="63" y="15993"/>
                </a:lnTo>
                <a:lnTo>
                  <a:pt x="253" y="16437"/>
                </a:lnTo>
                <a:lnTo>
                  <a:pt x="32" y="16532"/>
                </a:lnTo>
                <a:lnTo>
                  <a:pt x="32" y="17070"/>
                </a:lnTo>
                <a:lnTo>
                  <a:pt x="475" y="16817"/>
                </a:lnTo>
                <a:lnTo>
                  <a:pt x="2059" y="19698"/>
                </a:lnTo>
                <a:lnTo>
                  <a:pt x="1552" y="19888"/>
                </a:lnTo>
                <a:lnTo>
                  <a:pt x="792" y="19793"/>
                </a:lnTo>
                <a:lnTo>
                  <a:pt x="0" y="18812"/>
                </a:lnTo>
                <a:lnTo>
                  <a:pt x="0" y="22517"/>
                </a:lnTo>
                <a:lnTo>
                  <a:pt x="32" y="22549"/>
                </a:lnTo>
                <a:lnTo>
                  <a:pt x="0" y="22580"/>
                </a:lnTo>
                <a:lnTo>
                  <a:pt x="0" y="23182"/>
                </a:lnTo>
                <a:lnTo>
                  <a:pt x="317" y="22929"/>
                </a:lnTo>
                <a:cubicBezTo>
                  <a:pt x="1583" y="24512"/>
                  <a:pt x="2692" y="26222"/>
                  <a:pt x="3674" y="27996"/>
                </a:cubicBezTo>
                <a:cubicBezTo>
                  <a:pt x="4307" y="29326"/>
                  <a:pt x="4845" y="30656"/>
                  <a:pt x="5320" y="32049"/>
                </a:cubicBezTo>
                <a:lnTo>
                  <a:pt x="3864" y="32049"/>
                </a:lnTo>
                <a:lnTo>
                  <a:pt x="2312" y="27457"/>
                </a:lnTo>
                <a:cubicBezTo>
                  <a:pt x="2280" y="27426"/>
                  <a:pt x="2280" y="27394"/>
                  <a:pt x="2280" y="27362"/>
                </a:cubicBezTo>
                <a:lnTo>
                  <a:pt x="32" y="24449"/>
                </a:lnTo>
                <a:lnTo>
                  <a:pt x="32" y="25209"/>
                </a:lnTo>
                <a:lnTo>
                  <a:pt x="1869" y="27616"/>
                </a:lnTo>
                <a:lnTo>
                  <a:pt x="3452" y="32334"/>
                </a:lnTo>
                <a:cubicBezTo>
                  <a:pt x="3484" y="32429"/>
                  <a:pt x="3579" y="32493"/>
                  <a:pt x="3674" y="32493"/>
                </a:cubicBezTo>
                <a:lnTo>
                  <a:pt x="5479" y="32493"/>
                </a:lnTo>
                <a:cubicBezTo>
                  <a:pt x="5669" y="33031"/>
                  <a:pt x="5859" y="33601"/>
                  <a:pt x="6049" y="34171"/>
                </a:cubicBezTo>
                <a:lnTo>
                  <a:pt x="32" y="34836"/>
                </a:lnTo>
                <a:lnTo>
                  <a:pt x="32" y="35280"/>
                </a:lnTo>
                <a:lnTo>
                  <a:pt x="6207" y="34614"/>
                </a:lnTo>
                <a:cubicBezTo>
                  <a:pt x="6587" y="35755"/>
                  <a:pt x="6967" y="36990"/>
                  <a:pt x="7347" y="38256"/>
                </a:cubicBezTo>
                <a:lnTo>
                  <a:pt x="32" y="39333"/>
                </a:lnTo>
                <a:lnTo>
                  <a:pt x="32" y="39808"/>
                </a:lnTo>
                <a:lnTo>
                  <a:pt x="7474" y="38700"/>
                </a:lnTo>
                <a:cubicBezTo>
                  <a:pt x="8677" y="42722"/>
                  <a:pt x="9912" y="47219"/>
                  <a:pt x="11021" y="51272"/>
                </a:cubicBezTo>
                <a:cubicBezTo>
                  <a:pt x="7189" y="52064"/>
                  <a:pt x="3389" y="52887"/>
                  <a:pt x="32" y="53647"/>
                </a:cubicBezTo>
                <a:lnTo>
                  <a:pt x="32" y="55991"/>
                </a:lnTo>
                <a:cubicBezTo>
                  <a:pt x="3547" y="55231"/>
                  <a:pt x="7569" y="54376"/>
                  <a:pt x="11623" y="53521"/>
                </a:cubicBezTo>
                <a:cubicBezTo>
                  <a:pt x="13333" y="59823"/>
                  <a:pt x="14378" y="63465"/>
                  <a:pt x="15011" y="64605"/>
                </a:cubicBezTo>
                <a:cubicBezTo>
                  <a:pt x="16626" y="67328"/>
                  <a:pt x="42278" y="80914"/>
                  <a:pt x="50702" y="85316"/>
                </a:cubicBezTo>
                <a:lnTo>
                  <a:pt x="61406" y="107865"/>
                </a:lnTo>
                <a:lnTo>
                  <a:pt x="60171" y="107801"/>
                </a:lnTo>
                <a:cubicBezTo>
                  <a:pt x="60138" y="107796"/>
                  <a:pt x="60104" y="107793"/>
                  <a:pt x="60070" y="107793"/>
                </a:cubicBezTo>
                <a:cubicBezTo>
                  <a:pt x="59914" y="107793"/>
                  <a:pt x="59758" y="107850"/>
                  <a:pt x="59601" y="107928"/>
                </a:cubicBezTo>
                <a:cubicBezTo>
                  <a:pt x="47757" y="114230"/>
                  <a:pt x="29611" y="123762"/>
                  <a:pt x="28217" y="124237"/>
                </a:cubicBezTo>
                <a:cubicBezTo>
                  <a:pt x="28164" y="124251"/>
                  <a:pt x="28099" y="124257"/>
                  <a:pt x="28023" y="124257"/>
                </a:cubicBezTo>
                <a:cubicBezTo>
                  <a:pt x="26825" y="124257"/>
                  <a:pt x="22853" y="122650"/>
                  <a:pt x="19160" y="120595"/>
                </a:cubicBezTo>
                <a:cubicBezTo>
                  <a:pt x="18981" y="120496"/>
                  <a:pt x="18793" y="120450"/>
                  <a:pt x="18610" y="120450"/>
                </a:cubicBezTo>
                <a:cubicBezTo>
                  <a:pt x="17979" y="120450"/>
                  <a:pt x="17401" y="120985"/>
                  <a:pt x="17450" y="121672"/>
                </a:cubicBezTo>
                <a:lnTo>
                  <a:pt x="32" y="130825"/>
                </a:lnTo>
                <a:lnTo>
                  <a:pt x="32" y="131870"/>
                </a:lnTo>
                <a:lnTo>
                  <a:pt x="17893" y="122496"/>
                </a:lnTo>
                <a:cubicBezTo>
                  <a:pt x="17956" y="122527"/>
                  <a:pt x="18020" y="122559"/>
                  <a:pt x="18051" y="122591"/>
                </a:cubicBezTo>
                <a:cubicBezTo>
                  <a:pt x="20320" y="123838"/>
                  <a:pt x="25456" y="126507"/>
                  <a:pt x="28120" y="126507"/>
                </a:cubicBezTo>
                <a:cubicBezTo>
                  <a:pt x="28432" y="126507"/>
                  <a:pt x="28710" y="126471"/>
                  <a:pt x="28946" y="126391"/>
                </a:cubicBezTo>
                <a:cubicBezTo>
                  <a:pt x="30941" y="125726"/>
                  <a:pt x="56339" y="112267"/>
                  <a:pt x="60425" y="110081"/>
                </a:cubicBezTo>
                <a:cubicBezTo>
                  <a:pt x="76513" y="110778"/>
                  <a:pt x="91334" y="116130"/>
                  <a:pt x="93265" y="116827"/>
                </a:cubicBezTo>
                <a:lnTo>
                  <a:pt x="102164" y="125568"/>
                </a:lnTo>
                <a:lnTo>
                  <a:pt x="109258" y="149984"/>
                </a:lnTo>
                <a:lnTo>
                  <a:pt x="107485" y="158471"/>
                </a:lnTo>
                <a:lnTo>
                  <a:pt x="109828" y="158471"/>
                </a:lnTo>
                <a:lnTo>
                  <a:pt x="110145" y="156888"/>
                </a:lnTo>
                <a:lnTo>
                  <a:pt x="116099" y="158408"/>
                </a:lnTo>
                <a:lnTo>
                  <a:pt x="117872" y="158408"/>
                </a:lnTo>
                <a:lnTo>
                  <a:pt x="110240" y="156445"/>
                </a:lnTo>
                <a:lnTo>
                  <a:pt x="111507" y="150459"/>
                </a:lnTo>
                <a:lnTo>
                  <a:pt x="128576" y="153848"/>
                </a:lnTo>
                <a:lnTo>
                  <a:pt x="127563" y="158503"/>
                </a:lnTo>
                <a:cubicBezTo>
                  <a:pt x="128355" y="158535"/>
                  <a:pt x="129115" y="158566"/>
                  <a:pt x="129907" y="158598"/>
                </a:cubicBezTo>
                <a:lnTo>
                  <a:pt x="130857" y="154260"/>
                </a:lnTo>
                <a:lnTo>
                  <a:pt x="153563" y="158757"/>
                </a:lnTo>
                <a:lnTo>
                  <a:pt x="153215" y="160245"/>
                </a:lnTo>
                <a:lnTo>
                  <a:pt x="154133" y="160277"/>
                </a:lnTo>
                <a:lnTo>
                  <a:pt x="154482" y="158915"/>
                </a:lnTo>
                <a:lnTo>
                  <a:pt x="158440" y="159517"/>
                </a:lnTo>
                <a:lnTo>
                  <a:pt x="158345" y="160530"/>
                </a:lnTo>
                <a:lnTo>
                  <a:pt x="158820" y="160530"/>
                </a:lnTo>
                <a:lnTo>
                  <a:pt x="158884" y="159580"/>
                </a:lnTo>
                <a:lnTo>
                  <a:pt x="167244" y="160878"/>
                </a:lnTo>
                <a:cubicBezTo>
                  <a:pt x="169430" y="160973"/>
                  <a:pt x="171615" y="161037"/>
                  <a:pt x="173832" y="161100"/>
                </a:cubicBezTo>
                <a:lnTo>
                  <a:pt x="174655" y="161100"/>
                </a:lnTo>
                <a:lnTo>
                  <a:pt x="154703" y="158028"/>
                </a:lnTo>
                <a:lnTo>
                  <a:pt x="154893" y="157236"/>
                </a:lnTo>
                <a:lnTo>
                  <a:pt x="160024" y="132440"/>
                </a:lnTo>
                <a:cubicBezTo>
                  <a:pt x="165471" y="134245"/>
                  <a:pt x="171108" y="136810"/>
                  <a:pt x="176460" y="140800"/>
                </a:cubicBezTo>
                <a:cubicBezTo>
                  <a:pt x="178519" y="142352"/>
                  <a:pt x="180450" y="144062"/>
                  <a:pt x="182224" y="145899"/>
                </a:cubicBezTo>
                <a:lnTo>
                  <a:pt x="177379" y="161163"/>
                </a:lnTo>
                <a:lnTo>
                  <a:pt x="177854" y="161163"/>
                </a:lnTo>
                <a:lnTo>
                  <a:pt x="182604" y="146247"/>
                </a:lnTo>
                <a:cubicBezTo>
                  <a:pt x="183174" y="146849"/>
                  <a:pt x="183744" y="147451"/>
                  <a:pt x="184282" y="148084"/>
                </a:cubicBezTo>
                <a:lnTo>
                  <a:pt x="182541" y="153594"/>
                </a:lnTo>
                <a:lnTo>
                  <a:pt x="180102" y="161195"/>
                </a:lnTo>
                <a:lnTo>
                  <a:pt x="181052" y="161195"/>
                </a:lnTo>
                <a:lnTo>
                  <a:pt x="183396" y="153848"/>
                </a:lnTo>
                <a:cubicBezTo>
                  <a:pt x="183934" y="152359"/>
                  <a:pt x="184757" y="151029"/>
                  <a:pt x="185834" y="149889"/>
                </a:cubicBezTo>
                <a:cubicBezTo>
                  <a:pt x="188558" y="153309"/>
                  <a:pt x="190996" y="156951"/>
                  <a:pt x="193055" y="160815"/>
                </a:cubicBezTo>
                <a:cubicBezTo>
                  <a:pt x="193878" y="160720"/>
                  <a:pt x="194701" y="160657"/>
                  <a:pt x="195525" y="160593"/>
                </a:cubicBezTo>
                <a:cubicBezTo>
                  <a:pt x="193245" y="156223"/>
                  <a:pt x="190553" y="152074"/>
                  <a:pt x="187449" y="148242"/>
                </a:cubicBezTo>
                <a:cubicBezTo>
                  <a:pt x="188494" y="147324"/>
                  <a:pt x="189603" y="146469"/>
                  <a:pt x="190775" y="145709"/>
                </a:cubicBezTo>
                <a:cubicBezTo>
                  <a:pt x="193276" y="149921"/>
                  <a:pt x="195557" y="154165"/>
                  <a:pt x="196982" y="157806"/>
                </a:cubicBezTo>
                <a:cubicBezTo>
                  <a:pt x="197330" y="158693"/>
                  <a:pt x="197678" y="159580"/>
                  <a:pt x="197995" y="160435"/>
                </a:cubicBezTo>
                <a:lnTo>
                  <a:pt x="198977" y="160403"/>
                </a:lnTo>
                <a:cubicBezTo>
                  <a:pt x="198597" y="159453"/>
                  <a:pt x="198217" y="158471"/>
                  <a:pt x="197805" y="157458"/>
                </a:cubicBezTo>
                <a:cubicBezTo>
                  <a:pt x="197172" y="155811"/>
                  <a:pt x="196348" y="154038"/>
                  <a:pt x="195398" y="152169"/>
                </a:cubicBezTo>
                <a:lnTo>
                  <a:pt x="209713" y="146469"/>
                </a:lnTo>
                <a:lnTo>
                  <a:pt x="211359" y="151568"/>
                </a:lnTo>
                <a:lnTo>
                  <a:pt x="214431" y="160752"/>
                </a:lnTo>
                <a:lnTo>
                  <a:pt x="214906" y="160752"/>
                </a:lnTo>
                <a:lnTo>
                  <a:pt x="211866" y="151631"/>
                </a:lnTo>
                <a:lnTo>
                  <a:pt x="224090" y="146659"/>
                </a:lnTo>
                <a:cubicBezTo>
                  <a:pt x="225864" y="151821"/>
                  <a:pt x="227511" y="156666"/>
                  <a:pt x="228936" y="160847"/>
                </a:cubicBezTo>
                <a:lnTo>
                  <a:pt x="230583" y="160847"/>
                </a:lnTo>
                <a:lnTo>
                  <a:pt x="235111" y="159105"/>
                </a:lnTo>
                <a:lnTo>
                  <a:pt x="235713" y="160815"/>
                </a:lnTo>
                <a:lnTo>
                  <a:pt x="236188" y="160815"/>
                </a:lnTo>
                <a:lnTo>
                  <a:pt x="235555" y="158947"/>
                </a:lnTo>
                <a:lnTo>
                  <a:pt x="237518" y="158155"/>
                </a:lnTo>
                <a:lnTo>
                  <a:pt x="238436" y="160752"/>
                </a:lnTo>
                <a:lnTo>
                  <a:pt x="238911" y="160720"/>
                </a:lnTo>
                <a:lnTo>
                  <a:pt x="237961" y="157965"/>
                </a:lnTo>
                <a:lnTo>
                  <a:pt x="241287" y="156666"/>
                </a:lnTo>
                <a:lnTo>
                  <a:pt x="242395" y="160435"/>
                </a:lnTo>
                <a:lnTo>
                  <a:pt x="242870" y="160372"/>
                </a:lnTo>
                <a:lnTo>
                  <a:pt x="241698" y="156508"/>
                </a:lnTo>
                <a:lnTo>
                  <a:pt x="243282" y="155906"/>
                </a:lnTo>
                <a:lnTo>
                  <a:pt x="244644" y="160213"/>
                </a:lnTo>
                <a:lnTo>
                  <a:pt x="245119" y="160150"/>
                </a:lnTo>
                <a:lnTo>
                  <a:pt x="243694" y="155716"/>
                </a:lnTo>
                <a:lnTo>
                  <a:pt x="253764" y="151758"/>
                </a:lnTo>
                <a:lnTo>
                  <a:pt x="254176" y="157648"/>
                </a:lnTo>
                <a:lnTo>
                  <a:pt x="247335" y="160023"/>
                </a:lnTo>
                <a:cubicBezTo>
                  <a:pt x="247874" y="159992"/>
                  <a:pt x="248444" y="159960"/>
                  <a:pt x="248982" y="159928"/>
                </a:cubicBezTo>
                <a:lnTo>
                  <a:pt x="254208" y="158123"/>
                </a:lnTo>
                <a:lnTo>
                  <a:pt x="254303" y="159770"/>
                </a:lnTo>
                <a:lnTo>
                  <a:pt x="256615" y="159738"/>
                </a:lnTo>
                <a:lnTo>
                  <a:pt x="256456" y="157331"/>
                </a:lnTo>
                <a:lnTo>
                  <a:pt x="262442" y="155241"/>
                </a:lnTo>
                <a:lnTo>
                  <a:pt x="263740" y="159042"/>
                </a:lnTo>
                <a:lnTo>
                  <a:pt x="262062" y="159675"/>
                </a:lnTo>
                <a:lnTo>
                  <a:pt x="263423" y="159675"/>
                </a:lnTo>
                <a:lnTo>
                  <a:pt x="263867" y="159485"/>
                </a:lnTo>
                <a:lnTo>
                  <a:pt x="263930" y="159643"/>
                </a:lnTo>
                <a:lnTo>
                  <a:pt x="264405" y="159643"/>
                </a:lnTo>
                <a:lnTo>
                  <a:pt x="264310" y="159327"/>
                </a:lnTo>
                <a:lnTo>
                  <a:pt x="267129" y="158250"/>
                </a:lnTo>
                <a:lnTo>
                  <a:pt x="267477" y="159358"/>
                </a:lnTo>
                <a:lnTo>
                  <a:pt x="266875" y="159580"/>
                </a:lnTo>
                <a:lnTo>
                  <a:pt x="266875" y="159580"/>
                </a:lnTo>
                <a:lnTo>
                  <a:pt x="268300" y="159517"/>
                </a:lnTo>
                <a:lnTo>
                  <a:pt x="272766" y="157838"/>
                </a:lnTo>
                <a:lnTo>
                  <a:pt x="273272" y="159295"/>
                </a:lnTo>
                <a:lnTo>
                  <a:pt x="273747" y="159295"/>
                </a:lnTo>
                <a:lnTo>
                  <a:pt x="273209" y="157648"/>
                </a:lnTo>
                <a:lnTo>
                  <a:pt x="276946" y="156223"/>
                </a:lnTo>
                <a:lnTo>
                  <a:pt x="277928" y="159168"/>
                </a:lnTo>
                <a:lnTo>
                  <a:pt x="278403" y="159168"/>
                </a:lnTo>
                <a:lnTo>
                  <a:pt x="277326" y="155843"/>
                </a:lnTo>
                <a:lnTo>
                  <a:pt x="273589" y="145202"/>
                </a:lnTo>
                <a:lnTo>
                  <a:pt x="280335" y="142922"/>
                </a:lnTo>
                <a:lnTo>
                  <a:pt x="285180" y="157521"/>
                </a:lnTo>
                <a:lnTo>
                  <a:pt x="285180" y="156065"/>
                </a:lnTo>
                <a:lnTo>
                  <a:pt x="284800" y="154830"/>
                </a:lnTo>
                <a:lnTo>
                  <a:pt x="284832" y="154830"/>
                </a:lnTo>
                <a:lnTo>
                  <a:pt x="285180" y="154671"/>
                </a:lnTo>
                <a:lnTo>
                  <a:pt x="285180" y="154196"/>
                </a:lnTo>
                <a:lnTo>
                  <a:pt x="284673" y="154418"/>
                </a:lnTo>
                <a:lnTo>
                  <a:pt x="283565" y="151093"/>
                </a:lnTo>
                <a:lnTo>
                  <a:pt x="285212" y="150111"/>
                </a:lnTo>
                <a:lnTo>
                  <a:pt x="285212" y="149573"/>
                </a:lnTo>
                <a:lnTo>
                  <a:pt x="283407" y="150649"/>
                </a:lnTo>
                <a:lnTo>
                  <a:pt x="280778" y="142764"/>
                </a:lnTo>
                <a:lnTo>
                  <a:pt x="284578" y="141497"/>
                </a:lnTo>
                <a:lnTo>
                  <a:pt x="285212" y="143175"/>
                </a:lnTo>
                <a:lnTo>
                  <a:pt x="285212" y="141877"/>
                </a:lnTo>
                <a:lnTo>
                  <a:pt x="284990" y="141339"/>
                </a:lnTo>
                <a:lnTo>
                  <a:pt x="285212" y="141275"/>
                </a:lnTo>
                <a:lnTo>
                  <a:pt x="285212" y="140294"/>
                </a:lnTo>
                <a:lnTo>
                  <a:pt x="284673" y="140484"/>
                </a:lnTo>
                <a:lnTo>
                  <a:pt x="281158" y="131141"/>
                </a:lnTo>
                <a:lnTo>
                  <a:pt x="285212" y="129558"/>
                </a:lnTo>
                <a:lnTo>
                  <a:pt x="285212" y="129051"/>
                </a:lnTo>
                <a:lnTo>
                  <a:pt x="267445" y="136018"/>
                </a:lnTo>
                <a:cubicBezTo>
                  <a:pt x="267445" y="135987"/>
                  <a:pt x="267445" y="135987"/>
                  <a:pt x="267445" y="135955"/>
                </a:cubicBezTo>
                <a:lnTo>
                  <a:pt x="266400" y="133200"/>
                </a:lnTo>
                <a:lnTo>
                  <a:pt x="282171" y="123414"/>
                </a:lnTo>
                <a:lnTo>
                  <a:pt x="285180" y="127943"/>
                </a:lnTo>
                <a:lnTo>
                  <a:pt x="285180" y="125758"/>
                </a:lnTo>
                <a:lnTo>
                  <a:pt x="284958" y="125948"/>
                </a:lnTo>
                <a:lnTo>
                  <a:pt x="282900" y="122844"/>
                </a:lnTo>
                <a:lnTo>
                  <a:pt x="285180" y="120849"/>
                </a:lnTo>
                <a:lnTo>
                  <a:pt x="285180" y="120247"/>
                </a:lnTo>
                <a:lnTo>
                  <a:pt x="282646" y="122464"/>
                </a:lnTo>
                <a:lnTo>
                  <a:pt x="279828" y="118189"/>
                </a:lnTo>
                <a:lnTo>
                  <a:pt x="283977" y="114768"/>
                </a:lnTo>
                <a:lnTo>
                  <a:pt x="285180" y="116510"/>
                </a:lnTo>
                <a:lnTo>
                  <a:pt x="285180" y="115718"/>
                </a:lnTo>
                <a:lnTo>
                  <a:pt x="284325" y="114483"/>
                </a:lnTo>
                <a:lnTo>
                  <a:pt x="285180" y="113755"/>
                </a:lnTo>
                <a:lnTo>
                  <a:pt x="285180" y="113185"/>
                </a:lnTo>
                <a:lnTo>
                  <a:pt x="284072" y="114072"/>
                </a:lnTo>
                <a:lnTo>
                  <a:pt x="281411" y="110240"/>
                </a:lnTo>
                <a:lnTo>
                  <a:pt x="285180" y="107136"/>
                </a:lnTo>
                <a:lnTo>
                  <a:pt x="285180" y="106535"/>
                </a:lnTo>
                <a:lnTo>
                  <a:pt x="281126" y="109891"/>
                </a:lnTo>
                <a:lnTo>
                  <a:pt x="277928" y="105236"/>
                </a:lnTo>
                <a:cubicBezTo>
                  <a:pt x="279733" y="103906"/>
                  <a:pt x="281475" y="102608"/>
                  <a:pt x="283122" y="101404"/>
                </a:cubicBezTo>
                <a:lnTo>
                  <a:pt x="285180" y="104254"/>
                </a:lnTo>
                <a:lnTo>
                  <a:pt x="285180" y="103463"/>
                </a:lnTo>
                <a:lnTo>
                  <a:pt x="283470" y="101119"/>
                </a:lnTo>
                <a:cubicBezTo>
                  <a:pt x="284072" y="100676"/>
                  <a:pt x="284642" y="100264"/>
                  <a:pt x="285180" y="99852"/>
                </a:cubicBezTo>
                <a:lnTo>
                  <a:pt x="285180" y="98681"/>
                </a:lnTo>
                <a:cubicBezTo>
                  <a:pt x="284483" y="99251"/>
                  <a:pt x="283723" y="99789"/>
                  <a:pt x="282963" y="100391"/>
                </a:cubicBezTo>
                <a:lnTo>
                  <a:pt x="280145" y="96495"/>
                </a:lnTo>
                <a:lnTo>
                  <a:pt x="285180" y="92949"/>
                </a:lnTo>
                <a:lnTo>
                  <a:pt x="285180" y="92379"/>
                </a:lnTo>
                <a:lnTo>
                  <a:pt x="279891" y="96147"/>
                </a:lnTo>
                <a:lnTo>
                  <a:pt x="277611" y="92980"/>
                </a:lnTo>
                <a:lnTo>
                  <a:pt x="277643" y="92980"/>
                </a:lnTo>
                <a:lnTo>
                  <a:pt x="285180" y="87502"/>
                </a:lnTo>
                <a:lnTo>
                  <a:pt x="285180" y="86931"/>
                </a:lnTo>
                <a:lnTo>
                  <a:pt x="277389" y="92600"/>
                </a:lnTo>
                <a:lnTo>
                  <a:pt x="277326" y="92600"/>
                </a:lnTo>
                <a:lnTo>
                  <a:pt x="273652" y="87470"/>
                </a:lnTo>
                <a:lnTo>
                  <a:pt x="282932" y="79204"/>
                </a:lnTo>
                <a:cubicBezTo>
                  <a:pt x="283660" y="80123"/>
                  <a:pt x="284420" y="81073"/>
                  <a:pt x="285180" y="82023"/>
                </a:cubicBezTo>
                <a:lnTo>
                  <a:pt x="285180" y="81294"/>
                </a:lnTo>
                <a:cubicBezTo>
                  <a:pt x="284515" y="80471"/>
                  <a:pt x="283882" y="79679"/>
                  <a:pt x="283280" y="78888"/>
                </a:cubicBezTo>
                <a:lnTo>
                  <a:pt x="285180" y="77177"/>
                </a:lnTo>
                <a:lnTo>
                  <a:pt x="285180" y="76576"/>
                </a:lnTo>
                <a:lnTo>
                  <a:pt x="282995" y="78508"/>
                </a:lnTo>
                <a:cubicBezTo>
                  <a:pt x="282425" y="77779"/>
                  <a:pt x="281886" y="77082"/>
                  <a:pt x="281348" y="76386"/>
                </a:cubicBezTo>
                <a:cubicBezTo>
                  <a:pt x="280493" y="75246"/>
                  <a:pt x="279670" y="74201"/>
                  <a:pt x="279005" y="73251"/>
                </a:cubicBezTo>
                <a:lnTo>
                  <a:pt x="281981" y="70685"/>
                </a:lnTo>
                <a:lnTo>
                  <a:pt x="285180" y="74676"/>
                </a:lnTo>
                <a:lnTo>
                  <a:pt x="285180" y="73947"/>
                </a:lnTo>
                <a:lnTo>
                  <a:pt x="282330" y="70400"/>
                </a:lnTo>
                <a:lnTo>
                  <a:pt x="285180" y="67898"/>
                </a:lnTo>
                <a:lnTo>
                  <a:pt x="285180" y="66663"/>
                </a:lnTo>
                <a:lnTo>
                  <a:pt x="284325" y="67423"/>
                </a:lnTo>
                <a:cubicBezTo>
                  <a:pt x="283375" y="64447"/>
                  <a:pt x="281380" y="58144"/>
                  <a:pt x="280525" y="55358"/>
                </a:cubicBezTo>
                <a:lnTo>
                  <a:pt x="283407" y="54376"/>
                </a:lnTo>
                <a:lnTo>
                  <a:pt x="285180" y="54598"/>
                </a:lnTo>
                <a:lnTo>
                  <a:pt x="285180" y="52286"/>
                </a:lnTo>
                <a:lnTo>
                  <a:pt x="283407" y="52064"/>
                </a:lnTo>
                <a:lnTo>
                  <a:pt x="283343" y="52064"/>
                </a:lnTo>
                <a:lnTo>
                  <a:pt x="273336" y="51621"/>
                </a:lnTo>
                <a:lnTo>
                  <a:pt x="271562" y="45762"/>
                </a:lnTo>
                <a:lnTo>
                  <a:pt x="285180" y="47250"/>
                </a:lnTo>
                <a:lnTo>
                  <a:pt x="285180" y="46775"/>
                </a:lnTo>
                <a:lnTo>
                  <a:pt x="271404" y="45255"/>
                </a:lnTo>
                <a:lnTo>
                  <a:pt x="270137" y="41138"/>
                </a:lnTo>
                <a:lnTo>
                  <a:pt x="285180" y="41803"/>
                </a:lnTo>
                <a:lnTo>
                  <a:pt x="285180" y="41328"/>
                </a:lnTo>
                <a:lnTo>
                  <a:pt x="252244" y="39840"/>
                </a:lnTo>
                <a:lnTo>
                  <a:pt x="244390" y="39840"/>
                </a:lnTo>
                <a:cubicBezTo>
                  <a:pt x="244707" y="36673"/>
                  <a:pt x="244992" y="33918"/>
                  <a:pt x="245214" y="31638"/>
                </a:cubicBezTo>
                <a:lnTo>
                  <a:pt x="268680" y="32018"/>
                </a:lnTo>
                <a:lnTo>
                  <a:pt x="276946" y="32524"/>
                </a:lnTo>
                <a:lnTo>
                  <a:pt x="285148" y="33063"/>
                </a:lnTo>
                <a:lnTo>
                  <a:pt x="285148" y="32588"/>
                </a:lnTo>
                <a:lnTo>
                  <a:pt x="277168" y="32081"/>
                </a:lnTo>
                <a:lnTo>
                  <a:pt x="277263" y="28724"/>
                </a:lnTo>
                <a:lnTo>
                  <a:pt x="285148" y="28629"/>
                </a:lnTo>
                <a:lnTo>
                  <a:pt x="285148" y="28186"/>
                </a:lnTo>
                <a:lnTo>
                  <a:pt x="277326" y="28249"/>
                </a:lnTo>
                <a:lnTo>
                  <a:pt x="277453" y="24037"/>
                </a:lnTo>
                <a:lnTo>
                  <a:pt x="285212" y="24829"/>
                </a:lnTo>
                <a:lnTo>
                  <a:pt x="285212" y="24385"/>
                </a:lnTo>
                <a:lnTo>
                  <a:pt x="283977" y="24259"/>
                </a:lnTo>
                <a:lnTo>
                  <a:pt x="283977" y="15106"/>
                </a:lnTo>
                <a:lnTo>
                  <a:pt x="285212" y="15201"/>
                </a:lnTo>
                <a:lnTo>
                  <a:pt x="285212" y="14726"/>
                </a:lnTo>
                <a:lnTo>
                  <a:pt x="268237" y="13460"/>
                </a:lnTo>
                <a:lnTo>
                  <a:pt x="268807" y="5099"/>
                </a:lnTo>
                <a:lnTo>
                  <a:pt x="268807" y="32"/>
                </a:lnTo>
                <a:lnTo>
                  <a:pt x="268332" y="32"/>
                </a:lnTo>
                <a:lnTo>
                  <a:pt x="268332" y="4814"/>
                </a:lnTo>
                <a:lnTo>
                  <a:pt x="260415" y="4022"/>
                </a:lnTo>
                <a:lnTo>
                  <a:pt x="260541" y="32"/>
                </a:lnTo>
                <a:lnTo>
                  <a:pt x="260098" y="32"/>
                </a:lnTo>
                <a:lnTo>
                  <a:pt x="259971" y="3991"/>
                </a:lnTo>
                <a:lnTo>
                  <a:pt x="255158" y="3484"/>
                </a:lnTo>
                <a:lnTo>
                  <a:pt x="255221" y="32"/>
                </a:lnTo>
                <a:lnTo>
                  <a:pt x="254746" y="32"/>
                </a:lnTo>
                <a:lnTo>
                  <a:pt x="254714" y="3421"/>
                </a:lnTo>
                <a:lnTo>
                  <a:pt x="246132" y="2566"/>
                </a:lnTo>
                <a:lnTo>
                  <a:pt x="246132" y="32"/>
                </a:lnTo>
                <a:lnTo>
                  <a:pt x="243820" y="32"/>
                </a:lnTo>
                <a:lnTo>
                  <a:pt x="243820" y="2312"/>
                </a:lnTo>
                <a:lnTo>
                  <a:pt x="233401" y="1267"/>
                </a:lnTo>
                <a:lnTo>
                  <a:pt x="233591" y="32"/>
                </a:lnTo>
                <a:lnTo>
                  <a:pt x="233148" y="32"/>
                </a:lnTo>
                <a:lnTo>
                  <a:pt x="232926" y="1457"/>
                </a:lnTo>
                <a:lnTo>
                  <a:pt x="232419" y="4846"/>
                </a:lnTo>
                <a:lnTo>
                  <a:pt x="225072" y="4339"/>
                </a:lnTo>
                <a:lnTo>
                  <a:pt x="225705" y="32"/>
                </a:lnTo>
                <a:lnTo>
                  <a:pt x="224787" y="32"/>
                </a:lnTo>
                <a:lnTo>
                  <a:pt x="224154" y="4307"/>
                </a:lnTo>
                <a:cubicBezTo>
                  <a:pt x="216585" y="3801"/>
                  <a:pt x="209143" y="3294"/>
                  <a:pt x="205976" y="3136"/>
                </a:cubicBezTo>
                <a:cubicBezTo>
                  <a:pt x="205627" y="3104"/>
                  <a:pt x="205216" y="3072"/>
                  <a:pt x="204804" y="3041"/>
                </a:cubicBezTo>
                <a:lnTo>
                  <a:pt x="205089" y="32"/>
                </a:lnTo>
                <a:lnTo>
                  <a:pt x="204139" y="32"/>
                </a:lnTo>
                <a:lnTo>
                  <a:pt x="203886" y="2946"/>
                </a:lnTo>
                <a:cubicBezTo>
                  <a:pt x="199674" y="2439"/>
                  <a:pt x="192611" y="1235"/>
                  <a:pt x="185961" y="32"/>
                </a:cubicBezTo>
                <a:lnTo>
                  <a:pt x="180925" y="32"/>
                </a:lnTo>
                <a:cubicBezTo>
                  <a:pt x="183174" y="444"/>
                  <a:pt x="185581" y="887"/>
                  <a:pt x="188019" y="1330"/>
                </a:cubicBezTo>
                <a:lnTo>
                  <a:pt x="187608" y="5637"/>
                </a:lnTo>
                <a:lnTo>
                  <a:pt x="175447" y="4751"/>
                </a:lnTo>
                <a:lnTo>
                  <a:pt x="176840" y="32"/>
                </a:lnTo>
                <a:lnTo>
                  <a:pt x="176333" y="32"/>
                </a:lnTo>
                <a:lnTo>
                  <a:pt x="175003" y="4592"/>
                </a:lnTo>
                <a:lnTo>
                  <a:pt x="167941" y="32"/>
                </a:lnTo>
                <a:lnTo>
                  <a:pt x="167086" y="32"/>
                </a:lnTo>
                <a:lnTo>
                  <a:pt x="174877" y="5036"/>
                </a:lnTo>
                <a:lnTo>
                  <a:pt x="173673" y="9184"/>
                </a:lnTo>
                <a:lnTo>
                  <a:pt x="162779" y="2756"/>
                </a:lnTo>
                <a:lnTo>
                  <a:pt x="162716" y="2724"/>
                </a:lnTo>
                <a:lnTo>
                  <a:pt x="156477" y="32"/>
                </a:lnTo>
                <a:lnTo>
                  <a:pt x="154165" y="32"/>
                </a:lnTo>
                <a:lnTo>
                  <a:pt x="162336" y="3579"/>
                </a:lnTo>
                <a:lnTo>
                  <a:pt x="181179" y="14695"/>
                </a:lnTo>
                <a:lnTo>
                  <a:pt x="177822" y="20300"/>
                </a:lnTo>
                <a:lnTo>
                  <a:pt x="150143" y="7664"/>
                </a:lnTo>
                <a:lnTo>
                  <a:pt x="148781" y="32"/>
                </a:lnTo>
                <a:lnTo>
                  <a:pt x="147831" y="32"/>
                </a:lnTo>
                <a:lnTo>
                  <a:pt x="149130" y="7284"/>
                </a:lnTo>
                <a:lnTo>
                  <a:pt x="127690" y="64"/>
                </a:lnTo>
                <a:lnTo>
                  <a:pt x="127690" y="32"/>
                </a:lnTo>
                <a:lnTo>
                  <a:pt x="126170" y="32"/>
                </a:lnTo>
                <a:lnTo>
                  <a:pt x="126613" y="159"/>
                </a:lnTo>
                <a:cubicBezTo>
                  <a:pt x="125220" y="3231"/>
                  <a:pt x="123098" y="7918"/>
                  <a:pt x="120881" y="12858"/>
                </a:cubicBezTo>
                <a:cubicBezTo>
                  <a:pt x="109417" y="7981"/>
                  <a:pt x="95166" y="1869"/>
                  <a:pt x="94437" y="1552"/>
                </a:cubicBezTo>
                <a:cubicBezTo>
                  <a:pt x="93772" y="1140"/>
                  <a:pt x="93202" y="634"/>
                  <a:pt x="92695" y="32"/>
                </a:cubicBezTo>
                <a:lnTo>
                  <a:pt x="92062" y="32"/>
                </a:lnTo>
                <a:cubicBezTo>
                  <a:pt x="92854" y="887"/>
                  <a:pt x="93709" y="1742"/>
                  <a:pt x="94247" y="1964"/>
                </a:cubicBezTo>
                <a:cubicBezTo>
                  <a:pt x="94659" y="2154"/>
                  <a:pt x="99473" y="4212"/>
                  <a:pt x="105648" y="6873"/>
                </a:cubicBezTo>
                <a:cubicBezTo>
                  <a:pt x="105268" y="7728"/>
                  <a:pt x="103780" y="10863"/>
                  <a:pt x="103495" y="11369"/>
                </a:cubicBezTo>
                <a:cubicBezTo>
                  <a:pt x="103241" y="11750"/>
                  <a:pt x="103273" y="13238"/>
                  <a:pt x="103400" y="16215"/>
                </a:cubicBezTo>
                <a:cubicBezTo>
                  <a:pt x="103431" y="17070"/>
                  <a:pt x="103495" y="17798"/>
                  <a:pt x="103463" y="18020"/>
                </a:cubicBezTo>
                <a:cubicBezTo>
                  <a:pt x="103431" y="18242"/>
                  <a:pt x="103241" y="19667"/>
                  <a:pt x="102988" y="21535"/>
                </a:cubicBezTo>
                <a:lnTo>
                  <a:pt x="96559" y="21852"/>
                </a:lnTo>
                <a:lnTo>
                  <a:pt x="95102" y="15296"/>
                </a:lnTo>
                <a:cubicBezTo>
                  <a:pt x="95071" y="15233"/>
                  <a:pt x="95039" y="15201"/>
                  <a:pt x="95039" y="15170"/>
                </a:cubicBezTo>
                <a:lnTo>
                  <a:pt x="79806" y="32"/>
                </a:lnTo>
                <a:lnTo>
                  <a:pt x="79141" y="32"/>
                </a:lnTo>
                <a:lnTo>
                  <a:pt x="83448" y="4276"/>
                </a:lnTo>
                <a:lnTo>
                  <a:pt x="77241" y="9184"/>
                </a:lnTo>
                <a:lnTo>
                  <a:pt x="76639" y="8234"/>
                </a:lnTo>
                <a:lnTo>
                  <a:pt x="70084" y="32"/>
                </a:lnTo>
                <a:lnTo>
                  <a:pt x="69514" y="32"/>
                </a:lnTo>
                <a:lnTo>
                  <a:pt x="71445" y="2439"/>
                </a:lnTo>
                <a:lnTo>
                  <a:pt x="67075" y="6778"/>
                </a:lnTo>
                <a:lnTo>
                  <a:pt x="65048" y="2724"/>
                </a:lnTo>
                <a:lnTo>
                  <a:pt x="63687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5098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03">
  <p:cSld name="TITLE_ONLY_1">
    <p:bg>
      <p:bgPr>
        <a:solidFill>
          <a:schemeClr val="lt1"/>
        </a:solidFill>
        <a:effectLst/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 flipH="1">
            <a:off x="-35175" y="0"/>
            <a:ext cx="9210209" cy="5205422"/>
          </a:xfrm>
          <a:custGeom>
            <a:avLst/>
            <a:gdLst/>
            <a:ahLst/>
            <a:cxnLst/>
            <a:rect l="l" t="t" r="r" b="b"/>
            <a:pathLst>
              <a:path w="285212" h="161196" extrusionOk="0">
                <a:moveTo>
                  <a:pt x="48327" y="475"/>
                </a:moveTo>
                <a:lnTo>
                  <a:pt x="49372" y="3167"/>
                </a:lnTo>
                <a:lnTo>
                  <a:pt x="44400" y="4909"/>
                </a:lnTo>
                <a:lnTo>
                  <a:pt x="43197" y="2249"/>
                </a:lnTo>
                <a:lnTo>
                  <a:pt x="48327" y="475"/>
                </a:lnTo>
                <a:close/>
                <a:moveTo>
                  <a:pt x="233338" y="1742"/>
                </a:moveTo>
                <a:lnTo>
                  <a:pt x="243820" y="2787"/>
                </a:lnTo>
                <a:lnTo>
                  <a:pt x="243820" y="5669"/>
                </a:lnTo>
                <a:lnTo>
                  <a:pt x="232863" y="4909"/>
                </a:lnTo>
                <a:lnTo>
                  <a:pt x="233338" y="1742"/>
                </a:lnTo>
                <a:close/>
                <a:moveTo>
                  <a:pt x="188463" y="1425"/>
                </a:moveTo>
                <a:cubicBezTo>
                  <a:pt x="191440" y="1932"/>
                  <a:pt x="194385" y="2471"/>
                  <a:pt x="197108" y="2882"/>
                </a:cubicBezTo>
                <a:lnTo>
                  <a:pt x="196823" y="6397"/>
                </a:lnTo>
                <a:lnTo>
                  <a:pt x="188051" y="5701"/>
                </a:lnTo>
                <a:lnTo>
                  <a:pt x="188463" y="1425"/>
                </a:lnTo>
                <a:close/>
                <a:moveTo>
                  <a:pt x="204709" y="3927"/>
                </a:moveTo>
                <a:cubicBezTo>
                  <a:pt x="205152" y="3959"/>
                  <a:pt x="205564" y="3991"/>
                  <a:pt x="205912" y="3991"/>
                </a:cubicBezTo>
                <a:lnTo>
                  <a:pt x="208541" y="4149"/>
                </a:lnTo>
                <a:lnTo>
                  <a:pt x="208351" y="7284"/>
                </a:lnTo>
                <a:lnTo>
                  <a:pt x="204392" y="7094"/>
                </a:lnTo>
                <a:lnTo>
                  <a:pt x="204709" y="3927"/>
                </a:lnTo>
                <a:close/>
                <a:moveTo>
                  <a:pt x="37370" y="3294"/>
                </a:moveTo>
                <a:lnTo>
                  <a:pt x="38985" y="6809"/>
                </a:lnTo>
                <a:lnTo>
                  <a:pt x="34139" y="8488"/>
                </a:lnTo>
                <a:lnTo>
                  <a:pt x="32778" y="5226"/>
                </a:lnTo>
                <a:lnTo>
                  <a:pt x="37370" y="3294"/>
                </a:lnTo>
                <a:close/>
                <a:moveTo>
                  <a:pt x="64763" y="3136"/>
                </a:moveTo>
                <a:lnTo>
                  <a:pt x="66727" y="7031"/>
                </a:lnTo>
                <a:lnTo>
                  <a:pt x="61755" y="8614"/>
                </a:lnTo>
                <a:lnTo>
                  <a:pt x="60298" y="5352"/>
                </a:lnTo>
                <a:lnTo>
                  <a:pt x="64763" y="3136"/>
                </a:lnTo>
                <a:close/>
                <a:moveTo>
                  <a:pt x="52982" y="2376"/>
                </a:moveTo>
                <a:lnTo>
                  <a:pt x="54693" y="6619"/>
                </a:lnTo>
                <a:lnTo>
                  <a:pt x="48929" y="8804"/>
                </a:lnTo>
                <a:lnTo>
                  <a:pt x="47124" y="4434"/>
                </a:lnTo>
                <a:lnTo>
                  <a:pt x="52982" y="2376"/>
                </a:lnTo>
                <a:close/>
                <a:moveTo>
                  <a:pt x="197552" y="2977"/>
                </a:moveTo>
                <a:cubicBezTo>
                  <a:pt x="199927" y="3357"/>
                  <a:pt x="202080" y="3642"/>
                  <a:pt x="203791" y="3832"/>
                </a:cubicBezTo>
                <a:lnTo>
                  <a:pt x="203315" y="8899"/>
                </a:lnTo>
                <a:lnTo>
                  <a:pt x="197108" y="8456"/>
                </a:lnTo>
                <a:lnTo>
                  <a:pt x="197267" y="6683"/>
                </a:lnTo>
                <a:lnTo>
                  <a:pt x="197552" y="2977"/>
                </a:lnTo>
                <a:close/>
                <a:moveTo>
                  <a:pt x="188019" y="6144"/>
                </a:moveTo>
                <a:lnTo>
                  <a:pt x="196792" y="6873"/>
                </a:lnTo>
                <a:lnTo>
                  <a:pt x="196633" y="8646"/>
                </a:lnTo>
                <a:lnTo>
                  <a:pt x="196538" y="9881"/>
                </a:lnTo>
                <a:lnTo>
                  <a:pt x="192675" y="9501"/>
                </a:lnTo>
                <a:cubicBezTo>
                  <a:pt x="192640" y="9449"/>
                  <a:pt x="192586" y="9425"/>
                  <a:pt x="192528" y="9425"/>
                </a:cubicBezTo>
                <a:cubicBezTo>
                  <a:pt x="192481" y="9425"/>
                  <a:pt x="192432" y="9441"/>
                  <a:pt x="192390" y="9469"/>
                </a:cubicBezTo>
                <a:lnTo>
                  <a:pt x="187766" y="8963"/>
                </a:lnTo>
                <a:lnTo>
                  <a:pt x="188019" y="6144"/>
                </a:lnTo>
                <a:close/>
                <a:moveTo>
                  <a:pt x="57321" y="887"/>
                </a:moveTo>
                <a:lnTo>
                  <a:pt x="60868" y="8931"/>
                </a:lnTo>
                <a:lnTo>
                  <a:pt x="56783" y="10483"/>
                </a:lnTo>
                <a:lnTo>
                  <a:pt x="53426" y="2249"/>
                </a:lnTo>
                <a:lnTo>
                  <a:pt x="57321" y="887"/>
                </a:lnTo>
                <a:close/>
                <a:moveTo>
                  <a:pt x="3832" y="5004"/>
                </a:moveTo>
                <a:lnTo>
                  <a:pt x="5510" y="8773"/>
                </a:lnTo>
                <a:lnTo>
                  <a:pt x="2439" y="10641"/>
                </a:lnTo>
                <a:lnTo>
                  <a:pt x="348" y="7316"/>
                </a:lnTo>
                <a:lnTo>
                  <a:pt x="3832" y="5004"/>
                </a:lnTo>
                <a:close/>
                <a:moveTo>
                  <a:pt x="46680" y="4624"/>
                </a:moveTo>
                <a:lnTo>
                  <a:pt x="48454" y="8963"/>
                </a:lnTo>
                <a:lnTo>
                  <a:pt x="41677" y="11496"/>
                </a:lnTo>
                <a:lnTo>
                  <a:pt x="39618" y="7094"/>
                </a:lnTo>
                <a:lnTo>
                  <a:pt x="46680" y="4624"/>
                </a:lnTo>
                <a:close/>
                <a:moveTo>
                  <a:pt x="71730" y="2819"/>
                </a:moveTo>
                <a:lnTo>
                  <a:pt x="76259" y="8488"/>
                </a:lnTo>
                <a:lnTo>
                  <a:pt x="76861" y="9438"/>
                </a:lnTo>
                <a:lnTo>
                  <a:pt x="71255" y="12351"/>
                </a:lnTo>
                <a:lnTo>
                  <a:pt x="67328" y="7189"/>
                </a:lnTo>
                <a:lnTo>
                  <a:pt x="71730" y="2819"/>
                </a:lnTo>
                <a:close/>
                <a:moveTo>
                  <a:pt x="246100" y="3041"/>
                </a:moveTo>
                <a:lnTo>
                  <a:pt x="251262" y="3547"/>
                </a:lnTo>
                <a:lnTo>
                  <a:pt x="251262" y="12731"/>
                </a:lnTo>
                <a:lnTo>
                  <a:pt x="246069" y="12510"/>
                </a:lnTo>
                <a:cubicBezTo>
                  <a:pt x="246100" y="9216"/>
                  <a:pt x="246100" y="5922"/>
                  <a:pt x="246100" y="3041"/>
                </a:cubicBezTo>
                <a:close/>
                <a:moveTo>
                  <a:pt x="54883" y="7031"/>
                </a:moveTo>
                <a:lnTo>
                  <a:pt x="56371" y="10641"/>
                </a:lnTo>
                <a:lnTo>
                  <a:pt x="50576" y="12858"/>
                </a:lnTo>
                <a:lnTo>
                  <a:pt x="49087" y="9216"/>
                </a:lnTo>
                <a:lnTo>
                  <a:pt x="54883" y="7031"/>
                </a:lnTo>
                <a:close/>
                <a:moveTo>
                  <a:pt x="251737" y="3611"/>
                </a:moveTo>
                <a:lnTo>
                  <a:pt x="254683" y="3896"/>
                </a:lnTo>
                <a:lnTo>
                  <a:pt x="254556" y="12858"/>
                </a:lnTo>
                <a:lnTo>
                  <a:pt x="251737" y="12731"/>
                </a:lnTo>
                <a:lnTo>
                  <a:pt x="251737" y="3611"/>
                </a:lnTo>
                <a:close/>
                <a:moveTo>
                  <a:pt x="255126" y="3927"/>
                </a:moveTo>
                <a:lnTo>
                  <a:pt x="259940" y="4434"/>
                </a:lnTo>
                <a:lnTo>
                  <a:pt x="259655" y="13080"/>
                </a:lnTo>
                <a:lnTo>
                  <a:pt x="254999" y="12890"/>
                </a:lnTo>
                <a:lnTo>
                  <a:pt x="255126" y="3927"/>
                </a:lnTo>
                <a:close/>
                <a:moveTo>
                  <a:pt x="260415" y="4466"/>
                </a:moveTo>
                <a:lnTo>
                  <a:pt x="268332" y="5257"/>
                </a:lnTo>
                <a:lnTo>
                  <a:pt x="267794" y="13428"/>
                </a:lnTo>
                <a:lnTo>
                  <a:pt x="260130" y="13080"/>
                </a:lnTo>
                <a:lnTo>
                  <a:pt x="260415" y="4466"/>
                </a:lnTo>
                <a:close/>
                <a:moveTo>
                  <a:pt x="135069" y="9564"/>
                </a:moveTo>
                <a:lnTo>
                  <a:pt x="138299" y="10926"/>
                </a:lnTo>
                <a:cubicBezTo>
                  <a:pt x="138109" y="11401"/>
                  <a:pt x="137634" y="12510"/>
                  <a:pt x="137000" y="13998"/>
                </a:cubicBezTo>
                <a:lnTo>
                  <a:pt x="133707" y="12605"/>
                </a:lnTo>
                <a:lnTo>
                  <a:pt x="135069" y="9564"/>
                </a:lnTo>
                <a:close/>
                <a:moveTo>
                  <a:pt x="5700" y="9184"/>
                </a:moveTo>
                <a:lnTo>
                  <a:pt x="7284" y="12763"/>
                </a:lnTo>
                <a:lnTo>
                  <a:pt x="4655" y="14125"/>
                </a:lnTo>
                <a:lnTo>
                  <a:pt x="2692" y="11053"/>
                </a:lnTo>
                <a:lnTo>
                  <a:pt x="5700" y="9184"/>
                </a:lnTo>
                <a:close/>
                <a:moveTo>
                  <a:pt x="175320" y="5194"/>
                </a:moveTo>
                <a:lnTo>
                  <a:pt x="187576" y="6112"/>
                </a:lnTo>
                <a:lnTo>
                  <a:pt x="186753" y="14885"/>
                </a:lnTo>
                <a:lnTo>
                  <a:pt x="182762" y="14505"/>
                </a:lnTo>
                <a:lnTo>
                  <a:pt x="174053" y="9406"/>
                </a:lnTo>
                <a:lnTo>
                  <a:pt x="175320" y="5194"/>
                </a:lnTo>
                <a:close/>
                <a:moveTo>
                  <a:pt x="48644" y="9374"/>
                </a:moveTo>
                <a:lnTo>
                  <a:pt x="50132" y="13016"/>
                </a:lnTo>
                <a:lnTo>
                  <a:pt x="43545" y="15518"/>
                </a:lnTo>
                <a:lnTo>
                  <a:pt x="41867" y="11908"/>
                </a:lnTo>
                <a:lnTo>
                  <a:pt x="48644" y="9374"/>
                </a:lnTo>
                <a:close/>
                <a:moveTo>
                  <a:pt x="66948" y="7474"/>
                </a:moveTo>
                <a:lnTo>
                  <a:pt x="70875" y="12573"/>
                </a:lnTo>
                <a:lnTo>
                  <a:pt x="64858" y="15740"/>
                </a:lnTo>
                <a:lnTo>
                  <a:pt x="61913" y="9058"/>
                </a:lnTo>
                <a:lnTo>
                  <a:pt x="66948" y="7474"/>
                </a:lnTo>
                <a:close/>
                <a:moveTo>
                  <a:pt x="187703" y="9406"/>
                </a:moveTo>
                <a:lnTo>
                  <a:pt x="192295" y="9881"/>
                </a:lnTo>
                <a:lnTo>
                  <a:pt x="192136" y="12700"/>
                </a:lnTo>
                <a:cubicBezTo>
                  <a:pt x="192136" y="12826"/>
                  <a:pt x="192231" y="12921"/>
                  <a:pt x="192358" y="12921"/>
                </a:cubicBezTo>
                <a:cubicBezTo>
                  <a:pt x="192485" y="12921"/>
                  <a:pt x="192580" y="12826"/>
                  <a:pt x="192580" y="12731"/>
                </a:cubicBezTo>
                <a:lnTo>
                  <a:pt x="192738" y="9944"/>
                </a:lnTo>
                <a:lnTo>
                  <a:pt x="196507" y="10356"/>
                </a:lnTo>
                <a:lnTo>
                  <a:pt x="196063" y="15740"/>
                </a:lnTo>
                <a:lnTo>
                  <a:pt x="187196" y="14948"/>
                </a:lnTo>
                <a:lnTo>
                  <a:pt x="187703" y="9406"/>
                </a:lnTo>
                <a:close/>
                <a:moveTo>
                  <a:pt x="197077" y="8899"/>
                </a:moveTo>
                <a:lnTo>
                  <a:pt x="203252" y="9374"/>
                </a:lnTo>
                <a:lnTo>
                  <a:pt x="202587" y="16342"/>
                </a:lnTo>
                <a:lnTo>
                  <a:pt x="196538" y="15803"/>
                </a:lnTo>
                <a:lnTo>
                  <a:pt x="197077" y="8899"/>
                </a:lnTo>
                <a:close/>
                <a:moveTo>
                  <a:pt x="183649" y="15075"/>
                </a:moveTo>
                <a:lnTo>
                  <a:pt x="186689" y="15360"/>
                </a:lnTo>
                <a:lnTo>
                  <a:pt x="186563" y="16785"/>
                </a:lnTo>
                <a:lnTo>
                  <a:pt x="183649" y="15075"/>
                </a:lnTo>
                <a:close/>
                <a:moveTo>
                  <a:pt x="204361" y="7569"/>
                </a:moveTo>
                <a:lnTo>
                  <a:pt x="208319" y="7759"/>
                </a:lnTo>
                <a:lnTo>
                  <a:pt x="208161" y="16817"/>
                </a:lnTo>
                <a:lnTo>
                  <a:pt x="203505" y="16405"/>
                </a:lnTo>
                <a:lnTo>
                  <a:pt x="204361" y="7569"/>
                </a:lnTo>
                <a:close/>
                <a:moveTo>
                  <a:pt x="56529" y="11053"/>
                </a:moveTo>
                <a:lnTo>
                  <a:pt x="57923" y="14378"/>
                </a:lnTo>
                <a:lnTo>
                  <a:pt x="52191" y="16848"/>
                </a:lnTo>
                <a:lnTo>
                  <a:pt x="50734" y="13270"/>
                </a:lnTo>
                <a:lnTo>
                  <a:pt x="56529" y="11053"/>
                </a:lnTo>
                <a:close/>
                <a:moveTo>
                  <a:pt x="77083" y="9818"/>
                </a:moveTo>
                <a:lnTo>
                  <a:pt x="79996" y="14410"/>
                </a:lnTo>
                <a:lnTo>
                  <a:pt x="74676" y="16848"/>
                </a:lnTo>
                <a:lnTo>
                  <a:pt x="71540" y="12731"/>
                </a:lnTo>
                <a:lnTo>
                  <a:pt x="77083" y="9818"/>
                </a:lnTo>
                <a:close/>
                <a:moveTo>
                  <a:pt x="15265" y="6302"/>
                </a:moveTo>
                <a:lnTo>
                  <a:pt x="19033" y="13776"/>
                </a:lnTo>
                <a:lnTo>
                  <a:pt x="9722" y="17038"/>
                </a:lnTo>
                <a:lnTo>
                  <a:pt x="6144" y="8994"/>
                </a:lnTo>
                <a:lnTo>
                  <a:pt x="15265" y="6302"/>
                </a:lnTo>
                <a:close/>
                <a:moveTo>
                  <a:pt x="125251" y="5416"/>
                </a:moveTo>
                <a:lnTo>
                  <a:pt x="134657" y="9406"/>
                </a:lnTo>
                <a:lnTo>
                  <a:pt x="133200" y="12636"/>
                </a:lnTo>
                <a:lnTo>
                  <a:pt x="131110" y="17228"/>
                </a:lnTo>
                <a:lnTo>
                  <a:pt x="121704" y="13238"/>
                </a:lnTo>
                <a:cubicBezTo>
                  <a:pt x="122908" y="10578"/>
                  <a:pt x="124111" y="7918"/>
                  <a:pt x="125251" y="5416"/>
                </a:cubicBezTo>
                <a:close/>
                <a:moveTo>
                  <a:pt x="61058" y="9343"/>
                </a:moveTo>
                <a:lnTo>
                  <a:pt x="64035" y="16151"/>
                </a:lnTo>
                <a:lnTo>
                  <a:pt x="61406" y="17545"/>
                </a:lnTo>
                <a:lnTo>
                  <a:pt x="58271" y="10388"/>
                </a:lnTo>
                <a:lnTo>
                  <a:pt x="61058" y="9343"/>
                </a:lnTo>
                <a:close/>
                <a:moveTo>
                  <a:pt x="246069" y="12953"/>
                </a:moveTo>
                <a:lnTo>
                  <a:pt x="259876" y="13555"/>
                </a:lnTo>
                <a:lnTo>
                  <a:pt x="267984" y="13903"/>
                </a:lnTo>
                <a:lnTo>
                  <a:pt x="283502" y="15075"/>
                </a:lnTo>
                <a:cubicBezTo>
                  <a:pt x="283502" y="15106"/>
                  <a:pt x="283502" y="15106"/>
                  <a:pt x="283502" y="15138"/>
                </a:cubicBezTo>
                <a:lnTo>
                  <a:pt x="283502" y="17608"/>
                </a:lnTo>
                <a:lnTo>
                  <a:pt x="269187" y="17133"/>
                </a:lnTo>
                <a:cubicBezTo>
                  <a:pt x="269155" y="17070"/>
                  <a:pt x="269060" y="17007"/>
                  <a:pt x="268997" y="17007"/>
                </a:cubicBezTo>
                <a:cubicBezTo>
                  <a:pt x="268902" y="17007"/>
                  <a:pt x="268839" y="17070"/>
                  <a:pt x="268807" y="17133"/>
                </a:cubicBezTo>
                <a:lnTo>
                  <a:pt x="246037" y="16373"/>
                </a:lnTo>
                <a:cubicBezTo>
                  <a:pt x="246069" y="15265"/>
                  <a:pt x="246069" y="14125"/>
                  <a:pt x="246069" y="12953"/>
                </a:cubicBezTo>
                <a:close/>
                <a:moveTo>
                  <a:pt x="39206" y="7221"/>
                </a:moveTo>
                <a:lnTo>
                  <a:pt x="43102" y="15708"/>
                </a:lnTo>
                <a:lnTo>
                  <a:pt x="37876" y="17672"/>
                </a:lnTo>
                <a:lnTo>
                  <a:pt x="34298" y="8931"/>
                </a:lnTo>
                <a:lnTo>
                  <a:pt x="39206" y="7221"/>
                </a:lnTo>
                <a:close/>
                <a:moveTo>
                  <a:pt x="7506" y="13206"/>
                </a:moveTo>
                <a:lnTo>
                  <a:pt x="9279" y="17197"/>
                </a:lnTo>
                <a:lnTo>
                  <a:pt x="7094" y="17957"/>
                </a:lnTo>
                <a:lnTo>
                  <a:pt x="4909" y="14536"/>
                </a:lnTo>
                <a:lnTo>
                  <a:pt x="7506" y="13206"/>
                </a:lnTo>
                <a:close/>
                <a:moveTo>
                  <a:pt x="71160" y="12953"/>
                </a:moveTo>
                <a:lnTo>
                  <a:pt x="72776" y="15043"/>
                </a:lnTo>
                <a:lnTo>
                  <a:pt x="65872" y="17988"/>
                </a:lnTo>
                <a:lnTo>
                  <a:pt x="65048" y="16151"/>
                </a:lnTo>
                <a:lnTo>
                  <a:pt x="71160" y="12953"/>
                </a:lnTo>
                <a:close/>
                <a:moveTo>
                  <a:pt x="208984" y="4212"/>
                </a:moveTo>
                <a:cubicBezTo>
                  <a:pt x="212753" y="4434"/>
                  <a:pt x="218358" y="4814"/>
                  <a:pt x="223995" y="5194"/>
                </a:cubicBezTo>
                <a:lnTo>
                  <a:pt x="222127" y="18115"/>
                </a:lnTo>
                <a:lnTo>
                  <a:pt x="208604" y="16880"/>
                </a:lnTo>
                <a:lnTo>
                  <a:pt x="208794" y="7538"/>
                </a:lnTo>
                <a:lnTo>
                  <a:pt x="208984" y="4212"/>
                </a:lnTo>
                <a:close/>
                <a:moveTo>
                  <a:pt x="57859" y="10546"/>
                </a:moveTo>
                <a:lnTo>
                  <a:pt x="60995" y="17767"/>
                </a:lnTo>
                <a:lnTo>
                  <a:pt x="60013" y="18273"/>
                </a:lnTo>
                <a:lnTo>
                  <a:pt x="56973" y="10894"/>
                </a:lnTo>
                <a:lnTo>
                  <a:pt x="57859" y="10546"/>
                </a:lnTo>
                <a:close/>
                <a:moveTo>
                  <a:pt x="224914" y="5257"/>
                </a:moveTo>
                <a:lnTo>
                  <a:pt x="232293" y="5764"/>
                </a:lnTo>
                <a:lnTo>
                  <a:pt x="230329" y="18843"/>
                </a:lnTo>
                <a:lnTo>
                  <a:pt x="223045" y="18178"/>
                </a:lnTo>
                <a:lnTo>
                  <a:pt x="224914" y="5257"/>
                </a:lnTo>
                <a:close/>
                <a:moveTo>
                  <a:pt x="133549" y="13016"/>
                </a:moveTo>
                <a:lnTo>
                  <a:pt x="136842" y="14441"/>
                </a:lnTo>
                <a:cubicBezTo>
                  <a:pt x="136304" y="15708"/>
                  <a:pt x="135670" y="17260"/>
                  <a:pt x="135005" y="18907"/>
                </a:cubicBezTo>
                <a:lnTo>
                  <a:pt x="131522" y="17418"/>
                </a:lnTo>
                <a:lnTo>
                  <a:pt x="133549" y="13016"/>
                </a:lnTo>
                <a:close/>
                <a:moveTo>
                  <a:pt x="106091" y="7063"/>
                </a:moveTo>
                <a:lnTo>
                  <a:pt x="111982" y="9564"/>
                </a:lnTo>
                <a:lnTo>
                  <a:pt x="108973" y="19192"/>
                </a:lnTo>
                <a:lnTo>
                  <a:pt x="103938" y="17862"/>
                </a:lnTo>
                <a:cubicBezTo>
                  <a:pt x="103938" y="17545"/>
                  <a:pt x="103906" y="16912"/>
                  <a:pt x="103875" y="16183"/>
                </a:cubicBezTo>
                <a:cubicBezTo>
                  <a:pt x="103811" y="14695"/>
                  <a:pt x="103685" y="11940"/>
                  <a:pt x="103906" y="11591"/>
                </a:cubicBezTo>
                <a:cubicBezTo>
                  <a:pt x="104223" y="11053"/>
                  <a:pt x="105711" y="7886"/>
                  <a:pt x="106091" y="7063"/>
                </a:cubicBezTo>
                <a:close/>
                <a:moveTo>
                  <a:pt x="87090" y="14821"/>
                </a:moveTo>
                <a:lnTo>
                  <a:pt x="88262" y="16848"/>
                </a:lnTo>
                <a:lnTo>
                  <a:pt x="83733" y="19413"/>
                </a:lnTo>
                <a:lnTo>
                  <a:pt x="82466" y="17418"/>
                </a:lnTo>
                <a:lnTo>
                  <a:pt x="87090" y="14821"/>
                </a:lnTo>
                <a:close/>
                <a:moveTo>
                  <a:pt x="4497" y="14726"/>
                </a:moveTo>
                <a:lnTo>
                  <a:pt x="6619" y="18115"/>
                </a:lnTo>
                <a:lnTo>
                  <a:pt x="2534" y="19540"/>
                </a:lnTo>
                <a:lnTo>
                  <a:pt x="887" y="16627"/>
                </a:lnTo>
                <a:lnTo>
                  <a:pt x="4497" y="14726"/>
                </a:lnTo>
                <a:close/>
                <a:moveTo>
                  <a:pt x="80281" y="14790"/>
                </a:moveTo>
                <a:lnTo>
                  <a:pt x="81833" y="17260"/>
                </a:lnTo>
                <a:lnTo>
                  <a:pt x="76259" y="19888"/>
                </a:lnTo>
                <a:lnTo>
                  <a:pt x="74929" y="17228"/>
                </a:lnTo>
                <a:lnTo>
                  <a:pt x="80281" y="14790"/>
                </a:lnTo>
                <a:close/>
                <a:moveTo>
                  <a:pt x="232736" y="5796"/>
                </a:moveTo>
                <a:cubicBezTo>
                  <a:pt x="237708" y="6144"/>
                  <a:pt x="241888" y="6429"/>
                  <a:pt x="243820" y="6587"/>
                </a:cubicBezTo>
                <a:cubicBezTo>
                  <a:pt x="243820" y="11021"/>
                  <a:pt x="243789" y="15930"/>
                  <a:pt x="243662" y="20078"/>
                </a:cubicBezTo>
                <a:lnTo>
                  <a:pt x="237993" y="19572"/>
                </a:lnTo>
                <a:cubicBezTo>
                  <a:pt x="237961" y="19540"/>
                  <a:pt x="237930" y="19508"/>
                  <a:pt x="237866" y="19508"/>
                </a:cubicBezTo>
                <a:cubicBezTo>
                  <a:pt x="237835" y="19508"/>
                  <a:pt x="237771" y="19508"/>
                  <a:pt x="237740" y="19540"/>
                </a:cubicBezTo>
                <a:lnTo>
                  <a:pt x="230804" y="18907"/>
                </a:lnTo>
                <a:lnTo>
                  <a:pt x="232736" y="5796"/>
                </a:lnTo>
                <a:close/>
                <a:moveTo>
                  <a:pt x="73061" y="15423"/>
                </a:moveTo>
                <a:lnTo>
                  <a:pt x="74264" y="17007"/>
                </a:lnTo>
                <a:lnTo>
                  <a:pt x="66790" y="20110"/>
                </a:lnTo>
                <a:lnTo>
                  <a:pt x="66062" y="18432"/>
                </a:lnTo>
                <a:lnTo>
                  <a:pt x="73061" y="15423"/>
                </a:lnTo>
                <a:close/>
                <a:moveTo>
                  <a:pt x="127468" y="475"/>
                </a:moveTo>
                <a:lnTo>
                  <a:pt x="149225" y="7791"/>
                </a:lnTo>
                <a:lnTo>
                  <a:pt x="151442" y="20205"/>
                </a:lnTo>
                <a:lnTo>
                  <a:pt x="137444" y="14220"/>
                </a:lnTo>
                <a:cubicBezTo>
                  <a:pt x="138267" y="12225"/>
                  <a:pt x="138806" y="10958"/>
                  <a:pt x="138837" y="10926"/>
                </a:cubicBezTo>
                <a:cubicBezTo>
                  <a:pt x="138869" y="10799"/>
                  <a:pt x="138806" y="10673"/>
                  <a:pt x="138711" y="10609"/>
                </a:cubicBezTo>
                <a:lnTo>
                  <a:pt x="125410" y="5004"/>
                </a:lnTo>
                <a:cubicBezTo>
                  <a:pt x="126138" y="3421"/>
                  <a:pt x="126835" y="1900"/>
                  <a:pt x="127468" y="475"/>
                </a:cubicBezTo>
                <a:close/>
                <a:moveTo>
                  <a:pt x="6904" y="18527"/>
                </a:moveTo>
                <a:lnTo>
                  <a:pt x="8234" y="20617"/>
                </a:lnTo>
                <a:cubicBezTo>
                  <a:pt x="6746" y="20458"/>
                  <a:pt x="4497" y="20205"/>
                  <a:pt x="2629" y="19983"/>
                </a:cubicBezTo>
                <a:lnTo>
                  <a:pt x="6904" y="18527"/>
                </a:lnTo>
                <a:close/>
                <a:moveTo>
                  <a:pt x="9501" y="17608"/>
                </a:moveTo>
                <a:lnTo>
                  <a:pt x="11084" y="21155"/>
                </a:lnTo>
                <a:lnTo>
                  <a:pt x="11084" y="21155"/>
                </a:lnTo>
                <a:lnTo>
                  <a:pt x="9722" y="20838"/>
                </a:lnTo>
                <a:cubicBezTo>
                  <a:pt x="9596" y="20807"/>
                  <a:pt x="9279" y="20743"/>
                  <a:pt x="8836" y="20680"/>
                </a:cubicBezTo>
                <a:lnTo>
                  <a:pt x="7347" y="18368"/>
                </a:lnTo>
                <a:lnTo>
                  <a:pt x="9501" y="17608"/>
                </a:lnTo>
                <a:close/>
                <a:moveTo>
                  <a:pt x="58081" y="14821"/>
                </a:moveTo>
                <a:lnTo>
                  <a:pt x="59601" y="18495"/>
                </a:lnTo>
                <a:lnTo>
                  <a:pt x="54059" y="21409"/>
                </a:lnTo>
                <a:lnTo>
                  <a:pt x="52349" y="17260"/>
                </a:lnTo>
                <a:lnTo>
                  <a:pt x="58081" y="14821"/>
                </a:lnTo>
                <a:close/>
                <a:moveTo>
                  <a:pt x="88515" y="17228"/>
                </a:moveTo>
                <a:lnTo>
                  <a:pt x="89465" y="18875"/>
                </a:lnTo>
                <a:lnTo>
                  <a:pt x="85000" y="21440"/>
                </a:lnTo>
                <a:lnTo>
                  <a:pt x="83955" y="19793"/>
                </a:lnTo>
                <a:lnTo>
                  <a:pt x="88515" y="17228"/>
                </a:lnTo>
                <a:close/>
                <a:moveTo>
                  <a:pt x="74486" y="17418"/>
                </a:moveTo>
                <a:lnTo>
                  <a:pt x="74992" y="18400"/>
                </a:lnTo>
                <a:lnTo>
                  <a:pt x="67455" y="21567"/>
                </a:lnTo>
                <a:lnTo>
                  <a:pt x="66980" y="20553"/>
                </a:lnTo>
                <a:lnTo>
                  <a:pt x="74486" y="17418"/>
                </a:lnTo>
                <a:close/>
                <a:moveTo>
                  <a:pt x="64225" y="16595"/>
                </a:moveTo>
                <a:lnTo>
                  <a:pt x="65935" y="20458"/>
                </a:lnTo>
                <a:lnTo>
                  <a:pt x="63212" y="21662"/>
                </a:lnTo>
                <a:lnTo>
                  <a:pt x="61596" y="17957"/>
                </a:lnTo>
                <a:lnTo>
                  <a:pt x="64225" y="16595"/>
                </a:lnTo>
                <a:close/>
                <a:moveTo>
                  <a:pt x="187164" y="15391"/>
                </a:moveTo>
                <a:lnTo>
                  <a:pt x="196032" y="16183"/>
                </a:lnTo>
                <a:lnTo>
                  <a:pt x="195588" y="22105"/>
                </a:lnTo>
                <a:lnTo>
                  <a:pt x="187006" y="17038"/>
                </a:lnTo>
                <a:lnTo>
                  <a:pt x="187164" y="15391"/>
                </a:lnTo>
                <a:close/>
                <a:moveTo>
                  <a:pt x="61185" y="18178"/>
                </a:moveTo>
                <a:lnTo>
                  <a:pt x="62768" y="21820"/>
                </a:lnTo>
                <a:lnTo>
                  <a:pt x="61660" y="22327"/>
                </a:lnTo>
                <a:lnTo>
                  <a:pt x="60203" y="18717"/>
                </a:lnTo>
                <a:lnTo>
                  <a:pt x="61185" y="18178"/>
                </a:lnTo>
                <a:close/>
                <a:moveTo>
                  <a:pt x="246005" y="16848"/>
                </a:moveTo>
                <a:lnTo>
                  <a:pt x="268744" y="17577"/>
                </a:lnTo>
                <a:lnTo>
                  <a:pt x="268649" y="22644"/>
                </a:lnTo>
                <a:lnTo>
                  <a:pt x="245942" y="20268"/>
                </a:lnTo>
                <a:cubicBezTo>
                  <a:pt x="245974" y="19192"/>
                  <a:pt x="246005" y="18020"/>
                  <a:pt x="246005" y="16848"/>
                </a:cubicBezTo>
                <a:close/>
                <a:moveTo>
                  <a:pt x="19223" y="14220"/>
                </a:moveTo>
                <a:cubicBezTo>
                  <a:pt x="19350" y="15170"/>
                  <a:pt x="19888" y="18685"/>
                  <a:pt x="20585" y="23277"/>
                </a:cubicBezTo>
                <a:lnTo>
                  <a:pt x="11591" y="21282"/>
                </a:lnTo>
                <a:lnTo>
                  <a:pt x="9912" y="17450"/>
                </a:lnTo>
                <a:lnTo>
                  <a:pt x="19223" y="14220"/>
                </a:lnTo>
                <a:close/>
                <a:moveTo>
                  <a:pt x="89687" y="19287"/>
                </a:moveTo>
                <a:lnTo>
                  <a:pt x="90732" y="21060"/>
                </a:lnTo>
                <a:lnTo>
                  <a:pt x="86267" y="23435"/>
                </a:lnTo>
                <a:lnTo>
                  <a:pt x="85253" y="21820"/>
                </a:lnTo>
                <a:lnTo>
                  <a:pt x="89687" y="19287"/>
                </a:lnTo>
                <a:close/>
                <a:moveTo>
                  <a:pt x="269219" y="17577"/>
                </a:moveTo>
                <a:lnTo>
                  <a:pt x="277168" y="17830"/>
                </a:lnTo>
                <a:lnTo>
                  <a:pt x="277009" y="23530"/>
                </a:lnTo>
                <a:lnTo>
                  <a:pt x="269092" y="22707"/>
                </a:lnTo>
                <a:lnTo>
                  <a:pt x="269219" y="17577"/>
                </a:lnTo>
                <a:close/>
                <a:moveTo>
                  <a:pt x="75214" y="18780"/>
                </a:moveTo>
                <a:lnTo>
                  <a:pt x="75847" y="20078"/>
                </a:lnTo>
                <a:lnTo>
                  <a:pt x="68342" y="23625"/>
                </a:lnTo>
                <a:lnTo>
                  <a:pt x="67614" y="21947"/>
                </a:lnTo>
                <a:lnTo>
                  <a:pt x="75214" y="18780"/>
                </a:lnTo>
                <a:close/>
                <a:moveTo>
                  <a:pt x="22960" y="12890"/>
                </a:moveTo>
                <a:lnTo>
                  <a:pt x="24195" y="24069"/>
                </a:lnTo>
                <a:lnTo>
                  <a:pt x="22992" y="23815"/>
                </a:lnTo>
                <a:cubicBezTo>
                  <a:pt x="22105" y="18052"/>
                  <a:pt x="21472" y="13745"/>
                  <a:pt x="21440" y="13650"/>
                </a:cubicBezTo>
                <a:cubicBezTo>
                  <a:pt x="21440" y="13555"/>
                  <a:pt x="21408" y="13491"/>
                  <a:pt x="21408" y="13428"/>
                </a:cubicBezTo>
                <a:lnTo>
                  <a:pt x="22960" y="12890"/>
                </a:lnTo>
                <a:close/>
                <a:moveTo>
                  <a:pt x="112394" y="9754"/>
                </a:moveTo>
                <a:lnTo>
                  <a:pt x="120691" y="13270"/>
                </a:lnTo>
                <a:cubicBezTo>
                  <a:pt x="119044" y="16975"/>
                  <a:pt x="117334" y="20775"/>
                  <a:pt x="115845" y="24195"/>
                </a:cubicBezTo>
                <a:lnTo>
                  <a:pt x="109702" y="21472"/>
                </a:lnTo>
                <a:lnTo>
                  <a:pt x="109353" y="19477"/>
                </a:lnTo>
                <a:lnTo>
                  <a:pt x="112394" y="9754"/>
                </a:lnTo>
                <a:close/>
                <a:moveTo>
                  <a:pt x="277643" y="17862"/>
                </a:moveTo>
                <a:lnTo>
                  <a:pt x="283502" y="18052"/>
                </a:lnTo>
                <a:lnTo>
                  <a:pt x="283502" y="24195"/>
                </a:lnTo>
                <a:lnTo>
                  <a:pt x="277453" y="23562"/>
                </a:lnTo>
                <a:lnTo>
                  <a:pt x="277643" y="17862"/>
                </a:lnTo>
                <a:close/>
                <a:moveTo>
                  <a:pt x="50291" y="13428"/>
                </a:moveTo>
                <a:lnTo>
                  <a:pt x="53679" y="21630"/>
                </a:lnTo>
                <a:lnTo>
                  <a:pt x="47852" y="24670"/>
                </a:lnTo>
                <a:lnTo>
                  <a:pt x="43767" y="15930"/>
                </a:lnTo>
                <a:lnTo>
                  <a:pt x="50291" y="13428"/>
                </a:lnTo>
                <a:close/>
                <a:moveTo>
                  <a:pt x="59791" y="18938"/>
                </a:moveTo>
                <a:lnTo>
                  <a:pt x="61248" y="22517"/>
                </a:lnTo>
                <a:lnTo>
                  <a:pt x="55548" y="24987"/>
                </a:lnTo>
                <a:lnTo>
                  <a:pt x="54249" y="21852"/>
                </a:lnTo>
                <a:lnTo>
                  <a:pt x="59791" y="18938"/>
                </a:lnTo>
                <a:close/>
                <a:moveTo>
                  <a:pt x="82055" y="17672"/>
                </a:moveTo>
                <a:lnTo>
                  <a:pt x="85031" y="22359"/>
                </a:lnTo>
                <a:lnTo>
                  <a:pt x="78919" y="25145"/>
                </a:lnTo>
                <a:lnTo>
                  <a:pt x="76449" y="20300"/>
                </a:lnTo>
                <a:lnTo>
                  <a:pt x="82055" y="17672"/>
                </a:lnTo>
                <a:close/>
                <a:moveTo>
                  <a:pt x="66125" y="20870"/>
                </a:moveTo>
                <a:lnTo>
                  <a:pt x="67518" y="24037"/>
                </a:lnTo>
                <a:lnTo>
                  <a:pt x="64795" y="25304"/>
                </a:lnTo>
                <a:lnTo>
                  <a:pt x="63370" y="22042"/>
                </a:lnTo>
                <a:lnTo>
                  <a:pt x="66125" y="20870"/>
                </a:lnTo>
                <a:close/>
                <a:moveTo>
                  <a:pt x="150238" y="8203"/>
                </a:moveTo>
                <a:lnTo>
                  <a:pt x="177569" y="20680"/>
                </a:lnTo>
                <a:lnTo>
                  <a:pt x="176555" y="22390"/>
                </a:lnTo>
                <a:lnTo>
                  <a:pt x="175035" y="25335"/>
                </a:lnTo>
                <a:lnTo>
                  <a:pt x="161639" y="20047"/>
                </a:lnTo>
                <a:cubicBezTo>
                  <a:pt x="161609" y="20039"/>
                  <a:pt x="161579" y="20035"/>
                  <a:pt x="161551" y="20035"/>
                </a:cubicBezTo>
                <a:cubicBezTo>
                  <a:pt x="161458" y="20035"/>
                  <a:pt x="161378" y="20077"/>
                  <a:pt x="161354" y="20173"/>
                </a:cubicBezTo>
                <a:lnTo>
                  <a:pt x="159295" y="24385"/>
                </a:lnTo>
                <a:lnTo>
                  <a:pt x="152423" y="20680"/>
                </a:lnTo>
                <a:cubicBezTo>
                  <a:pt x="152455" y="20617"/>
                  <a:pt x="152455" y="20585"/>
                  <a:pt x="152423" y="20522"/>
                </a:cubicBezTo>
                <a:lnTo>
                  <a:pt x="150238" y="8203"/>
                </a:lnTo>
                <a:close/>
                <a:moveTo>
                  <a:pt x="196507" y="16247"/>
                </a:moveTo>
                <a:lnTo>
                  <a:pt x="202555" y="16785"/>
                </a:lnTo>
                <a:lnTo>
                  <a:pt x="201732" y="25716"/>
                </a:lnTo>
                <a:lnTo>
                  <a:pt x="196032" y="22359"/>
                </a:lnTo>
                <a:lnTo>
                  <a:pt x="196507" y="16247"/>
                </a:lnTo>
                <a:close/>
                <a:moveTo>
                  <a:pt x="29009" y="10768"/>
                </a:moveTo>
                <a:lnTo>
                  <a:pt x="32968" y="20553"/>
                </a:lnTo>
                <a:lnTo>
                  <a:pt x="32302" y="25874"/>
                </a:lnTo>
                <a:lnTo>
                  <a:pt x="24670" y="24195"/>
                </a:lnTo>
                <a:lnTo>
                  <a:pt x="23403" y="12731"/>
                </a:lnTo>
                <a:lnTo>
                  <a:pt x="29009" y="10768"/>
                </a:lnTo>
                <a:close/>
                <a:moveTo>
                  <a:pt x="83765" y="4624"/>
                </a:moveTo>
                <a:lnTo>
                  <a:pt x="94659" y="15455"/>
                </a:lnTo>
                <a:lnTo>
                  <a:pt x="96686" y="24544"/>
                </a:lnTo>
                <a:lnTo>
                  <a:pt x="94057" y="25874"/>
                </a:lnTo>
                <a:lnTo>
                  <a:pt x="92949" y="23974"/>
                </a:lnTo>
                <a:lnTo>
                  <a:pt x="89940" y="18843"/>
                </a:lnTo>
                <a:lnTo>
                  <a:pt x="88768" y="16817"/>
                </a:lnTo>
                <a:lnTo>
                  <a:pt x="87343" y="14410"/>
                </a:lnTo>
                <a:cubicBezTo>
                  <a:pt x="87301" y="14325"/>
                  <a:pt x="87231" y="14283"/>
                  <a:pt x="87160" y="14283"/>
                </a:cubicBezTo>
                <a:cubicBezTo>
                  <a:pt x="87125" y="14283"/>
                  <a:pt x="87090" y="14294"/>
                  <a:pt x="87058" y="14315"/>
                </a:cubicBezTo>
                <a:lnTo>
                  <a:pt x="82213" y="17070"/>
                </a:lnTo>
                <a:lnTo>
                  <a:pt x="77494" y="9564"/>
                </a:lnTo>
                <a:lnTo>
                  <a:pt x="83765" y="4624"/>
                </a:lnTo>
                <a:close/>
                <a:moveTo>
                  <a:pt x="76037" y="20458"/>
                </a:moveTo>
                <a:lnTo>
                  <a:pt x="77051" y="22454"/>
                </a:lnTo>
                <a:lnTo>
                  <a:pt x="69355" y="25906"/>
                </a:lnTo>
                <a:lnTo>
                  <a:pt x="68532" y="24037"/>
                </a:lnTo>
                <a:lnTo>
                  <a:pt x="76037" y="20458"/>
                </a:lnTo>
                <a:close/>
                <a:moveTo>
                  <a:pt x="178329" y="21219"/>
                </a:moveTo>
                <a:cubicBezTo>
                  <a:pt x="179754" y="22675"/>
                  <a:pt x="181495" y="24480"/>
                  <a:pt x="182921" y="26032"/>
                </a:cubicBezTo>
                <a:lnTo>
                  <a:pt x="177569" y="22485"/>
                </a:lnTo>
                <a:lnTo>
                  <a:pt x="178329" y="21219"/>
                </a:lnTo>
                <a:close/>
                <a:moveTo>
                  <a:pt x="62990" y="22232"/>
                </a:moveTo>
                <a:lnTo>
                  <a:pt x="64415" y="25494"/>
                </a:lnTo>
                <a:lnTo>
                  <a:pt x="63212" y="26064"/>
                </a:lnTo>
                <a:lnTo>
                  <a:pt x="61850" y="22739"/>
                </a:lnTo>
                <a:lnTo>
                  <a:pt x="62990" y="22232"/>
                </a:lnTo>
                <a:close/>
                <a:moveTo>
                  <a:pt x="90954" y="21472"/>
                </a:moveTo>
                <a:lnTo>
                  <a:pt x="92442" y="24005"/>
                </a:lnTo>
                <a:lnTo>
                  <a:pt x="88198" y="26507"/>
                </a:lnTo>
                <a:lnTo>
                  <a:pt x="86488" y="23815"/>
                </a:lnTo>
                <a:lnTo>
                  <a:pt x="90954" y="21472"/>
                </a:lnTo>
                <a:close/>
                <a:moveTo>
                  <a:pt x="203474" y="16880"/>
                </a:moveTo>
                <a:lnTo>
                  <a:pt x="208161" y="17292"/>
                </a:lnTo>
                <a:lnTo>
                  <a:pt x="207971" y="26824"/>
                </a:lnTo>
                <a:lnTo>
                  <a:pt x="202587" y="26096"/>
                </a:lnTo>
                <a:lnTo>
                  <a:pt x="203474" y="16880"/>
                </a:lnTo>
                <a:close/>
                <a:moveTo>
                  <a:pt x="85285" y="22739"/>
                </a:moveTo>
                <a:lnTo>
                  <a:pt x="86520" y="24670"/>
                </a:lnTo>
                <a:lnTo>
                  <a:pt x="80091" y="27457"/>
                </a:lnTo>
                <a:lnTo>
                  <a:pt x="79109" y="25557"/>
                </a:lnTo>
                <a:lnTo>
                  <a:pt x="85285" y="22739"/>
                </a:lnTo>
                <a:close/>
                <a:moveTo>
                  <a:pt x="43292" y="16088"/>
                </a:moveTo>
                <a:lnTo>
                  <a:pt x="47409" y="24892"/>
                </a:lnTo>
                <a:lnTo>
                  <a:pt x="41993" y="27742"/>
                </a:lnTo>
                <a:lnTo>
                  <a:pt x="38035" y="18083"/>
                </a:lnTo>
                <a:lnTo>
                  <a:pt x="43292" y="16088"/>
                </a:lnTo>
                <a:close/>
                <a:moveTo>
                  <a:pt x="208604" y="17355"/>
                </a:moveTo>
                <a:lnTo>
                  <a:pt x="215318" y="17957"/>
                </a:lnTo>
                <a:lnTo>
                  <a:pt x="214938" y="27806"/>
                </a:lnTo>
                <a:lnTo>
                  <a:pt x="208414" y="26887"/>
                </a:lnTo>
                <a:lnTo>
                  <a:pt x="208604" y="17355"/>
                </a:lnTo>
                <a:close/>
                <a:moveTo>
                  <a:pt x="33443" y="9216"/>
                </a:moveTo>
                <a:lnTo>
                  <a:pt x="41043" y="27837"/>
                </a:lnTo>
                <a:lnTo>
                  <a:pt x="41043" y="27837"/>
                </a:lnTo>
                <a:lnTo>
                  <a:pt x="32714" y="25969"/>
                </a:lnTo>
                <a:lnTo>
                  <a:pt x="33379" y="20553"/>
                </a:lnTo>
                <a:cubicBezTo>
                  <a:pt x="33411" y="20522"/>
                  <a:pt x="33411" y="20490"/>
                  <a:pt x="33379" y="20458"/>
                </a:cubicBezTo>
                <a:lnTo>
                  <a:pt x="29421" y="10641"/>
                </a:lnTo>
                <a:lnTo>
                  <a:pt x="33443" y="9216"/>
                </a:lnTo>
                <a:close/>
                <a:moveTo>
                  <a:pt x="92664" y="24417"/>
                </a:moveTo>
                <a:lnTo>
                  <a:pt x="93645" y="26096"/>
                </a:lnTo>
                <a:lnTo>
                  <a:pt x="89307" y="28249"/>
                </a:lnTo>
                <a:lnTo>
                  <a:pt x="88452" y="26887"/>
                </a:lnTo>
                <a:lnTo>
                  <a:pt x="92664" y="24417"/>
                </a:lnTo>
                <a:close/>
                <a:moveTo>
                  <a:pt x="269092" y="23150"/>
                </a:moveTo>
                <a:lnTo>
                  <a:pt x="276978" y="23974"/>
                </a:lnTo>
                <a:lnTo>
                  <a:pt x="276851" y="28281"/>
                </a:lnTo>
                <a:lnTo>
                  <a:pt x="268997" y="28344"/>
                </a:lnTo>
                <a:lnTo>
                  <a:pt x="269092" y="23150"/>
                </a:lnTo>
                <a:close/>
                <a:moveTo>
                  <a:pt x="262885" y="22517"/>
                </a:moveTo>
                <a:lnTo>
                  <a:pt x="268649" y="23119"/>
                </a:lnTo>
                <a:lnTo>
                  <a:pt x="268522" y="28344"/>
                </a:lnTo>
                <a:lnTo>
                  <a:pt x="262885" y="28439"/>
                </a:lnTo>
                <a:lnTo>
                  <a:pt x="262885" y="22517"/>
                </a:lnTo>
                <a:close/>
                <a:moveTo>
                  <a:pt x="256805" y="21884"/>
                </a:moveTo>
                <a:lnTo>
                  <a:pt x="262410" y="22454"/>
                </a:lnTo>
                <a:lnTo>
                  <a:pt x="262410" y="28439"/>
                </a:lnTo>
                <a:lnTo>
                  <a:pt x="256678" y="28502"/>
                </a:lnTo>
                <a:lnTo>
                  <a:pt x="256678" y="28502"/>
                </a:lnTo>
                <a:lnTo>
                  <a:pt x="256805" y="21884"/>
                </a:lnTo>
                <a:close/>
                <a:moveTo>
                  <a:pt x="251009" y="21282"/>
                </a:moveTo>
                <a:lnTo>
                  <a:pt x="256361" y="21852"/>
                </a:lnTo>
                <a:lnTo>
                  <a:pt x="256203" y="28502"/>
                </a:lnTo>
                <a:lnTo>
                  <a:pt x="250724" y="28566"/>
                </a:lnTo>
                <a:cubicBezTo>
                  <a:pt x="250724" y="28534"/>
                  <a:pt x="250724" y="28534"/>
                  <a:pt x="250724" y="28534"/>
                </a:cubicBezTo>
                <a:lnTo>
                  <a:pt x="251009" y="21282"/>
                </a:lnTo>
                <a:close/>
                <a:moveTo>
                  <a:pt x="215761" y="17988"/>
                </a:moveTo>
                <a:lnTo>
                  <a:pt x="222064" y="18558"/>
                </a:lnTo>
                <a:lnTo>
                  <a:pt x="220575" y="28597"/>
                </a:lnTo>
                <a:lnTo>
                  <a:pt x="215413" y="27869"/>
                </a:lnTo>
                <a:lnTo>
                  <a:pt x="215761" y="17988"/>
                </a:lnTo>
                <a:close/>
                <a:moveTo>
                  <a:pt x="245942" y="20743"/>
                </a:moveTo>
                <a:lnTo>
                  <a:pt x="250597" y="21250"/>
                </a:lnTo>
                <a:lnTo>
                  <a:pt x="250281" y="28502"/>
                </a:lnTo>
                <a:cubicBezTo>
                  <a:pt x="250281" y="28534"/>
                  <a:pt x="250281" y="28534"/>
                  <a:pt x="250281" y="28566"/>
                </a:cubicBezTo>
                <a:lnTo>
                  <a:pt x="245467" y="28629"/>
                </a:lnTo>
                <a:cubicBezTo>
                  <a:pt x="245499" y="28376"/>
                  <a:pt x="245530" y="28154"/>
                  <a:pt x="245562" y="27932"/>
                </a:cubicBezTo>
                <a:cubicBezTo>
                  <a:pt x="245720" y="26222"/>
                  <a:pt x="245847" y="23689"/>
                  <a:pt x="245942" y="20743"/>
                </a:cubicBezTo>
                <a:close/>
                <a:moveTo>
                  <a:pt x="238056" y="20015"/>
                </a:moveTo>
                <a:lnTo>
                  <a:pt x="243630" y="20553"/>
                </a:lnTo>
                <a:cubicBezTo>
                  <a:pt x="243567" y="23499"/>
                  <a:pt x="243440" y="26032"/>
                  <a:pt x="243282" y="27711"/>
                </a:cubicBezTo>
                <a:cubicBezTo>
                  <a:pt x="243250" y="27996"/>
                  <a:pt x="243218" y="28312"/>
                  <a:pt x="243187" y="28661"/>
                </a:cubicBezTo>
                <a:lnTo>
                  <a:pt x="237550" y="28724"/>
                </a:lnTo>
                <a:lnTo>
                  <a:pt x="238056" y="20015"/>
                </a:lnTo>
                <a:close/>
                <a:moveTo>
                  <a:pt x="1583" y="20807"/>
                </a:moveTo>
                <a:lnTo>
                  <a:pt x="1583" y="20807"/>
                </a:lnTo>
                <a:cubicBezTo>
                  <a:pt x="5067" y="21187"/>
                  <a:pt x="9057" y="21630"/>
                  <a:pt x="9469" y="21725"/>
                </a:cubicBezTo>
                <a:lnTo>
                  <a:pt x="11401" y="22169"/>
                </a:lnTo>
                <a:lnTo>
                  <a:pt x="12383" y="27679"/>
                </a:lnTo>
                <a:lnTo>
                  <a:pt x="6556" y="28787"/>
                </a:lnTo>
                <a:cubicBezTo>
                  <a:pt x="6302" y="28122"/>
                  <a:pt x="6017" y="27521"/>
                  <a:pt x="5764" y="26982"/>
                </a:cubicBezTo>
                <a:cubicBezTo>
                  <a:pt x="5035" y="25462"/>
                  <a:pt x="3515" y="23309"/>
                  <a:pt x="1583" y="20807"/>
                </a:cubicBezTo>
                <a:close/>
                <a:moveTo>
                  <a:pt x="230709" y="19350"/>
                </a:moveTo>
                <a:lnTo>
                  <a:pt x="237613" y="19983"/>
                </a:lnTo>
                <a:lnTo>
                  <a:pt x="237106" y="28724"/>
                </a:lnTo>
                <a:lnTo>
                  <a:pt x="228017" y="28819"/>
                </a:lnTo>
                <a:lnTo>
                  <a:pt x="230709" y="19350"/>
                </a:lnTo>
                <a:close/>
                <a:moveTo>
                  <a:pt x="77273" y="22929"/>
                </a:moveTo>
                <a:lnTo>
                  <a:pt x="78476" y="25367"/>
                </a:lnTo>
                <a:lnTo>
                  <a:pt x="70654" y="28882"/>
                </a:lnTo>
                <a:lnTo>
                  <a:pt x="69514" y="26317"/>
                </a:lnTo>
                <a:lnTo>
                  <a:pt x="77273" y="22929"/>
                </a:lnTo>
                <a:close/>
                <a:moveTo>
                  <a:pt x="222950" y="18653"/>
                </a:moveTo>
                <a:lnTo>
                  <a:pt x="230234" y="19318"/>
                </a:lnTo>
                <a:lnTo>
                  <a:pt x="227542" y="28819"/>
                </a:lnTo>
                <a:lnTo>
                  <a:pt x="221462" y="28882"/>
                </a:lnTo>
                <a:lnTo>
                  <a:pt x="222950" y="18653"/>
                </a:lnTo>
                <a:close/>
                <a:moveTo>
                  <a:pt x="61406" y="22929"/>
                </a:moveTo>
                <a:lnTo>
                  <a:pt x="62768" y="26254"/>
                </a:lnTo>
                <a:lnTo>
                  <a:pt x="57131" y="28914"/>
                </a:lnTo>
                <a:lnTo>
                  <a:pt x="55674" y="25399"/>
                </a:lnTo>
                <a:lnTo>
                  <a:pt x="61406" y="22929"/>
                </a:lnTo>
                <a:close/>
                <a:moveTo>
                  <a:pt x="23151" y="24804"/>
                </a:moveTo>
                <a:lnTo>
                  <a:pt x="27774" y="25811"/>
                </a:lnTo>
                <a:lnTo>
                  <a:pt x="28154" y="28977"/>
                </a:lnTo>
                <a:lnTo>
                  <a:pt x="23752" y="28787"/>
                </a:lnTo>
                <a:cubicBezTo>
                  <a:pt x="23531" y="27397"/>
                  <a:pt x="23341" y="26100"/>
                  <a:pt x="23151" y="24804"/>
                </a:cubicBezTo>
                <a:close/>
                <a:moveTo>
                  <a:pt x="137285" y="14600"/>
                </a:moveTo>
                <a:lnTo>
                  <a:pt x="151473" y="20712"/>
                </a:lnTo>
                <a:lnTo>
                  <a:pt x="148623" y="28977"/>
                </a:lnTo>
                <a:lnTo>
                  <a:pt x="134024" y="22517"/>
                </a:lnTo>
                <a:cubicBezTo>
                  <a:pt x="135227" y="19572"/>
                  <a:pt x="136399" y="16753"/>
                  <a:pt x="137285" y="14600"/>
                </a:cubicBezTo>
                <a:close/>
                <a:moveTo>
                  <a:pt x="86742" y="25082"/>
                </a:moveTo>
                <a:lnTo>
                  <a:pt x="87407" y="26127"/>
                </a:lnTo>
                <a:lnTo>
                  <a:pt x="80915" y="29136"/>
                </a:lnTo>
                <a:lnTo>
                  <a:pt x="80281" y="27869"/>
                </a:lnTo>
                <a:lnTo>
                  <a:pt x="86742" y="25082"/>
                </a:lnTo>
                <a:close/>
                <a:moveTo>
                  <a:pt x="11908" y="22295"/>
                </a:moveTo>
                <a:lnTo>
                  <a:pt x="17481" y="23530"/>
                </a:lnTo>
                <a:lnTo>
                  <a:pt x="18241" y="28281"/>
                </a:lnTo>
                <a:lnTo>
                  <a:pt x="13111" y="29167"/>
                </a:lnTo>
                <a:lnTo>
                  <a:pt x="12889" y="27837"/>
                </a:lnTo>
                <a:lnTo>
                  <a:pt x="11908" y="22295"/>
                </a:lnTo>
                <a:close/>
                <a:moveTo>
                  <a:pt x="53806" y="22042"/>
                </a:moveTo>
                <a:lnTo>
                  <a:pt x="55738" y="26697"/>
                </a:lnTo>
                <a:lnTo>
                  <a:pt x="49974" y="29326"/>
                </a:lnTo>
                <a:lnTo>
                  <a:pt x="48010" y="25082"/>
                </a:lnTo>
                <a:lnTo>
                  <a:pt x="53806" y="22042"/>
                </a:lnTo>
                <a:close/>
                <a:moveTo>
                  <a:pt x="47599" y="25304"/>
                </a:moveTo>
                <a:lnTo>
                  <a:pt x="48517" y="27236"/>
                </a:lnTo>
                <a:lnTo>
                  <a:pt x="42785" y="29642"/>
                </a:lnTo>
                <a:lnTo>
                  <a:pt x="42215" y="28281"/>
                </a:lnTo>
                <a:lnTo>
                  <a:pt x="42152" y="28154"/>
                </a:lnTo>
                <a:lnTo>
                  <a:pt x="47599" y="25304"/>
                </a:lnTo>
                <a:close/>
                <a:moveTo>
                  <a:pt x="67709" y="24417"/>
                </a:moveTo>
                <a:lnTo>
                  <a:pt x="69514" y="28534"/>
                </a:lnTo>
                <a:lnTo>
                  <a:pt x="66727" y="29674"/>
                </a:lnTo>
                <a:lnTo>
                  <a:pt x="64985" y="25716"/>
                </a:lnTo>
                <a:lnTo>
                  <a:pt x="67709" y="24417"/>
                </a:lnTo>
                <a:close/>
                <a:moveTo>
                  <a:pt x="96527" y="25209"/>
                </a:moveTo>
                <a:lnTo>
                  <a:pt x="94532" y="30117"/>
                </a:lnTo>
                <a:lnTo>
                  <a:pt x="92790" y="27046"/>
                </a:lnTo>
                <a:lnTo>
                  <a:pt x="96527" y="25209"/>
                </a:lnTo>
                <a:close/>
                <a:moveTo>
                  <a:pt x="64573" y="25906"/>
                </a:moveTo>
                <a:lnTo>
                  <a:pt x="66283" y="29864"/>
                </a:lnTo>
                <a:lnTo>
                  <a:pt x="64985" y="30434"/>
                </a:lnTo>
                <a:lnTo>
                  <a:pt x="63370" y="26476"/>
                </a:lnTo>
                <a:lnTo>
                  <a:pt x="64573" y="25906"/>
                </a:lnTo>
                <a:close/>
                <a:moveTo>
                  <a:pt x="177125" y="23309"/>
                </a:moveTo>
                <a:lnTo>
                  <a:pt x="183364" y="27426"/>
                </a:lnTo>
                <a:lnTo>
                  <a:pt x="181717" y="30593"/>
                </a:lnTo>
                <a:lnTo>
                  <a:pt x="175257" y="27014"/>
                </a:lnTo>
                <a:lnTo>
                  <a:pt x="177125" y="23309"/>
                </a:lnTo>
                <a:close/>
                <a:moveTo>
                  <a:pt x="121546" y="13650"/>
                </a:moveTo>
                <a:lnTo>
                  <a:pt x="134847" y="19318"/>
                </a:lnTo>
                <a:cubicBezTo>
                  <a:pt x="133327" y="22992"/>
                  <a:pt x="131617" y="27172"/>
                  <a:pt x="130287" y="30624"/>
                </a:cubicBezTo>
                <a:lnTo>
                  <a:pt x="126360" y="28882"/>
                </a:lnTo>
                <a:lnTo>
                  <a:pt x="128735" y="24195"/>
                </a:lnTo>
                <a:cubicBezTo>
                  <a:pt x="128846" y="24040"/>
                  <a:pt x="128629" y="23868"/>
                  <a:pt x="128468" y="23868"/>
                </a:cubicBezTo>
                <a:cubicBezTo>
                  <a:pt x="128400" y="23868"/>
                  <a:pt x="128342" y="23899"/>
                  <a:pt x="128323" y="23974"/>
                </a:cubicBezTo>
                <a:lnTo>
                  <a:pt x="125980" y="28692"/>
                </a:lnTo>
                <a:lnTo>
                  <a:pt x="116669" y="24575"/>
                </a:lnTo>
                <a:cubicBezTo>
                  <a:pt x="118157" y="21219"/>
                  <a:pt x="119836" y="17450"/>
                  <a:pt x="121546" y="13650"/>
                </a:cubicBezTo>
                <a:close/>
                <a:moveTo>
                  <a:pt x="227416" y="29294"/>
                </a:moveTo>
                <a:lnTo>
                  <a:pt x="226941" y="30909"/>
                </a:lnTo>
                <a:lnTo>
                  <a:pt x="221145" y="30814"/>
                </a:lnTo>
                <a:lnTo>
                  <a:pt x="221399" y="29357"/>
                </a:lnTo>
                <a:lnTo>
                  <a:pt x="227416" y="29294"/>
                </a:lnTo>
                <a:close/>
                <a:moveTo>
                  <a:pt x="237075" y="29167"/>
                </a:moveTo>
                <a:lnTo>
                  <a:pt x="236948" y="31036"/>
                </a:lnTo>
                <a:lnTo>
                  <a:pt x="227416" y="30909"/>
                </a:lnTo>
                <a:lnTo>
                  <a:pt x="227891" y="29262"/>
                </a:lnTo>
                <a:lnTo>
                  <a:pt x="237075" y="29167"/>
                </a:lnTo>
                <a:close/>
                <a:moveTo>
                  <a:pt x="78698" y="25779"/>
                </a:moveTo>
                <a:lnTo>
                  <a:pt x="79648" y="27647"/>
                </a:lnTo>
                <a:lnTo>
                  <a:pt x="71635" y="31131"/>
                </a:lnTo>
                <a:lnTo>
                  <a:pt x="70844" y="29326"/>
                </a:lnTo>
                <a:lnTo>
                  <a:pt x="78698" y="25779"/>
                </a:lnTo>
                <a:close/>
                <a:moveTo>
                  <a:pt x="243123" y="29104"/>
                </a:moveTo>
                <a:lnTo>
                  <a:pt x="243123" y="29104"/>
                </a:lnTo>
                <a:cubicBezTo>
                  <a:pt x="243060" y="29706"/>
                  <a:pt x="242997" y="30402"/>
                  <a:pt x="242933" y="31131"/>
                </a:cubicBezTo>
                <a:lnTo>
                  <a:pt x="237423" y="31068"/>
                </a:lnTo>
                <a:lnTo>
                  <a:pt x="237518" y="29167"/>
                </a:lnTo>
                <a:lnTo>
                  <a:pt x="243123" y="29104"/>
                </a:lnTo>
                <a:close/>
                <a:moveTo>
                  <a:pt x="18305" y="28756"/>
                </a:moveTo>
                <a:lnTo>
                  <a:pt x="18590" y="30529"/>
                </a:lnTo>
                <a:lnTo>
                  <a:pt x="13523" y="31448"/>
                </a:lnTo>
                <a:lnTo>
                  <a:pt x="13206" y="29642"/>
                </a:lnTo>
                <a:lnTo>
                  <a:pt x="18305" y="28756"/>
                </a:lnTo>
                <a:close/>
                <a:moveTo>
                  <a:pt x="32619" y="26887"/>
                </a:moveTo>
                <a:lnTo>
                  <a:pt x="40125" y="28566"/>
                </a:lnTo>
                <a:lnTo>
                  <a:pt x="33316" y="31543"/>
                </a:lnTo>
                <a:lnTo>
                  <a:pt x="32366" y="28914"/>
                </a:lnTo>
                <a:lnTo>
                  <a:pt x="32619" y="26887"/>
                </a:lnTo>
                <a:close/>
                <a:moveTo>
                  <a:pt x="268522" y="28819"/>
                </a:moveTo>
                <a:lnTo>
                  <a:pt x="268459" y="31543"/>
                </a:lnTo>
                <a:lnTo>
                  <a:pt x="245245" y="31194"/>
                </a:lnTo>
                <a:lnTo>
                  <a:pt x="245435" y="29072"/>
                </a:lnTo>
                <a:lnTo>
                  <a:pt x="268522" y="28819"/>
                </a:lnTo>
                <a:close/>
                <a:moveTo>
                  <a:pt x="62926" y="26697"/>
                </a:moveTo>
                <a:lnTo>
                  <a:pt x="63972" y="29167"/>
                </a:lnTo>
                <a:lnTo>
                  <a:pt x="58271" y="31701"/>
                </a:lnTo>
                <a:lnTo>
                  <a:pt x="57289" y="29357"/>
                </a:lnTo>
                <a:lnTo>
                  <a:pt x="62926" y="26697"/>
                </a:lnTo>
                <a:close/>
                <a:moveTo>
                  <a:pt x="87660" y="26507"/>
                </a:moveTo>
                <a:lnTo>
                  <a:pt x="87913" y="26919"/>
                </a:lnTo>
                <a:lnTo>
                  <a:pt x="88863" y="28407"/>
                </a:lnTo>
                <a:lnTo>
                  <a:pt x="84905" y="30371"/>
                </a:lnTo>
                <a:lnTo>
                  <a:pt x="84810" y="30371"/>
                </a:lnTo>
                <a:cubicBezTo>
                  <a:pt x="84778" y="30402"/>
                  <a:pt x="84746" y="30434"/>
                  <a:pt x="84715" y="30466"/>
                </a:cubicBezTo>
                <a:lnTo>
                  <a:pt x="82213" y="31701"/>
                </a:lnTo>
                <a:lnTo>
                  <a:pt x="81136" y="29547"/>
                </a:lnTo>
                <a:lnTo>
                  <a:pt x="87660" y="26507"/>
                </a:lnTo>
                <a:close/>
                <a:moveTo>
                  <a:pt x="55896" y="27141"/>
                </a:moveTo>
                <a:lnTo>
                  <a:pt x="56719" y="29104"/>
                </a:lnTo>
                <a:lnTo>
                  <a:pt x="51114" y="31764"/>
                </a:lnTo>
                <a:lnTo>
                  <a:pt x="50164" y="29737"/>
                </a:lnTo>
                <a:lnTo>
                  <a:pt x="55896" y="27141"/>
                </a:lnTo>
                <a:close/>
                <a:moveTo>
                  <a:pt x="12509" y="28122"/>
                </a:moveTo>
                <a:lnTo>
                  <a:pt x="12731" y="29516"/>
                </a:lnTo>
                <a:lnTo>
                  <a:pt x="13079" y="31543"/>
                </a:lnTo>
                <a:lnTo>
                  <a:pt x="10799" y="31954"/>
                </a:lnTo>
                <a:lnTo>
                  <a:pt x="10007" y="28597"/>
                </a:lnTo>
                <a:lnTo>
                  <a:pt x="12509" y="28122"/>
                </a:lnTo>
                <a:close/>
                <a:moveTo>
                  <a:pt x="152297" y="21124"/>
                </a:moveTo>
                <a:lnTo>
                  <a:pt x="159105" y="24797"/>
                </a:lnTo>
                <a:lnTo>
                  <a:pt x="155559" y="32049"/>
                </a:lnTo>
                <a:lnTo>
                  <a:pt x="149478" y="29326"/>
                </a:lnTo>
                <a:lnTo>
                  <a:pt x="152297" y="21124"/>
                </a:lnTo>
                <a:close/>
                <a:moveTo>
                  <a:pt x="276851" y="28724"/>
                </a:moveTo>
                <a:lnTo>
                  <a:pt x="276724" y="32049"/>
                </a:lnTo>
                <a:lnTo>
                  <a:pt x="268934" y="31543"/>
                </a:lnTo>
                <a:lnTo>
                  <a:pt x="268997" y="28819"/>
                </a:lnTo>
                <a:lnTo>
                  <a:pt x="276851" y="28724"/>
                </a:lnTo>
                <a:close/>
                <a:moveTo>
                  <a:pt x="9532" y="28724"/>
                </a:moveTo>
                <a:lnTo>
                  <a:pt x="10324" y="32049"/>
                </a:lnTo>
                <a:lnTo>
                  <a:pt x="7917" y="32493"/>
                </a:lnTo>
                <a:cubicBezTo>
                  <a:pt x="7537" y="31321"/>
                  <a:pt x="7126" y="30212"/>
                  <a:pt x="6746" y="29262"/>
                </a:cubicBezTo>
                <a:lnTo>
                  <a:pt x="9532" y="28724"/>
                </a:lnTo>
                <a:close/>
                <a:moveTo>
                  <a:pt x="69672" y="28946"/>
                </a:moveTo>
                <a:lnTo>
                  <a:pt x="70780" y="31479"/>
                </a:lnTo>
                <a:lnTo>
                  <a:pt x="68025" y="32683"/>
                </a:lnTo>
                <a:lnTo>
                  <a:pt x="66885" y="30117"/>
                </a:lnTo>
                <a:lnTo>
                  <a:pt x="69672" y="28946"/>
                </a:lnTo>
                <a:close/>
                <a:moveTo>
                  <a:pt x="28249" y="25937"/>
                </a:moveTo>
                <a:lnTo>
                  <a:pt x="32144" y="26792"/>
                </a:lnTo>
                <a:lnTo>
                  <a:pt x="31891" y="28914"/>
                </a:lnTo>
                <a:cubicBezTo>
                  <a:pt x="31891" y="28946"/>
                  <a:pt x="31891" y="28977"/>
                  <a:pt x="31922" y="29009"/>
                </a:cubicBezTo>
                <a:lnTo>
                  <a:pt x="31891" y="29009"/>
                </a:lnTo>
                <a:lnTo>
                  <a:pt x="32873" y="31701"/>
                </a:lnTo>
                <a:lnTo>
                  <a:pt x="30244" y="32841"/>
                </a:lnTo>
                <a:lnTo>
                  <a:pt x="28629" y="29167"/>
                </a:lnTo>
                <a:lnTo>
                  <a:pt x="28249" y="25937"/>
                </a:lnTo>
                <a:close/>
                <a:moveTo>
                  <a:pt x="79869" y="28059"/>
                </a:moveTo>
                <a:lnTo>
                  <a:pt x="80598" y="29547"/>
                </a:lnTo>
                <a:lnTo>
                  <a:pt x="81801" y="31923"/>
                </a:lnTo>
                <a:lnTo>
                  <a:pt x="78919" y="33379"/>
                </a:lnTo>
                <a:lnTo>
                  <a:pt x="77209" y="29231"/>
                </a:lnTo>
                <a:lnTo>
                  <a:pt x="79869" y="28059"/>
                </a:lnTo>
                <a:close/>
                <a:moveTo>
                  <a:pt x="66473" y="30276"/>
                </a:moveTo>
                <a:lnTo>
                  <a:pt x="67614" y="32873"/>
                </a:lnTo>
                <a:lnTo>
                  <a:pt x="66220" y="33474"/>
                </a:lnTo>
                <a:lnTo>
                  <a:pt x="65143" y="30846"/>
                </a:lnTo>
                <a:lnTo>
                  <a:pt x="66473" y="30276"/>
                </a:lnTo>
                <a:close/>
                <a:moveTo>
                  <a:pt x="89117" y="28819"/>
                </a:moveTo>
                <a:lnTo>
                  <a:pt x="91555" y="32683"/>
                </a:lnTo>
                <a:lnTo>
                  <a:pt x="89560" y="33569"/>
                </a:lnTo>
                <a:lnTo>
                  <a:pt x="87438" y="29642"/>
                </a:lnTo>
                <a:lnTo>
                  <a:pt x="89117" y="28819"/>
                </a:lnTo>
                <a:close/>
                <a:moveTo>
                  <a:pt x="92379" y="27236"/>
                </a:moveTo>
                <a:lnTo>
                  <a:pt x="94311" y="30688"/>
                </a:lnTo>
                <a:lnTo>
                  <a:pt x="92949" y="34108"/>
                </a:lnTo>
                <a:lnTo>
                  <a:pt x="89529" y="28661"/>
                </a:lnTo>
                <a:lnTo>
                  <a:pt x="92379" y="27236"/>
                </a:lnTo>
                <a:close/>
                <a:moveTo>
                  <a:pt x="76798" y="29389"/>
                </a:moveTo>
                <a:lnTo>
                  <a:pt x="78539" y="33569"/>
                </a:lnTo>
                <a:lnTo>
                  <a:pt x="77874" y="33886"/>
                </a:lnTo>
                <a:lnTo>
                  <a:pt x="76354" y="34646"/>
                </a:lnTo>
                <a:lnTo>
                  <a:pt x="74486" y="30402"/>
                </a:lnTo>
                <a:lnTo>
                  <a:pt x="76798" y="29389"/>
                </a:lnTo>
                <a:close/>
                <a:moveTo>
                  <a:pt x="48707" y="27616"/>
                </a:moveTo>
                <a:lnTo>
                  <a:pt x="50702" y="31923"/>
                </a:lnTo>
                <a:lnTo>
                  <a:pt x="44875" y="34678"/>
                </a:lnTo>
                <a:cubicBezTo>
                  <a:pt x="44083" y="32809"/>
                  <a:pt x="43450" y="31194"/>
                  <a:pt x="42975" y="30054"/>
                </a:cubicBezTo>
                <a:lnTo>
                  <a:pt x="48707" y="27616"/>
                </a:lnTo>
                <a:close/>
                <a:moveTo>
                  <a:pt x="87027" y="29864"/>
                </a:moveTo>
                <a:lnTo>
                  <a:pt x="89148" y="33791"/>
                </a:lnTo>
                <a:lnTo>
                  <a:pt x="87058" y="34804"/>
                </a:lnTo>
                <a:lnTo>
                  <a:pt x="85222" y="30751"/>
                </a:lnTo>
                <a:lnTo>
                  <a:pt x="87027" y="29864"/>
                </a:lnTo>
                <a:close/>
                <a:moveTo>
                  <a:pt x="23815" y="29231"/>
                </a:moveTo>
                <a:lnTo>
                  <a:pt x="28249" y="29452"/>
                </a:lnTo>
                <a:lnTo>
                  <a:pt x="29832" y="32999"/>
                </a:lnTo>
                <a:lnTo>
                  <a:pt x="24765" y="35216"/>
                </a:lnTo>
                <a:cubicBezTo>
                  <a:pt x="24449" y="33221"/>
                  <a:pt x="24132" y="31194"/>
                  <a:pt x="23815" y="29231"/>
                </a:cubicBezTo>
                <a:close/>
                <a:moveTo>
                  <a:pt x="175035" y="27362"/>
                </a:moveTo>
                <a:lnTo>
                  <a:pt x="181527" y="30973"/>
                </a:lnTo>
                <a:lnTo>
                  <a:pt x="179310" y="35280"/>
                </a:lnTo>
                <a:lnTo>
                  <a:pt x="172850" y="31701"/>
                </a:lnTo>
                <a:lnTo>
                  <a:pt x="175035" y="27362"/>
                </a:lnTo>
                <a:close/>
                <a:moveTo>
                  <a:pt x="74074" y="30593"/>
                </a:moveTo>
                <a:lnTo>
                  <a:pt x="75942" y="34868"/>
                </a:lnTo>
                <a:lnTo>
                  <a:pt x="73757" y="35945"/>
                </a:lnTo>
                <a:lnTo>
                  <a:pt x="71825" y="31543"/>
                </a:lnTo>
                <a:lnTo>
                  <a:pt x="74074" y="30593"/>
                </a:lnTo>
                <a:close/>
                <a:moveTo>
                  <a:pt x="84810" y="30973"/>
                </a:moveTo>
                <a:lnTo>
                  <a:pt x="86615" y="34963"/>
                </a:lnTo>
                <a:lnTo>
                  <a:pt x="84366" y="36008"/>
                </a:lnTo>
                <a:lnTo>
                  <a:pt x="83480" y="34203"/>
                </a:lnTo>
                <a:lnTo>
                  <a:pt x="82435" y="32144"/>
                </a:lnTo>
                <a:lnTo>
                  <a:pt x="84810" y="30973"/>
                </a:lnTo>
                <a:close/>
                <a:moveTo>
                  <a:pt x="103906" y="18337"/>
                </a:moveTo>
                <a:lnTo>
                  <a:pt x="108942" y="19635"/>
                </a:lnTo>
                <a:lnTo>
                  <a:pt x="109290" y="21662"/>
                </a:lnTo>
                <a:cubicBezTo>
                  <a:pt x="109290" y="21725"/>
                  <a:pt x="109353" y="21789"/>
                  <a:pt x="109417" y="21820"/>
                </a:cubicBezTo>
                <a:lnTo>
                  <a:pt x="115655" y="24575"/>
                </a:lnTo>
                <a:cubicBezTo>
                  <a:pt x="113217" y="30117"/>
                  <a:pt x="111380" y="34551"/>
                  <a:pt x="111158" y="35501"/>
                </a:cubicBezTo>
                <a:cubicBezTo>
                  <a:pt x="111158" y="35596"/>
                  <a:pt x="111127" y="35723"/>
                  <a:pt x="111095" y="35850"/>
                </a:cubicBezTo>
                <a:lnTo>
                  <a:pt x="104540" y="35058"/>
                </a:lnTo>
                <a:lnTo>
                  <a:pt x="104413" y="35058"/>
                </a:lnTo>
                <a:lnTo>
                  <a:pt x="102703" y="36040"/>
                </a:lnTo>
                <a:lnTo>
                  <a:pt x="101974" y="31954"/>
                </a:lnTo>
                <a:cubicBezTo>
                  <a:pt x="102069" y="31099"/>
                  <a:pt x="103653" y="20268"/>
                  <a:pt x="103906" y="18337"/>
                </a:cubicBezTo>
                <a:close/>
                <a:moveTo>
                  <a:pt x="82023" y="32366"/>
                </a:moveTo>
                <a:lnTo>
                  <a:pt x="82941" y="34203"/>
                </a:lnTo>
                <a:lnTo>
                  <a:pt x="79046" y="36103"/>
                </a:lnTo>
                <a:lnTo>
                  <a:pt x="78254" y="34234"/>
                </a:lnTo>
                <a:lnTo>
                  <a:pt x="82023" y="32366"/>
                </a:lnTo>
                <a:close/>
                <a:moveTo>
                  <a:pt x="17956" y="23625"/>
                </a:moveTo>
                <a:lnTo>
                  <a:pt x="20743" y="24259"/>
                </a:lnTo>
                <a:cubicBezTo>
                  <a:pt x="21282" y="27806"/>
                  <a:pt x="21915" y="31954"/>
                  <a:pt x="22580" y="35976"/>
                </a:cubicBezTo>
                <a:lnTo>
                  <a:pt x="19952" y="36388"/>
                </a:lnTo>
                <a:lnTo>
                  <a:pt x="19065" y="30688"/>
                </a:lnTo>
                <a:lnTo>
                  <a:pt x="17956" y="23625"/>
                </a:lnTo>
                <a:close/>
                <a:moveTo>
                  <a:pt x="181971" y="15138"/>
                </a:moveTo>
                <a:lnTo>
                  <a:pt x="201542" y="26697"/>
                </a:lnTo>
                <a:lnTo>
                  <a:pt x="198660" y="36388"/>
                </a:lnTo>
                <a:lnTo>
                  <a:pt x="184536" y="27077"/>
                </a:lnTo>
                <a:cubicBezTo>
                  <a:pt x="182667" y="25019"/>
                  <a:pt x="179754" y="22010"/>
                  <a:pt x="178582" y="20807"/>
                </a:cubicBezTo>
                <a:lnTo>
                  <a:pt x="181971" y="15138"/>
                </a:lnTo>
                <a:close/>
                <a:moveTo>
                  <a:pt x="18653" y="30973"/>
                </a:moveTo>
                <a:lnTo>
                  <a:pt x="19508" y="36420"/>
                </a:lnTo>
                <a:lnTo>
                  <a:pt x="14536" y="37180"/>
                </a:lnTo>
                <a:lnTo>
                  <a:pt x="13618" y="31923"/>
                </a:lnTo>
                <a:lnTo>
                  <a:pt x="18653" y="30973"/>
                </a:lnTo>
                <a:close/>
                <a:moveTo>
                  <a:pt x="133865" y="22929"/>
                </a:moveTo>
                <a:lnTo>
                  <a:pt x="148465" y="29421"/>
                </a:lnTo>
                <a:lnTo>
                  <a:pt x="145709" y="37465"/>
                </a:lnTo>
                <a:lnTo>
                  <a:pt x="130698" y="30814"/>
                </a:lnTo>
                <a:cubicBezTo>
                  <a:pt x="131648" y="28439"/>
                  <a:pt x="132757" y="25652"/>
                  <a:pt x="133865" y="22929"/>
                </a:cubicBezTo>
                <a:close/>
                <a:moveTo>
                  <a:pt x="158567" y="33854"/>
                </a:moveTo>
                <a:lnTo>
                  <a:pt x="160277" y="34614"/>
                </a:lnTo>
                <a:lnTo>
                  <a:pt x="158947" y="37528"/>
                </a:lnTo>
                <a:lnTo>
                  <a:pt x="157079" y="36641"/>
                </a:lnTo>
                <a:lnTo>
                  <a:pt x="158567" y="33854"/>
                </a:lnTo>
                <a:close/>
                <a:moveTo>
                  <a:pt x="83163" y="34614"/>
                </a:moveTo>
                <a:lnTo>
                  <a:pt x="83955" y="36198"/>
                </a:lnTo>
                <a:lnTo>
                  <a:pt x="79806" y="37876"/>
                </a:lnTo>
                <a:lnTo>
                  <a:pt x="79204" y="36515"/>
                </a:lnTo>
                <a:lnTo>
                  <a:pt x="79236" y="36515"/>
                </a:lnTo>
                <a:lnTo>
                  <a:pt x="83163" y="34614"/>
                </a:lnTo>
                <a:close/>
                <a:moveTo>
                  <a:pt x="161671" y="20553"/>
                </a:moveTo>
                <a:lnTo>
                  <a:pt x="174845" y="25779"/>
                </a:lnTo>
                <a:lnTo>
                  <a:pt x="168701" y="37876"/>
                </a:lnTo>
                <a:lnTo>
                  <a:pt x="155970" y="32239"/>
                </a:lnTo>
                <a:lnTo>
                  <a:pt x="161671" y="20553"/>
                </a:lnTo>
                <a:close/>
                <a:moveTo>
                  <a:pt x="13174" y="32018"/>
                </a:moveTo>
                <a:lnTo>
                  <a:pt x="14093" y="37243"/>
                </a:lnTo>
                <a:lnTo>
                  <a:pt x="9627" y="37908"/>
                </a:lnTo>
                <a:cubicBezTo>
                  <a:pt x="9121" y="36135"/>
                  <a:pt x="8582" y="34456"/>
                  <a:pt x="8076" y="32936"/>
                </a:cubicBezTo>
                <a:lnTo>
                  <a:pt x="13174" y="32018"/>
                </a:lnTo>
                <a:close/>
                <a:moveTo>
                  <a:pt x="183744" y="27679"/>
                </a:moveTo>
                <a:lnTo>
                  <a:pt x="185327" y="28724"/>
                </a:lnTo>
                <a:cubicBezTo>
                  <a:pt x="185454" y="28851"/>
                  <a:pt x="185581" y="29009"/>
                  <a:pt x="185676" y="29199"/>
                </a:cubicBezTo>
                <a:cubicBezTo>
                  <a:pt x="185771" y="29452"/>
                  <a:pt x="186626" y="32303"/>
                  <a:pt x="187703" y="36071"/>
                </a:cubicBezTo>
                <a:lnTo>
                  <a:pt x="183617" y="38003"/>
                </a:lnTo>
                <a:lnTo>
                  <a:pt x="181052" y="32873"/>
                </a:lnTo>
                <a:lnTo>
                  <a:pt x="182034" y="31004"/>
                </a:lnTo>
                <a:lnTo>
                  <a:pt x="183744" y="27679"/>
                </a:lnTo>
                <a:close/>
                <a:moveTo>
                  <a:pt x="91809" y="33063"/>
                </a:moveTo>
                <a:lnTo>
                  <a:pt x="94532" y="37401"/>
                </a:lnTo>
                <a:lnTo>
                  <a:pt x="91999" y="38098"/>
                </a:lnTo>
                <a:lnTo>
                  <a:pt x="89782" y="34013"/>
                </a:lnTo>
                <a:lnTo>
                  <a:pt x="91809" y="33063"/>
                </a:lnTo>
                <a:close/>
                <a:moveTo>
                  <a:pt x="70970" y="31923"/>
                </a:moveTo>
                <a:lnTo>
                  <a:pt x="72902" y="36293"/>
                </a:lnTo>
                <a:lnTo>
                  <a:pt x="68120" y="38130"/>
                </a:lnTo>
                <a:lnTo>
                  <a:pt x="66378" y="33886"/>
                </a:lnTo>
                <a:lnTo>
                  <a:pt x="67994" y="33221"/>
                </a:lnTo>
                <a:lnTo>
                  <a:pt x="70970" y="31923"/>
                </a:lnTo>
                <a:close/>
                <a:moveTo>
                  <a:pt x="149320" y="29769"/>
                </a:moveTo>
                <a:lnTo>
                  <a:pt x="155368" y="32461"/>
                </a:lnTo>
                <a:lnTo>
                  <a:pt x="152360" y="38605"/>
                </a:lnTo>
                <a:lnTo>
                  <a:pt x="146564" y="37718"/>
                </a:lnTo>
                <a:lnTo>
                  <a:pt x="149320" y="29769"/>
                </a:lnTo>
                <a:close/>
                <a:moveTo>
                  <a:pt x="64130" y="29579"/>
                </a:moveTo>
                <a:lnTo>
                  <a:pt x="64637" y="30814"/>
                </a:lnTo>
                <a:lnTo>
                  <a:pt x="67012" y="36578"/>
                </a:lnTo>
                <a:lnTo>
                  <a:pt x="61153" y="38731"/>
                </a:lnTo>
                <a:lnTo>
                  <a:pt x="58429" y="32113"/>
                </a:lnTo>
                <a:lnTo>
                  <a:pt x="64130" y="29579"/>
                </a:lnTo>
                <a:close/>
                <a:moveTo>
                  <a:pt x="89370" y="34203"/>
                </a:moveTo>
                <a:lnTo>
                  <a:pt x="91524" y="38161"/>
                </a:lnTo>
                <a:lnTo>
                  <a:pt x="88895" y="38858"/>
                </a:lnTo>
                <a:lnTo>
                  <a:pt x="87248" y="35185"/>
                </a:lnTo>
                <a:lnTo>
                  <a:pt x="89370" y="34203"/>
                </a:lnTo>
                <a:close/>
                <a:moveTo>
                  <a:pt x="56878" y="29547"/>
                </a:moveTo>
                <a:lnTo>
                  <a:pt x="59918" y="36926"/>
                </a:lnTo>
                <a:lnTo>
                  <a:pt x="54503" y="39048"/>
                </a:lnTo>
                <a:lnTo>
                  <a:pt x="51304" y="32176"/>
                </a:lnTo>
                <a:lnTo>
                  <a:pt x="56878" y="29547"/>
                </a:lnTo>
                <a:close/>
                <a:moveTo>
                  <a:pt x="180799" y="33348"/>
                </a:moveTo>
                <a:lnTo>
                  <a:pt x="183237" y="38193"/>
                </a:lnTo>
                <a:lnTo>
                  <a:pt x="181242" y="39143"/>
                </a:lnTo>
                <a:lnTo>
                  <a:pt x="179659" y="35596"/>
                </a:lnTo>
                <a:lnTo>
                  <a:pt x="180799" y="33348"/>
                </a:lnTo>
                <a:close/>
                <a:moveTo>
                  <a:pt x="102925" y="21979"/>
                </a:moveTo>
                <a:cubicBezTo>
                  <a:pt x="102323" y="26064"/>
                  <a:pt x="101499" y="31828"/>
                  <a:pt x="101468" y="31923"/>
                </a:cubicBezTo>
                <a:cubicBezTo>
                  <a:pt x="101468" y="31954"/>
                  <a:pt x="101468" y="31986"/>
                  <a:pt x="101468" y="31986"/>
                </a:cubicBezTo>
                <a:lnTo>
                  <a:pt x="102259" y="36325"/>
                </a:lnTo>
                <a:lnTo>
                  <a:pt x="96781" y="39460"/>
                </a:lnTo>
                <a:lnTo>
                  <a:pt x="95039" y="37401"/>
                </a:lnTo>
                <a:lnTo>
                  <a:pt x="93265" y="34551"/>
                </a:lnTo>
                <a:lnTo>
                  <a:pt x="97161" y="24765"/>
                </a:lnTo>
                <a:lnTo>
                  <a:pt x="97161" y="24734"/>
                </a:lnTo>
                <a:lnTo>
                  <a:pt x="97161" y="24702"/>
                </a:lnTo>
                <a:lnTo>
                  <a:pt x="97161" y="24670"/>
                </a:lnTo>
                <a:lnTo>
                  <a:pt x="96622" y="22327"/>
                </a:lnTo>
                <a:lnTo>
                  <a:pt x="102925" y="21979"/>
                </a:lnTo>
                <a:close/>
                <a:moveTo>
                  <a:pt x="160689" y="34804"/>
                </a:moveTo>
                <a:lnTo>
                  <a:pt x="164679" y="36578"/>
                </a:lnTo>
                <a:lnTo>
                  <a:pt x="163222" y="39555"/>
                </a:lnTo>
                <a:lnTo>
                  <a:pt x="159359" y="37686"/>
                </a:lnTo>
                <a:lnTo>
                  <a:pt x="160689" y="34804"/>
                </a:lnTo>
                <a:close/>
                <a:moveTo>
                  <a:pt x="202429" y="26982"/>
                </a:moveTo>
                <a:lnTo>
                  <a:pt x="220448" y="29516"/>
                </a:lnTo>
                <a:lnTo>
                  <a:pt x="218770" y="39555"/>
                </a:lnTo>
                <a:lnTo>
                  <a:pt x="199610" y="36990"/>
                </a:lnTo>
                <a:lnTo>
                  <a:pt x="199452" y="36895"/>
                </a:lnTo>
                <a:lnTo>
                  <a:pt x="202429" y="26982"/>
                </a:lnTo>
                <a:close/>
                <a:moveTo>
                  <a:pt x="86837" y="35375"/>
                </a:moveTo>
                <a:lnTo>
                  <a:pt x="88483" y="38985"/>
                </a:lnTo>
                <a:lnTo>
                  <a:pt x="86172" y="39586"/>
                </a:lnTo>
                <a:lnTo>
                  <a:pt x="84588" y="36420"/>
                </a:lnTo>
                <a:lnTo>
                  <a:pt x="86837" y="35375"/>
                </a:lnTo>
                <a:close/>
                <a:moveTo>
                  <a:pt x="84145" y="36610"/>
                </a:moveTo>
                <a:lnTo>
                  <a:pt x="85665" y="39618"/>
                </a:lnTo>
                <a:lnTo>
                  <a:pt x="80598" y="39745"/>
                </a:lnTo>
                <a:cubicBezTo>
                  <a:pt x="80598" y="39713"/>
                  <a:pt x="80598" y="39681"/>
                  <a:pt x="80598" y="39681"/>
                </a:cubicBezTo>
                <a:lnTo>
                  <a:pt x="79996" y="38320"/>
                </a:lnTo>
                <a:lnTo>
                  <a:pt x="84145" y="36610"/>
                </a:lnTo>
                <a:close/>
                <a:moveTo>
                  <a:pt x="77811" y="34424"/>
                </a:moveTo>
                <a:lnTo>
                  <a:pt x="80059" y="39745"/>
                </a:lnTo>
                <a:lnTo>
                  <a:pt x="75277" y="39840"/>
                </a:lnTo>
                <a:cubicBezTo>
                  <a:pt x="75182" y="39428"/>
                  <a:pt x="75151" y="39175"/>
                  <a:pt x="75151" y="39143"/>
                </a:cubicBezTo>
                <a:cubicBezTo>
                  <a:pt x="75151" y="39111"/>
                  <a:pt x="75119" y="39080"/>
                  <a:pt x="75119" y="39048"/>
                </a:cubicBezTo>
                <a:lnTo>
                  <a:pt x="73916" y="36356"/>
                </a:lnTo>
                <a:lnTo>
                  <a:pt x="77811" y="34424"/>
                </a:lnTo>
                <a:close/>
                <a:moveTo>
                  <a:pt x="221050" y="31258"/>
                </a:moveTo>
                <a:lnTo>
                  <a:pt x="237170" y="31511"/>
                </a:lnTo>
                <a:lnTo>
                  <a:pt x="242870" y="31606"/>
                </a:lnTo>
                <a:cubicBezTo>
                  <a:pt x="242648" y="33854"/>
                  <a:pt x="242363" y="36673"/>
                  <a:pt x="242047" y="39840"/>
                </a:cubicBezTo>
                <a:lnTo>
                  <a:pt x="219657" y="39808"/>
                </a:lnTo>
                <a:lnTo>
                  <a:pt x="221050" y="31258"/>
                </a:lnTo>
                <a:close/>
                <a:moveTo>
                  <a:pt x="73092" y="36705"/>
                </a:moveTo>
                <a:lnTo>
                  <a:pt x="74264" y="39365"/>
                </a:lnTo>
                <a:lnTo>
                  <a:pt x="74327" y="39871"/>
                </a:lnTo>
                <a:lnTo>
                  <a:pt x="68880" y="39967"/>
                </a:lnTo>
                <a:lnTo>
                  <a:pt x="68310" y="38541"/>
                </a:lnTo>
                <a:lnTo>
                  <a:pt x="73092" y="36705"/>
                </a:lnTo>
                <a:close/>
                <a:moveTo>
                  <a:pt x="116511" y="24987"/>
                </a:moveTo>
                <a:lnTo>
                  <a:pt x="125758" y="29104"/>
                </a:lnTo>
                <a:lnTo>
                  <a:pt x="120247" y="40062"/>
                </a:lnTo>
                <a:lnTo>
                  <a:pt x="111982" y="36135"/>
                </a:lnTo>
                <a:cubicBezTo>
                  <a:pt x="112014" y="35976"/>
                  <a:pt x="112045" y="35818"/>
                  <a:pt x="112077" y="35723"/>
                </a:cubicBezTo>
                <a:cubicBezTo>
                  <a:pt x="112235" y="34836"/>
                  <a:pt x="114040" y="30561"/>
                  <a:pt x="116511" y="24987"/>
                </a:cubicBezTo>
                <a:close/>
                <a:moveTo>
                  <a:pt x="50892" y="32366"/>
                </a:moveTo>
                <a:lnTo>
                  <a:pt x="53267" y="37433"/>
                </a:lnTo>
                <a:lnTo>
                  <a:pt x="47155" y="40093"/>
                </a:lnTo>
                <a:cubicBezTo>
                  <a:pt x="46427" y="38383"/>
                  <a:pt x="45730" y="36673"/>
                  <a:pt x="45065" y="35121"/>
                </a:cubicBezTo>
                <a:lnTo>
                  <a:pt x="50892" y="32366"/>
                </a:lnTo>
                <a:close/>
                <a:moveTo>
                  <a:pt x="67170" y="37021"/>
                </a:moveTo>
                <a:lnTo>
                  <a:pt x="68405" y="39998"/>
                </a:lnTo>
                <a:lnTo>
                  <a:pt x="61945" y="40442"/>
                </a:lnTo>
                <a:lnTo>
                  <a:pt x="61723" y="40157"/>
                </a:lnTo>
                <a:lnTo>
                  <a:pt x="61311" y="39143"/>
                </a:lnTo>
                <a:lnTo>
                  <a:pt x="67170" y="37021"/>
                </a:lnTo>
                <a:close/>
                <a:moveTo>
                  <a:pt x="104888" y="35596"/>
                </a:moveTo>
                <a:lnTo>
                  <a:pt x="111000" y="36293"/>
                </a:lnTo>
                <a:cubicBezTo>
                  <a:pt x="110778" y="37180"/>
                  <a:pt x="110493" y="38478"/>
                  <a:pt x="110113" y="39967"/>
                </a:cubicBezTo>
                <a:lnTo>
                  <a:pt x="107200" y="40853"/>
                </a:lnTo>
                <a:lnTo>
                  <a:pt x="104888" y="35596"/>
                </a:lnTo>
                <a:close/>
                <a:moveTo>
                  <a:pt x="60076" y="37338"/>
                </a:moveTo>
                <a:lnTo>
                  <a:pt x="61311" y="40378"/>
                </a:lnTo>
                <a:cubicBezTo>
                  <a:pt x="61311" y="40378"/>
                  <a:pt x="61343" y="40410"/>
                  <a:pt x="61343" y="40410"/>
                </a:cubicBezTo>
                <a:lnTo>
                  <a:pt x="61375" y="40473"/>
                </a:lnTo>
                <a:lnTo>
                  <a:pt x="55358" y="40885"/>
                </a:lnTo>
                <a:lnTo>
                  <a:pt x="54693" y="39460"/>
                </a:lnTo>
                <a:lnTo>
                  <a:pt x="60076" y="37338"/>
                </a:lnTo>
                <a:close/>
                <a:moveTo>
                  <a:pt x="155812" y="32651"/>
                </a:moveTo>
                <a:lnTo>
                  <a:pt x="158155" y="33696"/>
                </a:lnTo>
                <a:lnTo>
                  <a:pt x="156572" y="36641"/>
                </a:lnTo>
                <a:cubicBezTo>
                  <a:pt x="156540" y="36673"/>
                  <a:pt x="156540" y="36736"/>
                  <a:pt x="156572" y="36800"/>
                </a:cubicBezTo>
                <a:cubicBezTo>
                  <a:pt x="156572" y="36863"/>
                  <a:pt x="156635" y="36926"/>
                  <a:pt x="156699" y="36958"/>
                </a:cubicBezTo>
                <a:lnTo>
                  <a:pt x="158789" y="37940"/>
                </a:lnTo>
                <a:lnTo>
                  <a:pt x="157332" y="41107"/>
                </a:lnTo>
                <a:lnTo>
                  <a:pt x="152803" y="38763"/>
                </a:lnTo>
                <a:lnTo>
                  <a:pt x="155812" y="32651"/>
                </a:lnTo>
                <a:close/>
                <a:moveTo>
                  <a:pt x="186183" y="29262"/>
                </a:moveTo>
                <a:lnTo>
                  <a:pt x="198185" y="37180"/>
                </a:lnTo>
                <a:lnTo>
                  <a:pt x="189698" y="41170"/>
                </a:lnTo>
                <a:cubicBezTo>
                  <a:pt x="188114" y="35691"/>
                  <a:pt x="186531" y="30402"/>
                  <a:pt x="186183" y="29262"/>
                </a:cubicBezTo>
                <a:close/>
                <a:moveTo>
                  <a:pt x="104445" y="35628"/>
                </a:moveTo>
                <a:lnTo>
                  <a:pt x="106756" y="40980"/>
                </a:lnTo>
                <a:lnTo>
                  <a:pt x="105743" y="41265"/>
                </a:lnTo>
                <a:lnTo>
                  <a:pt x="102861" y="36515"/>
                </a:lnTo>
                <a:lnTo>
                  <a:pt x="104445" y="35628"/>
                </a:lnTo>
                <a:close/>
                <a:moveTo>
                  <a:pt x="179405" y="36135"/>
                </a:moveTo>
                <a:lnTo>
                  <a:pt x="180862" y="39333"/>
                </a:lnTo>
                <a:lnTo>
                  <a:pt x="176713" y="41328"/>
                </a:lnTo>
                <a:lnTo>
                  <a:pt x="179405" y="36135"/>
                </a:lnTo>
                <a:close/>
                <a:moveTo>
                  <a:pt x="53426" y="37845"/>
                </a:moveTo>
                <a:lnTo>
                  <a:pt x="54883" y="40917"/>
                </a:lnTo>
                <a:lnTo>
                  <a:pt x="47694" y="41392"/>
                </a:lnTo>
                <a:cubicBezTo>
                  <a:pt x="47567" y="41107"/>
                  <a:pt x="47440" y="40790"/>
                  <a:pt x="47314" y="40505"/>
                </a:cubicBezTo>
                <a:lnTo>
                  <a:pt x="53426" y="37845"/>
                </a:lnTo>
                <a:close/>
                <a:moveTo>
                  <a:pt x="172660" y="32144"/>
                </a:moveTo>
                <a:lnTo>
                  <a:pt x="179120" y="35691"/>
                </a:lnTo>
                <a:lnTo>
                  <a:pt x="176112" y="41518"/>
                </a:lnTo>
                <a:lnTo>
                  <a:pt x="169556" y="38256"/>
                </a:lnTo>
                <a:lnTo>
                  <a:pt x="172660" y="32144"/>
                </a:lnTo>
                <a:close/>
                <a:moveTo>
                  <a:pt x="40885" y="28756"/>
                </a:moveTo>
                <a:lnTo>
                  <a:pt x="41455" y="28882"/>
                </a:lnTo>
                <a:cubicBezTo>
                  <a:pt x="41962" y="30117"/>
                  <a:pt x="44337" y="35818"/>
                  <a:pt x="46744" y="41455"/>
                </a:cubicBezTo>
                <a:lnTo>
                  <a:pt x="42817" y="41708"/>
                </a:lnTo>
                <a:lnTo>
                  <a:pt x="38225" y="29896"/>
                </a:lnTo>
                <a:lnTo>
                  <a:pt x="40885" y="28756"/>
                </a:lnTo>
                <a:close/>
                <a:moveTo>
                  <a:pt x="165091" y="36768"/>
                </a:moveTo>
                <a:lnTo>
                  <a:pt x="168543" y="38288"/>
                </a:lnTo>
                <a:lnTo>
                  <a:pt x="167909" y="41708"/>
                </a:lnTo>
                <a:lnTo>
                  <a:pt x="163666" y="39713"/>
                </a:lnTo>
                <a:lnTo>
                  <a:pt x="165091" y="36768"/>
                </a:lnTo>
                <a:close/>
                <a:moveTo>
                  <a:pt x="199515" y="37908"/>
                </a:moveTo>
                <a:lnTo>
                  <a:pt x="203791" y="38478"/>
                </a:lnTo>
                <a:lnTo>
                  <a:pt x="204994" y="42025"/>
                </a:lnTo>
                <a:lnTo>
                  <a:pt x="201162" y="41740"/>
                </a:lnTo>
                <a:lnTo>
                  <a:pt x="199515" y="37908"/>
                </a:lnTo>
                <a:close/>
                <a:moveTo>
                  <a:pt x="19572" y="36895"/>
                </a:moveTo>
                <a:lnTo>
                  <a:pt x="20268" y="41233"/>
                </a:lnTo>
                <a:lnTo>
                  <a:pt x="15423" y="42057"/>
                </a:lnTo>
                <a:lnTo>
                  <a:pt x="14631" y="37623"/>
                </a:lnTo>
                <a:lnTo>
                  <a:pt x="19572" y="36895"/>
                </a:lnTo>
                <a:close/>
                <a:moveTo>
                  <a:pt x="37813" y="30086"/>
                </a:moveTo>
                <a:lnTo>
                  <a:pt x="42342" y="41772"/>
                </a:lnTo>
                <a:lnTo>
                  <a:pt x="34456" y="42310"/>
                </a:lnTo>
                <a:lnTo>
                  <a:pt x="30466" y="33253"/>
                </a:lnTo>
                <a:lnTo>
                  <a:pt x="37813" y="30086"/>
                </a:lnTo>
                <a:close/>
                <a:moveTo>
                  <a:pt x="82910" y="40125"/>
                </a:moveTo>
                <a:lnTo>
                  <a:pt x="83005" y="42753"/>
                </a:lnTo>
                <a:lnTo>
                  <a:pt x="75784" y="42753"/>
                </a:lnTo>
                <a:cubicBezTo>
                  <a:pt x="75626" y="41740"/>
                  <a:pt x="75467" y="40917"/>
                  <a:pt x="75341" y="40283"/>
                </a:cubicBezTo>
                <a:lnTo>
                  <a:pt x="82910" y="40125"/>
                </a:lnTo>
                <a:close/>
                <a:moveTo>
                  <a:pt x="14188" y="37686"/>
                </a:moveTo>
                <a:lnTo>
                  <a:pt x="14980" y="42152"/>
                </a:lnTo>
                <a:lnTo>
                  <a:pt x="11053" y="42817"/>
                </a:lnTo>
                <a:cubicBezTo>
                  <a:pt x="10641" y="41297"/>
                  <a:pt x="10197" y="39808"/>
                  <a:pt x="9754" y="38351"/>
                </a:cubicBezTo>
                <a:lnTo>
                  <a:pt x="14188" y="37686"/>
                </a:lnTo>
                <a:close/>
                <a:moveTo>
                  <a:pt x="30022" y="33443"/>
                </a:moveTo>
                <a:lnTo>
                  <a:pt x="33949" y="42310"/>
                </a:lnTo>
                <a:lnTo>
                  <a:pt x="26000" y="42880"/>
                </a:lnTo>
                <a:cubicBezTo>
                  <a:pt x="25652" y="40600"/>
                  <a:pt x="25240" y="38161"/>
                  <a:pt x="24860" y="35691"/>
                </a:cubicBezTo>
                <a:lnTo>
                  <a:pt x="30022" y="33443"/>
                </a:lnTo>
                <a:close/>
                <a:moveTo>
                  <a:pt x="187861" y="36515"/>
                </a:moveTo>
                <a:cubicBezTo>
                  <a:pt x="188304" y="38035"/>
                  <a:pt x="188779" y="39713"/>
                  <a:pt x="189286" y="41392"/>
                </a:cubicBezTo>
                <a:lnTo>
                  <a:pt x="186087" y="42880"/>
                </a:lnTo>
                <a:lnTo>
                  <a:pt x="183839" y="38415"/>
                </a:lnTo>
                <a:lnTo>
                  <a:pt x="187861" y="36515"/>
                </a:lnTo>
                <a:close/>
                <a:moveTo>
                  <a:pt x="102449" y="36768"/>
                </a:moveTo>
                <a:lnTo>
                  <a:pt x="105331" y="41487"/>
                </a:lnTo>
                <a:lnTo>
                  <a:pt x="103115" y="42975"/>
                </a:lnTo>
                <a:lnTo>
                  <a:pt x="100043" y="38161"/>
                </a:lnTo>
                <a:lnTo>
                  <a:pt x="102449" y="36768"/>
                </a:lnTo>
                <a:close/>
                <a:moveTo>
                  <a:pt x="204297" y="38541"/>
                </a:moveTo>
                <a:lnTo>
                  <a:pt x="218548" y="40473"/>
                </a:lnTo>
                <a:lnTo>
                  <a:pt x="217757" y="42975"/>
                </a:lnTo>
                <a:lnTo>
                  <a:pt x="205469" y="42057"/>
                </a:lnTo>
                <a:lnTo>
                  <a:pt x="204297" y="38541"/>
                </a:lnTo>
                <a:close/>
                <a:moveTo>
                  <a:pt x="159169" y="38130"/>
                </a:moveTo>
                <a:lnTo>
                  <a:pt x="163032" y="39967"/>
                </a:lnTo>
                <a:lnTo>
                  <a:pt x="161449" y="43228"/>
                </a:lnTo>
                <a:lnTo>
                  <a:pt x="157712" y="41297"/>
                </a:lnTo>
                <a:lnTo>
                  <a:pt x="159169" y="38130"/>
                </a:lnTo>
                <a:close/>
                <a:moveTo>
                  <a:pt x="126170" y="29294"/>
                </a:moveTo>
                <a:lnTo>
                  <a:pt x="130128" y="31036"/>
                </a:lnTo>
                <a:cubicBezTo>
                  <a:pt x="128893" y="34139"/>
                  <a:pt x="128006" y="36546"/>
                  <a:pt x="127911" y="37211"/>
                </a:cubicBezTo>
                <a:cubicBezTo>
                  <a:pt x="127595" y="39143"/>
                  <a:pt x="127595" y="42437"/>
                  <a:pt x="127626" y="43577"/>
                </a:cubicBezTo>
                <a:lnTo>
                  <a:pt x="120659" y="40252"/>
                </a:lnTo>
                <a:lnTo>
                  <a:pt x="126170" y="29294"/>
                </a:lnTo>
                <a:close/>
                <a:moveTo>
                  <a:pt x="169430" y="38700"/>
                </a:moveTo>
                <a:lnTo>
                  <a:pt x="175700" y="41803"/>
                </a:lnTo>
                <a:lnTo>
                  <a:pt x="172185" y="43735"/>
                </a:lnTo>
                <a:lnTo>
                  <a:pt x="168765" y="42120"/>
                </a:lnTo>
                <a:lnTo>
                  <a:pt x="169430" y="38700"/>
                </a:lnTo>
                <a:close/>
                <a:moveTo>
                  <a:pt x="183396" y="38636"/>
                </a:moveTo>
                <a:lnTo>
                  <a:pt x="185676" y="43102"/>
                </a:lnTo>
                <a:lnTo>
                  <a:pt x="183459" y="44115"/>
                </a:lnTo>
                <a:lnTo>
                  <a:pt x="181432" y="39586"/>
                </a:lnTo>
                <a:lnTo>
                  <a:pt x="183396" y="38636"/>
                </a:lnTo>
                <a:close/>
                <a:moveTo>
                  <a:pt x="219562" y="40252"/>
                </a:moveTo>
                <a:lnTo>
                  <a:pt x="236758" y="40283"/>
                </a:lnTo>
                <a:lnTo>
                  <a:pt x="236473" y="44337"/>
                </a:lnTo>
                <a:lnTo>
                  <a:pt x="218675" y="43038"/>
                </a:lnTo>
                <a:lnTo>
                  <a:pt x="219562" y="40252"/>
                </a:lnTo>
                <a:close/>
                <a:moveTo>
                  <a:pt x="99663" y="38351"/>
                </a:moveTo>
                <a:lnTo>
                  <a:pt x="102766" y="43228"/>
                </a:lnTo>
                <a:lnTo>
                  <a:pt x="100961" y="44432"/>
                </a:lnTo>
                <a:lnTo>
                  <a:pt x="97097" y="39808"/>
                </a:lnTo>
                <a:lnTo>
                  <a:pt x="99663" y="38351"/>
                </a:lnTo>
                <a:close/>
                <a:moveTo>
                  <a:pt x="130540" y="31226"/>
                </a:moveTo>
                <a:lnTo>
                  <a:pt x="145551" y="37908"/>
                </a:lnTo>
                <a:lnTo>
                  <a:pt x="143271" y="44495"/>
                </a:lnTo>
                <a:lnTo>
                  <a:pt x="128070" y="43703"/>
                </a:lnTo>
                <a:cubicBezTo>
                  <a:pt x="128070" y="42785"/>
                  <a:pt x="128070" y="39238"/>
                  <a:pt x="128355" y="37275"/>
                </a:cubicBezTo>
                <a:cubicBezTo>
                  <a:pt x="128481" y="36641"/>
                  <a:pt x="129337" y="34298"/>
                  <a:pt x="130540" y="31226"/>
                </a:cubicBezTo>
                <a:close/>
                <a:moveTo>
                  <a:pt x="94786" y="37813"/>
                </a:moveTo>
                <a:lnTo>
                  <a:pt x="100613" y="44749"/>
                </a:lnTo>
                <a:lnTo>
                  <a:pt x="88578" y="45065"/>
                </a:lnTo>
                <a:lnTo>
                  <a:pt x="86393" y="39998"/>
                </a:lnTo>
                <a:lnTo>
                  <a:pt x="94786" y="37813"/>
                </a:lnTo>
                <a:close/>
                <a:moveTo>
                  <a:pt x="244485" y="40283"/>
                </a:moveTo>
                <a:lnTo>
                  <a:pt x="252022" y="40315"/>
                </a:lnTo>
                <a:lnTo>
                  <a:pt x="252909" y="43545"/>
                </a:lnTo>
                <a:lnTo>
                  <a:pt x="246195" y="45160"/>
                </a:lnTo>
                <a:lnTo>
                  <a:pt x="244485" y="40283"/>
                </a:lnTo>
                <a:close/>
                <a:moveTo>
                  <a:pt x="85918" y="40062"/>
                </a:moveTo>
                <a:lnTo>
                  <a:pt x="88040" y="45097"/>
                </a:lnTo>
                <a:lnTo>
                  <a:pt x="83575" y="45192"/>
                </a:lnTo>
                <a:lnTo>
                  <a:pt x="83385" y="40125"/>
                </a:lnTo>
                <a:lnTo>
                  <a:pt x="85918" y="40062"/>
                </a:lnTo>
                <a:close/>
                <a:moveTo>
                  <a:pt x="83036" y="43197"/>
                </a:moveTo>
                <a:lnTo>
                  <a:pt x="83100" y="45224"/>
                </a:lnTo>
                <a:lnTo>
                  <a:pt x="76259" y="45414"/>
                </a:lnTo>
                <a:cubicBezTo>
                  <a:pt x="76101" y="44622"/>
                  <a:pt x="75974" y="43893"/>
                  <a:pt x="75847" y="43197"/>
                </a:cubicBezTo>
                <a:close/>
                <a:moveTo>
                  <a:pt x="74422" y="40315"/>
                </a:moveTo>
                <a:cubicBezTo>
                  <a:pt x="74612" y="41392"/>
                  <a:pt x="74929" y="43197"/>
                  <a:pt x="75309" y="45445"/>
                </a:cubicBezTo>
                <a:cubicBezTo>
                  <a:pt x="72301" y="45509"/>
                  <a:pt x="69165" y="45604"/>
                  <a:pt x="66062" y="45699"/>
                </a:cubicBezTo>
                <a:lnTo>
                  <a:pt x="62293" y="40885"/>
                </a:lnTo>
                <a:lnTo>
                  <a:pt x="68754" y="40442"/>
                </a:lnTo>
                <a:lnTo>
                  <a:pt x="74422" y="40315"/>
                </a:lnTo>
                <a:close/>
                <a:moveTo>
                  <a:pt x="168670" y="42563"/>
                </a:moveTo>
                <a:lnTo>
                  <a:pt x="171678" y="44020"/>
                </a:lnTo>
                <a:lnTo>
                  <a:pt x="168004" y="45984"/>
                </a:lnTo>
                <a:lnTo>
                  <a:pt x="168670" y="42563"/>
                </a:lnTo>
                <a:close/>
                <a:moveTo>
                  <a:pt x="111855" y="36610"/>
                </a:moveTo>
                <a:lnTo>
                  <a:pt x="119962" y="40473"/>
                </a:lnTo>
                <a:lnTo>
                  <a:pt x="114705" y="46079"/>
                </a:lnTo>
                <a:lnTo>
                  <a:pt x="110525" y="42247"/>
                </a:lnTo>
                <a:cubicBezTo>
                  <a:pt x="111063" y="39903"/>
                  <a:pt x="111570" y="37876"/>
                  <a:pt x="111855" y="36610"/>
                </a:cubicBezTo>
                <a:close/>
                <a:moveTo>
                  <a:pt x="163444" y="40157"/>
                </a:moveTo>
                <a:lnTo>
                  <a:pt x="167814" y="42215"/>
                </a:lnTo>
                <a:lnTo>
                  <a:pt x="167054" y="46142"/>
                </a:lnTo>
                <a:lnTo>
                  <a:pt x="161829" y="43450"/>
                </a:lnTo>
                <a:lnTo>
                  <a:pt x="163444" y="40157"/>
                </a:lnTo>
                <a:close/>
                <a:moveTo>
                  <a:pt x="61755" y="40948"/>
                </a:moveTo>
                <a:lnTo>
                  <a:pt x="65492" y="45730"/>
                </a:lnTo>
                <a:cubicBezTo>
                  <a:pt x="59950" y="45889"/>
                  <a:pt x="54534" y="46079"/>
                  <a:pt x="49752" y="46237"/>
                </a:cubicBezTo>
                <a:cubicBezTo>
                  <a:pt x="49155" y="44853"/>
                  <a:pt x="48526" y="43375"/>
                  <a:pt x="47897" y="41866"/>
                </a:cubicBezTo>
                <a:lnTo>
                  <a:pt x="47897" y="41866"/>
                </a:lnTo>
                <a:lnTo>
                  <a:pt x="61755" y="40948"/>
                </a:lnTo>
                <a:close/>
                <a:moveTo>
                  <a:pt x="146438" y="38161"/>
                </a:moveTo>
                <a:lnTo>
                  <a:pt x="152423" y="39080"/>
                </a:lnTo>
                <a:lnTo>
                  <a:pt x="154260" y="40030"/>
                </a:lnTo>
                <a:lnTo>
                  <a:pt x="151283" y="46269"/>
                </a:lnTo>
                <a:lnTo>
                  <a:pt x="144791" y="42943"/>
                </a:lnTo>
                <a:lnTo>
                  <a:pt x="146438" y="38161"/>
                </a:lnTo>
                <a:close/>
                <a:moveTo>
                  <a:pt x="154672" y="40252"/>
                </a:moveTo>
                <a:lnTo>
                  <a:pt x="157300" y="41613"/>
                </a:lnTo>
                <a:lnTo>
                  <a:pt x="159074" y="42532"/>
                </a:lnTo>
                <a:lnTo>
                  <a:pt x="157269" y="46300"/>
                </a:lnTo>
                <a:lnTo>
                  <a:pt x="152708" y="44463"/>
                </a:lnTo>
                <a:lnTo>
                  <a:pt x="154672" y="40252"/>
                </a:lnTo>
                <a:close/>
                <a:moveTo>
                  <a:pt x="181020" y="39745"/>
                </a:moveTo>
                <a:lnTo>
                  <a:pt x="183047" y="44305"/>
                </a:lnTo>
                <a:lnTo>
                  <a:pt x="178360" y="46522"/>
                </a:lnTo>
                <a:lnTo>
                  <a:pt x="176492" y="41930"/>
                </a:lnTo>
                <a:lnTo>
                  <a:pt x="181020" y="39745"/>
                </a:lnTo>
                <a:close/>
                <a:moveTo>
                  <a:pt x="46934" y="41930"/>
                </a:moveTo>
                <a:cubicBezTo>
                  <a:pt x="47567" y="43387"/>
                  <a:pt x="48200" y="44875"/>
                  <a:pt x="48802" y="46269"/>
                </a:cubicBezTo>
                <a:cubicBezTo>
                  <a:pt x="43292" y="46459"/>
                  <a:pt x="38826" y="46649"/>
                  <a:pt x="36419" y="46775"/>
                </a:cubicBezTo>
                <a:lnTo>
                  <a:pt x="34678" y="42753"/>
                </a:lnTo>
                <a:lnTo>
                  <a:pt x="46934" y="41930"/>
                </a:lnTo>
                <a:close/>
                <a:moveTo>
                  <a:pt x="189413" y="41835"/>
                </a:moveTo>
                <a:lnTo>
                  <a:pt x="191186" y="47915"/>
                </a:lnTo>
                <a:lnTo>
                  <a:pt x="191186" y="47915"/>
                </a:lnTo>
                <a:lnTo>
                  <a:pt x="177759" y="47314"/>
                </a:lnTo>
                <a:lnTo>
                  <a:pt x="178170" y="47155"/>
                </a:lnTo>
                <a:cubicBezTo>
                  <a:pt x="178202" y="47187"/>
                  <a:pt x="178234" y="47219"/>
                  <a:pt x="178297" y="47219"/>
                </a:cubicBezTo>
                <a:cubicBezTo>
                  <a:pt x="178424" y="47219"/>
                  <a:pt x="178550" y="47092"/>
                  <a:pt x="178519" y="46965"/>
                </a:cubicBezTo>
                <a:lnTo>
                  <a:pt x="189413" y="41835"/>
                </a:lnTo>
                <a:close/>
                <a:moveTo>
                  <a:pt x="34171" y="42785"/>
                </a:moveTo>
                <a:lnTo>
                  <a:pt x="35944" y="46807"/>
                </a:lnTo>
                <a:lnTo>
                  <a:pt x="35596" y="46807"/>
                </a:lnTo>
                <a:cubicBezTo>
                  <a:pt x="33759" y="46965"/>
                  <a:pt x="30656" y="47440"/>
                  <a:pt x="26887" y="48105"/>
                </a:cubicBezTo>
                <a:cubicBezTo>
                  <a:pt x="26634" y="46680"/>
                  <a:pt x="26349" y="45065"/>
                  <a:pt x="26064" y="43323"/>
                </a:cubicBezTo>
                <a:lnTo>
                  <a:pt x="34171" y="42785"/>
                </a:lnTo>
                <a:close/>
                <a:moveTo>
                  <a:pt x="198248" y="37655"/>
                </a:moveTo>
                <a:lnTo>
                  <a:pt x="195113" y="48105"/>
                </a:lnTo>
                <a:lnTo>
                  <a:pt x="191661" y="47947"/>
                </a:lnTo>
                <a:cubicBezTo>
                  <a:pt x="191091" y="45984"/>
                  <a:pt x="190458" y="43798"/>
                  <a:pt x="189824" y="41613"/>
                </a:cubicBezTo>
                <a:lnTo>
                  <a:pt x="198248" y="37655"/>
                </a:lnTo>
                <a:close/>
                <a:moveTo>
                  <a:pt x="176080" y="42120"/>
                </a:moveTo>
                <a:lnTo>
                  <a:pt x="177949" y="46744"/>
                </a:lnTo>
                <a:lnTo>
                  <a:pt x="174497" y="48359"/>
                </a:lnTo>
                <a:lnTo>
                  <a:pt x="172470" y="44115"/>
                </a:lnTo>
                <a:lnTo>
                  <a:pt x="176080" y="42120"/>
                </a:lnTo>
                <a:close/>
                <a:moveTo>
                  <a:pt x="199072" y="38035"/>
                </a:moveTo>
                <a:lnTo>
                  <a:pt x="200814" y="42025"/>
                </a:lnTo>
                <a:cubicBezTo>
                  <a:pt x="200814" y="42057"/>
                  <a:pt x="200814" y="42057"/>
                  <a:pt x="200845" y="42088"/>
                </a:cubicBezTo>
                <a:cubicBezTo>
                  <a:pt x="202334" y="44020"/>
                  <a:pt x="203537" y="46205"/>
                  <a:pt x="204424" y="48485"/>
                </a:cubicBezTo>
                <a:lnTo>
                  <a:pt x="196063" y="48105"/>
                </a:lnTo>
                <a:lnTo>
                  <a:pt x="199072" y="38035"/>
                </a:lnTo>
                <a:close/>
                <a:moveTo>
                  <a:pt x="201510" y="42215"/>
                </a:moveTo>
                <a:lnTo>
                  <a:pt x="205152" y="42468"/>
                </a:lnTo>
                <a:lnTo>
                  <a:pt x="207211" y="48644"/>
                </a:lnTo>
                <a:lnTo>
                  <a:pt x="204931" y="48549"/>
                </a:lnTo>
                <a:cubicBezTo>
                  <a:pt x="204076" y="46300"/>
                  <a:pt x="202935" y="44147"/>
                  <a:pt x="201510" y="42215"/>
                </a:cubicBezTo>
                <a:close/>
                <a:moveTo>
                  <a:pt x="22612" y="36420"/>
                </a:moveTo>
                <a:cubicBezTo>
                  <a:pt x="23340" y="40885"/>
                  <a:pt x="24037" y="45224"/>
                  <a:pt x="24639" y="48517"/>
                </a:cubicBezTo>
                <a:cubicBezTo>
                  <a:pt x="23752" y="48675"/>
                  <a:pt x="22865" y="48865"/>
                  <a:pt x="21947" y="49024"/>
                </a:cubicBezTo>
                <a:lnTo>
                  <a:pt x="20015" y="36800"/>
                </a:lnTo>
                <a:lnTo>
                  <a:pt x="22612" y="36420"/>
                </a:lnTo>
                <a:close/>
                <a:moveTo>
                  <a:pt x="205627" y="42500"/>
                </a:moveTo>
                <a:lnTo>
                  <a:pt x="217598" y="43387"/>
                </a:lnTo>
                <a:lnTo>
                  <a:pt x="215825" y="49055"/>
                </a:lnTo>
                <a:lnTo>
                  <a:pt x="207686" y="48644"/>
                </a:lnTo>
                <a:lnTo>
                  <a:pt x="205627" y="42500"/>
                </a:lnTo>
                <a:close/>
                <a:moveTo>
                  <a:pt x="152487" y="44875"/>
                </a:moveTo>
                <a:lnTo>
                  <a:pt x="157047" y="46712"/>
                </a:lnTo>
                <a:lnTo>
                  <a:pt x="155717" y="49531"/>
                </a:lnTo>
                <a:lnTo>
                  <a:pt x="151157" y="47694"/>
                </a:lnTo>
                <a:lnTo>
                  <a:pt x="152487" y="44875"/>
                </a:lnTo>
                <a:close/>
                <a:moveTo>
                  <a:pt x="120406" y="40663"/>
                </a:moveTo>
                <a:lnTo>
                  <a:pt x="122338" y="41582"/>
                </a:lnTo>
                <a:lnTo>
                  <a:pt x="122433" y="49594"/>
                </a:lnTo>
                <a:lnTo>
                  <a:pt x="117144" y="44147"/>
                </a:lnTo>
                <a:lnTo>
                  <a:pt x="120406" y="40663"/>
                </a:lnTo>
                <a:close/>
                <a:moveTo>
                  <a:pt x="218548" y="43513"/>
                </a:moveTo>
                <a:lnTo>
                  <a:pt x="236441" y="44812"/>
                </a:lnTo>
                <a:lnTo>
                  <a:pt x="236093" y="49942"/>
                </a:lnTo>
                <a:lnTo>
                  <a:pt x="216775" y="49055"/>
                </a:lnTo>
                <a:lnTo>
                  <a:pt x="218548" y="43513"/>
                </a:lnTo>
                <a:close/>
                <a:moveTo>
                  <a:pt x="20332" y="41677"/>
                </a:moveTo>
                <a:lnTo>
                  <a:pt x="21535" y="49150"/>
                </a:lnTo>
                <a:cubicBezTo>
                  <a:pt x="20015" y="49436"/>
                  <a:pt x="18463" y="49752"/>
                  <a:pt x="16880" y="50069"/>
                </a:cubicBezTo>
                <a:lnTo>
                  <a:pt x="15518" y="42500"/>
                </a:lnTo>
                <a:lnTo>
                  <a:pt x="20332" y="41677"/>
                </a:lnTo>
                <a:close/>
                <a:moveTo>
                  <a:pt x="242015" y="40283"/>
                </a:moveTo>
                <a:cubicBezTo>
                  <a:pt x="241698" y="43323"/>
                  <a:pt x="241350" y="46680"/>
                  <a:pt x="241002" y="50164"/>
                </a:cubicBezTo>
                <a:lnTo>
                  <a:pt x="236568" y="49942"/>
                </a:lnTo>
                <a:lnTo>
                  <a:pt x="237233" y="40283"/>
                </a:lnTo>
                <a:close/>
                <a:moveTo>
                  <a:pt x="244105" y="42057"/>
                </a:moveTo>
                <a:lnTo>
                  <a:pt x="247082" y="50417"/>
                </a:lnTo>
                <a:lnTo>
                  <a:pt x="243282" y="50259"/>
                </a:lnTo>
                <a:cubicBezTo>
                  <a:pt x="243567" y="47409"/>
                  <a:pt x="243852" y="44622"/>
                  <a:pt x="244105" y="42057"/>
                </a:cubicBezTo>
                <a:close/>
                <a:moveTo>
                  <a:pt x="109987" y="40505"/>
                </a:moveTo>
                <a:cubicBezTo>
                  <a:pt x="109227" y="43640"/>
                  <a:pt x="108277" y="47567"/>
                  <a:pt x="107517" y="50639"/>
                </a:cubicBezTo>
                <a:lnTo>
                  <a:pt x="101468" y="45097"/>
                </a:lnTo>
                <a:cubicBezTo>
                  <a:pt x="101436" y="45065"/>
                  <a:pt x="101404" y="45034"/>
                  <a:pt x="101373" y="45002"/>
                </a:cubicBezTo>
                <a:lnTo>
                  <a:pt x="101214" y="44812"/>
                </a:lnTo>
                <a:lnTo>
                  <a:pt x="105743" y="41772"/>
                </a:lnTo>
                <a:lnTo>
                  <a:pt x="109987" y="40505"/>
                </a:lnTo>
                <a:close/>
                <a:moveTo>
                  <a:pt x="253068" y="43957"/>
                </a:moveTo>
                <a:lnTo>
                  <a:pt x="254936" y="50766"/>
                </a:lnTo>
                <a:lnTo>
                  <a:pt x="248096" y="50481"/>
                </a:lnTo>
                <a:lnTo>
                  <a:pt x="246354" y="45604"/>
                </a:lnTo>
                <a:lnTo>
                  <a:pt x="253068" y="43957"/>
                </a:lnTo>
                <a:close/>
                <a:moveTo>
                  <a:pt x="15043" y="42595"/>
                </a:moveTo>
                <a:lnTo>
                  <a:pt x="16405" y="50164"/>
                </a:lnTo>
                <a:lnTo>
                  <a:pt x="13238" y="50797"/>
                </a:lnTo>
                <a:cubicBezTo>
                  <a:pt x="12604" y="48390"/>
                  <a:pt x="11908" y="45825"/>
                  <a:pt x="11179" y="43260"/>
                </a:cubicBezTo>
                <a:lnTo>
                  <a:pt x="15043" y="42595"/>
                </a:lnTo>
                <a:close/>
                <a:moveTo>
                  <a:pt x="137602" y="44654"/>
                </a:moveTo>
                <a:lnTo>
                  <a:pt x="143208" y="44939"/>
                </a:lnTo>
                <a:lnTo>
                  <a:pt x="143841" y="50639"/>
                </a:lnTo>
                <a:lnTo>
                  <a:pt x="138172" y="50829"/>
                </a:lnTo>
                <a:lnTo>
                  <a:pt x="137602" y="44654"/>
                </a:lnTo>
                <a:close/>
                <a:moveTo>
                  <a:pt x="134340" y="44463"/>
                </a:moveTo>
                <a:lnTo>
                  <a:pt x="137159" y="44622"/>
                </a:lnTo>
                <a:lnTo>
                  <a:pt x="137697" y="50829"/>
                </a:lnTo>
                <a:lnTo>
                  <a:pt x="134562" y="50924"/>
                </a:lnTo>
                <a:lnTo>
                  <a:pt x="134340" y="44463"/>
                </a:lnTo>
                <a:close/>
                <a:moveTo>
                  <a:pt x="252529" y="40347"/>
                </a:moveTo>
                <a:lnTo>
                  <a:pt x="257945" y="40568"/>
                </a:lnTo>
                <a:lnTo>
                  <a:pt x="260383" y="51019"/>
                </a:lnTo>
                <a:lnTo>
                  <a:pt x="255443" y="50797"/>
                </a:lnTo>
                <a:lnTo>
                  <a:pt x="252529" y="40347"/>
                </a:lnTo>
                <a:close/>
                <a:moveTo>
                  <a:pt x="131205" y="44305"/>
                </a:moveTo>
                <a:lnTo>
                  <a:pt x="133865" y="44432"/>
                </a:lnTo>
                <a:lnTo>
                  <a:pt x="134087" y="50924"/>
                </a:lnTo>
                <a:lnTo>
                  <a:pt x="131458" y="51051"/>
                </a:lnTo>
                <a:lnTo>
                  <a:pt x="131205" y="44305"/>
                </a:lnTo>
                <a:close/>
                <a:moveTo>
                  <a:pt x="128101" y="44178"/>
                </a:moveTo>
                <a:lnTo>
                  <a:pt x="130762" y="44305"/>
                </a:lnTo>
                <a:lnTo>
                  <a:pt x="130983" y="51082"/>
                </a:lnTo>
                <a:lnTo>
                  <a:pt x="128481" y="51146"/>
                </a:lnTo>
                <a:lnTo>
                  <a:pt x="128101" y="44178"/>
                </a:lnTo>
                <a:close/>
                <a:moveTo>
                  <a:pt x="258420" y="40568"/>
                </a:moveTo>
                <a:lnTo>
                  <a:pt x="262948" y="40790"/>
                </a:lnTo>
                <a:lnTo>
                  <a:pt x="265514" y="51241"/>
                </a:lnTo>
                <a:lnTo>
                  <a:pt x="260858" y="51051"/>
                </a:lnTo>
                <a:lnTo>
                  <a:pt x="258420" y="40568"/>
                </a:lnTo>
                <a:close/>
                <a:moveTo>
                  <a:pt x="263423" y="40822"/>
                </a:moveTo>
                <a:lnTo>
                  <a:pt x="266749" y="40948"/>
                </a:lnTo>
                <a:lnTo>
                  <a:pt x="269757" y="51431"/>
                </a:lnTo>
                <a:lnTo>
                  <a:pt x="265989" y="51272"/>
                </a:lnTo>
                <a:lnTo>
                  <a:pt x="263423" y="40822"/>
                </a:lnTo>
                <a:close/>
                <a:moveTo>
                  <a:pt x="267255" y="40980"/>
                </a:moveTo>
                <a:lnTo>
                  <a:pt x="269662" y="41075"/>
                </a:lnTo>
                <a:lnTo>
                  <a:pt x="272861" y="51589"/>
                </a:lnTo>
                <a:lnTo>
                  <a:pt x="270232" y="51462"/>
                </a:lnTo>
                <a:lnTo>
                  <a:pt x="267255" y="40980"/>
                </a:lnTo>
                <a:close/>
                <a:moveTo>
                  <a:pt x="150903" y="48105"/>
                </a:moveTo>
                <a:lnTo>
                  <a:pt x="155527" y="49942"/>
                </a:lnTo>
                <a:lnTo>
                  <a:pt x="154608" y="51779"/>
                </a:lnTo>
                <a:lnTo>
                  <a:pt x="150016" y="49974"/>
                </a:lnTo>
                <a:lnTo>
                  <a:pt x="150903" y="48105"/>
                </a:lnTo>
                <a:close/>
                <a:moveTo>
                  <a:pt x="172090" y="44337"/>
                </a:moveTo>
                <a:lnTo>
                  <a:pt x="174085" y="48549"/>
                </a:lnTo>
                <a:lnTo>
                  <a:pt x="166864" y="51969"/>
                </a:lnTo>
                <a:lnTo>
                  <a:pt x="166864" y="51969"/>
                </a:lnTo>
                <a:lnTo>
                  <a:pt x="167909" y="46617"/>
                </a:lnTo>
                <a:lnTo>
                  <a:pt x="172090" y="44337"/>
                </a:lnTo>
                <a:close/>
                <a:moveTo>
                  <a:pt x="110367" y="42753"/>
                </a:moveTo>
                <a:lnTo>
                  <a:pt x="114389" y="46395"/>
                </a:lnTo>
                <a:lnTo>
                  <a:pt x="109100" y="52064"/>
                </a:lnTo>
                <a:lnTo>
                  <a:pt x="108277" y="51304"/>
                </a:lnTo>
                <a:cubicBezTo>
                  <a:pt x="108878" y="48802"/>
                  <a:pt x="109670" y="45635"/>
                  <a:pt x="110367" y="42753"/>
                </a:cubicBezTo>
                <a:close/>
                <a:moveTo>
                  <a:pt x="159422" y="42722"/>
                </a:moveTo>
                <a:lnTo>
                  <a:pt x="161417" y="43735"/>
                </a:lnTo>
                <a:lnTo>
                  <a:pt x="166896" y="46585"/>
                </a:lnTo>
                <a:lnTo>
                  <a:pt x="154672" y="52729"/>
                </a:lnTo>
                <a:lnTo>
                  <a:pt x="154672" y="52729"/>
                </a:lnTo>
                <a:lnTo>
                  <a:pt x="159422" y="42722"/>
                </a:lnTo>
                <a:close/>
                <a:moveTo>
                  <a:pt x="144633" y="43387"/>
                </a:moveTo>
                <a:lnTo>
                  <a:pt x="151093" y="46680"/>
                </a:lnTo>
                <a:lnTo>
                  <a:pt x="148085" y="53014"/>
                </a:lnTo>
                <a:lnTo>
                  <a:pt x="144791" y="50861"/>
                </a:lnTo>
                <a:lnTo>
                  <a:pt x="144158" y="44812"/>
                </a:lnTo>
                <a:lnTo>
                  <a:pt x="144633" y="43387"/>
                </a:lnTo>
                <a:close/>
                <a:moveTo>
                  <a:pt x="116827" y="44463"/>
                </a:moveTo>
                <a:lnTo>
                  <a:pt x="122433" y="50259"/>
                </a:lnTo>
                <a:lnTo>
                  <a:pt x="122464" y="53141"/>
                </a:lnTo>
                <a:lnTo>
                  <a:pt x="115054" y="46364"/>
                </a:lnTo>
                <a:lnTo>
                  <a:pt x="116827" y="44463"/>
                </a:lnTo>
                <a:close/>
                <a:moveTo>
                  <a:pt x="192358" y="50259"/>
                </a:moveTo>
                <a:lnTo>
                  <a:pt x="194448" y="50354"/>
                </a:lnTo>
                <a:lnTo>
                  <a:pt x="193403" y="53869"/>
                </a:lnTo>
                <a:cubicBezTo>
                  <a:pt x="193150" y="53046"/>
                  <a:pt x="192801" y="51779"/>
                  <a:pt x="192358" y="50259"/>
                </a:cubicBezTo>
                <a:close/>
                <a:moveTo>
                  <a:pt x="187829" y="50069"/>
                </a:moveTo>
                <a:lnTo>
                  <a:pt x="191851" y="50259"/>
                </a:lnTo>
                <a:cubicBezTo>
                  <a:pt x="192231" y="51526"/>
                  <a:pt x="192548" y="52634"/>
                  <a:pt x="192801" y="53457"/>
                </a:cubicBezTo>
                <a:lnTo>
                  <a:pt x="192801" y="53489"/>
                </a:lnTo>
                <a:lnTo>
                  <a:pt x="189349" y="54629"/>
                </a:lnTo>
                <a:lnTo>
                  <a:pt x="187829" y="50069"/>
                </a:lnTo>
                <a:close/>
                <a:moveTo>
                  <a:pt x="149858" y="50417"/>
                </a:moveTo>
                <a:lnTo>
                  <a:pt x="154450" y="52191"/>
                </a:lnTo>
                <a:lnTo>
                  <a:pt x="154038" y="53077"/>
                </a:lnTo>
                <a:lnTo>
                  <a:pt x="150745" y="54724"/>
                </a:lnTo>
                <a:lnTo>
                  <a:pt x="148496" y="53299"/>
                </a:lnTo>
                <a:lnTo>
                  <a:pt x="149858" y="50417"/>
                </a:lnTo>
                <a:close/>
                <a:moveTo>
                  <a:pt x="183396" y="49879"/>
                </a:moveTo>
                <a:lnTo>
                  <a:pt x="187354" y="50069"/>
                </a:lnTo>
                <a:lnTo>
                  <a:pt x="188906" y="54819"/>
                </a:lnTo>
                <a:lnTo>
                  <a:pt x="185327" y="55991"/>
                </a:lnTo>
                <a:lnTo>
                  <a:pt x="183396" y="49879"/>
                </a:lnTo>
                <a:close/>
                <a:moveTo>
                  <a:pt x="176935" y="49879"/>
                </a:moveTo>
                <a:lnTo>
                  <a:pt x="178487" y="54534"/>
                </a:lnTo>
                <a:lnTo>
                  <a:pt x="174022" y="56656"/>
                </a:lnTo>
                <a:lnTo>
                  <a:pt x="171710" y="52571"/>
                </a:lnTo>
                <a:cubicBezTo>
                  <a:pt x="174085" y="51399"/>
                  <a:pt x="175922" y="50417"/>
                  <a:pt x="176935" y="49879"/>
                </a:cubicBezTo>
                <a:close/>
                <a:moveTo>
                  <a:pt x="199230" y="50576"/>
                </a:moveTo>
                <a:lnTo>
                  <a:pt x="205247" y="50829"/>
                </a:lnTo>
                <a:cubicBezTo>
                  <a:pt x="205627" y="52222"/>
                  <a:pt x="205944" y="53679"/>
                  <a:pt x="206102" y="55104"/>
                </a:cubicBezTo>
                <a:cubicBezTo>
                  <a:pt x="206102" y="55326"/>
                  <a:pt x="206134" y="55548"/>
                  <a:pt x="206166" y="55738"/>
                </a:cubicBezTo>
                <a:lnTo>
                  <a:pt x="201289" y="57289"/>
                </a:lnTo>
                <a:lnTo>
                  <a:pt x="199230" y="50576"/>
                </a:lnTo>
                <a:close/>
                <a:moveTo>
                  <a:pt x="144886" y="51431"/>
                </a:moveTo>
                <a:lnTo>
                  <a:pt x="150238" y="54978"/>
                </a:lnTo>
                <a:lnTo>
                  <a:pt x="145488" y="57353"/>
                </a:lnTo>
                <a:lnTo>
                  <a:pt x="144886" y="51431"/>
                </a:lnTo>
                <a:close/>
                <a:moveTo>
                  <a:pt x="177790" y="49626"/>
                </a:moveTo>
                <a:lnTo>
                  <a:pt x="182889" y="49847"/>
                </a:lnTo>
                <a:lnTo>
                  <a:pt x="184884" y="56149"/>
                </a:lnTo>
                <a:lnTo>
                  <a:pt x="180545" y="57606"/>
                </a:lnTo>
                <a:lnTo>
                  <a:pt x="177790" y="49626"/>
                </a:lnTo>
                <a:close/>
                <a:moveTo>
                  <a:pt x="143873" y="51082"/>
                </a:moveTo>
                <a:lnTo>
                  <a:pt x="144569" y="57638"/>
                </a:lnTo>
                <a:lnTo>
                  <a:pt x="138837" y="58113"/>
                </a:lnTo>
                <a:lnTo>
                  <a:pt x="138204" y="51272"/>
                </a:lnTo>
                <a:lnTo>
                  <a:pt x="143873" y="51082"/>
                </a:lnTo>
                <a:close/>
                <a:moveTo>
                  <a:pt x="137729" y="51304"/>
                </a:moveTo>
                <a:lnTo>
                  <a:pt x="138394" y="58144"/>
                </a:lnTo>
                <a:lnTo>
                  <a:pt x="134847" y="58461"/>
                </a:lnTo>
                <a:lnTo>
                  <a:pt x="134562" y="51431"/>
                </a:lnTo>
                <a:lnTo>
                  <a:pt x="137729" y="51304"/>
                </a:lnTo>
                <a:close/>
                <a:moveTo>
                  <a:pt x="216395" y="51367"/>
                </a:moveTo>
                <a:lnTo>
                  <a:pt x="237170" y="52286"/>
                </a:lnTo>
                <a:lnTo>
                  <a:pt x="219340" y="58493"/>
                </a:lnTo>
                <a:lnTo>
                  <a:pt x="216395" y="51367"/>
                </a:lnTo>
                <a:close/>
                <a:moveTo>
                  <a:pt x="122813" y="41803"/>
                </a:moveTo>
                <a:lnTo>
                  <a:pt x="127658" y="44083"/>
                </a:lnTo>
                <a:lnTo>
                  <a:pt x="128481" y="58683"/>
                </a:lnTo>
                <a:lnTo>
                  <a:pt x="128481" y="58683"/>
                </a:lnTo>
                <a:lnTo>
                  <a:pt x="122939" y="53584"/>
                </a:lnTo>
                <a:lnTo>
                  <a:pt x="122908" y="50164"/>
                </a:lnTo>
                <a:lnTo>
                  <a:pt x="122813" y="41803"/>
                </a:lnTo>
                <a:close/>
                <a:moveTo>
                  <a:pt x="134119" y="51399"/>
                </a:moveTo>
                <a:lnTo>
                  <a:pt x="134372" y="58493"/>
                </a:lnTo>
                <a:lnTo>
                  <a:pt x="131712" y="58714"/>
                </a:lnTo>
                <a:lnTo>
                  <a:pt x="131458" y="51494"/>
                </a:lnTo>
                <a:lnTo>
                  <a:pt x="134119" y="51399"/>
                </a:lnTo>
                <a:close/>
                <a:moveTo>
                  <a:pt x="91112" y="47314"/>
                </a:moveTo>
                <a:lnTo>
                  <a:pt x="91397" y="58968"/>
                </a:lnTo>
                <a:lnTo>
                  <a:pt x="91397" y="58968"/>
                </a:lnTo>
                <a:lnTo>
                  <a:pt x="78634" y="58809"/>
                </a:lnTo>
                <a:cubicBezTo>
                  <a:pt x="77971" y="55116"/>
                  <a:pt x="77277" y="51138"/>
                  <a:pt x="76676" y="47725"/>
                </a:cubicBezTo>
                <a:lnTo>
                  <a:pt x="76676" y="47725"/>
                </a:lnTo>
                <a:cubicBezTo>
                  <a:pt x="82026" y="47567"/>
                  <a:pt x="87060" y="47440"/>
                  <a:pt x="91112" y="47314"/>
                </a:cubicBezTo>
                <a:close/>
                <a:moveTo>
                  <a:pt x="130983" y="51526"/>
                </a:moveTo>
                <a:lnTo>
                  <a:pt x="131268" y="58778"/>
                </a:lnTo>
                <a:lnTo>
                  <a:pt x="128956" y="58968"/>
                </a:lnTo>
                <a:lnTo>
                  <a:pt x="128513" y="51621"/>
                </a:lnTo>
                <a:lnTo>
                  <a:pt x="130983" y="51526"/>
                </a:lnTo>
                <a:close/>
                <a:moveTo>
                  <a:pt x="100296" y="47029"/>
                </a:moveTo>
                <a:lnTo>
                  <a:pt x="106883" y="53172"/>
                </a:lnTo>
                <a:lnTo>
                  <a:pt x="106313" y="55484"/>
                </a:lnTo>
                <a:cubicBezTo>
                  <a:pt x="106313" y="55516"/>
                  <a:pt x="106313" y="55548"/>
                  <a:pt x="106313" y="55579"/>
                </a:cubicBezTo>
                <a:lnTo>
                  <a:pt x="106060" y="59126"/>
                </a:lnTo>
                <a:lnTo>
                  <a:pt x="91872" y="58936"/>
                </a:lnTo>
                <a:lnTo>
                  <a:pt x="91587" y="47282"/>
                </a:lnTo>
                <a:lnTo>
                  <a:pt x="100296" y="47029"/>
                </a:lnTo>
                <a:close/>
                <a:moveTo>
                  <a:pt x="195398" y="50386"/>
                </a:moveTo>
                <a:lnTo>
                  <a:pt x="198755" y="50544"/>
                </a:lnTo>
                <a:lnTo>
                  <a:pt x="200845" y="57416"/>
                </a:lnTo>
                <a:lnTo>
                  <a:pt x="195303" y="59158"/>
                </a:lnTo>
                <a:lnTo>
                  <a:pt x="193973" y="55073"/>
                </a:lnTo>
                <a:lnTo>
                  <a:pt x="195398" y="50386"/>
                </a:lnTo>
                <a:close/>
                <a:moveTo>
                  <a:pt x="75721" y="47757"/>
                </a:moveTo>
                <a:cubicBezTo>
                  <a:pt x="76323" y="51146"/>
                  <a:pt x="77051" y="55136"/>
                  <a:pt x="77716" y="58841"/>
                </a:cubicBezTo>
                <a:lnTo>
                  <a:pt x="68120" y="59190"/>
                </a:lnTo>
                <a:lnTo>
                  <a:pt x="67012" y="48010"/>
                </a:lnTo>
                <a:lnTo>
                  <a:pt x="75721" y="47757"/>
                </a:lnTo>
                <a:close/>
                <a:moveTo>
                  <a:pt x="114737" y="46712"/>
                </a:moveTo>
                <a:lnTo>
                  <a:pt x="122338" y="53711"/>
                </a:lnTo>
                <a:lnTo>
                  <a:pt x="117017" y="59348"/>
                </a:lnTo>
                <a:lnTo>
                  <a:pt x="109448" y="52381"/>
                </a:lnTo>
                <a:lnTo>
                  <a:pt x="114737" y="46712"/>
                </a:lnTo>
                <a:close/>
                <a:moveTo>
                  <a:pt x="206229" y="56244"/>
                </a:moveTo>
                <a:cubicBezTo>
                  <a:pt x="206292" y="56909"/>
                  <a:pt x="206324" y="57543"/>
                  <a:pt x="206387" y="58176"/>
                </a:cubicBezTo>
                <a:lnTo>
                  <a:pt x="206419" y="58176"/>
                </a:lnTo>
                <a:lnTo>
                  <a:pt x="201985" y="59570"/>
                </a:lnTo>
                <a:lnTo>
                  <a:pt x="201447" y="57733"/>
                </a:lnTo>
                <a:lnTo>
                  <a:pt x="206229" y="56244"/>
                </a:lnTo>
                <a:close/>
                <a:moveTo>
                  <a:pt x="66537" y="47979"/>
                </a:moveTo>
                <a:lnTo>
                  <a:pt x="66537" y="48010"/>
                </a:lnTo>
                <a:lnTo>
                  <a:pt x="67677" y="59190"/>
                </a:lnTo>
                <a:lnTo>
                  <a:pt x="54851" y="59665"/>
                </a:lnTo>
                <a:cubicBezTo>
                  <a:pt x="54122" y="56624"/>
                  <a:pt x="53426" y="54218"/>
                  <a:pt x="52919" y="53267"/>
                </a:cubicBezTo>
                <a:cubicBezTo>
                  <a:pt x="52539" y="52507"/>
                  <a:pt x="51747" y="50734"/>
                  <a:pt x="50734" y="48485"/>
                </a:cubicBezTo>
                <a:cubicBezTo>
                  <a:pt x="55548" y="48327"/>
                  <a:pt x="61026" y="48137"/>
                  <a:pt x="66537" y="47979"/>
                </a:cubicBezTo>
                <a:close/>
                <a:moveTo>
                  <a:pt x="178677" y="54946"/>
                </a:moveTo>
                <a:lnTo>
                  <a:pt x="179690" y="57923"/>
                </a:lnTo>
                <a:lnTo>
                  <a:pt x="175890" y="59950"/>
                </a:lnTo>
                <a:lnTo>
                  <a:pt x="174243" y="57036"/>
                </a:lnTo>
                <a:lnTo>
                  <a:pt x="178677" y="54946"/>
                </a:lnTo>
                <a:close/>
                <a:moveTo>
                  <a:pt x="185042" y="56561"/>
                </a:moveTo>
                <a:lnTo>
                  <a:pt x="185771" y="58841"/>
                </a:lnTo>
                <a:lnTo>
                  <a:pt x="181369" y="60013"/>
                </a:lnTo>
                <a:lnTo>
                  <a:pt x="180672" y="58018"/>
                </a:lnTo>
                <a:lnTo>
                  <a:pt x="185042" y="56561"/>
                </a:lnTo>
                <a:close/>
                <a:moveTo>
                  <a:pt x="49752" y="48517"/>
                </a:moveTo>
                <a:cubicBezTo>
                  <a:pt x="50829" y="50956"/>
                  <a:pt x="51684" y="52856"/>
                  <a:pt x="52127" y="53711"/>
                </a:cubicBezTo>
                <a:cubicBezTo>
                  <a:pt x="52571" y="54534"/>
                  <a:pt x="53236" y="56846"/>
                  <a:pt x="53932" y="59728"/>
                </a:cubicBezTo>
                <a:lnTo>
                  <a:pt x="40948" y="60235"/>
                </a:lnTo>
                <a:lnTo>
                  <a:pt x="40726" y="56244"/>
                </a:lnTo>
                <a:cubicBezTo>
                  <a:pt x="40726" y="56213"/>
                  <a:pt x="40726" y="56181"/>
                  <a:pt x="40726" y="56149"/>
                </a:cubicBezTo>
                <a:lnTo>
                  <a:pt x="37433" y="48992"/>
                </a:lnTo>
                <a:cubicBezTo>
                  <a:pt x="40093" y="48865"/>
                  <a:pt x="44495" y="48675"/>
                  <a:pt x="49752" y="48517"/>
                </a:cubicBezTo>
                <a:close/>
                <a:moveTo>
                  <a:pt x="171298" y="52761"/>
                </a:moveTo>
                <a:lnTo>
                  <a:pt x="173610" y="56846"/>
                </a:lnTo>
                <a:lnTo>
                  <a:pt x="166294" y="60361"/>
                </a:lnTo>
                <a:lnTo>
                  <a:pt x="166073" y="55453"/>
                </a:lnTo>
                <a:cubicBezTo>
                  <a:pt x="166136" y="55389"/>
                  <a:pt x="166199" y="55326"/>
                  <a:pt x="166231" y="55263"/>
                </a:cubicBezTo>
                <a:cubicBezTo>
                  <a:pt x="168068" y="54376"/>
                  <a:pt x="169778" y="53521"/>
                  <a:pt x="171298" y="52761"/>
                </a:cubicBezTo>
                <a:close/>
                <a:moveTo>
                  <a:pt x="189033" y="55231"/>
                </a:moveTo>
                <a:lnTo>
                  <a:pt x="190394" y="59316"/>
                </a:lnTo>
                <a:lnTo>
                  <a:pt x="186721" y="60361"/>
                </a:lnTo>
                <a:lnTo>
                  <a:pt x="185454" y="56434"/>
                </a:lnTo>
                <a:lnTo>
                  <a:pt x="189033" y="55231"/>
                </a:lnTo>
                <a:close/>
                <a:moveTo>
                  <a:pt x="192928" y="53901"/>
                </a:moveTo>
                <a:cubicBezTo>
                  <a:pt x="193023" y="54218"/>
                  <a:pt x="193086" y="54471"/>
                  <a:pt x="193150" y="54693"/>
                </a:cubicBezTo>
                <a:lnTo>
                  <a:pt x="193055" y="54978"/>
                </a:lnTo>
                <a:cubicBezTo>
                  <a:pt x="193023" y="55041"/>
                  <a:pt x="193023" y="55136"/>
                  <a:pt x="193055" y="55231"/>
                </a:cubicBezTo>
                <a:lnTo>
                  <a:pt x="194448" y="59443"/>
                </a:lnTo>
                <a:lnTo>
                  <a:pt x="191250" y="60425"/>
                </a:lnTo>
                <a:lnTo>
                  <a:pt x="189476" y="55041"/>
                </a:lnTo>
                <a:lnTo>
                  <a:pt x="192928" y="53901"/>
                </a:lnTo>
                <a:close/>
                <a:moveTo>
                  <a:pt x="256076" y="53109"/>
                </a:moveTo>
                <a:lnTo>
                  <a:pt x="277231" y="54059"/>
                </a:lnTo>
                <a:cubicBezTo>
                  <a:pt x="271151" y="56181"/>
                  <a:pt x="264722" y="58398"/>
                  <a:pt x="258166" y="60646"/>
                </a:cubicBezTo>
                <a:lnTo>
                  <a:pt x="256076" y="53109"/>
                </a:lnTo>
                <a:close/>
                <a:moveTo>
                  <a:pt x="215951" y="51557"/>
                </a:moveTo>
                <a:lnTo>
                  <a:pt x="218897" y="58651"/>
                </a:lnTo>
                <a:lnTo>
                  <a:pt x="213070" y="60678"/>
                </a:lnTo>
                <a:lnTo>
                  <a:pt x="215951" y="51557"/>
                </a:lnTo>
                <a:close/>
                <a:moveTo>
                  <a:pt x="122686" y="53996"/>
                </a:moveTo>
                <a:lnTo>
                  <a:pt x="124143" y="55326"/>
                </a:lnTo>
                <a:lnTo>
                  <a:pt x="118632" y="60868"/>
                </a:lnTo>
                <a:lnTo>
                  <a:pt x="117302" y="59633"/>
                </a:lnTo>
                <a:lnTo>
                  <a:pt x="122686" y="53996"/>
                </a:lnTo>
                <a:close/>
                <a:moveTo>
                  <a:pt x="208478" y="50987"/>
                </a:moveTo>
                <a:lnTo>
                  <a:pt x="215096" y="51304"/>
                </a:lnTo>
                <a:lnTo>
                  <a:pt x="211961" y="61058"/>
                </a:lnTo>
                <a:lnTo>
                  <a:pt x="211866" y="61090"/>
                </a:lnTo>
                <a:lnTo>
                  <a:pt x="208478" y="50987"/>
                </a:lnTo>
                <a:close/>
                <a:moveTo>
                  <a:pt x="166864" y="47124"/>
                </a:moveTo>
                <a:lnTo>
                  <a:pt x="165724" y="52951"/>
                </a:lnTo>
                <a:cubicBezTo>
                  <a:pt x="159675" y="55864"/>
                  <a:pt x="152107" y="59253"/>
                  <a:pt x="145868" y="61248"/>
                </a:cubicBezTo>
                <a:lnTo>
                  <a:pt x="145519" y="57859"/>
                </a:lnTo>
                <a:lnTo>
                  <a:pt x="166864" y="47124"/>
                </a:lnTo>
                <a:close/>
                <a:moveTo>
                  <a:pt x="36926" y="49024"/>
                </a:moveTo>
                <a:lnTo>
                  <a:pt x="40283" y="56308"/>
                </a:lnTo>
                <a:lnTo>
                  <a:pt x="40473" y="60266"/>
                </a:lnTo>
                <a:lnTo>
                  <a:pt x="36419" y="60425"/>
                </a:lnTo>
                <a:lnTo>
                  <a:pt x="36388" y="60425"/>
                </a:lnTo>
                <a:lnTo>
                  <a:pt x="32366" y="61375"/>
                </a:lnTo>
                <a:cubicBezTo>
                  <a:pt x="30307" y="59095"/>
                  <a:pt x="28787" y="56371"/>
                  <a:pt x="27932" y="53426"/>
                </a:cubicBezTo>
                <a:cubicBezTo>
                  <a:pt x="27774" y="52856"/>
                  <a:pt x="27552" y="51779"/>
                  <a:pt x="27299" y="50354"/>
                </a:cubicBezTo>
                <a:cubicBezTo>
                  <a:pt x="31004" y="49689"/>
                  <a:pt x="34013" y="49245"/>
                  <a:pt x="35754" y="49119"/>
                </a:cubicBezTo>
                <a:cubicBezTo>
                  <a:pt x="36071" y="49087"/>
                  <a:pt x="36451" y="49055"/>
                  <a:pt x="36926" y="49024"/>
                </a:cubicBezTo>
                <a:close/>
                <a:moveTo>
                  <a:pt x="107643" y="53869"/>
                </a:moveTo>
                <a:lnTo>
                  <a:pt x="114357" y="60013"/>
                </a:lnTo>
                <a:lnTo>
                  <a:pt x="112900" y="61850"/>
                </a:lnTo>
                <a:lnTo>
                  <a:pt x="110778" y="59728"/>
                </a:lnTo>
                <a:cubicBezTo>
                  <a:pt x="110747" y="59696"/>
                  <a:pt x="110683" y="59665"/>
                  <a:pt x="110652" y="59665"/>
                </a:cubicBezTo>
                <a:lnTo>
                  <a:pt x="106946" y="59190"/>
                </a:lnTo>
                <a:lnTo>
                  <a:pt x="107200" y="55674"/>
                </a:lnTo>
                <a:cubicBezTo>
                  <a:pt x="107232" y="55516"/>
                  <a:pt x="107422" y="54851"/>
                  <a:pt x="107643" y="53869"/>
                </a:cubicBezTo>
                <a:close/>
                <a:moveTo>
                  <a:pt x="248919" y="52792"/>
                </a:moveTo>
                <a:lnTo>
                  <a:pt x="255601" y="53109"/>
                </a:lnTo>
                <a:lnTo>
                  <a:pt x="257723" y="60773"/>
                </a:lnTo>
                <a:lnTo>
                  <a:pt x="252371" y="62610"/>
                </a:lnTo>
                <a:lnTo>
                  <a:pt x="251642" y="60488"/>
                </a:lnTo>
                <a:lnTo>
                  <a:pt x="248919" y="52792"/>
                </a:lnTo>
                <a:close/>
                <a:moveTo>
                  <a:pt x="124459" y="55611"/>
                </a:moveTo>
                <a:lnTo>
                  <a:pt x="128101" y="58936"/>
                </a:lnTo>
                <a:cubicBezTo>
                  <a:pt x="127975" y="58928"/>
                  <a:pt x="127836" y="58923"/>
                  <a:pt x="127689" y="58923"/>
                </a:cubicBezTo>
                <a:cubicBezTo>
                  <a:pt x="126659" y="58923"/>
                  <a:pt x="125231" y="59166"/>
                  <a:pt x="124871" y="60330"/>
                </a:cubicBezTo>
                <a:cubicBezTo>
                  <a:pt x="124650" y="61121"/>
                  <a:pt x="124459" y="61945"/>
                  <a:pt x="124333" y="62768"/>
                </a:cubicBezTo>
                <a:cubicBezTo>
                  <a:pt x="122718" y="62515"/>
                  <a:pt x="121103" y="62166"/>
                  <a:pt x="119551" y="61723"/>
                </a:cubicBezTo>
                <a:lnTo>
                  <a:pt x="118981" y="61185"/>
                </a:lnTo>
                <a:lnTo>
                  <a:pt x="124459" y="55611"/>
                </a:lnTo>
                <a:close/>
                <a:moveTo>
                  <a:pt x="205691" y="50892"/>
                </a:moveTo>
                <a:lnTo>
                  <a:pt x="208002" y="50987"/>
                </a:lnTo>
                <a:lnTo>
                  <a:pt x="211454" y="61248"/>
                </a:lnTo>
                <a:lnTo>
                  <a:pt x="207084" y="62768"/>
                </a:lnTo>
                <a:cubicBezTo>
                  <a:pt x="207052" y="60615"/>
                  <a:pt x="206862" y="58176"/>
                  <a:pt x="206546" y="55073"/>
                </a:cubicBezTo>
                <a:cubicBezTo>
                  <a:pt x="206387" y="53647"/>
                  <a:pt x="206102" y="52254"/>
                  <a:pt x="205691" y="50892"/>
                </a:cubicBezTo>
                <a:close/>
                <a:moveTo>
                  <a:pt x="144664" y="58113"/>
                </a:moveTo>
                <a:lnTo>
                  <a:pt x="144981" y="61533"/>
                </a:lnTo>
                <a:cubicBezTo>
                  <a:pt x="143429" y="62040"/>
                  <a:pt x="141814" y="62420"/>
                  <a:pt x="140199" y="62705"/>
                </a:cubicBezTo>
                <a:cubicBezTo>
                  <a:pt x="139787" y="62800"/>
                  <a:pt x="139407" y="62831"/>
                  <a:pt x="138996" y="62895"/>
                </a:cubicBezTo>
                <a:lnTo>
                  <a:pt x="138901" y="58588"/>
                </a:lnTo>
                <a:lnTo>
                  <a:pt x="144664" y="58113"/>
                </a:lnTo>
                <a:close/>
                <a:moveTo>
                  <a:pt x="127702" y="59355"/>
                </a:moveTo>
                <a:cubicBezTo>
                  <a:pt x="128053" y="59355"/>
                  <a:pt x="128358" y="59384"/>
                  <a:pt x="128545" y="59411"/>
                </a:cubicBezTo>
                <a:lnTo>
                  <a:pt x="128766" y="63243"/>
                </a:lnTo>
                <a:cubicBezTo>
                  <a:pt x="127310" y="63148"/>
                  <a:pt x="125980" y="63021"/>
                  <a:pt x="124808" y="62831"/>
                </a:cubicBezTo>
                <a:cubicBezTo>
                  <a:pt x="124903" y="62040"/>
                  <a:pt x="125093" y="61248"/>
                  <a:pt x="125315" y="60456"/>
                </a:cubicBezTo>
                <a:cubicBezTo>
                  <a:pt x="125610" y="59546"/>
                  <a:pt x="126806" y="59355"/>
                  <a:pt x="127702" y="59355"/>
                </a:cubicBezTo>
                <a:close/>
                <a:moveTo>
                  <a:pt x="238373" y="52317"/>
                </a:moveTo>
                <a:lnTo>
                  <a:pt x="240748" y="52444"/>
                </a:lnTo>
                <a:cubicBezTo>
                  <a:pt x="240527" y="54756"/>
                  <a:pt x="240305" y="57131"/>
                  <a:pt x="240052" y="59506"/>
                </a:cubicBezTo>
                <a:lnTo>
                  <a:pt x="228429" y="63338"/>
                </a:lnTo>
                <a:lnTo>
                  <a:pt x="226212" y="56561"/>
                </a:lnTo>
                <a:lnTo>
                  <a:pt x="238373" y="52317"/>
                </a:lnTo>
                <a:close/>
                <a:moveTo>
                  <a:pt x="138394" y="58619"/>
                </a:moveTo>
                <a:lnTo>
                  <a:pt x="138489" y="62926"/>
                </a:lnTo>
                <a:cubicBezTo>
                  <a:pt x="136353" y="63213"/>
                  <a:pt x="134201" y="63361"/>
                  <a:pt x="132045" y="63361"/>
                </a:cubicBezTo>
                <a:cubicBezTo>
                  <a:pt x="131101" y="63361"/>
                  <a:pt x="130155" y="63333"/>
                  <a:pt x="129210" y="63275"/>
                </a:cubicBezTo>
                <a:lnTo>
                  <a:pt x="128988" y="59411"/>
                </a:lnTo>
                <a:lnTo>
                  <a:pt x="138394" y="58619"/>
                </a:lnTo>
                <a:close/>
                <a:moveTo>
                  <a:pt x="190553" y="59728"/>
                </a:moveTo>
                <a:lnTo>
                  <a:pt x="191376" y="62198"/>
                </a:lnTo>
                <a:lnTo>
                  <a:pt x="187703" y="63433"/>
                </a:lnTo>
                <a:lnTo>
                  <a:pt x="186848" y="60805"/>
                </a:lnTo>
                <a:lnTo>
                  <a:pt x="190553" y="59728"/>
                </a:lnTo>
                <a:close/>
                <a:moveTo>
                  <a:pt x="165598" y="55579"/>
                </a:moveTo>
                <a:lnTo>
                  <a:pt x="165819" y="60551"/>
                </a:lnTo>
                <a:lnTo>
                  <a:pt x="155590" y="63813"/>
                </a:lnTo>
                <a:lnTo>
                  <a:pt x="154608" y="60456"/>
                </a:lnTo>
                <a:cubicBezTo>
                  <a:pt x="158377" y="58936"/>
                  <a:pt x="162177" y="57194"/>
                  <a:pt x="165598" y="55579"/>
                </a:cubicBezTo>
                <a:close/>
                <a:moveTo>
                  <a:pt x="206419" y="58651"/>
                </a:moveTo>
                <a:cubicBezTo>
                  <a:pt x="206577" y="60235"/>
                  <a:pt x="206641" y="61596"/>
                  <a:pt x="206641" y="62895"/>
                </a:cubicBezTo>
                <a:lnTo>
                  <a:pt x="203347" y="64035"/>
                </a:lnTo>
                <a:lnTo>
                  <a:pt x="202112" y="59981"/>
                </a:lnTo>
                <a:lnTo>
                  <a:pt x="206419" y="58651"/>
                </a:lnTo>
                <a:close/>
                <a:moveTo>
                  <a:pt x="106915" y="59633"/>
                </a:moveTo>
                <a:lnTo>
                  <a:pt x="110525" y="60108"/>
                </a:lnTo>
                <a:lnTo>
                  <a:pt x="112615" y="62230"/>
                </a:lnTo>
                <a:lnTo>
                  <a:pt x="110968" y="64542"/>
                </a:lnTo>
                <a:lnTo>
                  <a:pt x="106598" y="64162"/>
                </a:lnTo>
                <a:lnTo>
                  <a:pt x="106915" y="59633"/>
                </a:lnTo>
                <a:close/>
                <a:moveTo>
                  <a:pt x="173832" y="57258"/>
                </a:moveTo>
                <a:lnTo>
                  <a:pt x="175478" y="60171"/>
                </a:lnTo>
                <a:lnTo>
                  <a:pt x="166484" y="64922"/>
                </a:lnTo>
                <a:lnTo>
                  <a:pt x="166326" y="60868"/>
                </a:lnTo>
                <a:lnTo>
                  <a:pt x="173832" y="57258"/>
                </a:lnTo>
                <a:close/>
                <a:moveTo>
                  <a:pt x="185897" y="59253"/>
                </a:moveTo>
                <a:lnTo>
                  <a:pt x="187259" y="63560"/>
                </a:lnTo>
                <a:lnTo>
                  <a:pt x="183047" y="64953"/>
                </a:lnTo>
                <a:lnTo>
                  <a:pt x="181527" y="60456"/>
                </a:lnTo>
                <a:lnTo>
                  <a:pt x="185897" y="59253"/>
                </a:lnTo>
                <a:close/>
                <a:moveTo>
                  <a:pt x="225801" y="56719"/>
                </a:moveTo>
                <a:lnTo>
                  <a:pt x="227986" y="63465"/>
                </a:lnTo>
                <a:lnTo>
                  <a:pt x="222222" y="65397"/>
                </a:lnTo>
                <a:lnTo>
                  <a:pt x="219530" y="58905"/>
                </a:lnTo>
                <a:lnTo>
                  <a:pt x="225801" y="56719"/>
                </a:lnTo>
                <a:close/>
                <a:moveTo>
                  <a:pt x="201004" y="57859"/>
                </a:moveTo>
                <a:lnTo>
                  <a:pt x="201605" y="59918"/>
                </a:lnTo>
                <a:lnTo>
                  <a:pt x="202935" y="64225"/>
                </a:lnTo>
                <a:lnTo>
                  <a:pt x="197552" y="66062"/>
                </a:lnTo>
                <a:lnTo>
                  <a:pt x="195462" y="59601"/>
                </a:lnTo>
                <a:lnTo>
                  <a:pt x="201004" y="57859"/>
                </a:lnTo>
                <a:close/>
                <a:moveTo>
                  <a:pt x="154165" y="60646"/>
                </a:moveTo>
                <a:lnTo>
                  <a:pt x="155559" y="65270"/>
                </a:lnTo>
                <a:lnTo>
                  <a:pt x="152170" y="66188"/>
                </a:lnTo>
                <a:lnTo>
                  <a:pt x="150713" y="61976"/>
                </a:lnTo>
                <a:cubicBezTo>
                  <a:pt x="151853" y="61565"/>
                  <a:pt x="153025" y="61121"/>
                  <a:pt x="154165" y="60646"/>
                </a:cubicBezTo>
                <a:close/>
                <a:moveTo>
                  <a:pt x="243060" y="52539"/>
                </a:moveTo>
                <a:lnTo>
                  <a:pt x="247906" y="52761"/>
                </a:lnTo>
                <a:lnTo>
                  <a:pt x="250756" y="60805"/>
                </a:lnTo>
                <a:lnTo>
                  <a:pt x="251484" y="62926"/>
                </a:lnTo>
                <a:lnTo>
                  <a:pt x="241667" y="66283"/>
                </a:lnTo>
                <a:cubicBezTo>
                  <a:pt x="242110" y="61818"/>
                  <a:pt x="242585" y="57099"/>
                  <a:pt x="243060" y="52539"/>
                </a:cubicBezTo>
                <a:close/>
                <a:moveTo>
                  <a:pt x="175605" y="60615"/>
                </a:moveTo>
                <a:lnTo>
                  <a:pt x="176048" y="64700"/>
                </a:lnTo>
                <a:lnTo>
                  <a:pt x="171076" y="66537"/>
                </a:lnTo>
                <a:lnTo>
                  <a:pt x="170063" y="63528"/>
                </a:lnTo>
                <a:lnTo>
                  <a:pt x="175605" y="60615"/>
                </a:lnTo>
                <a:close/>
                <a:moveTo>
                  <a:pt x="114674" y="60330"/>
                </a:moveTo>
                <a:lnTo>
                  <a:pt x="117081" y="62546"/>
                </a:lnTo>
                <a:lnTo>
                  <a:pt x="116226" y="66568"/>
                </a:lnTo>
                <a:lnTo>
                  <a:pt x="111412" y="64700"/>
                </a:lnTo>
                <a:lnTo>
                  <a:pt x="113090" y="62293"/>
                </a:lnTo>
                <a:lnTo>
                  <a:pt x="114674" y="60330"/>
                </a:lnTo>
                <a:close/>
                <a:moveTo>
                  <a:pt x="219087" y="59063"/>
                </a:moveTo>
                <a:lnTo>
                  <a:pt x="221779" y="65523"/>
                </a:lnTo>
                <a:lnTo>
                  <a:pt x="217915" y="66790"/>
                </a:lnTo>
                <a:lnTo>
                  <a:pt x="215666" y="60266"/>
                </a:lnTo>
                <a:lnTo>
                  <a:pt x="219087" y="59063"/>
                </a:lnTo>
                <a:close/>
                <a:moveTo>
                  <a:pt x="40473" y="60710"/>
                </a:moveTo>
                <a:lnTo>
                  <a:pt x="40758" y="66853"/>
                </a:lnTo>
                <a:cubicBezTo>
                  <a:pt x="39016" y="66062"/>
                  <a:pt x="37465" y="65333"/>
                  <a:pt x="36388" y="64732"/>
                </a:cubicBezTo>
                <a:cubicBezTo>
                  <a:pt x="35026" y="63940"/>
                  <a:pt x="33791" y="62926"/>
                  <a:pt x="32714" y="61755"/>
                </a:cubicBezTo>
                <a:lnTo>
                  <a:pt x="36451" y="60868"/>
                </a:lnTo>
                <a:lnTo>
                  <a:pt x="40473" y="60710"/>
                </a:lnTo>
                <a:close/>
                <a:moveTo>
                  <a:pt x="179849" y="58366"/>
                </a:moveTo>
                <a:lnTo>
                  <a:pt x="182192" y="65238"/>
                </a:lnTo>
                <a:lnTo>
                  <a:pt x="176777" y="67043"/>
                </a:lnTo>
                <a:lnTo>
                  <a:pt x="176017" y="60361"/>
                </a:lnTo>
                <a:lnTo>
                  <a:pt x="179849" y="58366"/>
                </a:lnTo>
                <a:close/>
                <a:moveTo>
                  <a:pt x="263328" y="61280"/>
                </a:moveTo>
                <a:lnTo>
                  <a:pt x="264880" y="65777"/>
                </a:lnTo>
                <a:lnTo>
                  <a:pt x="260066" y="67392"/>
                </a:lnTo>
                <a:lnTo>
                  <a:pt x="258800" y="62831"/>
                </a:lnTo>
                <a:lnTo>
                  <a:pt x="263328" y="61280"/>
                </a:lnTo>
                <a:close/>
                <a:moveTo>
                  <a:pt x="194575" y="59886"/>
                </a:moveTo>
                <a:lnTo>
                  <a:pt x="196697" y="66378"/>
                </a:lnTo>
                <a:lnTo>
                  <a:pt x="193561" y="67487"/>
                </a:lnTo>
                <a:lnTo>
                  <a:pt x="191408" y="60900"/>
                </a:lnTo>
                <a:lnTo>
                  <a:pt x="194575" y="59886"/>
                </a:lnTo>
                <a:close/>
                <a:moveTo>
                  <a:pt x="150270" y="62135"/>
                </a:moveTo>
                <a:lnTo>
                  <a:pt x="151727" y="66283"/>
                </a:lnTo>
                <a:lnTo>
                  <a:pt x="146311" y="67772"/>
                </a:lnTo>
                <a:lnTo>
                  <a:pt x="146311" y="67772"/>
                </a:lnTo>
                <a:lnTo>
                  <a:pt x="146374" y="67297"/>
                </a:lnTo>
                <a:cubicBezTo>
                  <a:pt x="146501" y="66030"/>
                  <a:pt x="146438" y="64763"/>
                  <a:pt x="146184" y="63528"/>
                </a:cubicBezTo>
                <a:cubicBezTo>
                  <a:pt x="147515" y="63148"/>
                  <a:pt x="148876" y="62641"/>
                  <a:pt x="150270" y="62135"/>
                </a:cubicBezTo>
                <a:close/>
                <a:moveTo>
                  <a:pt x="165819" y="61026"/>
                </a:moveTo>
                <a:lnTo>
                  <a:pt x="166009" y="65112"/>
                </a:lnTo>
                <a:lnTo>
                  <a:pt x="156794" y="67803"/>
                </a:lnTo>
                <a:lnTo>
                  <a:pt x="155717" y="64225"/>
                </a:lnTo>
                <a:lnTo>
                  <a:pt x="165819" y="61026"/>
                </a:lnTo>
                <a:close/>
                <a:moveTo>
                  <a:pt x="166041" y="65587"/>
                </a:moveTo>
                <a:lnTo>
                  <a:pt x="166168" y="68595"/>
                </a:lnTo>
                <a:lnTo>
                  <a:pt x="162272" y="68469"/>
                </a:lnTo>
                <a:lnTo>
                  <a:pt x="162557" y="66695"/>
                </a:lnTo>
                <a:cubicBezTo>
                  <a:pt x="162557" y="66663"/>
                  <a:pt x="162557" y="66632"/>
                  <a:pt x="162557" y="66600"/>
                </a:cubicBezTo>
                <a:lnTo>
                  <a:pt x="166041" y="65587"/>
                </a:lnTo>
                <a:close/>
                <a:moveTo>
                  <a:pt x="176080" y="65175"/>
                </a:moveTo>
                <a:lnTo>
                  <a:pt x="176302" y="67202"/>
                </a:lnTo>
                <a:lnTo>
                  <a:pt x="171805" y="68690"/>
                </a:lnTo>
                <a:lnTo>
                  <a:pt x="171235" y="66980"/>
                </a:lnTo>
                <a:lnTo>
                  <a:pt x="176080" y="65175"/>
                </a:lnTo>
                <a:close/>
                <a:moveTo>
                  <a:pt x="272069" y="58271"/>
                </a:moveTo>
                <a:cubicBezTo>
                  <a:pt x="272734" y="60076"/>
                  <a:pt x="274444" y="64542"/>
                  <a:pt x="275521" y="67550"/>
                </a:cubicBezTo>
                <a:lnTo>
                  <a:pt x="272386" y="68690"/>
                </a:lnTo>
                <a:lnTo>
                  <a:pt x="271562" y="67012"/>
                </a:lnTo>
                <a:lnTo>
                  <a:pt x="268997" y="59348"/>
                </a:lnTo>
                <a:lnTo>
                  <a:pt x="272069" y="58271"/>
                </a:lnTo>
                <a:close/>
                <a:moveTo>
                  <a:pt x="117461" y="62895"/>
                </a:moveTo>
                <a:lnTo>
                  <a:pt x="118157" y="63528"/>
                </a:lnTo>
                <a:cubicBezTo>
                  <a:pt x="118284" y="63655"/>
                  <a:pt x="118411" y="63718"/>
                  <a:pt x="118569" y="63782"/>
                </a:cubicBezTo>
                <a:cubicBezTo>
                  <a:pt x="119867" y="64193"/>
                  <a:pt x="121198" y="64542"/>
                  <a:pt x="122559" y="64795"/>
                </a:cubicBezTo>
                <a:lnTo>
                  <a:pt x="121673" y="68722"/>
                </a:lnTo>
                <a:lnTo>
                  <a:pt x="116669" y="66727"/>
                </a:lnTo>
                <a:lnTo>
                  <a:pt x="117461" y="62895"/>
                </a:lnTo>
                <a:close/>
                <a:moveTo>
                  <a:pt x="155685" y="65682"/>
                </a:moveTo>
                <a:lnTo>
                  <a:pt x="156350" y="67930"/>
                </a:lnTo>
                <a:lnTo>
                  <a:pt x="153120" y="68880"/>
                </a:lnTo>
                <a:lnTo>
                  <a:pt x="152328" y="66600"/>
                </a:lnTo>
                <a:lnTo>
                  <a:pt x="155685" y="65682"/>
                </a:lnTo>
                <a:close/>
                <a:moveTo>
                  <a:pt x="191503" y="62641"/>
                </a:moveTo>
                <a:lnTo>
                  <a:pt x="193150" y="67613"/>
                </a:lnTo>
                <a:lnTo>
                  <a:pt x="189444" y="68912"/>
                </a:lnTo>
                <a:lnTo>
                  <a:pt x="187829" y="63845"/>
                </a:lnTo>
                <a:lnTo>
                  <a:pt x="191503" y="62641"/>
                </a:lnTo>
                <a:close/>
                <a:moveTo>
                  <a:pt x="228112" y="63940"/>
                </a:moveTo>
                <a:lnTo>
                  <a:pt x="229189" y="67297"/>
                </a:lnTo>
                <a:lnTo>
                  <a:pt x="223774" y="69134"/>
                </a:lnTo>
                <a:lnTo>
                  <a:pt x="222380" y="65808"/>
                </a:lnTo>
                <a:lnTo>
                  <a:pt x="228112" y="63940"/>
                </a:lnTo>
                <a:close/>
                <a:moveTo>
                  <a:pt x="280113" y="55516"/>
                </a:moveTo>
                <a:cubicBezTo>
                  <a:pt x="281063" y="58651"/>
                  <a:pt x="283375" y="65967"/>
                  <a:pt x="283945" y="67740"/>
                </a:cubicBezTo>
                <a:lnTo>
                  <a:pt x="281760" y="69672"/>
                </a:lnTo>
                <a:lnTo>
                  <a:pt x="279606" y="66948"/>
                </a:lnTo>
                <a:lnTo>
                  <a:pt x="275648" y="57068"/>
                </a:lnTo>
                <a:lnTo>
                  <a:pt x="280113" y="55516"/>
                </a:lnTo>
                <a:close/>
                <a:moveTo>
                  <a:pt x="240020" y="59981"/>
                </a:moveTo>
                <a:lnTo>
                  <a:pt x="240020" y="59981"/>
                </a:lnTo>
                <a:cubicBezTo>
                  <a:pt x="239798" y="62388"/>
                  <a:pt x="239545" y="64795"/>
                  <a:pt x="239292" y="67107"/>
                </a:cubicBezTo>
                <a:lnTo>
                  <a:pt x="230583" y="70084"/>
                </a:lnTo>
                <a:lnTo>
                  <a:pt x="229727" y="67360"/>
                </a:lnTo>
                <a:lnTo>
                  <a:pt x="228556" y="63782"/>
                </a:lnTo>
                <a:lnTo>
                  <a:pt x="240020" y="59981"/>
                </a:lnTo>
                <a:close/>
                <a:moveTo>
                  <a:pt x="258356" y="62990"/>
                </a:moveTo>
                <a:lnTo>
                  <a:pt x="259623" y="67582"/>
                </a:lnTo>
                <a:lnTo>
                  <a:pt x="255063" y="70369"/>
                </a:lnTo>
                <a:lnTo>
                  <a:pt x="253131" y="64795"/>
                </a:lnTo>
                <a:lnTo>
                  <a:pt x="258356" y="62990"/>
                </a:lnTo>
                <a:close/>
                <a:moveTo>
                  <a:pt x="169651" y="63750"/>
                </a:moveTo>
                <a:lnTo>
                  <a:pt x="171393" y="68817"/>
                </a:lnTo>
                <a:lnTo>
                  <a:pt x="166674" y="70400"/>
                </a:lnTo>
                <a:lnTo>
                  <a:pt x="166484" y="65428"/>
                </a:lnTo>
                <a:lnTo>
                  <a:pt x="169651" y="63750"/>
                </a:lnTo>
                <a:close/>
                <a:moveTo>
                  <a:pt x="187386" y="64003"/>
                </a:moveTo>
                <a:lnTo>
                  <a:pt x="189001" y="69070"/>
                </a:lnTo>
                <a:lnTo>
                  <a:pt x="184916" y="70464"/>
                </a:lnTo>
                <a:lnTo>
                  <a:pt x="183174" y="65397"/>
                </a:lnTo>
                <a:lnTo>
                  <a:pt x="187386" y="64003"/>
                </a:lnTo>
                <a:close/>
                <a:moveTo>
                  <a:pt x="268554" y="59475"/>
                </a:moveTo>
                <a:lnTo>
                  <a:pt x="271151" y="67170"/>
                </a:lnTo>
                <a:lnTo>
                  <a:pt x="271942" y="68849"/>
                </a:lnTo>
                <a:lnTo>
                  <a:pt x="267097" y="70622"/>
                </a:lnTo>
                <a:lnTo>
                  <a:pt x="265387" y="65840"/>
                </a:lnTo>
                <a:lnTo>
                  <a:pt x="263772" y="61153"/>
                </a:lnTo>
                <a:lnTo>
                  <a:pt x="268554" y="59475"/>
                </a:lnTo>
                <a:close/>
                <a:moveTo>
                  <a:pt x="151885" y="66727"/>
                </a:moveTo>
                <a:lnTo>
                  <a:pt x="152677" y="69007"/>
                </a:lnTo>
                <a:lnTo>
                  <a:pt x="151727" y="69260"/>
                </a:lnTo>
                <a:lnTo>
                  <a:pt x="145773" y="71002"/>
                </a:lnTo>
                <a:cubicBezTo>
                  <a:pt x="145963" y="69830"/>
                  <a:pt x="146121" y="68912"/>
                  <a:pt x="146216" y="68278"/>
                </a:cubicBezTo>
                <a:lnTo>
                  <a:pt x="151885" y="66727"/>
                </a:lnTo>
                <a:close/>
                <a:moveTo>
                  <a:pt x="78729" y="59221"/>
                </a:moveTo>
                <a:lnTo>
                  <a:pt x="91429" y="59380"/>
                </a:lnTo>
                <a:lnTo>
                  <a:pt x="91745" y="71287"/>
                </a:lnTo>
                <a:lnTo>
                  <a:pt x="80915" y="71160"/>
                </a:lnTo>
                <a:cubicBezTo>
                  <a:pt x="80851" y="70780"/>
                  <a:pt x="80820" y="70527"/>
                  <a:pt x="80788" y="70432"/>
                </a:cubicBezTo>
                <a:cubicBezTo>
                  <a:pt x="80629" y="69894"/>
                  <a:pt x="79743" y="65017"/>
                  <a:pt x="78729" y="59253"/>
                </a:cubicBezTo>
                <a:lnTo>
                  <a:pt x="78729" y="59221"/>
                </a:lnTo>
                <a:close/>
                <a:moveTo>
                  <a:pt x="275679" y="67962"/>
                </a:moveTo>
                <a:cubicBezTo>
                  <a:pt x="275996" y="68754"/>
                  <a:pt x="276218" y="69450"/>
                  <a:pt x="276344" y="69894"/>
                </a:cubicBezTo>
                <a:lnTo>
                  <a:pt x="273684" y="71382"/>
                </a:lnTo>
                <a:lnTo>
                  <a:pt x="272576" y="69102"/>
                </a:lnTo>
                <a:lnTo>
                  <a:pt x="275679" y="67962"/>
                </a:lnTo>
                <a:close/>
                <a:moveTo>
                  <a:pt x="91872" y="59411"/>
                </a:moveTo>
                <a:lnTo>
                  <a:pt x="105996" y="59601"/>
                </a:lnTo>
                <a:lnTo>
                  <a:pt x="105141" y="71477"/>
                </a:lnTo>
                <a:lnTo>
                  <a:pt x="92157" y="71319"/>
                </a:lnTo>
                <a:lnTo>
                  <a:pt x="91872" y="59411"/>
                </a:lnTo>
                <a:close/>
                <a:moveTo>
                  <a:pt x="106535" y="64605"/>
                </a:moveTo>
                <a:lnTo>
                  <a:pt x="110810" y="64985"/>
                </a:lnTo>
                <a:lnTo>
                  <a:pt x="110398" y="71540"/>
                </a:lnTo>
                <a:lnTo>
                  <a:pt x="106028" y="71509"/>
                </a:lnTo>
                <a:lnTo>
                  <a:pt x="106535" y="64605"/>
                </a:lnTo>
                <a:close/>
                <a:moveTo>
                  <a:pt x="111285" y="65112"/>
                </a:moveTo>
                <a:lnTo>
                  <a:pt x="116131" y="67012"/>
                </a:lnTo>
                <a:lnTo>
                  <a:pt x="115149" y="71604"/>
                </a:lnTo>
                <a:lnTo>
                  <a:pt x="110842" y="71540"/>
                </a:lnTo>
                <a:lnTo>
                  <a:pt x="111285" y="65112"/>
                </a:lnTo>
                <a:close/>
                <a:moveTo>
                  <a:pt x="116574" y="67170"/>
                </a:moveTo>
                <a:lnTo>
                  <a:pt x="121578" y="69165"/>
                </a:lnTo>
                <a:lnTo>
                  <a:pt x="121198" y="71667"/>
                </a:lnTo>
                <a:lnTo>
                  <a:pt x="115624" y="71604"/>
                </a:lnTo>
                <a:lnTo>
                  <a:pt x="116574" y="67170"/>
                </a:lnTo>
                <a:close/>
                <a:moveTo>
                  <a:pt x="162082" y="66727"/>
                </a:moveTo>
                <a:lnTo>
                  <a:pt x="161322" y="71699"/>
                </a:lnTo>
                <a:lnTo>
                  <a:pt x="156509" y="71255"/>
                </a:lnTo>
                <a:lnTo>
                  <a:pt x="156857" y="68247"/>
                </a:lnTo>
                <a:lnTo>
                  <a:pt x="162082" y="66727"/>
                </a:lnTo>
                <a:close/>
                <a:moveTo>
                  <a:pt x="206641" y="63370"/>
                </a:moveTo>
                <a:cubicBezTo>
                  <a:pt x="206641" y="66188"/>
                  <a:pt x="206292" y="68975"/>
                  <a:pt x="205691" y="71699"/>
                </a:cubicBezTo>
                <a:lnTo>
                  <a:pt x="203474" y="64478"/>
                </a:lnTo>
                <a:lnTo>
                  <a:pt x="206641" y="63370"/>
                </a:lnTo>
                <a:close/>
                <a:moveTo>
                  <a:pt x="215223" y="60393"/>
                </a:moveTo>
                <a:lnTo>
                  <a:pt x="217567" y="67138"/>
                </a:lnTo>
                <a:cubicBezTo>
                  <a:pt x="217567" y="67233"/>
                  <a:pt x="217662" y="67297"/>
                  <a:pt x="217757" y="67297"/>
                </a:cubicBezTo>
                <a:lnTo>
                  <a:pt x="217820" y="67297"/>
                </a:lnTo>
                <a:lnTo>
                  <a:pt x="221937" y="65967"/>
                </a:lnTo>
                <a:lnTo>
                  <a:pt x="223330" y="69292"/>
                </a:lnTo>
                <a:lnTo>
                  <a:pt x="215508" y="71889"/>
                </a:lnTo>
                <a:lnTo>
                  <a:pt x="212404" y="62705"/>
                </a:lnTo>
                <a:lnTo>
                  <a:pt x="212880" y="61216"/>
                </a:lnTo>
                <a:lnTo>
                  <a:pt x="215223" y="60393"/>
                </a:lnTo>
                <a:close/>
                <a:moveTo>
                  <a:pt x="229316" y="67740"/>
                </a:moveTo>
                <a:lnTo>
                  <a:pt x="230107" y="70242"/>
                </a:lnTo>
                <a:lnTo>
                  <a:pt x="224945" y="72015"/>
                </a:lnTo>
                <a:lnTo>
                  <a:pt x="223932" y="69577"/>
                </a:lnTo>
                <a:lnTo>
                  <a:pt x="229316" y="67740"/>
                </a:lnTo>
                <a:close/>
                <a:moveTo>
                  <a:pt x="265038" y="66220"/>
                </a:moveTo>
                <a:lnTo>
                  <a:pt x="266654" y="70812"/>
                </a:lnTo>
                <a:lnTo>
                  <a:pt x="263170" y="72079"/>
                </a:lnTo>
                <a:lnTo>
                  <a:pt x="260256" y="67803"/>
                </a:lnTo>
                <a:lnTo>
                  <a:pt x="265038" y="66220"/>
                </a:lnTo>
                <a:close/>
                <a:moveTo>
                  <a:pt x="162209" y="68912"/>
                </a:moveTo>
                <a:lnTo>
                  <a:pt x="166168" y="69070"/>
                </a:lnTo>
                <a:lnTo>
                  <a:pt x="166294" y="72142"/>
                </a:lnTo>
                <a:lnTo>
                  <a:pt x="161734" y="71730"/>
                </a:lnTo>
                <a:lnTo>
                  <a:pt x="162209" y="68912"/>
                </a:lnTo>
                <a:close/>
                <a:moveTo>
                  <a:pt x="203062" y="64637"/>
                </a:moveTo>
                <a:lnTo>
                  <a:pt x="204709" y="70084"/>
                </a:lnTo>
                <a:lnTo>
                  <a:pt x="199642" y="72395"/>
                </a:lnTo>
                <a:lnTo>
                  <a:pt x="197710" y="66505"/>
                </a:lnTo>
                <a:lnTo>
                  <a:pt x="203062" y="64637"/>
                </a:lnTo>
                <a:close/>
                <a:moveTo>
                  <a:pt x="275204" y="57194"/>
                </a:moveTo>
                <a:lnTo>
                  <a:pt x="279163" y="67170"/>
                </a:lnTo>
                <a:cubicBezTo>
                  <a:pt x="279163" y="67170"/>
                  <a:pt x="279163" y="67202"/>
                  <a:pt x="279195" y="67233"/>
                </a:cubicBezTo>
                <a:lnTo>
                  <a:pt x="281380" y="69957"/>
                </a:lnTo>
                <a:lnTo>
                  <a:pt x="278466" y="72522"/>
                </a:lnTo>
                <a:cubicBezTo>
                  <a:pt x="277548" y="71224"/>
                  <a:pt x="276946" y="70305"/>
                  <a:pt x="276851" y="69925"/>
                </a:cubicBezTo>
                <a:cubicBezTo>
                  <a:pt x="276313" y="68120"/>
                  <a:pt x="273462" y="60615"/>
                  <a:pt x="272481" y="58144"/>
                </a:cubicBezTo>
                <a:lnTo>
                  <a:pt x="275204" y="57194"/>
                </a:lnTo>
                <a:close/>
                <a:moveTo>
                  <a:pt x="123003" y="64890"/>
                </a:moveTo>
                <a:cubicBezTo>
                  <a:pt x="126011" y="65428"/>
                  <a:pt x="129052" y="65682"/>
                  <a:pt x="132092" y="65682"/>
                </a:cubicBezTo>
                <a:lnTo>
                  <a:pt x="131173" y="72807"/>
                </a:lnTo>
                <a:lnTo>
                  <a:pt x="121673" y="71730"/>
                </a:lnTo>
                <a:lnTo>
                  <a:pt x="122053" y="69070"/>
                </a:lnTo>
                <a:lnTo>
                  <a:pt x="123003" y="64890"/>
                </a:lnTo>
                <a:close/>
                <a:moveTo>
                  <a:pt x="252244" y="65112"/>
                </a:moveTo>
                <a:lnTo>
                  <a:pt x="254208" y="70780"/>
                </a:lnTo>
                <a:lnTo>
                  <a:pt x="247430" y="72997"/>
                </a:lnTo>
                <a:lnTo>
                  <a:pt x="246639" y="67012"/>
                </a:lnTo>
                <a:lnTo>
                  <a:pt x="252244" y="65112"/>
                </a:lnTo>
                <a:close/>
                <a:moveTo>
                  <a:pt x="182319" y="65682"/>
                </a:moveTo>
                <a:lnTo>
                  <a:pt x="184061" y="70780"/>
                </a:lnTo>
                <a:lnTo>
                  <a:pt x="177442" y="73092"/>
                </a:lnTo>
                <a:lnTo>
                  <a:pt x="176808" y="67518"/>
                </a:lnTo>
                <a:lnTo>
                  <a:pt x="182319" y="65682"/>
                </a:lnTo>
                <a:close/>
                <a:moveTo>
                  <a:pt x="77811" y="59221"/>
                </a:moveTo>
                <a:cubicBezTo>
                  <a:pt x="78856" y="65080"/>
                  <a:pt x="79774" y="70084"/>
                  <a:pt x="79901" y="70654"/>
                </a:cubicBezTo>
                <a:cubicBezTo>
                  <a:pt x="79933" y="70812"/>
                  <a:pt x="80028" y="71319"/>
                  <a:pt x="80154" y="72142"/>
                </a:cubicBezTo>
                <a:lnTo>
                  <a:pt x="69545" y="73251"/>
                </a:lnTo>
                <a:lnTo>
                  <a:pt x="68184" y="59601"/>
                </a:lnTo>
                <a:lnTo>
                  <a:pt x="77811" y="59221"/>
                </a:lnTo>
                <a:close/>
                <a:moveTo>
                  <a:pt x="139756" y="65080"/>
                </a:moveTo>
                <a:cubicBezTo>
                  <a:pt x="139882" y="66093"/>
                  <a:pt x="140072" y="67360"/>
                  <a:pt x="140167" y="67740"/>
                </a:cubicBezTo>
                <a:cubicBezTo>
                  <a:pt x="140231" y="68120"/>
                  <a:pt x="139566" y="71509"/>
                  <a:pt x="139059" y="73662"/>
                </a:cubicBezTo>
                <a:lnTo>
                  <a:pt x="137412" y="73504"/>
                </a:lnTo>
                <a:lnTo>
                  <a:pt x="131680" y="72839"/>
                </a:lnTo>
                <a:lnTo>
                  <a:pt x="132567" y="65682"/>
                </a:lnTo>
                <a:cubicBezTo>
                  <a:pt x="134942" y="65650"/>
                  <a:pt x="137349" y="65428"/>
                  <a:pt x="139724" y="65080"/>
                </a:cubicBezTo>
                <a:close/>
                <a:moveTo>
                  <a:pt x="145329" y="63813"/>
                </a:moveTo>
                <a:cubicBezTo>
                  <a:pt x="145551" y="64922"/>
                  <a:pt x="145583" y="66030"/>
                  <a:pt x="145488" y="67138"/>
                </a:cubicBezTo>
                <a:cubicBezTo>
                  <a:pt x="145424" y="67550"/>
                  <a:pt x="144949" y="70242"/>
                  <a:pt x="144253" y="74264"/>
                </a:cubicBezTo>
                <a:lnTo>
                  <a:pt x="139471" y="73726"/>
                </a:lnTo>
                <a:cubicBezTo>
                  <a:pt x="139787" y="72395"/>
                  <a:pt x="140706" y="68247"/>
                  <a:pt x="140579" y="67645"/>
                </a:cubicBezTo>
                <a:cubicBezTo>
                  <a:pt x="140516" y="67297"/>
                  <a:pt x="140326" y="66030"/>
                  <a:pt x="140167" y="65017"/>
                </a:cubicBezTo>
                <a:lnTo>
                  <a:pt x="140547" y="64953"/>
                </a:lnTo>
                <a:cubicBezTo>
                  <a:pt x="142162" y="64668"/>
                  <a:pt x="143746" y="64288"/>
                  <a:pt x="145329" y="63813"/>
                </a:cubicBezTo>
                <a:close/>
                <a:moveTo>
                  <a:pt x="239007" y="69640"/>
                </a:moveTo>
                <a:lnTo>
                  <a:pt x="239007" y="69640"/>
                </a:lnTo>
                <a:cubicBezTo>
                  <a:pt x="238911" y="70464"/>
                  <a:pt x="238816" y="71287"/>
                  <a:pt x="238753" y="72110"/>
                </a:cubicBezTo>
                <a:lnTo>
                  <a:pt x="231976" y="74327"/>
                </a:lnTo>
                <a:lnTo>
                  <a:pt x="231311" y="72269"/>
                </a:lnTo>
                <a:lnTo>
                  <a:pt x="239007" y="69640"/>
                </a:lnTo>
                <a:close/>
                <a:moveTo>
                  <a:pt x="176397" y="67645"/>
                </a:moveTo>
                <a:lnTo>
                  <a:pt x="176967" y="73251"/>
                </a:lnTo>
                <a:lnTo>
                  <a:pt x="173768" y="74391"/>
                </a:lnTo>
                <a:lnTo>
                  <a:pt x="171963" y="69134"/>
                </a:lnTo>
                <a:lnTo>
                  <a:pt x="176397" y="67645"/>
                </a:lnTo>
                <a:close/>
                <a:moveTo>
                  <a:pt x="67740" y="59633"/>
                </a:moveTo>
                <a:lnTo>
                  <a:pt x="69102" y="73346"/>
                </a:lnTo>
                <a:lnTo>
                  <a:pt x="58081" y="74486"/>
                </a:lnTo>
                <a:cubicBezTo>
                  <a:pt x="57258" y="70305"/>
                  <a:pt x="56054" y="64637"/>
                  <a:pt x="54978" y="60140"/>
                </a:cubicBezTo>
                <a:lnTo>
                  <a:pt x="67740" y="59633"/>
                </a:lnTo>
                <a:close/>
                <a:moveTo>
                  <a:pt x="259813" y="67993"/>
                </a:moveTo>
                <a:lnTo>
                  <a:pt x="262727" y="72237"/>
                </a:lnTo>
                <a:lnTo>
                  <a:pt x="256488" y="74517"/>
                </a:lnTo>
                <a:lnTo>
                  <a:pt x="255189" y="70812"/>
                </a:lnTo>
                <a:lnTo>
                  <a:pt x="259813" y="67993"/>
                </a:lnTo>
                <a:close/>
                <a:moveTo>
                  <a:pt x="276503" y="70337"/>
                </a:moveTo>
                <a:cubicBezTo>
                  <a:pt x="277009" y="71192"/>
                  <a:pt x="277548" y="72015"/>
                  <a:pt x="278118" y="72807"/>
                </a:cubicBezTo>
                <a:lnTo>
                  <a:pt x="276154" y="74549"/>
                </a:lnTo>
                <a:lnTo>
                  <a:pt x="273969" y="71762"/>
                </a:lnTo>
                <a:lnTo>
                  <a:pt x="276503" y="70337"/>
                </a:lnTo>
                <a:close/>
                <a:moveTo>
                  <a:pt x="223489" y="69704"/>
                </a:moveTo>
                <a:lnTo>
                  <a:pt x="224502" y="72142"/>
                </a:lnTo>
                <a:lnTo>
                  <a:pt x="216490" y="74834"/>
                </a:lnTo>
                <a:lnTo>
                  <a:pt x="215666" y="72332"/>
                </a:lnTo>
                <a:lnTo>
                  <a:pt x="223489" y="69704"/>
                </a:lnTo>
                <a:close/>
                <a:moveTo>
                  <a:pt x="151537" y="69799"/>
                </a:moveTo>
                <a:lnTo>
                  <a:pt x="150903" y="75024"/>
                </a:lnTo>
                <a:lnTo>
                  <a:pt x="145171" y="74391"/>
                </a:lnTo>
                <a:cubicBezTo>
                  <a:pt x="145361" y="73314"/>
                  <a:pt x="145519" y="72364"/>
                  <a:pt x="145678" y="71509"/>
                </a:cubicBezTo>
                <a:lnTo>
                  <a:pt x="151537" y="69799"/>
                </a:lnTo>
                <a:close/>
                <a:moveTo>
                  <a:pt x="246195" y="67170"/>
                </a:moveTo>
                <a:lnTo>
                  <a:pt x="246987" y="73124"/>
                </a:lnTo>
                <a:lnTo>
                  <a:pt x="240717" y="75182"/>
                </a:lnTo>
                <a:cubicBezTo>
                  <a:pt x="240938" y="73187"/>
                  <a:pt x="241160" y="71034"/>
                  <a:pt x="241382" y="68817"/>
                </a:cubicBezTo>
                <a:lnTo>
                  <a:pt x="246195" y="67170"/>
                </a:lnTo>
                <a:close/>
                <a:moveTo>
                  <a:pt x="156350" y="68405"/>
                </a:moveTo>
                <a:lnTo>
                  <a:pt x="155559" y="75562"/>
                </a:lnTo>
                <a:lnTo>
                  <a:pt x="151378" y="75087"/>
                </a:lnTo>
                <a:lnTo>
                  <a:pt x="152012" y="69672"/>
                </a:lnTo>
                <a:lnTo>
                  <a:pt x="156350" y="68405"/>
                </a:lnTo>
                <a:close/>
                <a:moveTo>
                  <a:pt x="106028" y="71952"/>
                </a:moveTo>
                <a:lnTo>
                  <a:pt x="110367" y="72015"/>
                </a:lnTo>
                <a:lnTo>
                  <a:pt x="110113" y="75816"/>
                </a:lnTo>
                <a:lnTo>
                  <a:pt x="105806" y="75087"/>
                </a:lnTo>
                <a:lnTo>
                  <a:pt x="106028" y="71952"/>
                </a:lnTo>
                <a:close/>
                <a:moveTo>
                  <a:pt x="272132" y="69260"/>
                </a:moveTo>
                <a:lnTo>
                  <a:pt x="273304" y="71604"/>
                </a:lnTo>
                <a:lnTo>
                  <a:pt x="265735" y="75847"/>
                </a:lnTo>
                <a:lnTo>
                  <a:pt x="263423" y="72459"/>
                </a:lnTo>
                <a:lnTo>
                  <a:pt x="272132" y="69260"/>
                </a:lnTo>
                <a:close/>
                <a:moveTo>
                  <a:pt x="156445" y="71730"/>
                </a:moveTo>
                <a:lnTo>
                  <a:pt x="161227" y="72142"/>
                </a:lnTo>
                <a:lnTo>
                  <a:pt x="160626" y="76132"/>
                </a:lnTo>
                <a:lnTo>
                  <a:pt x="156002" y="75594"/>
                </a:lnTo>
                <a:lnTo>
                  <a:pt x="156445" y="71730"/>
                </a:lnTo>
                <a:close/>
                <a:moveTo>
                  <a:pt x="230836" y="72395"/>
                </a:moveTo>
                <a:lnTo>
                  <a:pt x="231533" y="74486"/>
                </a:lnTo>
                <a:lnTo>
                  <a:pt x="226434" y="76196"/>
                </a:lnTo>
                <a:lnTo>
                  <a:pt x="225801" y="74169"/>
                </a:lnTo>
                <a:lnTo>
                  <a:pt x="230836" y="72395"/>
                </a:lnTo>
                <a:close/>
                <a:moveTo>
                  <a:pt x="110810" y="72015"/>
                </a:moveTo>
                <a:lnTo>
                  <a:pt x="115054" y="72047"/>
                </a:lnTo>
                <a:lnTo>
                  <a:pt x="114135" y="76481"/>
                </a:lnTo>
                <a:lnTo>
                  <a:pt x="110557" y="75879"/>
                </a:lnTo>
                <a:lnTo>
                  <a:pt x="110810" y="72015"/>
                </a:lnTo>
                <a:close/>
                <a:moveTo>
                  <a:pt x="161702" y="72174"/>
                </a:moveTo>
                <a:lnTo>
                  <a:pt x="166326" y="72585"/>
                </a:lnTo>
                <a:lnTo>
                  <a:pt x="166516" y="76766"/>
                </a:lnTo>
                <a:lnTo>
                  <a:pt x="161069" y="76164"/>
                </a:lnTo>
                <a:lnTo>
                  <a:pt x="161702" y="72174"/>
                </a:lnTo>
                <a:close/>
                <a:moveTo>
                  <a:pt x="171551" y="69292"/>
                </a:moveTo>
                <a:lnTo>
                  <a:pt x="173325" y="74517"/>
                </a:lnTo>
                <a:lnTo>
                  <a:pt x="171425" y="75182"/>
                </a:lnTo>
                <a:lnTo>
                  <a:pt x="166959" y="76766"/>
                </a:lnTo>
                <a:lnTo>
                  <a:pt x="166706" y="70875"/>
                </a:lnTo>
                <a:lnTo>
                  <a:pt x="171551" y="69292"/>
                </a:lnTo>
                <a:close/>
                <a:moveTo>
                  <a:pt x="180165" y="72617"/>
                </a:moveTo>
                <a:lnTo>
                  <a:pt x="181432" y="76544"/>
                </a:lnTo>
                <a:lnTo>
                  <a:pt x="178835" y="77367"/>
                </a:lnTo>
                <a:lnTo>
                  <a:pt x="177537" y="73536"/>
                </a:lnTo>
                <a:lnTo>
                  <a:pt x="180165" y="72617"/>
                </a:lnTo>
                <a:close/>
                <a:moveTo>
                  <a:pt x="115529" y="72047"/>
                </a:moveTo>
                <a:lnTo>
                  <a:pt x="121134" y="72142"/>
                </a:lnTo>
                <a:lnTo>
                  <a:pt x="120343" y="77526"/>
                </a:lnTo>
                <a:lnTo>
                  <a:pt x="117524" y="77051"/>
                </a:lnTo>
                <a:lnTo>
                  <a:pt x="114579" y="76544"/>
                </a:lnTo>
                <a:lnTo>
                  <a:pt x="115529" y="72047"/>
                </a:lnTo>
                <a:close/>
                <a:moveTo>
                  <a:pt x="254366" y="71224"/>
                </a:moveTo>
                <a:lnTo>
                  <a:pt x="255633" y="74834"/>
                </a:lnTo>
                <a:lnTo>
                  <a:pt x="248032" y="77589"/>
                </a:lnTo>
                <a:lnTo>
                  <a:pt x="247494" y="73441"/>
                </a:lnTo>
                <a:lnTo>
                  <a:pt x="254366" y="71224"/>
                </a:lnTo>
                <a:close/>
                <a:moveTo>
                  <a:pt x="54059" y="60171"/>
                </a:moveTo>
                <a:cubicBezTo>
                  <a:pt x="55421" y="65808"/>
                  <a:pt x="57004" y="73536"/>
                  <a:pt x="57796" y="77621"/>
                </a:cubicBezTo>
                <a:cubicBezTo>
                  <a:pt x="55136" y="74802"/>
                  <a:pt x="53236" y="72839"/>
                  <a:pt x="52919" y="72522"/>
                </a:cubicBezTo>
                <a:cubicBezTo>
                  <a:pt x="52191" y="71794"/>
                  <a:pt x="49910" y="70749"/>
                  <a:pt x="44875" y="68595"/>
                </a:cubicBezTo>
                <a:cubicBezTo>
                  <a:pt x="43672" y="68088"/>
                  <a:pt x="42437" y="67550"/>
                  <a:pt x="41265" y="67012"/>
                </a:cubicBezTo>
                <a:lnTo>
                  <a:pt x="40980" y="60678"/>
                </a:lnTo>
                <a:lnTo>
                  <a:pt x="54059" y="60171"/>
                </a:lnTo>
                <a:close/>
                <a:moveTo>
                  <a:pt x="238690" y="72585"/>
                </a:moveTo>
                <a:lnTo>
                  <a:pt x="238690" y="72585"/>
                </a:lnTo>
                <a:cubicBezTo>
                  <a:pt x="238563" y="73757"/>
                  <a:pt x="238436" y="74897"/>
                  <a:pt x="238341" y="75974"/>
                </a:cubicBezTo>
                <a:lnTo>
                  <a:pt x="233084" y="77684"/>
                </a:lnTo>
                <a:lnTo>
                  <a:pt x="232103" y="74771"/>
                </a:lnTo>
                <a:lnTo>
                  <a:pt x="238690" y="72585"/>
                </a:lnTo>
                <a:close/>
                <a:moveTo>
                  <a:pt x="212183" y="63433"/>
                </a:moveTo>
                <a:lnTo>
                  <a:pt x="216078" y="74992"/>
                </a:lnTo>
                <a:lnTo>
                  <a:pt x="207591" y="77842"/>
                </a:lnTo>
                <a:lnTo>
                  <a:pt x="212183" y="63433"/>
                </a:lnTo>
                <a:close/>
                <a:moveTo>
                  <a:pt x="278688" y="73536"/>
                </a:moveTo>
                <a:cubicBezTo>
                  <a:pt x="279321" y="74454"/>
                  <a:pt x="280050" y="75436"/>
                  <a:pt x="280873" y="76512"/>
                </a:cubicBezTo>
                <a:lnTo>
                  <a:pt x="278910" y="78096"/>
                </a:lnTo>
                <a:lnTo>
                  <a:pt x="276693" y="75277"/>
                </a:lnTo>
                <a:lnTo>
                  <a:pt x="278688" y="73536"/>
                </a:lnTo>
                <a:close/>
                <a:moveTo>
                  <a:pt x="184219" y="71224"/>
                </a:moveTo>
                <a:lnTo>
                  <a:pt x="186183" y="76987"/>
                </a:lnTo>
                <a:lnTo>
                  <a:pt x="182446" y="78128"/>
                </a:lnTo>
                <a:lnTo>
                  <a:pt x="180577" y="72490"/>
                </a:lnTo>
                <a:lnTo>
                  <a:pt x="184219" y="71224"/>
                </a:lnTo>
                <a:close/>
                <a:moveTo>
                  <a:pt x="145108" y="74834"/>
                </a:moveTo>
                <a:lnTo>
                  <a:pt x="155527" y="76006"/>
                </a:lnTo>
                <a:lnTo>
                  <a:pt x="155210" y="78571"/>
                </a:lnTo>
                <a:lnTo>
                  <a:pt x="144759" y="76892"/>
                </a:lnTo>
                <a:cubicBezTo>
                  <a:pt x="144854" y="76164"/>
                  <a:pt x="144981" y="75499"/>
                  <a:pt x="145108" y="74834"/>
                </a:cubicBezTo>
                <a:close/>
                <a:moveTo>
                  <a:pt x="225325" y="74264"/>
                </a:moveTo>
                <a:lnTo>
                  <a:pt x="225991" y="76291"/>
                </a:lnTo>
                <a:lnTo>
                  <a:pt x="217883" y="78983"/>
                </a:lnTo>
                <a:lnTo>
                  <a:pt x="217250" y="77019"/>
                </a:lnTo>
                <a:lnTo>
                  <a:pt x="225325" y="74264"/>
                </a:lnTo>
                <a:close/>
                <a:moveTo>
                  <a:pt x="211581" y="61660"/>
                </a:moveTo>
                <a:lnTo>
                  <a:pt x="211676" y="61976"/>
                </a:lnTo>
                <a:lnTo>
                  <a:pt x="206514" y="78254"/>
                </a:lnTo>
                <a:lnTo>
                  <a:pt x="204107" y="79046"/>
                </a:lnTo>
                <a:cubicBezTo>
                  <a:pt x="205089" y="75784"/>
                  <a:pt x="205786" y="73314"/>
                  <a:pt x="206039" y="72269"/>
                </a:cubicBezTo>
                <a:cubicBezTo>
                  <a:pt x="206736" y="69292"/>
                  <a:pt x="207116" y="66283"/>
                  <a:pt x="207116" y="63211"/>
                </a:cubicBezTo>
                <a:lnTo>
                  <a:pt x="211581" y="61660"/>
                </a:lnTo>
                <a:close/>
                <a:moveTo>
                  <a:pt x="231691" y="74929"/>
                </a:moveTo>
                <a:lnTo>
                  <a:pt x="232641" y="77874"/>
                </a:lnTo>
                <a:lnTo>
                  <a:pt x="227511" y="79553"/>
                </a:lnTo>
                <a:lnTo>
                  <a:pt x="226592" y="76639"/>
                </a:lnTo>
                <a:lnTo>
                  <a:pt x="231691" y="74929"/>
                </a:lnTo>
                <a:close/>
                <a:moveTo>
                  <a:pt x="131585" y="73314"/>
                </a:moveTo>
                <a:lnTo>
                  <a:pt x="137095" y="73916"/>
                </a:lnTo>
                <a:lnTo>
                  <a:pt x="136209" y="79711"/>
                </a:lnTo>
                <a:lnTo>
                  <a:pt x="130857" y="78856"/>
                </a:lnTo>
                <a:lnTo>
                  <a:pt x="131585" y="73314"/>
                </a:lnTo>
                <a:close/>
                <a:moveTo>
                  <a:pt x="204836" y="70527"/>
                </a:moveTo>
                <a:lnTo>
                  <a:pt x="205469" y="72585"/>
                </a:lnTo>
                <a:cubicBezTo>
                  <a:pt x="205152" y="73852"/>
                  <a:pt x="204487" y="76196"/>
                  <a:pt x="203537" y="79236"/>
                </a:cubicBezTo>
                <a:lnTo>
                  <a:pt x="202017" y="79743"/>
                </a:lnTo>
                <a:lnTo>
                  <a:pt x="199769" y="72839"/>
                </a:lnTo>
                <a:lnTo>
                  <a:pt x="204836" y="70527"/>
                </a:lnTo>
                <a:close/>
                <a:moveTo>
                  <a:pt x="114484" y="77019"/>
                </a:moveTo>
                <a:lnTo>
                  <a:pt x="117239" y="77462"/>
                </a:lnTo>
                <a:lnTo>
                  <a:pt x="116891" y="79838"/>
                </a:lnTo>
                <a:lnTo>
                  <a:pt x="113945" y="79521"/>
                </a:lnTo>
                <a:lnTo>
                  <a:pt x="114484" y="77019"/>
                </a:lnTo>
                <a:close/>
                <a:moveTo>
                  <a:pt x="262980" y="72617"/>
                </a:moveTo>
                <a:lnTo>
                  <a:pt x="265355" y="76101"/>
                </a:lnTo>
                <a:lnTo>
                  <a:pt x="260827" y="78666"/>
                </a:lnTo>
                <a:lnTo>
                  <a:pt x="258420" y="80028"/>
                </a:lnTo>
                <a:lnTo>
                  <a:pt x="256646" y="74961"/>
                </a:lnTo>
                <a:lnTo>
                  <a:pt x="262980" y="72617"/>
                </a:lnTo>
                <a:close/>
                <a:moveTo>
                  <a:pt x="117682" y="77557"/>
                </a:moveTo>
                <a:lnTo>
                  <a:pt x="120279" y="77969"/>
                </a:lnTo>
                <a:lnTo>
                  <a:pt x="119962" y="80218"/>
                </a:lnTo>
                <a:lnTo>
                  <a:pt x="117334" y="79901"/>
                </a:lnTo>
                <a:lnTo>
                  <a:pt x="117682" y="77557"/>
                </a:lnTo>
                <a:close/>
                <a:moveTo>
                  <a:pt x="247050" y="73599"/>
                </a:moveTo>
                <a:lnTo>
                  <a:pt x="247589" y="77747"/>
                </a:lnTo>
                <a:lnTo>
                  <a:pt x="240178" y="80503"/>
                </a:lnTo>
                <a:cubicBezTo>
                  <a:pt x="240337" y="79014"/>
                  <a:pt x="240527" y="77399"/>
                  <a:pt x="240685" y="75689"/>
                </a:cubicBezTo>
                <a:lnTo>
                  <a:pt x="247050" y="73599"/>
                </a:lnTo>
                <a:close/>
                <a:moveTo>
                  <a:pt x="281158" y="76892"/>
                </a:moveTo>
                <a:cubicBezTo>
                  <a:pt x="281633" y="77494"/>
                  <a:pt x="282140" y="78159"/>
                  <a:pt x="282678" y="78824"/>
                </a:cubicBezTo>
                <a:lnTo>
                  <a:pt x="280778" y="80534"/>
                </a:lnTo>
                <a:lnTo>
                  <a:pt x="279195" y="78476"/>
                </a:lnTo>
                <a:lnTo>
                  <a:pt x="281158" y="76892"/>
                </a:lnTo>
                <a:close/>
                <a:moveTo>
                  <a:pt x="273557" y="72015"/>
                </a:moveTo>
                <a:lnTo>
                  <a:pt x="275774" y="74866"/>
                </a:lnTo>
                <a:lnTo>
                  <a:pt x="269060" y="80756"/>
                </a:lnTo>
                <a:lnTo>
                  <a:pt x="265989" y="76259"/>
                </a:lnTo>
                <a:lnTo>
                  <a:pt x="273557" y="72015"/>
                </a:lnTo>
                <a:close/>
                <a:moveTo>
                  <a:pt x="137570" y="73947"/>
                </a:moveTo>
                <a:lnTo>
                  <a:pt x="144221" y="74707"/>
                </a:lnTo>
                <a:cubicBezTo>
                  <a:pt x="143904" y="76544"/>
                  <a:pt x="143556" y="78603"/>
                  <a:pt x="143176" y="80851"/>
                </a:cubicBezTo>
                <a:lnTo>
                  <a:pt x="136652" y="79774"/>
                </a:lnTo>
                <a:lnTo>
                  <a:pt x="137570" y="73947"/>
                </a:lnTo>
                <a:close/>
                <a:moveTo>
                  <a:pt x="196823" y="66790"/>
                </a:moveTo>
                <a:lnTo>
                  <a:pt x="201162" y="80028"/>
                </a:lnTo>
                <a:lnTo>
                  <a:pt x="198058" y="81073"/>
                </a:lnTo>
                <a:lnTo>
                  <a:pt x="193688" y="67898"/>
                </a:lnTo>
                <a:lnTo>
                  <a:pt x="196823" y="66790"/>
                </a:lnTo>
                <a:close/>
                <a:moveTo>
                  <a:pt x="186341" y="77399"/>
                </a:moveTo>
                <a:lnTo>
                  <a:pt x="187228" y="80028"/>
                </a:lnTo>
                <a:lnTo>
                  <a:pt x="183459" y="81263"/>
                </a:lnTo>
                <a:lnTo>
                  <a:pt x="182572" y="78571"/>
                </a:lnTo>
                <a:lnTo>
                  <a:pt x="186341" y="77399"/>
                </a:lnTo>
                <a:close/>
                <a:moveTo>
                  <a:pt x="101658" y="71889"/>
                </a:moveTo>
                <a:lnTo>
                  <a:pt x="105141" y="71952"/>
                </a:lnTo>
                <a:lnTo>
                  <a:pt x="104413" y="81769"/>
                </a:lnTo>
                <a:lnTo>
                  <a:pt x="100803" y="81928"/>
                </a:lnTo>
                <a:lnTo>
                  <a:pt x="100803" y="81928"/>
                </a:lnTo>
                <a:lnTo>
                  <a:pt x="101658" y="71889"/>
                </a:lnTo>
                <a:close/>
                <a:moveTo>
                  <a:pt x="105775" y="75562"/>
                </a:moveTo>
                <a:lnTo>
                  <a:pt x="110082" y="76259"/>
                </a:lnTo>
                <a:lnTo>
                  <a:pt x="109702" y="82244"/>
                </a:lnTo>
                <a:cubicBezTo>
                  <a:pt x="108372" y="82054"/>
                  <a:pt x="107137" y="81896"/>
                  <a:pt x="105933" y="81706"/>
                </a:cubicBezTo>
                <a:lnTo>
                  <a:pt x="105300" y="81706"/>
                </a:lnTo>
                <a:lnTo>
                  <a:pt x="105775" y="75562"/>
                </a:lnTo>
                <a:close/>
                <a:moveTo>
                  <a:pt x="92220" y="71730"/>
                </a:moveTo>
                <a:lnTo>
                  <a:pt x="101214" y="71857"/>
                </a:lnTo>
                <a:lnTo>
                  <a:pt x="100328" y="81928"/>
                </a:lnTo>
                <a:lnTo>
                  <a:pt x="92474" y="82308"/>
                </a:lnTo>
                <a:lnTo>
                  <a:pt x="92220" y="71730"/>
                </a:lnTo>
                <a:close/>
                <a:moveTo>
                  <a:pt x="226117" y="76766"/>
                </a:moveTo>
                <a:lnTo>
                  <a:pt x="227036" y="79679"/>
                </a:lnTo>
                <a:lnTo>
                  <a:pt x="219023" y="82308"/>
                </a:lnTo>
                <a:lnTo>
                  <a:pt x="218042" y="79394"/>
                </a:lnTo>
                <a:lnTo>
                  <a:pt x="226117" y="76766"/>
                </a:lnTo>
                <a:close/>
                <a:moveTo>
                  <a:pt x="80186" y="72617"/>
                </a:moveTo>
                <a:cubicBezTo>
                  <a:pt x="80503" y="74707"/>
                  <a:pt x="80978" y="78286"/>
                  <a:pt x="81516" y="82371"/>
                </a:cubicBezTo>
                <a:lnTo>
                  <a:pt x="60140" y="80091"/>
                </a:lnTo>
                <a:lnTo>
                  <a:pt x="58968" y="78856"/>
                </a:lnTo>
                <a:cubicBezTo>
                  <a:pt x="58778" y="77906"/>
                  <a:pt x="58524" y="76544"/>
                  <a:pt x="58176" y="74961"/>
                </a:cubicBezTo>
                <a:lnTo>
                  <a:pt x="69260" y="73789"/>
                </a:lnTo>
                <a:lnTo>
                  <a:pt x="69324" y="73789"/>
                </a:lnTo>
                <a:cubicBezTo>
                  <a:pt x="69355" y="73757"/>
                  <a:pt x="69387" y="73757"/>
                  <a:pt x="69419" y="73757"/>
                </a:cubicBezTo>
                <a:lnTo>
                  <a:pt x="80186" y="72617"/>
                </a:lnTo>
                <a:close/>
                <a:moveTo>
                  <a:pt x="86837" y="71730"/>
                </a:moveTo>
                <a:lnTo>
                  <a:pt x="91714" y="71794"/>
                </a:lnTo>
                <a:lnTo>
                  <a:pt x="91999" y="82339"/>
                </a:lnTo>
                <a:lnTo>
                  <a:pt x="88420" y="82498"/>
                </a:lnTo>
                <a:lnTo>
                  <a:pt x="86837" y="71730"/>
                </a:lnTo>
                <a:close/>
                <a:moveTo>
                  <a:pt x="193276" y="68057"/>
                </a:moveTo>
                <a:lnTo>
                  <a:pt x="197615" y="81231"/>
                </a:lnTo>
                <a:lnTo>
                  <a:pt x="193751" y="82498"/>
                </a:lnTo>
                <a:lnTo>
                  <a:pt x="189571" y="69355"/>
                </a:lnTo>
                <a:lnTo>
                  <a:pt x="193276" y="68057"/>
                </a:lnTo>
                <a:close/>
                <a:moveTo>
                  <a:pt x="238310" y="76481"/>
                </a:moveTo>
                <a:lnTo>
                  <a:pt x="238310" y="76481"/>
                </a:lnTo>
                <a:cubicBezTo>
                  <a:pt x="238120" y="78223"/>
                  <a:pt x="237961" y="79869"/>
                  <a:pt x="237803" y="81358"/>
                </a:cubicBezTo>
                <a:lnTo>
                  <a:pt x="234668" y="82498"/>
                </a:lnTo>
                <a:lnTo>
                  <a:pt x="233243" y="78128"/>
                </a:lnTo>
                <a:lnTo>
                  <a:pt x="238310" y="76481"/>
                </a:lnTo>
                <a:close/>
                <a:moveTo>
                  <a:pt x="80978" y="71604"/>
                </a:moveTo>
                <a:lnTo>
                  <a:pt x="86425" y="71667"/>
                </a:lnTo>
                <a:lnTo>
                  <a:pt x="88008" y="82466"/>
                </a:lnTo>
                <a:lnTo>
                  <a:pt x="84113" y="82624"/>
                </a:lnTo>
                <a:lnTo>
                  <a:pt x="82466" y="82466"/>
                </a:lnTo>
                <a:cubicBezTo>
                  <a:pt x="81865" y="77779"/>
                  <a:pt x="81295" y="73599"/>
                  <a:pt x="80978" y="71604"/>
                </a:cubicBezTo>
                <a:close/>
                <a:moveTo>
                  <a:pt x="110557" y="76322"/>
                </a:moveTo>
                <a:lnTo>
                  <a:pt x="114040" y="76924"/>
                </a:lnTo>
                <a:lnTo>
                  <a:pt x="112805" y="82688"/>
                </a:lnTo>
                <a:lnTo>
                  <a:pt x="110145" y="82308"/>
                </a:lnTo>
                <a:lnTo>
                  <a:pt x="110557" y="76322"/>
                </a:lnTo>
                <a:close/>
                <a:moveTo>
                  <a:pt x="144664" y="77336"/>
                </a:moveTo>
                <a:lnTo>
                  <a:pt x="155178" y="79014"/>
                </a:lnTo>
                <a:lnTo>
                  <a:pt x="154735" y="82815"/>
                </a:lnTo>
                <a:lnTo>
                  <a:pt x="144031" y="81009"/>
                </a:lnTo>
                <a:cubicBezTo>
                  <a:pt x="144253" y="79743"/>
                  <a:pt x="144474" y="78508"/>
                  <a:pt x="144664" y="77336"/>
                </a:cubicBezTo>
                <a:close/>
                <a:moveTo>
                  <a:pt x="113850" y="79964"/>
                </a:moveTo>
                <a:lnTo>
                  <a:pt x="116827" y="80313"/>
                </a:lnTo>
                <a:lnTo>
                  <a:pt x="116384" y="83195"/>
                </a:lnTo>
                <a:lnTo>
                  <a:pt x="113249" y="82751"/>
                </a:lnTo>
                <a:lnTo>
                  <a:pt x="113850" y="79964"/>
                </a:lnTo>
                <a:close/>
                <a:moveTo>
                  <a:pt x="155970" y="76069"/>
                </a:moveTo>
                <a:lnTo>
                  <a:pt x="160562" y="76576"/>
                </a:lnTo>
                <a:lnTo>
                  <a:pt x="159454" y="83575"/>
                </a:lnTo>
                <a:lnTo>
                  <a:pt x="155210" y="82878"/>
                </a:lnTo>
                <a:lnTo>
                  <a:pt x="155970" y="76069"/>
                </a:lnTo>
                <a:close/>
                <a:moveTo>
                  <a:pt x="117271" y="80376"/>
                </a:moveTo>
                <a:lnTo>
                  <a:pt x="119867" y="80693"/>
                </a:lnTo>
                <a:lnTo>
                  <a:pt x="119456" y="83638"/>
                </a:lnTo>
                <a:lnTo>
                  <a:pt x="116859" y="83258"/>
                </a:lnTo>
                <a:lnTo>
                  <a:pt x="117271" y="80376"/>
                </a:lnTo>
                <a:close/>
                <a:moveTo>
                  <a:pt x="255823" y="75277"/>
                </a:moveTo>
                <a:lnTo>
                  <a:pt x="257565" y="80439"/>
                </a:lnTo>
                <a:lnTo>
                  <a:pt x="249742" y="83733"/>
                </a:lnTo>
                <a:lnTo>
                  <a:pt x="248159" y="78064"/>
                </a:lnTo>
                <a:lnTo>
                  <a:pt x="255823" y="75277"/>
                </a:lnTo>
                <a:close/>
                <a:moveTo>
                  <a:pt x="265609" y="76481"/>
                </a:moveTo>
                <a:lnTo>
                  <a:pt x="268712" y="81041"/>
                </a:lnTo>
                <a:lnTo>
                  <a:pt x="268174" y="81516"/>
                </a:lnTo>
                <a:lnTo>
                  <a:pt x="263360" y="83828"/>
                </a:lnTo>
                <a:lnTo>
                  <a:pt x="261175" y="78983"/>
                </a:lnTo>
                <a:lnTo>
                  <a:pt x="265609" y="76481"/>
                </a:lnTo>
                <a:close/>
                <a:moveTo>
                  <a:pt x="189128" y="69482"/>
                </a:moveTo>
                <a:lnTo>
                  <a:pt x="193308" y="82656"/>
                </a:lnTo>
                <a:lnTo>
                  <a:pt x="189539" y="83923"/>
                </a:lnTo>
                <a:lnTo>
                  <a:pt x="185106" y="70907"/>
                </a:lnTo>
                <a:lnTo>
                  <a:pt x="189128" y="69482"/>
                </a:lnTo>
                <a:close/>
                <a:moveTo>
                  <a:pt x="161006" y="76639"/>
                </a:moveTo>
                <a:lnTo>
                  <a:pt x="162874" y="76829"/>
                </a:lnTo>
                <a:lnTo>
                  <a:pt x="162874" y="84145"/>
                </a:lnTo>
                <a:lnTo>
                  <a:pt x="162811" y="84145"/>
                </a:lnTo>
                <a:lnTo>
                  <a:pt x="159897" y="83670"/>
                </a:lnTo>
                <a:lnTo>
                  <a:pt x="161006" y="76639"/>
                </a:lnTo>
                <a:close/>
                <a:moveTo>
                  <a:pt x="276344" y="75562"/>
                </a:moveTo>
                <a:lnTo>
                  <a:pt x="278530" y="78381"/>
                </a:lnTo>
                <a:lnTo>
                  <a:pt x="271404" y="84176"/>
                </a:lnTo>
                <a:lnTo>
                  <a:pt x="269567" y="81516"/>
                </a:lnTo>
                <a:lnTo>
                  <a:pt x="276344" y="75562"/>
                </a:lnTo>
                <a:close/>
                <a:moveTo>
                  <a:pt x="136557" y="80281"/>
                </a:moveTo>
                <a:lnTo>
                  <a:pt x="143049" y="81358"/>
                </a:lnTo>
                <a:cubicBezTo>
                  <a:pt x="142891" y="82276"/>
                  <a:pt x="142733" y="83258"/>
                  <a:pt x="142543" y="84240"/>
                </a:cubicBezTo>
                <a:lnTo>
                  <a:pt x="136050" y="83480"/>
                </a:lnTo>
                <a:lnTo>
                  <a:pt x="136557" y="80281"/>
                </a:lnTo>
                <a:close/>
                <a:moveTo>
                  <a:pt x="163317" y="76892"/>
                </a:moveTo>
                <a:lnTo>
                  <a:pt x="166484" y="77241"/>
                </a:lnTo>
                <a:lnTo>
                  <a:pt x="165566" y="84271"/>
                </a:lnTo>
                <a:cubicBezTo>
                  <a:pt x="165154" y="84271"/>
                  <a:pt x="164109" y="84271"/>
                  <a:pt x="163317" y="84208"/>
                </a:cubicBezTo>
                <a:lnTo>
                  <a:pt x="163317" y="76892"/>
                </a:lnTo>
                <a:close/>
                <a:moveTo>
                  <a:pt x="232768" y="78286"/>
                </a:moveTo>
                <a:lnTo>
                  <a:pt x="234224" y="82688"/>
                </a:lnTo>
                <a:lnTo>
                  <a:pt x="229094" y="84556"/>
                </a:lnTo>
                <a:lnTo>
                  <a:pt x="227637" y="79996"/>
                </a:lnTo>
                <a:lnTo>
                  <a:pt x="232768" y="78286"/>
                </a:lnTo>
                <a:close/>
                <a:moveTo>
                  <a:pt x="121609" y="72174"/>
                </a:moveTo>
                <a:lnTo>
                  <a:pt x="131110" y="73251"/>
                </a:lnTo>
                <a:lnTo>
                  <a:pt x="129590" y="85063"/>
                </a:lnTo>
                <a:lnTo>
                  <a:pt x="119899" y="83701"/>
                </a:lnTo>
                <a:lnTo>
                  <a:pt x="120374" y="80503"/>
                </a:lnTo>
                <a:lnTo>
                  <a:pt x="121609" y="72174"/>
                </a:lnTo>
                <a:close/>
                <a:moveTo>
                  <a:pt x="216775" y="77209"/>
                </a:moveTo>
                <a:lnTo>
                  <a:pt x="217503" y="79363"/>
                </a:lnTo>
                <a:lnTo>
                  <a:pt x="218548" y="82466"/>
                </a:lnTo>
                <a:lnTo>
                  <a:pt x="209839" y="85316"/>
                </a:lnTo>
                <a:lnTo>
                  <a:pt x="207971" y="80186"/>
                </a:lnTo>
                <a:lnTo>
                  <a:pt x="216775" y="77209"/>
                </a:lnTo>
                <a:close/>
                <a:moveTo>
                  <a:pt x="260795" y="79204"/>
                </a:moveTo>
                <a:lnTo>
                  <a:pt x="262948" y="84018"/>
                </a:lnTo>
                <a:lnTo>
                  <a:pt x="260225" y="85348"/>
                </a:lnTo>
                <a:lnTo>
                  <a:pt x="258546" y="80471"/>
                </a:lnTo>
                <a:lnTo>
                  <a:pt x="260795" y="79204"/>
                </a:lnTo>
                <a:close/>
                <a:moveTo>
                  <a:pt x="149383" y="82403"/>
                </a:moveTo>
                <a:lnTo>
                  <a:pt x="154672" y="83290"/>
                </a:lnTo>
                <a:lnTo>
                  <a:pt x="154450" y="85443"/>
                </a:lnTo>
                <a:lnTo>
                  <a:pt x="149130" y="84651"/>
                </a:lnTo>
                <a:lnTo>
                  <a:pt x="149383" y="82403"/>
                </a:lnTo>
                <a:close/>
                <a:moveTo>
                  <a:pt x="187386" y="80471"/>
                </a:moveTo>
                <a:lnTo>
                  <a:pt x="188653" y="84208"/>
                </a:lnTo>
                <a:lnTo>
                  <a:pt x="184852" y="85475"/>
                </a:lnTo>
                <a:lnTo>
                  <a:pt x="183617" y="81706"/>
                </a:lnTo>
                <a:lnTo>
                  <a:pt x="187386" y="80471"/>
                </a:lnTo>
                <a:close/>
                <a:moveTo>
                  <a:pt x="130793" y="79299"/>
                </a:moveTo>
                <a:lnTo>
                  <a:pt x="136114" y="80186"/>
                </a:lnTo>
                <a:lnTo>
                  <a:pt x="135227" y="85855"/>
                </a:lnTo>
                <a:lnTo>
                  <a:pt x="130033" y="85126"/>
                </a:lnTo>
                <a:lnTo>
                  <a:pt x="130793" y="79299"/>
                </a:lnTo>
                <a:close/>
                <a:moveTo>
                  <a:pt x="205627" y="80978"/>
                </a:moveTo>
                <a:lnTo>
                  <a:pt x="204044" y="85950"/>
                </a:lnTo>
                <a:lnTo>
                  <a:pt x="202967" y="82656"/>
                </a:lnTo>
                <a:lnTo>
                  <a:pt x="203252" y="81769"/>
                </a:lnTo>
                <a:lnTo>
                  <a:pt x="205627" y="80978"/>
                </a:lnTo>
                <a:close/>
                <a:moveTo>
                  <a:pt x="181559" y="76987"/>
                </a:moveTo>
                <a:lnTo>
                  <a:pt x="184377" y="85633"/>
                </a:lnTo>
                <a:lnTo>
                  <a:pt x="181939" y="86425"/>
                </a:lnTo>
                <a:lnTo>
                  <a:pt x="178994" y="77811"/>
                </a:lnTo>
                <a:lnTo>
                  <a:pt x="181559" y="76987"/>
                </a:lnTo>
                <a:close/>
                <a:moveTo>
                  <a:pt x="135987" y="83955"/>
                </a:moveTo>
                <a:lnTo>
                  <a:pt x="142479" y="84715"/>
                </a:lnTo>
                <a:cubicBezTo>
                  <a:pt x="142353" y="85411"/>
                  <a:pt x="142226" y="86108"/>
                  <a:pt x="142099" y="86805"/>
                </a:cubicBezTo>
                <a:lnTo>
                  <a:pt x="135670" y="85918"/>
                </a:lnTo>
                <a:lnTo>
                  <a:pt x="135987" y="83955"/>
                </a:lnTo>
                <a:close/>
                <a:moveTo>
                  <a:pt x="207559" y="80313"/>
                </a:moveTo>
                <a:lnTo>
                  <a:pt x="209396" y="85475"/>
                </a:lnTo>
                <a:lnTo>
                  <a:pt x="204677" y="86995"/>
                </a:lnTo>
                <a:lnTo>
                  <a:pt x="206736" y="80598"/>
                </a:lnTo>
                <a:lnTo>
                  <a:pt x="207559" y="80313"/>
                </a:lnTo>
                <a:close/>
                <a:moveTo>
                  <a:pt x="278815" y="78761"/>
                </a:moveTo>
                <a:lnTo>
                  <a:pt x="280430" y="80851"/>
                </a:lnTo>
                <a:lnTo>
                  <a:pt x="273399" y="87121"/>
                </a:lnTo>
                <a:lnTo>
                  <a:pt x="271657" y="84556"/>
                </a:lnTo>
                <a:lnTo>
                  <a:pt x="278815" y="78761"/>
                </a:lnTo>
                <a:close/>
                <a:moveTo>
                  <a:pt x="227194" y="80123"/>
                </a:moveTo>
                <a:lnTo>
                  <a:pt x="228651" y="84715"/>
                </a:lnTo>
                <a:lnTo>
                  <a:pt x="220797" y="87597"/>
                </a:lnTo>
                <a:lnTo>
                  <a:pt x="219150" y="82751"/>
                </a:lnTo>
                <a:lnTo>
                  <a:pt x="227194" y="80123"/>
                </a:lnTo>
                <a:close/>
                <a:moveTo>
                  <a:pt x="143968" y="81484"/>
                </a:moveTo>
                <a:lnTo>
                  <a:pt x="148940" y="82308"/>
                </a:lnTo>
                <a:lnTo>
                  <a:pt x="148655" y="84778"/>
                </a:lnTo>
                <a:lnTo>
                  <a:pt x="148686" y="84778"/>
                </a:lnTo>
                <a:lnTo>
                  <a:pt x="148338" y="87660"/>
                </a:lnTo>
                <a:lnTo>
                  <a:pt x="143049" y="86931"/>
                </a:lnTo>
                <a:cubicBezTo>
                  <a:pt x="143366" y="85031"/>
                  <a:pt x="143683" y="83226"/>
                  <a:pt x="143968" y="81484"/>
                </a:cubicBezTo>
                <a:close/>
                <a:moveTo>
                  <a:pt x="237740" y="81896"/>
                </a:moveTo>
                <a:lnTo>
                  <a:pt x="237740" y="81896"/>
                </a:lnTo>
                <a:cubicBezTo>
                  <a:pt x="237518" y="83891"/>
                  <a:pt x="237360" y="85760"/>
                  <a:pt x="237233" y="87502"/>
                </a:cubicBezTo>
                <a:lnTo>
                  <a:pt x="237265" y="87502"/>
                </a:lnTo>
                <a:lnTo>
                  <a:pt x="236410" y="87787"/>
                </a:lnTo>
                <a:lnTo>
                  <a:pt x="234826" y="82941"/>
                </a:lnTo>
                <a:lnTo>
                  <a:pt x="237740" y="81896"/>
                </a:lnTo>
                <a:close/>
                <a:moveTo>
                  <a:pt x="247716" y="78223"/>
                </a:moveTo>
                <a:lnTo>
                  <a:pt x="249331" y="83891"/>
                </a:lnTo>
                <a:lnTo>
                  <a:pt x="239513" y="88040"/>
                </a:lnTo>
                <a:cubicBezTo>
                  <a:pt x="239640" y="86171"/>
                  <a:pt x="239798" y="84176"/>
                  <a:pt x="240020" y="82023"/>
                </a:cubicBezTo>
                <a:cubicBezTo>
                  <a:pt x="240052" y="81706"/>
                  <a:pt x="240115" y="81358"/>
                  <a:pt x="240147" y="81009"/>
                </a:cubicBezTo>
                <a:lnTo>
                  <a:pt x="247716" y="78223"/>
                </a:lnTo>
                <a:close/>
                <a:moveTo>
                  <a:pt x="177093" y="73694"/>
                </a:moveTo>
                <a:lnTo>
                  <a:pt x="178487" y="77716"/>
                </a:lnTo>
                <a:lnTo>
                  <a:pt x="181527" y="86551"/>
                </a:lnTo>
                <a:cubicBezTo>
                  <a:pt x="179469" y="87216"/>
                  <a:pt x="177632" y="87818"/>
                  <a:pt x="176048" y="88293"/>
                </a:cubicBezTo>
                <a:lnTo>
                  <a:pt x="171773" y="75562"/>
                </a:lnTo>
                <a:lnTo>
                  <a:pt x="177093" y="73694"/>
                </a:lnTo>
                <a:close/>
                <a:moveTo>
                  <a:pt x="149098" y="85095"/>
                </a:moveTo>
                <a:lnTo>
                  <a:pt x="154387" y="85886"/>
                </a:lnTo>
                <a:lnTo>
                  <a:pt x="154102" y="88452"/>
                </a:lnTo>
                <a:lnTo>
                  <a:pt x="148781" y="87723"/>
                </a:lnTo>
                <a:lnTo>
                  <a:pt x="149098" y="85095"/>
                </a:lnTo>
                <a:close/>
                <a:moveTo>
                  <a:pt x="104255" y="84050"/>
                </a:moveTo>
                <a:lnTo>
                  <a:pt x="103970" y="88008"/>
                </a:lnTo>
                <a:lnTo>
                  <a:pt x="92632" y="88642"/>
                </a:lnTo>
                <a:lnTo>
                  <a:pt x="92537" y="84556"/>
                </a:lnTo>
                <a:lnTo>
                  <a:pt x="104255" y="84050"/>
                </a:lnTo>
                <a:close/>
                <a:moveTo>
                  <a:pt x="201859" y="82213"/>
                </a:moveTo>
                <a:lnTo>
                  <a:pt x="202270" y="83416"/>
                </a:lnTo>
                <a:cubicBezTo>
                  <a:pt x="201732" y="85095"/>
                  <a:pt x="201162" y="86900"/>
                  <a:pt x="200592" y="88737"/>
                </a:cubicBezTo>
                <a:lnTo>
                  <a:pt x="198755" y="83258"/>
                </a:lnTo>
                <a:lnTo>
                  <a:pt x="201859" y="82213"/>
                </a:lnTo>
                <a:close/>
                <a:moveTo>
                  <a:pt x="92062" y="84620"/>
                </a:moveTo>
                <a:lnTo>
                  <a:pt x="92157" y="88705"/>
                </a:lnTo>
                <a:lnTo>
                  <a:pt x="89402" y="88863"/>
                </a:lnTo>
                <a:lnTo>
                  <a:pt x="88768" y="84746"/>
                </a:lnTo>
                <a:lnTo>
                  <a:pt x="92062" y="84620"/>
                </a:lnTo>
                <a:close/>
                <a:moveTo>
                  <a:pt x="155147" y="83353"/>
                </a:moveTo>
                <a:lnTo>
                  <a:pt x="159390" y="84050"/>
                </a:lnTo>
                <a:lnTo>
                  <a:pt x="158630" y="89022"/>
                </a:lnTo>
                <a:lnTo>
                  <a:pt x="154577" y="88483"/>
                </a:lnTo>
                <a:lnTo>
                  <a:pt x="154862" y="85728"/>
                </a:lnTo>
                <a:lnTo>
                  <a:pt x="155147" y="83353"/>
                </a:lnTo>
                <a:close/>
                <a:moveTo>
                  <a:pt x="159834" y="84113"/>
                </a:moveTo>
                <a:lnTo>
                  <a:pt x="162747" y="84588"/>
                </a:lnTo>
                <a:lnTo>
                  <a:pt x="162874" y="84588"/>
                </a:lnTo>
                <a:lnTo>
                  <a:pt x="162874" y="89592"/>
                </a:lnTo>
                <a:lnTo>
                  <a:pt x="159074" y="89085"/>
                </a:lnTo>
                <a:lnTo>
                  <a:pt x="159834" y="84113"/>
                </a:lnTo>
                <a:close/>
                <a:moveTo>
                  <a:pt x="257723" y="80851"/>
                </a:moveTo>
                <a:lnTo>
                  <a:pt x="259401" y="85728"/>
                </a:lnTo>
                <a:lnTo>
                  <a:pt x="251421" y="89592"/>
                </a:lnTo>
                <a:lnTo>
                  <a:pt x="249869" y="84176"/>
                </a:lnTo>
                <a:lnTo>
                  <a:pt x="257723" y="80851"/>
                </a:lnTo>
                <a:close/>
                <a:moveTo>
                  <a:pt x="234383" y="83131"/>
                </a:moveTo>
                <a:lnTo>
                  <a:pt x="235966" y="87945"/>
                </a:lnTo>
                <a:lnTo>
                  <a:pt x="230741" y="89750"/>
                </a:lnTo>
                <a:lnTo>
                  <a:pt x="229221" y="85000"/>
                </a:lnTo>
                <a:lnTo>
                  <a:pt x="234383" y="83131"/>
                </a:lnTo>
                <a:close/>
                <a:moveTo>
                  <a:pt x="163317" y="84683"/>
                </a:moveTo>
                <a:cubicBezTo>
                  <a:pt x="164077" y="84746"/>
                  <a:pt x="165059" y="84746"/>
                  <a:pt x="165503" y="84746"/>
                </a:cubicBezTo>
                <a:lnTo>
                  <a:pt x="164869" y="89813"/>
                </a:lnTo>
                <a:cubicBezTo>
                  <a:pt x="164394" y="89750"/>
                  <a:pt x="163856" y="89687"/>
                  <a:pt x="163317" y="89623"/>
                </a:cubicBezTo>
                <a:lnTo>
                  <a:pt x="163317" y="84683"/>
                </a:lnTo>
                <a:close/>
                <a:moveTo>
                  <a:pt x="189508" y="86330"/>
                </a:moveTo>
                <a:lnTo>
                  <a:pt x="190363" y="88863"/>
                </a:lnTo>
                <a:lnTo>
                  <a:pt x="186373" y="90162"/>
                </a:lnTo>
                <a:lnTo>
                  <a:pt x="185549" y="87628"/>
                </a:lnTo>
                <a:lnTo>
                  <a:pt x="189508" y="86330"/>
                </a:lnTo>
                <a:close/>
                <a:moveTo>
                  <a:pt x="171330" y="75689"/>
                </a:moveTo>
                <a:lnTo>
                  <a:pt x="175605" y="88452"/>
                </a:lnTo>
                <a:cubicBezTo>
                  <a:pt x="172026" y="89560"/>
                  <a:pt x="169778" y="90225"/>
                  <a:pt x="169240" y="90288"/>
                </a:cubicBezTo>
                <a:cubicBezTo>
                  <a:pt x="168796" y="90288"/>
                  <a:pt x="167403" y="90130"/>
                  <a:pt x="165313" y="89877"/>
                </a:cubicBezTo>
                <a:lnTo>
                  <a:pt x="166959" y="77209"/>
                </a:lnTo>
                <a:lnTo>
                  <a:pt x="171330" y="75689"/>
                </a:lnTo>
                <a:close/>
                <a:moveTo>
                  <a:pt x="105743" y="83986"/>
                </a:moveTo>
                <a:cubicBezTo>
                  <a:pt x="106756" y="84145"/>
                  <a:pt x="112014" y="84905"/>
                  <a:pt x="119076" y="85886"/>
                </a:cubicBezTo>
                <a:lnTo>
                  <a:pt x="118284" y="90320"/>
                </a:lnTo>
                <a:lnTo>
                  <a:pt x="104856" y="88072"/>
                </a:lnTo>
                <a:lnTo>
                  <a:pt x="105141" y="84018"/>
                </a:lnTo>
                <a:lnTo>
                  <a:pt x="105743" y="83986"/>
                </a:lnTo>
                <a:close/>
                <a:moveTo>
                  <a:pt x="228777" y="85158"/>
                </a:moveTo>
                <a:lnTo>
                  <a:pt x="229474" y="87311"/>
                </a:lnTo>
                <a:lnTo>
                  <a:pt x="221779" y="90320"/>
                </a:lnTo>
                <a:cubicBezTo>
                  <a:pt x="221747" y="90320"/>
                  <a:pt x="221715" y="90352"/>
                  <a:pt x="221715" y="90352"/>
                </a:cubicBezTo>
                <a:lnTo>
                  <a:pt x="220923" y="88008"/>
                </a:lnTo>
                <a:lnTo>
                  <a:pt x="228777" y="85158"/>
                </a:lnTo>
                <a:close/>
                <a:moveTo>
                  <a:pt x="269219" y="81801"/>
                </a:moveTo>
                <a:lnTo>
                  <a:pt x="273019" y="87375"/>
                </a:lnTo>
                <a:lnTo>
                  <a:pt x="266400" y="90573"/>
                </a:lnTo>
                <a:lnTo>
                  <a:pt x="263740" y="84683"/>
                </a:lnTo>
                <a:lnTo>
                  <a:pt x="268649" y="82308"/>
                </a:lnTo>
                <a:cubicBezTo>
                  <a:pt x="268680" y="82276"/>
                  <a:pt x="268712" y="82244"/>
                  <a:pt x="268744" y="82213"/>
                </a:cubicBezTo>
                <a:lnTo>
                  <a:pt x="269219" y="81801"/>
                </a:lnTo>
                <a:close/>
                <a:moveTo>
                  <a:pt x="218738" y="82878"/>
                </a:moveTo>
                <a:lnTo>
                  <a:pt x="220385" y="87755"/>
                </a:lnTo>
                <a:lnTo>
                  <a:pt x="211866" y="90858"/>
                </a:lnTo>
                <a:lnTo>
                  <a:pt x="210029" y="85760"/>
                </a:lnTo>
                <a:lnTo>
                  <a:pt x="218738" y="82878"/>
                </a:lnTo>
                <a:close/>
                <a:moveTo>
                  <a:pt x="119519" y="85950"/>
                </a:moveTo>
                <a:lnTo>
                  <a:pt x="125251" y="86741"/>
                </a:lnTo>
                <a:lnTo>
                  <a:pt x="124301" y="91302"/>
                </a:lnTo>
                <a:lnTo>
                  <a:pt x="118759" y="90383"/>
                </a:lnTo>
                <a:lnTo>
                  <a:pt x="119519" y="85950"/>
                </a:lnTo>
                <a:close/>
                <a:moveTo>
                  <a:pt x="185106" y="87787"/>
                </a:moveTo>
                <a:lnTo>
                  <a:pt x="185929" y="90288"/>
                </a:lnTo>
                <a:lnTo>
                  <a:pt x="182034" y="91587"/>
                </a:lnTo>
                <a:lnTo>
                  <a:pt x="182224" y="88705"/>
                </a:lnTo>
                <a:lnTo>
                  <a:pt x="185106" y="87787"/>
                </a:lnTo>
                <a:close/>
                <a:moveTo>
                  <a:pt x="125726" y="86836"/>
                </a:moveTo>
                <a:lnTo>
                  <a:pt x="129305" y="87343"/>
                </a:lnTo>
                <a:lnTo>
                  <a:pt x="128671" y="92062"/>
                </a:lnTo>
                <a:lnTo>
                  <a:pt x="124745" y="91397"/>
                </a:lnTo>
                <a:lnTo>
                  <a:pt x="125726" y="86836"/>
                </a:lnTo>
                <a:close/>
                <a:moveTo>
                  <a:pt x="263328" y="84873"/>
                </a:moveTo>
                <a:lnTo>
                  <a:pt x="265989" y="90763"/>
                </a:lnTo>
                <a:lnTo>
                  <a:pt x="262663" y="92379"/>
                </a:lnTo>
                <a:lnTo>
                  <a:pt x="260510" y="86203"/>
                </a:lnTo>
                <a:lnTo>
                  <a:pt x="263328" y="84873"/>
                </a:lnTo>
                <a:close/>
                <a:moveTo>
                  <a:pt x="229632" y="87755"/>
                </a:moveTo>
                <a:lnTo>
                  <a:pt x="230298" y="89908"/>
                </a:lnTo>
                <a:lnTo>
                  <a:pt x="222475" y="92600"/>
                </a:lnTo>
                <a:lnTo>
                  <a:pt x="221842" y="90763"/>
                </a:lnTo>
                <a:lnTo>
                  <a:pt x="221937" y="90763"/>
                </a:lnTo>
                <a:lnTo>
                  <a:pt x="229632" y="87755"/>
                </a:lnTo>
                <a:close/>
                <a:moveTo>
                  <a:pt x="202492" y="84176"/>
                </a:moveTo>
                <a:lnTo>
                  <a:pt x="203569" y="87438"/>
                </a:lnTo>
                <a:lnTo>
                  <a:pt x="201890" y="92727"/>
                </a:lnTo>
                <a:lnTo>
                  <a:pt x="200814" y="89497"/>
                </a:lnTo>
                <a:cubicBezTo>
                  <a:pt x="201415" y="87628"/>
                  <a:pt x="201985" y="85855"/>
                  <a:pt x="202492" y="84176"/>
                </a:cubicBezTo>
                <a:close/>
                <a:moveTo>
                  <a:pt x="209586" y="85886"/>
                </a:moveTo>
                <a:lnTo>
                  <a:pt x="211423" y="91017"/>
                </a:lnTo>
                <a:lnTo>
                  <a:pt x="206451" y="92854"/>
                </a:lnTo>
                <a:cubicBezTo>
                  <a:pt x="205501" y="90130"/>
                  <a:pt x="204867" y="88262"/>
                  <a:pt x="204582" y="87533"/>
                </a:cubicBezTo>
                <a:lnTo>
                  <a:pt x="209586" y="85886"/>
                </a:lnTo>
                <a:close/>
                <a:moveTo>
                  <a:pt x="129748" y="87407"/>
                </a:moveTo>
                <a:lnTo>
                  <a:pt x="134879" y="88135"/>
                </a:lnTo>
                <a:lnTo>
                  <a:pt x="134119" y="92949"/>
                </a:lnTo>
                <a:lnTo>
                  <a:pt x="129147" y="92125"/>
                </a:lnTo>
                <a:lnTo>
                  <a:pt x="129748" y="87407"/>
                </a:lnTo>
                <a:close/>
                <a:moveTo>
                  <a:pt x="103906" y="88483"/>
                </a:moveTo>
                <a:lnTo>
                  <a:pt x="103558" y="93012"/>
                </a:lnTo>
                <a:lnTo>
                  <a:pt x="92727" y="93202"/>
                </a:lnTo>
                <a:lnTo>
                  <a:pt x="92600" y="89117"/>
                </a:lnTo>
                <a:lnTo>
                  <a:pt x="103906" y="88483"/>
                </a:lnTo>
                <a:close/>
                <a:moveTo>
                  <a:pt x="92157" y="89180"/>
                </a:moveTo>
                <a:lnTo>
                  <a:pt x="92284" y="93234"/>
                </a:lnTo>
                <a:lnTo>
                  <a:pt x="90035" y="93265"/>
                </a:lnTo>
                <a:lnTo>
                  <a:pt x="89465" y="89307"/>
                </a:lnTo>
                <a:lnTo>
                  <a:pt x="92157" y="89180"/>
                </a:lnTo>
                <a:close/>
                <a:moveTo>
                  <a:pt x="181749" y="88863"/>
                </a:moveTo>
                <a:lnTo>
                  <a:pt x="181590" y="91745"/>
                </a:lnTo>
                <a:lnTo>
                  <a:pt x="175478" y="93740"/>
                </a:lnTo>
                <a:lnTo>
                  <a:pt x="175478" y="93740"/>
                </a:lnTo>
                <a:lnTo>
                  <a:pt x="176080" y="90668"/>
                </a:lnTo>
                <a:cubicBezTo>
                  <a:pt x="177727" y="90162"/>
                  <a:pt x="179659" y="89560"/>
                  <a:pt x="181749" y="88863"/>
                </a:cubicBezTo>
                <a:close/>
                <a:moveTo>
                  <a:pt x="194005" y="84841"/>
                </a:moveTo>
                <a:lnTo>
                  <a:pt x="196412" y="92727"/>
                </a:lnTo>
                <a:lnTo>
                  <a:pt x="192548" y="93867"/>
                </a:lnTo>
                <a:lnTo>
                  <a:pt x="190870" y="88927"/>
                </a:lnTo>
                <a:lnTo>
                  <a:pt x="189919" y="86203"/>
                </a:lnTo>
                <a:lnTo>
                  <a:pt x="194005" y="84841"/>
                </a:lnTo>
                <a:close/>
                <a:moveTo>
                  <a:pt x="135322" y="88167"/>
                </a:moveTo>
                <a:lnTo>
                  <a:pt x="141719" y="89053"/>
                </a:lnTo>
                <a:cubicBezTo>
                  <a:pt x="141434" y="90700"/>
                  <a:pt x="141149" y="92379"/>
                  <a:pt x="140864" y="94057"/>
                </a:cubicBezTo>
                <a:lnTo>
                  <a:pt x="134562" y="93012"/>
                </a:lnTo>
                <a:lnTo>
                  <a:pt x="135322" y="88167"/>
                </a:lnTo>
                <a:close/>
                <a:moveTo>
                  <a:pt x="25050" y="50797"/>
                </a:moveTo>
                <a:cubicBezTo>
                  <a:pt x="25335" y="52286"/>
                  <a:pt x="25557" y="53426"/>
                  <a:pt x="25715" y="54027"/>
                </a:cubicBezTo>
                <a:cubicBezTo>
                  <a:pt x="27077" y="59000"/>
                  <a:pt x="31099" y="64352"/>
                  <a:pt x="35279" y="66727"/>
                </a:cubicBezTo>
                <a:cubicBezTo>
                  <a:pt x="37275" y="67835"/>
                  <a:pt x="40663" y="69292"/>
                  <a:pt x="43957" y="70717"/>
                </a:cubicBezTo>
                <a:cubicBezTo>
                  <a:pt x="46807" y="71952"/>
                  <a:pt x="50734" y="73599"/>
                  <a:pt x="51272" y="74137"/>
                </a:cubicBezTo>
                <a:cubicBezTo>
                  <a:pt x="51684" y="74517"/>
                  <a:pt x="54598" y="77589"/>
                  <a:pt x="58398" y="81611"/>
                </a:cubicBezTo>
                <a:lnTo>
                  <a:pt x="57448" y="94184"/>
                </a:lnTo>
                <a:lnTo>
                  <a:pt x="52602" y="83955"/>
                </a:lnTo>
                <a:cubicBezTo>
                  <a:pt x="52507" y="83733"/>
                  <a:pt x="52317" y="83543"/>
                  <a:pt x="52096" y="83448"/>
                </a:cubicBezTo>
                <a:cubicBezTo>
                  <a:pt x="36008" y="75024"/>
                  <a:pt x="18241" y="65143"/>
                  <a:pt x="17006" y="63401"/>
                </a:cubicBezTo>
                <a:cubicBezTo>
                  <a:pt x="16468" y="62546"/>
                  <a:pt x="15201" y="57923"/>
                  <a:pt x="13871" y="53046"/>
                </a:cubicBezTo>
                <a:cubicBezTo>
                  <a:pt x="17766" y="52254"/>
                  <a:pt x="21630" y="51462"/>
                  <a:pt x="25050" y="50797"/>
                </a:cubicBezTo>
                <a:close/>
                <a:moveTo>
                  <a:pt x="104825" y="88547"/>
                </a:moveTo>
                <a:lnTo>
                  <a:pt x="118221" y="90763"/>
                </a:lnTo>
                <a:lnTo>
                  <a:pt x="117461" y="95102"/>
                </a:lnTo>
                <a:lnTo>
                  <a:pt x="104508" y="93075"/>
                </a:lnTo>
                <a:lnTo>
                  <a:pt x="104825" y="88547"/>
                </a:lnTo>
                <a:close/>
                <a:moveTo>
                  <a:pt x="190489" y="89307"/>
                </a:moveTo>
                <a:lnTo>
                  <a:pt x="192073" y="93994"/>
                </a:lnTo>
                <a:lnTo>
                  <a:pt x="188019" y="95229"/>
                </a:lnTo>
                <a:lnTo>
                  <a:pt x="186531" y="90605"/>
                </a:lnTo>
                <a:lnTo>
                  <a:pt x="190489" y="89307"/>
                </a:lnTo>
                <a:close/>
                <a:moveTo>
                  <a:pt x="186056" y="90732"/>
                </a:moveTo>
                <a:lnTo>
                  <a:pt x="187544" y="95260"/>
                </a:lnTo>
                <a:lnTo>
                  <a:pt x="181844" y="95039"/>
                </a:lnTo>
                <a:lnTo>
                  <a:pt x="182002" y="92062"/>
                </a:lnTo>
                <a:lnTo>
                  <a:pt x="186056" y="90732"/>
                </a:lnTo>
                <a:close/>
                <a:moveTo>
                  <a:pt x="249457" y="84335"/>
                </a:moveTo>
                <a:lnTo>
                  <a:pt x="251009" y="89782"/>
                </a:lnTo>
                <a:lnTo>
                  <a:pt x="239323" y="95419"/>
                </a:lnTo>
                <a:cubicBezTo>
                  <a:pt x="239292" y="93455"/>
                  <a:pt x="239323" y="91143"/>
                  <a:pt x="239482" y="88547"/>
                </a:cubicBezTo>
                <a:lnTo>
                  <a:pt x="239513" y="88547"/>
                </a:lnTo>
                <a:lnTo>
                  <a:pt x="249457" y="84335"/>
                </a:lnTo>
                <a:close/>
                <a:moveTo>
                  <a:pt x="220512" y="88198"/>
                </a:moveTo>
                <a:lnTo>
                  <a:pt x="222064" y="92727"/>
                </a:lnTo>
                <a:lnTo>
                  <a:pt x="213576" y="95672"/>
                </a:lnTo>
                <a:lnTo>
                  <a:pt x="212024" y="91302"/>
                </a:lnTo>
                <a:lnTo>
                  <a:pt x="220512" y="88198"/>
                </a:lnTo>
                <a:close/>
                <a:moveTo>
                  <a:pt x="118664" y="90827"/>
                </a:moveTo>
                <a:lnTo>
                  <a:pt x="123129" y="91587"/>
                </a:lnTo>
                <a:lnTo>
                  <a:pt x="122496" y="95894"/>
                </a:lnTo>
                <a:lnTo>
                  <a:pt x="117904" y="95165"/>
                </a:lnTo>
                <a:lnTo>
                  <a:pt x="118664" y="90827"/>
                </a:lnTo>
                <a:close/>
                <a:moveTo>
                  <a:pt x="230456" y="90320"/>
                </a:moveTo>
                <a:lnTo>
                  <a:pt x="231406" y="93392"/>
                </a:lnTo>
                <a:lnTo>
                  <a:pt x="223584" y="95894"/>
                </a:lnTo>
                <a:lnTo>
                  <a:pt x="222634" y="93012"/>
                </a:lnTo>
                <a:lnTo>
                  <a:pt x="230456" y="90320"/>
                </a:lnTo>
                <a:close/>
                <a:moveTo>
                  <a:pt x="198312" y="83416"/>
                </a:moveTo>
                <a:lnTo>
                  <a:pt x="200339" y="89497"/>
                </a:lnTo>
                <a:cubicBezTo>
                  <a:pt x="199610" y="91808"/>
                  <a:pt x="198850" y="94184"/>
                  <a:pt x="198090" y="96559"/>
                </a:cubicBezTo>
                <a:lnTo>
                  <a:pt x="194416" y="84715"/>
                </a:lnTo>
                <a:lnTo>
                  <a:pt x="198312" y="83416"/>
                </a:lnTo>
                <a:close/>
                <a:moveTo>
                  <a:pt x="259686" y="86615"/>
                </a:moveTo>
                <a:lnTo>
                  <a:pt x="261840" y="92790"/>
                </a:lnTo>
                <a:lnTo>
                  <a:pt x="253859" y="96654"/>
                </a:lnTo>
                <a:lnTo>
                  <a:pt x="251706" y="90478"/>
                </a:lnTo>
                <a:lnTo>
                  <a:pt x="259686" y="86615"/>
                </a:lnTo>
                <a:close/>
                <a:moveTo>
                  <a:pt x="123604" y="91650"/>
                </a:moveTo>
                <a:lnTo>
                  <a:pt x="128608" y="92505"/>
                </a:lnTo>
                <a:lnTo>
                  <a:pt x="128101" y="96780"/>
                </a:lnTo>
                <a:lnTo>
                  <a:pt x="122939" y="95989"/>
                </a:lnTo>
                <a:lnTo>
                  <a:pt x="123604" y="91650"/>
                </a:lnTo>
                <a:close/>
                <a:moveTo>
                  <a:pt x="175605" y="90827"/>
                </a:moveTo>
                <a:lnTo>
                  <a:pt x="174972" y="93899"/>
                </a:lnTo>
                <a:lnTo>
                  <a:pt x="170000" y="95514"/>
                </a:lnTo>
                <a:cubicBezTo>
                  <a:pt x="169905" y="95545"/>
                  <a:pt x="169841" y="95640"/>
                  <a:pt x="169841" y="95735"/>
                </a:cubicBezTo>
                <a:lnTo>
                  <a:pt x="169841" y="96875"/>
                </a:lnTo>
                <a:lnTo>
                  <a:pt x="164521" y="96210"/>
                </a:lnTo>
                <a:lnTo>
                  <a:pt x="165028" y="92157"/>
                </a:lnTo>
                <a:cubicBezTo>
                  <a:pt x="167276" y="92410"/>
                  <a:pt x="168765" y="92569"/>
                  <a:pt x="169240" y="92569"/>
                </a:cubicBezTo>
                <a:cubicBezTo>
                  <a:pt x="169715" y="92569"/>
                  <a:pt x="172026" y="91935"/>
                  <a:pt x="175605" y="90827"/>
                </a:cubicBezTo>
                <a:close/>
                <a:moveTo>
                  <a:pt x="129083" y="92600"/>
                </a:moveTo>
                <a:lnTo>
                  <a:pt x="131712" y="93012"/>
                </a:lnTo>
                <a:lnTo>
                  <a:pt x="131047" y="97256"/>
                </a:lnTo>
                <a:lnTo>
                  <a:pt x="128513" y="96875"/>
                </a:lnTo>
                <a:lnTo>
                  <a:pt x="129083" y="92600"/>
                </a:lnTo>
                <a:close/>
                <a:moveTo>
                  <a:pt x="174877" y="94405"/>
                </a:moveTo>
                <a:lnTo>
                  <a:pt x="174243" y="97414"/>
                </a:lnTo>
                <a:lnTo>
                  <a:pt x="170285" y="96939"/>
                </a:lnTo>
                <a:lnTo>
                  <a:pt x="170285" y="95894"/>
                </a:lnTo>
                <a:lnTo>
                  <a:pt x="174877" y="94405"/>
                </a:lnTo>
                <a:close/>
                <a:moveTo>
                  <a:pt x="211581" y="91460"/>
                </a:moveTo>
                <a:lnTo>
                  <a:pt x="213165" y="95799"/>
                </a:lnTo>
                <a:lnTo>
                  <a:pt x="208066" y="97572"/>
                </a:lnTo>
                <a:cubicBezTo>
                  <a:pt x="207496" y="95989"/>
                  <a:pt x="207021" y="94564"/>
                  <a:pt x="206577" y="93297"/>
                </a:cubicBezTo>
                <a:lnTo>
                  <a:pt x="211581" y="91460"/>
                </a:lnTo>
                <a:close/>
                <a:moveTo>
                  <a:pt x="132187" y="93075"/>
                </a:moveTo>
                <a:lnTo>
                  <a:pt x="134055" y="93392"/>
                </a:lnTo>
                <a:lnTo>
                  <a:pt x="133390" y="97604"/>
                </a:lnTo>
                <a:lnTo>
                  <a:pt x="131490" y="97319"/>
                </a:lnTo>
                <a:lnTo>
                  <a:pt x="132187" y="93075"/>
                </a:lnTo>
                <a:close/>
                <a:moveTo>
                  <a:pt x="88357" y="84746"/>
                </a:moveTo>
                <a:lnTo>
                  <a:pt x="89624" y="93487"/>
                </a:lnTo>
                <a:cubicBezTo>
                  <a:pt x="89655" y="93614"/>
                  <a:pt x="89750" y="93677"/>
                  <a:pt x="89877" y="93677"/>
                </a:cubicBezTo>
                <a:lnTo>
                  <a:pt x="92315" y="93645"/>
                </a:lnTo>
                <a:lnTo>
                  <a:pt x="92410" y="97636"/>
                </a:lnTo>
                <a:lnTo>
                  <a:pt x="84461" y="97446"/>
                </a:lnTo>
                <a:cubicBezTo>
                  <a:pt x="83986" y="93930"/>
                  <a:pt x="83353" y="89275"/>
                  <a:pt x="82783" y="84810"/>
                </a:cubicBezTo>
                <a:lnTo>
                  <a:pt x="82783" y="84810"/>
                </a:lnTo>
                <a:lnTo>
                  <a:pt x="83955" y="84936"/>
                </a:lnTo>
                <a:lnTo>
                  <a:pt x="84113" y="84936"/>
                </a:lnTo>
                <a:lnTo>
                  <a:pt x="88357" y="84746"/>
                </a:lnTo>
                <a:close/>
                <a:moveTo>
                  <a:pt x="103526" y="93455"/>
                </a:moveTo>
                <a:lnTo>
                  <a:pt x="103241" y="97382"/>
                </a:lnTo>
                <a:lnTo>
                  <a:pt x="92822" y="97667"/>
                </a:lnTo>
                <a:lnTo>
                  <a:pt x="92727" y="93645"/>
                </a:lnTo>
                <a:lnTo>
                  <a:pt x="103526" y="93455"/>
                </a:lnTo>
                <a:close/>
                <a:moveTo>
                  <a:pt x="142638" y="89180"/>
                </a:moveTo>
                <a:lnTo>
                  <a:pt x="145614" y="89560"/>
                </a:lnTo>
                <a:lnTo>
                  <a:pt x="144221" y="97731"/>
                </a:lnTo>
                <a:lnTo>
                  <a:pt x="141244" y="97351"/>
                </a:lnTo>
                <a:cubicBezTo>
                  <a:pt x="141719" y="94595"/>
                  <a:pt x="142194" y="91840"/>
                  <a:pt x="142638" y="89180"/>
                </a:cubicBezTo>
                <a:close/>
                <a:moveTo>
                  <a:pt x="237201" y="88008"/>
                </a:moveTo>
                <a:cubicBezTo>
                  <a:pt x="237011" y="91270"/>
                  <a:pt x="236980" y="94089"/>
                  <a:pt x="237043" y="96400"/>
                </a:cubicBezTo>
                <a:lnTo>
                  <a:pt x="233274" y="97731"/>
                </a:lnTo>
                <a:lnTo>
                  <a:pt x="231913" y="93455"/>
                </a:lnTo>
                <a:lnTo>
                  <a:pt x="230868" y="90193"/>
                </a:lnTo>
                <a:lnTo>
                  <a:pt x="237201" y="88008"/>
                </a:lnTo>
                <a:close/>
                <a:moveTo>
                  <a:pt x="146058" y="89655"/>
                </a:moveTo>
                <a:lnTo>
                  <a:pt x="148053" y="89908"/>
                </a:lnTo>
                <a:lnTo>
                  <a:pt x="146723" y="98142"/>
                </a:lnTo>
                <a:lnTo>
                  <a:pt x="144696" y="97857"/>
                </a:lnTo>
                <a:lnTo>
                  <a:pt x="146058" y="89655"/>
                </a:lnTo>
                <a:close/>
                <a:moveTo>
                  <a:pt x="181559" y="92220"/>
                </a:moveTo>
                <a:lnTo>
                  <a:pt x="181147" y="98301"/>
                </a:lnTo>
                <a:lnTo>
                  <a:pt x="174687" y="97509"/>
                </a:lnTo>
                <a:lnTo>
                  <a:pt x="175352" y="94247"/>
                </a:lnTo>
                <a:lnTo>
                  <a:pt x="181559" y="92220"/>
                </a:lnTo>
                <a:close/>
                <a:moveTo>
                  <a:pt x="148496" y="89972"/>
                </a:moveTo>
                <a:lnTo>
                  <a:pt x="150238" y="90225"/>
                </a:lnTo>
                <a:lnTo>
                  <a:pt x="148908" y="98396"/>
                </a:lnTo>
                <a:lnTo>
                  <a:pt x="147198" y="98174"/>
                </a:lnTo>
                <a:lnTo>
                  <a:pt x="148496" y="89972"/>
                </a:lnTo>
                <a:close/>
                <a:moveTo>
                  <a:pt x="273272" y="87755"/>
                </a:moveTo>
                <a:lnTo>
                  <a:pt x="276946" y="92822"/>
                </a:lnTo>
                <a:lnTo>
                  <a:pt x="266052" y="98396"/>
                </a:lnTo>
                <a:lnTo>
                  <a:pt x="263582" y="95039"/>
                </a:lnTo>
                <a:lnTo>
                  <a:pt x="262822" y="92822"/>
                </a:lnTo>
                <a:lnTo>
                  <a:pt x="273272" y="87755"/>
                </a:lnTo>
                <a:close/>
                <a:moveTo>
                  <a:pt x="134499" y="93455"/>
                </a:moveTo>
                <a:lnTo>
                  <a:pt x="140801" y="94532"/>
                </a:lnTo>
                <a:cubicBezTo>
                  <a:pt x="140547" y="95894"/>
                  <a:pt x="140326" y="97287"/>
                  <a:pt x="140072" y="98681"/>
                </a:cubicBezTo>
                <a:lnTo>
                  <a:pt x="133834" y="97699"/>
                </a:lnTo>
                <a:lnTo>
                  <a:pt x="134499" y="93455"/>
                </a:lnTo>
                <a:close/>
                <a:moveTo>
                  <a:pt x="104476" y="93519"/>
                </a:moveTo>
                <a:lnTo>
                  <a:pt x="117397" y="95577"/>
                </a:lnTo>
                <a:lnTo>
                  <a:pt x="116827" y="98744"/>
                </a:lnTo>
                <a:lnTo>
                  <a:pt x="108150" y="97256"/>
                </a:lnTo>
                <a:lnTo>
                  <a:pt x="108118" y="97256"/>
                </a:lnTo>
                <a:lnTo>
                  <a:pt x="104191" y="97351"/>
                </a:lnTo>
                <a:lnTo>
                  <a:pt x="104476" y="93519"/>
                </a:lnTo>
                <a:close/>
                <a:moveTo>
                  <a:pt x="150681" y="90288"/>
                </a:moveTo>
                <a:lnTo>
                  <a:pt x="153817" y="90700"/>
                </a:lnTo>
                <a:lnTo>
                  <a:pt x="152487" y="98934"/>
                </a:lnTo>
                <a:lnTo>
                  <a:pt x="149351" y="98491"/>
                </a:lnTo>
                <a:lnTo>
                  <a:pt x="150681" y="90288"/>
                </a:lnTo>
                <a:close/>
                <a:moveTo>
                  <a:pt x="261967" y="93234"/>
                </a:moveTo>
                <a:lnTo>
                  <a:pt x="262663" y="95229"/>
                </a:lnTo>
                <a:lnTo>
                  <a:pt x="254683" y="99029"/>
                </a:lnTo>
                <a:lnTo>
                  <a:pt x="253986" y="97097"/>
                </a:lnTo>
                <a:lnTo>
                  <a:pt x="261967" y="93234"/>
                </a:lnTo>
                <a:close/>
                <a:moveTo>
                  <a:pt x="154292" y="90763"/>
                </a:moveTo>
                <a:cubicBezTo>
                  <a:pt x="155654" y="90953"/>
                  <a:pt x="156952" y="91112"/>
                  <a:pt x="158187" y="91270"/>
                </a:cubicBezTo>
                <a:lnTo>
                  <a:pt x="156857" y="99536"/>
                </a:lnTo>
                <a:lnTo>
                  <a:pt x="152962" y="98966"/>
                </a:lnTo>
                <a:lnTo>
                  <a:pt x="154292" y="90763"/>
                </a:lnTo>
                <a:close/>
                <a:moveTo>
                  <a:pt x="158630" y="91365"/>
                </a:moveTo>
                <a:cubicBezTo>
                  <a:pt x="159770" y="91492"/>
                  <a:pt x="160816" y="91650"/>
                  <a:pt x="161829" y="91745"/>
                </a:cubicBezTo>
                <a:lnTo>
                  <a:pt x="160626" y="100074"/>
                </a:lnTo>
                <a:lnTo>
                  <a:pt x="157300" y="99599"/>
                </a:lnTo>
                <a:lnTo>
                  <a:pt x="158630" y="91365"/>
                </a:lnTo>
                <a:close/>
                <a:moveTo>
                  <a:pt x="277231" y="93202"/>
                </a:moveTo>
                <a:lnTo>
                  <a:pt x="279511" y="96432"/>
                </a:lnTo>
                <a:lnTo>
                  <a:pt x="274381" y="100074"/>
                </a:lnTo>
                <a:lnTo>
                  <a:pt x="271594" y="96084"/>
                </a:lnTo>
                <a:lnTo>
                  <a:pt x="277231" y="93202"/>
                </a:lnTo>
                <a:close/>
                <a:moveTo>
                  <a:pt x="251262" y="90637"/>
                </a:moveTo>
                <a:lnTo>
                  <a:pt x="252688" y="94754"/>
                </a:lnTo>
                <a:lnTo>
                  <a:pt x="239545" y="100359"/>
                </a:lnTo>
                <a:cubicBezTo>
                  <a:pt x="239450" y="99282"/>
                  <a:pt x="239387" y="97952"/>
                  <a:pt x="239355" y="96432"/>
                </a:cubicBezTo>
                <a:lnTo>
                  <a:pt x="251262" y="90637"/>
                </a:lnTo>
                <a:close/>
                <a:moveTo>
                  <a:pt x="162272" y="91840"/>
                </a:moveTo>
                <a:lnTo>
                  <a:pt x="164553" y="92093"/>
                </a:lnTo>
                <a:lnTo>
                  <a:pt x="163476" y="100486"/>
                </a:lnTo>
                <a:lnTo>
                  <a:pt x="161101" y="100137"/>
                </a:lnTo>
                <a:lnTo>
                  <a:pt x="162272" y="91840"/>
                </a:lnTo>
                <a:close/>
                <a:moveTo>
                  <a:pt x="117809" y="95640"/>
                </a:moveTo>
                <a:lnTo>
                  <a:pt x="128006" y="97256"/>
                </a:lnTo>
                <a:lnTo>
                  <a:pt x="127595" y="100549"/>
                </a:lnTo>
                <a:lnTo>
                  <a:pt x="117271" y="98807"/>
                </a:lnTo>
                <a:lnTo>
                  <a:pt x="117809" y="95640"/>
                </a:lnTo>
                <a:close/>
                <a:moveTo>
                  <a:pt x="231564" y="93835"/>
                </a:moveTo>
                <a:lnTo>
                  <a:pt x="232831" y="97889"/>
                </a:lnTo>
                <a:lnTo>
                  <a:pt x="225167" y="100612"/>
                </a:lnTo>
                <a:lnTo>
                  <a:pt x="224249" y="97857"/>
                </a:lnTo>
                <a:lnTo>
                  <a:pt x="223742" y="96337"/>
                </a:lnTo>
                <a:lnTo>
                  <a:pt x="231564" y="93835"/>
                </a:lnTo>
                <a:close/>
                <a:moveTo>
                  <a:pt x="200592" y="90225"/>
                </a:moveTo>
                <a:lnTo>
                  <a:pt x="201669" y="93487"/>
                </a:lnTo>
                <a:lnTo>
                  <a:pt x="199357" y="100676"/>
                </a:lnTo>
                <a:lnTo>
                  <a:pt x="198343" y="97351"/>
                </a:lnTo>
                <a:cubicBezTo>
                  <a:pt x="199103" y="94944"/>
                  <a:pt x="199864" y="92537"/>
                  <a:pt x="200592" y="90225"/>
                </a:cubicBezTo>
                <a:close/>
                <a:moveTo>
                  <a:pt x="222190" y="93170"/>
                </a:moveTo>
                <a:lnTo>
                  <a:pt x="223742" y="97794"/>
                </a:lnTo>
                <a:lnTo>
                  <a:pt x="215413" y="100739"/>
                </a:lnTo>
                <a:lnTo>
                  <a:pt x="213735" y="96084"/>
                </a:lnTo>
                <a:lnTo>
                  <a:pt x="222190" y="93170"/>
                </a:lnTo>
                <a:close/>
                <a:moveTo>
                  <a:pt x="164426" y="96685"/>
                </a:moveTo>
                <a:lnTo>
                  <a:pt x="169810" y="97351"/>
                </a:lnTo>
                <a:lnTo>
                  <a:pt x="169113" y="101246"/>
                </a:lnTo>
                <a:lnTo>
                  <a:pt x="163919" y="100549"/>
                </a:lnTo>
                <a:lnTo>
                  <a:pt x="164426" y="96685"/>
                </a:lnTo>
                <a:close/>
                <a:moveTo>
                  <a:pt x="128481" y="97319"/>
                </a:moveTo>
                <a:lnTo>
                  <a:pt x="133295" y="98079"/>
                </a:lnTo>
                <a:lnTo>
                  <a:pt x="132788" y="101436"/>
                </a:lnTo>
                <a:lnTo>
                  <a:pt x="128038" y="100612"/>
                </a:lnTo>
                <a:lnTo>
                  <a:pt x="128481" y="97319"/>
                </a:lnTo>
                <a:close/>
                <a:moveTo>
                  <a:pt x="170253" y="97414"/>
                </a:moveTo>
                <a:lnTo>
                  <a:pt x="174148" y="97889"/>
                </a:lnTo>
                <a:lnTo>
                  <a:pt x="173357" y="101848"/>
                </a:lnTo>
                <a:lnTo>
                  <a:pt x="169556" y="101309"/>
                </a:lnTo>
                <a:lnTo>
                  <a:pt x="170253" y="97414"/>
                </a:lnTo>
                <a:close/>
                <a:moveTo>
                  <a:pt x="62610" y="82624"/>
                </a:moveTo>
                <a:lnTo>
                  <a:pt x="81865" y="84683"/>
                </a:lnTo>
                <a:cubicBezTo>
                  <a:pt x="82623" y="90592"/>
                  <a:pt x="83476" y="97194"/>
                  <a:pt x="84109" y="102163"/>
                </a:cubicBezTo>
                <a:lnTo>
                  <a:pt x="84109" y="102163"/>
                </a:lnTo>
                <a:cubicBezTo>
                  <a:pt x="82732" y="102100"/>
                  <a:pt x="81638" y="102038"/>
                  <a:pt x="81073" y="102038"/>
                </a:cubicBezTo>
                <a:cubicBezTo>
                  <a:pt x="79141" y="100011"/>
                  <a:pt x="69989" y="90383"/>
                  <a:pt x="62610" y="82624"/>
                </a:cubicBezTo>
                <a:close/>
                <a:moveTo>
                  <a:pt x="108087" y="97731"/>
                </a:moveTo>
                <a:lnTo>
                  <a:pt x="116732" y="99187"/>
                </a:lnTo>
                <a:lnTo>
                  <a:pt x="116131" y="102544"/>
                </a:lnTo>
                <a:lnTo>
                  <a:pt x="112964" y="102069"/>
                </a:lnTo>
                <a:lnTo>
                  <a:pt x="112900" y="102069"/>
                </a:lnTo>
                <a:lnTo>
                  <a:pt x="110082" y="102354"/>
                </a:lnTo>
                <a:lnTo>
                  <a:pt x="104603" y="97826"/>
                </a:lnTo>
                <a:lnTo>
                  <a:pt x="108087" y="97731"/>
                </a:lnTo>
                <a:close/>
                <a:moveTo>
                  <a:pt x="133770" y="98142"/>
                </a:moveTo>
                <a:lnTo>
                  <a:pt x="140009" y="99124"/>
                </a:lnTo>
                <a:cubicBezTo>
                  <a:pt x="139787" y="100264"/>
                  <a:pt x="139597" y="101404"/>
                  <a:pt x="139407" y="102544"/>
                </a:cubicBezTo>
                <a:lnTo>
                  <a:pt x="133232" y="101499"/>
                </a:lnTo>
                <a:lnTo>
                  <a:pt x="133770" y="98142"/>
                </a:lnTo>
                <a:close/>
                <a:moveTo>
                  <a:pt x="262885" y="95640"/>
                </a:moveTo>
                <a:lnTo>
                  <a:pt x="265197" y="98776"/>
                </a:lnTo>
                <a:lnTo>
                  <a:pt x="255949" y="102734"/>
                </a:lnTo>
                <a:lnTo>
                  <a:pt x="254809" y="99472"/>
                </a:lnTo>
                <a:lnTo>
                  <a:pt x="262885" y="95640"/>
                </a:lnTo>
                <a:close/>
                <a:moveTo>
                  <a:pt x="174623" y="97952"/>
                </a:moveTo>
                <a:lnTo>
                  <a:pt x="181147" y="98744"/>
                </a:lnTo>
                <a:lnTo>
                  <a:pt x="180862" y="102893"/>
                </a:lnTo>
                <a:lnTo>
                  <a:pt x="173800" y="101911"/>
                </a:lnTo>
                <a:lnTo>
                  <a:pt x="174623" y="97952"/>
                </a:lnTo>
                <a:close/>
                <a:moveTo>
                  <a:pt x="271182" y="96274"/>
                </a:moveTo>
                <a:lnTo>
                  <a:pt x="274001" y="100359"/>
                </a:lnTo>
                <a:lnTo>
                  <a:pt x="269694" y="103399"/>
                </a:lnTo>
                <a:lnTo>
                  <a:pt x="266305" y="98776"/>
                </a:lnTo>
                <a:lnTo>
                  <a:pt x="271182" y="96274"/>
                </a:lnTo>
                <a:close/>
                <a:moveTo>
                  <a:pt x="252846" y="95197"/>
                </a:moveTo>
                <a:lnTo>
                  <a:pt x="253416" y="96844"/>
                </a:lnTo>
                <a:lnTo>
                  <a:pt x="239862" y="103431"/>
                </a:lnTo>
                <a:cubicBezTo>
                  <a:pt x="239798" y="102861"/>
                  <a:pt x="239672" y="102006"/>
                  <a:pt x="239577" y="100834"/>
                </a:cubicBezTo>
                <a:lnTo>
                  <a:pt x="252846" y="95197"/>
                </a:lnTo>
                <a:close/>
                <a:moveTo>
                  <a:pt x="196570" y="93139"/>
                </a:moveTo>
                <a:lnTo>
                  <a:pt x="197837" y="97351"/>
                </a:lnTo>
                <a:cubicBezTo>
                  <a:pt x="197172" y="99441"/>
                  <a:pt x="196507" y="101531"/>
                  <a:pt x="195842" y="103589"/>
                </a:cubicBezTo>
                <a:lnTo>
                  <a:pt x="195683" y="103083"/>
                </a:lnTo>
                <a:lnTo>
                  <a:pt x="192675" y="94310"/>
                </a:lnTo>
                <a:lnTo>
                  <a:pt x="196570" y="93139"/>
                </a:lnTo>
                <a:close/>
                <a:moveTo>
                  <a:pt x="181812" y="95482"/>
                </a:moveTo>
                <a:lnTo>
                  <a:pt x="186563" y="95672"/>
                </a:lnTo>
                <a:lnTo>
                  <a:pt x="186024" y="103621"/>
                </a:lnTo>
                <a:lnTo>
                  <a:pt x="181337" y="102956"/>
                </a:lnTo>
                <a:lnTo>
                  <a:pt x="181812" y="95482"/>
                </a:lnTo>
                <a:close/>
                <a:moveTo>
                  <a:pt x="223869" y="98237"/>
                </a:moveTo>
                <a:lnTo>
                  <a:pt x="224724" y="100771"/>
                </a:lnTo>
                <a:lnTo>
                  <a:pt x="216458" y="103684"/>
                </a:lnTo>
                <a:lnTo>
                  <a:pt x="215571" y="101182"/>
                </a:lnTo>
                <a:lnTo>
                  <a:pt x="223869" y="98237"/>
                </a:lnTo>
                <a:close/>
                <a:moveTo>
                  <a:pt x="103210" y="97857"/>
                </a:moveTo>
                <a:lnTo>
                  <a:pt x="103115" y="103748"/>
                </a:lnTo>
                <a:cubicBezTo>
                  <a:pt x="98998" y="103019"/>
                  <a:pt x="90352" y="102481"/>
                  <a:pt x="85031" y="102228"/>
                </a:cubicBezTo>
                <a:lnTo>
                  <a:pt x="84493" y="97921"/>
                </a:lnTo>
                <a:lnTo>
                  <a:pt x="92600" y="98111"/>
                </a:lnTo>
                <a:lnTo>
                  <a:pt x="103210" y="97857"/>
                </a:lnTo>
                <a:close/>
                <a:moveTo>
                  <a:pt x="117207" y="99251"/>
                </a:moveTo>
                <a:lnTo>
                  <a:pt x="127531" y="100992"/>
                </a:lnTo>
                <a:lnTo>
                  <a:pt x="127120" y="104191"/>
                </a:lnTo>
                <a:lnTo>
                  <a:pt x="116606" y="102608"/>
                </a:lnTo>
                <a:lnTo>
                  <a:pt x="117207" y="99251"/>
                </a:lnTo>
                <a:close/>
                <a:moveTo>
                  <a:pt x="187038" y="95672"/>
                </a:moveTo>
                <a:lnTo>
                  <a:pt x="187703" y="95704"/>
                </a:lnTo>
                <a:lnTo>
                  <a:pt x="190489" y="104254"/>
                </a:lnTo>
                <a:lnTo>
                  <a:pt x="186499" y="103684"/>
                </a:lnTo>
                <a:lnTo>
                  <a:pt x="187038" y="95672"/>
                </a:lnTo>
                <a:close/>
                <a:moveTo>
                  <a:pt x="192231" y="94437"/>
                </a:moveTo>
                <a:lnTo>
                  <a:pt x="195145" y="102988"/>
                </a:lnTo>
                <a:lnTo>
                  <a:pt x="190996" y="104254"/>
                </a:lnTo>
                <a:lnTo>
                  <a:pt x="188178" y="95640"/>
                </a:lnTo>
                <a:lnTo>
                  <a:pt x="192231" y="94437"/>
                </a:lnTo>
                <a:close/>
                <a:moveTo>
                  <a:pt x="279796" y="96780"/>
                </a:moveTo>
                <a:lnTo>
                  <a:pt x="282583" y="100676"/>
                </a:lnTo>
                <a:cubicBezTo>
                  <a:pt x="280968" y="101911"/>
                  <a:pt x="279226" y="103178"/>
                  <a:pt x="277421" y="104508"/>
                </a:cubicBezTo>
                <a:lnTo>
                  <a:pt x="274603" y="100454"/>
                </a:lnTo>
                <a:lnTo>
                  <a:pt x="279796" y="96780"/>
                </a:lnTo>
                <a:close/>
                <a:moveTo>
                  <a:pt x="127975" y="101087"/>
                </a:moveTo>
                <a:lnTo>
                  <a:pt x="132725" y="101879"/>
                </a:lnTo>
                <a:lnTo>
                  <a:pt x="132250" y="104951"/>
                </a:lnTo>
                <a:lnTo>
                  <a:pt x="127595" y="104254"/>
                </a:lnTo>
                <a:lnTo>
                  <a:pt x="127975" y="101087"/>
                </a:lnTo>
                <a:close/>
                <a:moveTo>
                  <a:pt x="213291" y="96274"/>
                </a:moveTo>
                <a:lnTo>
                  <a:pt x="216046" y="103843"/>
                </a:lnTo>
                <a:lnTo>
                  <a:pt x="210884" y="105648"/>
                </a:lnTo>
                <a:cubicBezTo>
                  <a:pt x="209907" y="102872"/>
                  <a:pt x="209023" y="100317"/>
                  <a:pt x="208234" y="98012"/>
                </a:cubicBezTo>
                <a:lnTo>
                  <a:pt x="208234" y="98012"/>
                </a:lnTo>
                <a:lnTo>
                  <a:pt x="213291" y="96274"/>
                </a:lnTo>
                <a:close/>
                <a:moveTo>
                  <a:pt x="237075" y="97351"/>
                </a:moveTo>
                <a:cubicBezTo>
                  <a:pt x="237138" y="98934"/>
                  <a:pt x="237233" y="100232"/>
                  <a:pt x="237328" y="101309"/>
                </a:cubicBezTo>
                <a:lnTo>
                  <a:pt x="226909" y="105743"/>
                </a:lnTo>
                <a:lnTo>
                  <a:pt x="226624" y="104888"/>
                </a:lnTo>
                <a:lnTo>
                  <a:pt x="225484" y="101467"/>
                </a:lnTo>
                <a:lnTo>
                  <a:pt x="237075" y="97351"/>
                </a:lnTo>
                <a:close/>
                <a:moveTo>
                  <a:pt x="253574" y="97287"/>
                </a:moveTo>
                <a:lnTo>
                  <a:pt x="254239" y="99219"/>
                </a:lnTo>
                <a:lnTo>
                  <a:pt x="240527" y="105743"/>
                </a:lnTo>
                <a:lnTo>
                  <a:pt x="239988" y="104128"/>
                </a:lnTo>
                <a:cubicBezTo>
                  <a:pt x="239988" y="104096"/>
                  <a:pt x="239988" y="104001"/>
                  <a:pt x="239925" y="103906"/>
                </a:cubicBezTo>
                <a:lnTo>
                  <a:pt x="253574" y="97287"/>
                </a:lnTo>
                <a:close/>
                <a:moveTo>
                  <a:pt x="133168" y="101943"/>
                </a:moveTo>
                <a:lnTo>
                  <a:pt x="139344" y="102988"/>
                </a:lnTo>
                <a:cubicBezTo>
                  <a:pt x="139154" y="104001"/>
                  <a:pt x="138996" y="104951"/>
                  <a:pt x="138806" y="105933"/>
                </a:cubicBezTo>
                <a:lnTo>
                  <a:pt x="132693" y="105014"/>
                </a:lnTo>
                <a:lnTo>
                  <a:pt x="133168" y="101943"/>
                </a:lnTo>
                <a:close/>
                <a:moveTo>
                  <a:pt x="173737" y="102354"/>
                </a:moveTo>
                <a:lnTo>
                  <a:pt x="180862" y="103368"/>
                </a:lnTo>
                <a:lnTo>
                  <a:pt x="180672" y="106123"/>
                </a:lnTo>
                <a:lnTo>
                  <a:pt x="173135" y="105236"/>
                </a:lnTo>
                <a:lnTo>
                  <a:pt x="173737" y="102354"/>
                </a:lnTo>
                <a:close/>
                <a:moveTo>
                  <a:pt x="141149" y="97794"/>
                </a:moveTo>
                <a:lnTo>
                  <a:pt x="144158" y="98206"/>
                </a:lnTo>
                <a:lnTo>
                  <a:pt x="142764" y="106503"/>
                </a:lnTo>
                <a:lnTo>
                  <a:pt x="139724" y="106059"/>
                </a:lnTo>
                <a:cubicBezTo>
                  <a:pt x="140199" y="103431"/>
                  <a:pt x="140674" y="100612"/>
                  <a:pt x="141149" y="97794"/>
                </a:cubicBezTo>
                <a:close/>
                <a:moveTo>
                  <a:pt x="181305" y="103399"/>
                </a:moveTo>
                <a:lnTo>
                  <a:pt x="185992" y="104064"/>
                </a:lnTo>
                <a:lnTo>
                  <a:pt x="185834" y="106693"/>
                </a:lnTo>
                <a:lnTo>
                  <a:pt x="181115" y="106186"/>
                </a:lnTo>
                <a:lnTo>
                  <a:pt x="181305" y="103399"/>
                </a:lnTo>
                <a:close/>
                <a:moveTo>
                  <a:pt x="112932" y="102513"/>
                </a:moveTo>
                <a:lnTo>
                  <a:pt x="116067" y="102988"/>
                </a:lnTo>
                <a:lnTo>
                  <a:pt x="115434" y="106756"/>
                </a:lnTo>
                <a:lnTo>
                  <a:pt x="110588" y="102766"/>
                </a:lnTo>
                <a:lnTo>
                  <a:pt x="112932" y="102513"/>
                </a:lnTo>
                <a:close/>
                <a:moveTo>
                  <a:pt x="144601" y="98269"/>
                </a:moveTo>
                <a:lnTo>
                  <a:pt x="146660" y="98554"/>
                </a:lnTo>
                <a:lnTo>
                  <a:pt x="145298" y="106915"/>
                </a:lnTo>
                <a:lnTo>
                  <a:pt x="143208" y="106598"/>
                </a:lnTo>
                <a:lnTo>
                  <a:pt x="144601" y="98269"/>
                </a:lnTo>
                <a:close/>
                <a:moveTo>
                  <a:pt x="204107" y="88895"/>
                </a:moveTo>
                <a:cubicBezTo>
                  <a:pt x="204994" y="91523"/>
                  <a:pt x="207211" y="97826"/>
                  <a:pt x="209998" y="105933"/>
                </a:cubicBezTo>
                <a:lnTo>
                  <a:pt x="206641" y="107136"/>
                </a:lnTo>
                <a:lnTo>
                  <a:pt x="202397" y="94215"/>
                </a:lnTo>
                <a:lnTo>
                  <a:pt x="204107" y="88895"/>
                </a:lnTo>
                <a:close/>
                <a:moveTo>
                  <a:pt x="147103" y="98617"/>
                </a:moveTo>
                <a:lnTo>
                  <a:pt x="148845" y="98871"/>
                </a:lnTo>
                <a:lnTo>
                  <a:pt x="147483" y="107263"/>
                </a:lnTo>
                <a:lnTo>
                  <a:pt x="145741" y="107010"/>
                </a:lnTo>
                <a:lnTo>
                  <a:pt x="147103" y="98617"/>
                </a:lnTo>
                <a:close/>
                <a:moveTo>
                  <a:pt x="186468" y="104159"/>
                </a:moveTo>
                <a:lnTo>
                  <a:pt x="190648" y="104729"/>
                </a:lnTo>
                <a:lnTo>
                  <a:pt x="191535" y="107390"/>
                </a:lnTo>
                <a:lnTo>
                  <a:pt x="191535" y="107390"/>
                </a:lnTo>
                <a:lnTo>
                  <a:pt x="186278" y="106756"/>
                </a:lnTo>
                <a:lnTo>
                  <a:pt x="186468" y="104159"/>
                </a:lnTo>
                <a:close/>
                <a:moveTo>
                  <a:pt x="198090" y="98079"/>
                </a:moveTo>
                <a:lnTo>
                  <a:pt x="199135" y="101436"/>
                </a:lnTo>
                <a:lnTo>
                  <a:pt x="197203" y="107516"/>
                </a:lnTo>
                <a:lnTo>
                  <a:pt x="196095" y="104286"/>
                </a:lnTo>
                <a:cubicBezTo>
                  <a:pt x="196728" y="102259"/>
                  <a:pt x="197425" y="100169"/>
                  <a:pt x="198090" y="98079"/>
                </a:cubicBezTo>
                <a:close/>
                <a:moveTo>
                  <a:pt x="274254" y="100707"/>
                </a:moveTo>
                <a:lnTo>
                  <a:pt x="277041" y="104761"/>
                </a:lnTo>
                <a:cubicBezTo>
                  <a:pt x="275679" y="105743"/>
                  <a:pt x="274286" y="106756"/>
                  <a:pt x="272892" y="107738"/>
                </a:cubicBezTo>
                <a:lnTo>
                  <a:pt x="269979" y="103748"/>
                </a:lnTo>
                <a:lnTo>
                  <a:pt x="274254" y="100707"/>
                </a:lnTo>
                <a:close/>
                <a:moveTo>
                  <a:pt x="149288" y="98934"/>
                </a:moveTo>
                <a:lnTo>
                  <a:pt x="152392" y="99346"/>
                </a:lnTo>
                <a:lnTo>
                  <a:pt x="151062" y="107801"/>
                </a:lnTo>
                <a:lnTo>
                  <a:pt x="147958" y="107326"/>
                </a:lnTo>
                <a:lnTo>
                  <a:pt x="149288" y="98934"/>
                </a:lnTo>
                <a:close/>
                <a:moveTo>
                  <a:pt x="152835" y="99409"/>
                </a:moveTo>
                <a:lnTo>
                  <a:pt x="156762" y="99979"/>
                </a:lnTo>
                <a:lnTo>
                  <a:pt x="155432" y="108435"/>
                </a:lnTo>
                <a:lnTo>
                  <a:pt x="151473" y="107833"/>
                </a:lnTo>
                <a:lnTo>
                  <a:pt x="152835" y="99409"/>
                </a:lnTo>
                <a:close/>
                <a:moveTo>
                  <a:pt x="237360" y="101784"/>
                </a:moveTo>
                <a:cubicBezTo>
                  <a:pt x="237518" y="103114"/>
                  <a:pt x="237645" y="104001"/>
                  <a:pt x="237708" y="104381"/>
                </a:cubicBezTo>
                <a:lnTo>
                  <a:pt x="227827" y="108466"/>
                </a:lnTo>
                <a:lnTo>
                  <a:pt x="227036" y="106154"/>
                </a:lnTo>
                <a:lnTo>
                  <a:pt x="237360" y="101784"/>
                </a:lnTo>
                <a:close/>
                <a:moveTo>
                  <a:pt x="254398" y="99662"/>
                </a:moveTo>
                <a:lnTo>
                  <a:pt x="255538" y="102893"/>
                </a:lnTo>
                <a:lnTo>
                  <a:pt x="241603" y="108815"/>
                </a:lnTo>
                <a:lnTo>
                  <a:pt x="240685" y="106186"/>
                </a:lnTo>
                <a:lnTo>
                  <a:pt x="254398" y="99662"/>
                </a:lnTo>
                <a:close/>
                <a:moveTo>
                  <a:pt x="157237" y="100042"/>
                </a:moveTo>
                <a:lnTo>
                  <a:pt x="160594" y="100517"/>
                </a:lnTo>
                <a:lnTo>
                  <a:pt x="159359" y="109036"/>
                </a:lnTo>
                <a:lnTo>
                  <a:pt x="155907" y="108530"/>
                </a:lnTo>
                <a:lnTo>
                  <a:pt x="157237" y="100042"/>
                </a:lnTo>
                <a:close/>
                <a:moveTo>
                  <a:pt x="127500" y="104729"/>
                </a:moveTo>
                <a:lnTo>
                  <a:pt x="133295" y="105584"/>
                </a:lnTo>
                <a:lnTo>
                  <a:pt x="132693" y="109068"/>
                </a:lnTo>
                <a:lnTo>
                  <a:pt x="127088" y="107991"/>
                </a:lnTo>
                <a:lnTo>
                  <a:pt x="127500" y="104729"/>
                </a:lnTo>
                <a:close/>
                <a:moveTo>
                  <a:pt x="161037" y="100581"/>
                </a:moveTo>
                <a:lnTo>
                  <a:pt x="163444" y="100897"/>
                </a:lnTo>
                <a:lnTo>
                  <a:pt x="162304" y="109480"/>
                </a:lnTo>
                <a:lnTo>
                  <a:pt x="159802" y="109100"/>
                </a:lnTo>
                <a:lnTo>
                  <a:pt x="161037" y="100581"/>
                </a:lnTo>
                <a:close/>
                <a:moveTo>
                  <a:pt x="225009" y="101594"/>
                </a:moveTo>
                <a:lnTo>
                  <a:pt x="226086" y="104793"/>
                </a:lnTo>
                <a:lnTo>
                  <a:pt x="212278" y="109543"/>
                </a:lnTo>
                <a:cubicBezTo>
                  <a:pt x="212246" y="109543"/>
                  <a:pt x="212246" y="109543"/>
                  <a:pt x="212214" y="109575"/>
                </a:cubicBezTo>
                <a:lnTo>
                  <a:pt x="212214" y="109543"/>
                </a:lnTo>
                <a:cubicBezTo>
                  <a:pt x="211866" y="108530"/>
                  <a:pt x="211518" y="107485"/>
                  <a:pt x="211169" y="106503"/>
                </a:cubicBezTo>
                <a:lnTo>
                  <a:pt x="225009" y="101594"/>
                </a:lnTo>
                <a:close/>
                <a:moveTo>
                  <a:pt x="255664" y="103336"/>
                </a:moveTo>
                <a:lnTo>
                  <a:pt x="257058" y="107326"/>
                </a:lnTo>
                <a:lnTo>
                  <a:pt x="251136" y="109796"/>
                </a:lnTo>
                <a:lnTo>
                  <a:pt x="249806" y="105964"/>
                </a:lnTo>
                <a:cubicBezTo>
                  <a:pt x="249774" y="105933"/>
                  <a:pt x="249742" y="105901"/>
                  <a:pt x="249711" y="105869"/>
                </a:cubicBezTo>
                <a:lnTo>
                  <a:pt x="255664" y="103336"/>
                </a:lnTo>
                <a:close/>
                <a:moveTo>
                  <a:pt x="133770" y="105648"/>
                </a:moveTo>
                <a:lnTo>
                  <a:pt x="138742" y="106408"/>
                </a:lnTo>
                <a:cubicBezTo>
                  <a:pt x="138521" y="107675"/>
                  <a:pt x="138331" y="108910"/>
                  <a:pt x="138109" y="110113"/>
                </a:cubicBezTo>
                <a:lnTo>
                  <a:pt x="133137" y="109131"/>
                </a:lnTo>
                <a:lnTo>
                  <a:pt x="133770" y="105648"/>
                </a:lnTo>
                <a:close/>
                <a:moveTo>
                  <a:pt x="202144" y="94975"/>
                </a:moveTo>
                <a:lnTo>
                  <a:pt x="206197" y="107295"/>
                </a:lnTo>
                <a:lnTo>
                  <a:pt x="198090" y="110145"/>
                </a:lnTo>
                <a:lnTo>
                  <a:pt x="197678" y="108973"/>
                </a:lnTo>
                <a:lnTo>
                  <a:pt x="202144" y="94975"/>
                </a:lnTo>
                <a:close/>
                <a:moveTo>
                  <a:pt x="163856" y="100992"/>
                </a:moveTo>
                <a:lnTo>
                  <a:pt x="169018" y="101721"/>
                </a:lnTo>
                <a:lnTo>
                  <a:pt x="167466" y="110176"/>
                </a:lnTo>
                <a:lnTo>
                  <a:pt x="162747" y="109575"/>
                </a:lnTo>
                <a:lnTo>
                  <a:pt x="163856" y="100992"/>
                </a:lnTo>
                <a:close/>
                <a:moveTo>
                  <a:pt x="197457" y="109701"/>
                </a:moveTo>
                <a:lnTo>
                  <a:pt x="197647" y="110303"/>
                </a:lnTo>
                <a:lnTo>
                  <a:pt x="197203" y="110461"/>
                </a:lnTo>
                <a:lnTo>
                  <a:pt x="197457" y="109701"/>
                </a:lnTo>
                <a:close/>
                <a:moveTo>
                  <a:pt x="237803" y="104856"/>
                </a:moveTo>
                <a:lnTo>
                  <a:pt x="238436" y="106693"/>
                </a:lnTo>
                <a:lnTo>
                  <a:pt x="228524" y="110651"/>
                </a:lnTo>
                <a:lnTo>
                  <a:pt x="227954" y="108910"/>
                </a:lnTo>
                <a:lnTo>
                  <a:pt x="237803" y="104856"/>
                </a:lnTo>
                <a:close/>
                <a:moveTo>
                  <a:pt x="169461" y="101753"/>
                </a:moveTo>
                <a:lnTo>
                  <a:pt x="173262" y="102291"/>
                </a:lnTo>
                <a:lnTo>
                  <a:pt x="171551" y="110715"/>
                </a:lnTo>
                <a:lnTo>
                  <a:pt x="167941" y="110240"/>
                </a:lnTo>
                <a:lnTo>
                  <a:pt x="169461" y="101753"/>
                </a:lnTo>
                <a:close/>
                <a:moveTo>
                  <a:pt x="116511" y="103051"/>
                </a:moveTo>
                <a:lnTo>
                  <a:pt x="127056" y="104634"/>
                </a:lnTo>
                <a:lnTo>
                  <a:pt x="126201" y="111348"/>
                </a:lnTo>
                <a:lnTo>
                  <a:pt x="117714" y="108656"/>
                </a:lnTo>
                <a:lnTo>
                  <a:pt x="115814" y="107073"/>
                </a:lnTo>
                <a:lnTo>
                  <a:pt x="116511" y="103051"/>
                </a:lnTo>
                <a:close/>
                <a:moveTo>
                  <a:pt x="60551" y="83828"/>
                </a:moveTo>
                <a:cubicBezTo>
                  <a:pt x="68785" y="92505"/>
                  <a:pt x="79521" y="103779"/>
                  <a:pt x="79711" y="103969"/>
                </a:cubicBezTo>
                <a:cubicBezTo>
                  <a:pt x="79901" y="104191"/>
                  <a:pt x="80186" y="104318"/>
                  <a:pt x="80503" y="104318"/>
                </a:cubicBezTo>
                <a:cubicBezTo>
                  <a:pt x="80534" y="104318"/>
                  <a:pt x="81991" y="104381"/>
                  <a:pt x="84145" y="104476"/>
                </a:cubicBezTo>
                <a:lnTo>
                  <a:pt x="83385" y="111380"/>
                </a:lnTo>
                <a:cubicBezTo>
                  <a:pt x="77051" y="109701"/>
                  <a:pt x="70559" y="108561"/>
                  <a:pt x="64035" y="107991"/>
                </a:cubicBezTo>
                <a:lnTo>
                  <a:pt x="59443" y="98332"/>
                </a:lnTo>
                <a:lnTo>
                  <a:pt x="60551" y="83828"/>
                </a:lnTo>
                <a:close/>
                <a:moveTo>
                  <a:pt x="195303" y="103399"/>
                </a:moveTo>
                <a:lnTo>
                  <a:pt x="195588" y="104286"/>
                </a:lnTo>
                <a:cubicBezTo>
                  <a:pt x="194796" y="106788"/>
                  <a:pt x="194005" y="109163"/>
                  <a:pt x="193308" y="111380"/>
                </a:cubicBezTo>
                <a:lnTo>
                  <a:pt x="191123" y="104698"/>
                </a:lnTo>
                <a:lnTo>
                  <a:pt x="195303" y="103399"/>
                </a:lnTo>
                <a:close/>
                <a:moveTo>
                  <a:pt x="195842" y="105014"/>
                </a:moveTo>
                <a:lnTo>
                  <a:pt x="196950" y="108276"/>
                </a:lnTo>
                <a:lnTo>
                  <a:pt x="196127" y="110841"/>
                </a:lnTo>
                <a:lnTo>
                  <a:pt x="193688" y="111697"/>
                </a:lnTo>
                <a:cubicBezTo>
                  <a:pt x="194353" y="109638"/>
                  <a:pt x="195082" y="107358"/>
                  <a:pt x="195842" y="105014"/>
                </a:cubicBezTo>
                <a:close/>
                <a:moveTo>
                  <a:pt x="173040" y="105711"/>
                </a:moveTo>
                <a:lnTo>
                  <a:pt x="180640" y="106566"/>
                </a:lnTo>
                <a:lnTo>
                  <a:pt x="180324" y="111855"/>
                </a:lnTo>
                <a:lnTo>
                  <a:pt x="172026" y="110778"/>
                </a:lnTo>
                <a:lnTo>
                  <a:pt x="173040" y="105711"/>
                </a:lnTo>
                <a:close/>
                <a:moveTo>
                  <a:pt x="181115" y="106630"/>
                </a:moveTo>
                <a:lnTo>
                  <a:pt x="185802" y="107168"/>
                </a:lnTo>
                <a:lnTo>
                  <a:pt x="185422" y="112520"/>
                </a:lnTo>
                <a:lnTo>
                  <a:pt x="180767" y="111918"/>
                </a:lnTo>
                <a:lnTo>
                  <a:pt x="181115" y="106630"/>
                </a:lnTo>
                <a:close/>
                <a:moveTo>
                  <a:pt x="186246" y="107231"/>
                </a:moveTo>
                <a:lnTo>
                  <a:pt x="191693" y="107865"/>
                </a:lnTo>
                <a:lnTo>
                  <a:pt x="193023" y="111950"/>
                </a:lnTo>
                <a:lnTo>
                  <a:pt x="189761" y="113090"/>
                </a:lnTo>
                <a:lnTo>
                  <a:pt x="185897" y="112583"/>
                </a:lnTo>
                <a:lnTo>
                  <a:pt x="186246" y="107231"/>
                </a:lnTo>
                <a:close/>
                <a:moveTo>
                  <a:pt x="249331" y="106028"/>
                </a:moveTo>
                <a:cubicBezTo>
                  <a:pt x="249331" y="106059"/>
                  <a:pt x="249331" y="106091"/>
                  <a:pt x="249331" y="106123"/>
                </a:cubicBezTo>
                <a:lnTo>
                  <a:pt x="250692" y="109955"/>
                </a:lnTo>
                <a:lnTo>
                  <a:pt x="243060" y="113122"/>
                </a:lnTo>
                <a:lnTo>
                  <a:pt x="241730" y="109258"/>
                </a:lnTo>
                <a:lnTo>
                  <a:pt x="249331" y="106028"/>
                </a:lnTo>
                <a:close/>
                <a:moveTo>
                  <a:pt x="277548" y="105489"/>
                </a:moveTo>
                <a:lnTo>
                  <a:pt x="280810" y="110176"/>
                </a:lnTo>
                <a:lnTo>
                  <a:pt x="276756" y="113533"/>
                </a:lnTo>
                <a:lnTo>
                  <a:pt x="273399" y="108498"/>
                </a:lnTo>
                <a:cubicBezTo>
                  <a:pt x="274793" y="107485"/>
                  <a:pt x="276154" y="106503"/>
                  <a:pt x="277548" y="105489"/>
                </a:cubicBezTo>
                <a:close/>
                <a:moveTo>
                  <a:pt x="162716" y="110018"/>
                </a:moveTo>
                <a:lnTo>
                  <a:pt x="171456" y="111158"/>
                </a:lnTo>
                <a:lnTo>
                  <a:pt x="170918" y="113882"/>
                </a:lnTo>
                <a:lnTo>
                  <a:pt x="162399" y="112425"/>
                </a:lnTo>
                <a:lnTo>
                  <a:pt x="162716" y="110018"/>
                </a:lnTo>
                <a:close/>
                <a:moveTo>
                  <a:pt x="127025" y="108435"/>
                </a:moveTo>
                <a:lnTo>
                  <a:pt x="132630" y="109511"/>
                </a:lnTo>
                <a:lnTo>
                  <a:pt x="131838" y="113913"/>
                </a:lnTo>
                <a:cubicBezTo>
                  <a:pt x="129780" y="112963"/>
                  <a:pt x="127848" y="112077"/>
                  <a:pt x="126645" y="111475"/>
                </a:cubicBezTo>
                <a:lnTo>
                  <a:pt x="127025" y="108435"/>
                </a:lnTo>
                <a:close/>
                <a:moveTo>
                  <a:pt x="238563" y="107105"/>
                </a:moveTo>
                <a:lnTo>
                  <a:pt x="239482" y="109733"/>
                </a:lnTo>
                <a:lnTo>
                  <a:pt x="229632" y="113913"/>
                </a:lnTo>
                <a:lnTo>
                  <a:pt x="228682" y="111063"/>
                </a:lnTo>
                <a:lnTo>
                  <a:pt x="238563" y="107105"/>
                </a:lnTo>
                <a:close/>
                <a:moveTo>
                  <a:pt x="226244" y="105236"/>
                </a:moveTo>
                <a:lnTo>
                  <a:pt x="227384" y="108625"/>
                </a:lnTo>
                <a:lnTo>
                  <a:pt x="213830" y="114198"/>
                </a:lnTo>
                <a:cubicBezTo>
                  <a:pt x="213323" y="112773"/>
                  <a:pt x="212848" y="111348"/>
                  <a:pt x="212373" y="109986"/>
                </a:cubicBezTo>
                <a:lnTo>
                  <a:pt x="212404" y="109986"/>
                </a:lnTo>
                <a:lnTo>
                  <a:pt x="226244" y="105236"/>
                </a:lnTo>
                <a:close/>
                <a:moveTo>
                  <a:pt x="171900" y="111190"/>
                </a:moveTo>
                <a:lnTo>
                  <a:pt x="180260" y="112298"/>
                </a:lnTo>
                <a:lnTo>
                  <a:pt x="180070" y="115402"/>
                </a:lnTo>
                <a:lnTo>
                  <a:pt x="171361" y="113945"/>
                </a:lnTo>
                <a:lnTo>
                  <a:pt x="171900" y="111190"/>
                </a:lnTo>
                <a:close/>
                <a:moveTo>
                  <a:pt x="210283" y="106820"/>
                </a:moveTo>
                <a:lnTo>
                  <a:pt x="211834" y="111222"/>
                </a:lnTo>
                <a:lnTo>
                  <a:pt x="199832" y="115402"/>
                </a:lnTo>
                <a:lnTo>
                  <a:pt x="198375" y="111031"/>
                </a:lnTo>
                <a:lnTo>
                  <a:pt x="210283" y="106820"/>
                </a:lnTo>
                <a:close/>
                <a:moveTo>
                  <a:pt x="133073" y="109575"/>
                </a:moveTo>
                <a:lnTo>
                  <a:pt x="138046" y="110525"/>
                </a:lnTo>
                <a:cubicBezTo>
                  <a:pt x="137697" y="112552"/>
                  <a:pt x="137380" y="114452"/>
                  <a:pt x="137095" y="116162"/>
                </a:cubicBezTo>
                <a:cubicBezTo>
                  <a:pt x="135544" y="115560"/>
                  <a:pt x="133897" y="114832"/>
                  <a:pt x="132282" y="114103"/>
                </a:cubicBezTo>
                <a:lnTo>
                  <a:pt x="132282" y="114072"/>
                </a:lnTo>
                <a:lnTo>
                  <a:pt x="133073" y="109575"/>
                </a:lnTo>
                <a:close/>
                <a:moveTo>
                  <a:pt x="227511" y="109068"/>
                </a:moveTo>
                <a:lnTo>
                  <a:pt x="228112" y="110778"/>
                </a:lnTo>
                <a:lnTo>
                  <a:pt x="214526" y="116194"/>
                </a:lnTo>
                <a:cubicBezTo>
                  <a:pt x="214336" y="115687"/>
                  <a:pt x="214146" y="115148"/>
                  <a:pt x="213988" y="114642"/>
                </a:cubicBezTo>
                <a:lnTo>
                  <a:pt x="227511" y="109068"/>
                </a:lnTo>
                <a:close/>
                <a:moveTo>
                  <a:pt x="265450" y="99156"/>
                </a:moveTo>
                <a:lnTo>
                  <a:pt x="272132" y="108276"/>
                </a:lnTo>
                <a:cubicBezTo>
                  <a:pt x="267730" y="111380"/>
                  <a:pt x="263518" y="114293"/>
                  <a:pt x="260636" y="116194"/>
                </a:cubicBezTo>
                <a:lnTo>
                  <a:pt x="257628" y="107580"/>
                </a:lnTo>
                <a:lnTo>
                  <a:pt x="257691" y="107580"/>
                </a:lnTo>
                <a:cubicBezTo>
                  <a:pt x="257786" y="107548"/>
                  <a:pt x="257850" y="107390"/>
                  <a:pt x="257818" y="107295"/>
                </a:cubicBezTo>
                <a:cubicBezTo>
                  <a:pt x="257772" y="107202"/>
                  <a:pt x="257691" y="107143"/>
                  <a:pt x="257602" y="107143"/>
                </a:cubicBezTo>
                <a:cubicBezTo>
                  <a:pt x="257569" y="107143"/>
                  <a:pt x="257535" y="107151"/>
                  <a:pt x="257501" y="107168"/>
                </a:cubicBezTo>
                <a:lnTo>
                  <a:pt x="256108" y="103178"/>
                </a:lnTo>
                <a:lnTo>
                  <a:pt x="265450" y="99156"/>
                </a:lnTo>
                <a:close/>
                <a:moveTo>
                  <a:pt x="155812" y="108973"/>
                </a:moveTo>
                <a:lnTo>
                  <a:pt x="159264" y="109480"/>
                </a:lnTo>
                <a:lnTo>
                  <a:pt x="158250" y="116605"/>
                </a:lnTo>
                <a:lnTo>
                  <a:pt x="154735" y="115718"/>
                </a:lnTo>
                <a:lnTo>
                  <a:pt x="155812" y="108973"/>
                </a:lnTo>
                <a:close/>
                <a:moveTo>
                  <a:pt x="162304" y="112868"/>
                </a:moveTo>
                <a:lnTo>
                  <a:pt x="170855" y="114325"/>
                </a:lnTo>
                <a:lnTo>
                  <a:pt x="170316" y="116890"/>
                </a:lnTo>
                <a:lnTo>
                  <a:pt x="162051" y="115243"/>
                </a:lnTo>
                <a:lnTo>
                  <a:pt x="162304" y="112868"/>
                </a:lnTo>
                <a:close/>
                <a:moveTo>
                  <a:pt x="159707" y="109543"/>
                </a:moveTo>
                <a:lnTo>
                  <a:pt x="162241" y="109955"/>
                </a:lnTo>
                <a:lnTo>
                  <a:pt x="161259" y="117397"/>
                </a:lnTo>
                <a:lnTo>
                  <a:pt x="158725" y="116732"/>
                </a:lnTo>
                <a:lnTo>
                  <a:pt x="159707" y="109543"/>
                </a:lnTo>
                <a:close/>
                <a:moveTo>
                  <a:pt x="139661" y="106503"/>
                </a:moveTo>
                <a:lnTo>
                  <a:pt x="142701" y="106946"/>
                </a:lnTo>
                <a:lnTo>
                  <a:pt x="140896" y="117650"/>
                </a:lnTo>
                <a:cubicBezTo>
                  <a:pt x="140167" y="117397"/>
                  <a:pt x="139122" y="117017"/>
                  <a:pt x="137951" y="116510"/>
                </a:cubicBezTo>
                <a:cubicBezTo>
                  <a:pt x="138426" y="113692"/>
                  <a:pt x="139027" y="110240"/>
                  <a:pt x="139661" y="106535"/>
                </a:cubicBezTo>
                <a:lnTo>
                  <a:pt x="139661" y="106503"/>
                </a:lnTo>
                <a:close/>
                <a:moveTo>
                  <a:pt x="281063" y="110556"/>
                </a:moveTo>
                <a:lnTo>
                  <a:pt x="283723" y="114388"/>
                </a:lnTo>
                <a:lnTo>
                  <a:pt x="279575" y="117840"/>
                </a:lnTo>
                <a:lnTo>
                  <a:pt x="277009" y="113913"/>
                </a:lnTo>
                <a:lnTo>
                  <a:pt x="281063" y="110556"/>
                </a:lnTo>
                <a:close/>
                <a:moveTo>
                  <a:pt x="239640" y="110176"/>
                </a:moveTo>
                <a:lnTo>
                  <a:pt x="240938" y="114008"/>
                </a:lnTo>
                <a:lnTo>
                  <a:pt x="231058" y="118125"/>
                </a:lnTo>
                <a:lnTo>
                  <a:pt x="229791" y="114357"/>
                </a:lnTo>
                <a:lnTo>
                  <a:pt x="239640" y="110176"/>
                </a:lnTo>
                <a:close/>
                <a:moveTo>
                  <a:pt x="143144" y="107010"/>
                </a:moveTo>
                <a:lnTo>
                  <a:pt x="145266" y="107326"/>
                </a:lnTo>
                <a:lnTo>
                  <a:pt x="143524" y="118189"/>
                </a:lnTo>
                <a:cubicBezTo>
                  <a:pt x="142701" y="118062"/>
                  <a:pt x="142131" y="117967"/>
                  <a:pt x="141909" y="117935"/>
                </a:cubicBezTo>
                <a:cubicBezTo>
                  <a:pt x="141719" y="117904"/>
                  <a:pt x="141529" y="117872"/>
                  <a:pt x="141339" y="117809"/>
                </a:cubicBezTo>
                <a:lnTo>
                  <a:pt x="143144" y="107010"/>
                </a:lnTo>
                <a:close/>
                <a:moveTo>
                  <a:pt x="145709" y="107421"/>
                </a:moveTo>
                <a:lnTo>
                  <a:pt x="147451" y="107675"/>
                </a:lnTo>
                <a:lnTo>
                  <a:pt x="145709" y="118600"/>
                </a:lnTo>
                <a:lnTo>
                  <a:pt x="143999" y="118252"/>
                </a:lnTo>
                <a:lnTo>
                  <a:pt x="145709" y="107421"/>
                </a:lnTo>
                <a:close/>
                <a:moveTo>
                  <a:pt x="171266" y="114388"/>
                </a:moveTo>
                <a:lnTo>
                  <a:pt x="180039" y="115877"/>
                </a:lnTo>
                <a:lnTo>
                  <a:pt x="179849" y="118759"/>
                </a:lnTo>
                <a:lnTo>
                  <a:pt x="170760" y="116954"/>
                </a:lnTo>
                <a:lnTo>
                  <a:pt x="171266" y="114388"/>
                </a:lnTo>
                <a:close/>
                <a:moveTo>
                  <a:pt x="147895" y="107738"/>
                </a:moveTo>
                <a:lnTo>
                  <a:pt x="150998" y="108213"/>
                </a:lnTo>
                <a:lnTo>
                  <a:pt x="149193" y="119297"/>
                </a:lnTo>
                <a:lnTo>
                  <a:pt x="146121" y="118727"/>
                </a:lnTo>
                <a:lnTo>
                  <a:pt x="147895" y="107738"/>
                </a:lnTo>
                <a:close/>
                <a:moveTo>
                  <a:pt x="211993" y="111665"/>
                </a:moveTo>
                <a:cubicBezTo>
                  <a:pt x="212309" y="112615"/>
                  <a:pt x="212658" y="113565"/>
                  <a:pt x="212975" y="114547"/>
                </a:cubicBezTo>
                <a:lnTo>
                  <a:pt x="201162" y="119424"/>
                </a:lnTo>
                <a:lnTo>
                  <a:pt x="199990" y="115845"/>
                </a:lnTo>
                <a:lnTo>
                  <a:pt x="211993" y="111665"/>
                </a:lnTo>
                <a:close/>
                <a:moveTo>
                  <a:pt x="257216" y="107770"/>
                </a:moveTo>
                <a:lnTo>
                  <a:pt x="260225" y="116479"/>
                </a:lnTo>
                <a:cubicBezTo>
                  <a:pt x="259148" y="117239"/>
                  <a:pt x="258040" y="117904"/>
                  <a:pt x="256900" y="118537"/>
                </a:cubicBezTo>
                <a:cubicBezTo>
                  <a:pt x="256836" y="118537"/>
                  <a:pt x="255949" y="118885"/>
                  <a:pt x="254461" y="119455"/>
                </a:cubicBezTo>
                <a:lnTo>
                  <a:pt x="251262" y="110240"/>
                </a:lnTo>
                <a:lnTo>
                  <a:pt x="257216" y="107770"/>
                </a:lnTo>
                <a:close/>
                <a:moveTo>
                  <a:pt x="228239" y="111222"/>
                </a:moveTo>
                <a:lnTo>
                  <a:pt x="229221" y="114103"/>
                </a:lnTo>
                <a:lnTo>
                  <a:pt x="221303" y="117460"/>
                </a:lnTo>
                <a:lnTo>
                  <a:pt x="215698" y="119709"/>
                </a:lnTo>
                <a:cubicBezTo>
                  <a:pt x="215381" y="118664"/>
                  <a:pt x="215033" y="117650"/>
                  <a:pt x="214685" y="116637"/>
                </a:cubicBezTo>
                <a:lnTo>
                  <a:pt x="214653" y="116637"/>
                </a:lnTo>
                <a:lnTo>
                  <a:pt x="228239" y="111222"/>
                </a:lnTo>
                <a:close/>
                <a:moveTo>
                  <a:pt x="151473" y="108276"/>
                </a:moveTo>
                <a:lnTo>
                  <a:pt x="155432" y="108878"/>
                </a:lnTo>
                <a:lnTo>
                  <a:pt x="153627" y="120184"/>
                </a:lnTo>
                <a:cubicBezTo>
                  <a:pt x="152233" y="119899"/>
                  <a:pt x="150903" y="119645"/>
                  <a:pt x="149668" y="119392"/>
                </a:cubicBezTo>
                <a:lnTo>
                  <a:pt x="151473" y="108276"/>
                </a:lnTo>
                <a:close/>
                <a:moveTo>
                  <a:pt x="213133" y="114990"/>
                </a:moveTo>
                <a:cubicBezTo>
                  <a:pt x="213323" y="115497"/>
                  <a:pt x="213481" y="116004"/>
                  <a:pt x="213671" y="116542"/>
                </a:cubicBezTo>
                <a:lnTo>
                  <a:pt x="201795" y="121292"/>
                </a:lnTo>
                <a:lnTo>
                  <a:pt x="201320" y="119867"/>
                </a:lnTo>
                <a:lnTo>
                  <a:pt x="213133" y="114990"/>
                </a:lnTo>
                <a:close/>
                <a:moveTo>
                  <a:pt x="180735" y="112393"/>
                </a:moveTo>
                <a:lnTo>
                  <a:pt x="189286" y="113502"/>
                </a:lnTo>
                <a:lnTo>
                  <a:pt x="180165" y="121387"/>
                </a:lnTo>
                <a:lnTo>
                  <a:pt x="180735" y="112393"/>
                </a:lnTo>
                <a:close/>
                <a:moveTo>
                  <a:pt x="229347" y="114547"/>
                </a:moveTo>
                <a:lnTo>
                  <a:pt x="230614" y="118315"/>
                </a:lnTo>
                <a:lnTo>
                  <a:pt x="222919" y="121514"/>
                </a:lnTo>
                <a:lnTo>
                  <a:pt x="221684" y="117809"/>
                </a:lnTo>
                <a:lnTo>
                  <a:pt x="229347" y="114547"/>
                </a:lnTo>
                <a:close/>
                <a:moveTo>
                  <a:pt x="154703" y="116130"/>
                </a:moveTo>
                <a:lnTo>
                  <a:pt x="161259" y="117809"/>
                </a:lnTo>
                <a:lnTo>
                  <a:pt x="160752" y="121704"/>
                </a:lnTo>
                <a:cubicBezTo>
                  <a:pt x="158504" y="121229"/>
                  <a:pt x="156224" y="120754"/>
                  <a:pt x="154038" y="120279"/>
                </a:cubicBezTo>
                <a:lnTo>
                  <a:pt x="154703" y="116130"/>
                </a:lnTo>
                <a:close/>
                <a:moveTo>
                  <a:pt x="250851" y="110398"/>
                </a:moveTo>
                <a:lnTo>
                  <a:pt x="254049" y="119582"/>
                </a:lnTo>
                <a:lnTo>
                  <a:pt x="246290" y="122496"/>
                </a:lnTo>
                <a:lnTo>
                  <a:pt x="243218" y="113565"/>
                </a:lnTo>
                <a:lnTo>
                  <a:pt x="250851" y="110398"/>
                </a:lnTo>
                <a:close/>
                <a:moveTo>
                  <a:pt x="197932" y="111158"/>
                </a:moveTo>
                <a:lnTo>
                  <a:pt x="200750" y="119582"/>
                </a:lnTo>
                <a:lnTo>
                  <a:pt x="193340" y="122622"/>
                </a:lnTo>
                <a:lnTo>
                  <a:pt x="196855" y="111570"/>
                </a:lnTo>
                <a:lnTo>
                  <a:pt x="197932" y="111158"/>
                </a:lnTo>
                <a:close/>
                <a:moveTo>
                  <a:pt x="85063" y="104508"/>
                </a:moveTo>
                <a:cubicBezTo>
                  <a:pt x="90542" y="104793"/>
                  <a:pt x="99409" y="105331"/>
                  <a:pt x="103083" y="106091"/>
                </a:cubicBezTo>
                <a:lnTo>
                  <a:pt x="102766" y="122939"/>
                </a:lnTo>
                <a:lnTo>
                  <a:pt x="94691" y="115022"/>
                </a:lnTo>
                <a:cubicBezTo>
                  <a:pt x="94564" y="114895"/>
                  <a:pt x="94437" y="114800"/>
                  <a:pt x="94311" y="114768"/>
                </a:cubicBezTo>
                <a:cubicBezTo>
                  <a:pt x="94216" y="114737"/>
                  <a:pt x="90289" y="113217"/>
                  <a:pt x="84271" y="111602"/>
                </a:cubicBezTo>
                <a:lnTo>
                  <a:pt x="85063" y="104508"/>
                </a:lnTo>
                <a:close/>
                <a:moveTo>
                  <a:pt x="104160" y="98617"/>
                </a:moveTo>
                <a:lnTo>
                  <a:pt x="117239" y="109416"/>
                </a:lnTo>
                <a:cubicBezTo>
                  <a:pt x="117271" y="109448"/>
                  <a:pt x="117334" y="109480"/>
                  <a:pt x="117366" y="109480"/>
                </a:cubicBezTo>
                <a:lnTo>
                  <a:pt x="126265" y="112298"/>
                </a:lnTo>
                <a:cubicBezTo>
                  <a:pt x="126835" y="112552"/>
                  <a:pt x="132503" y="115243"/>
                  <a:pt x="136937" y="117080"/>
                </a:cubicBezTo>
                <a:cubicBezTo>
                  <a:pt x="136430" y="119867"/>
                  <a:pt x="136082" y="122052"/>
                  <a:pt x="135860" y="123351"/>
                </a:cubicBezTo>
                <a:cubicBezTo>
                  <a:pt x="134974" y="122907"/>
                  <a:pt x="134182" y="122274"/>
                  <a:pt x="133549" y="121514"/>
                </a:cubicBezTo>
                <a:cubicBezTo>
                  <a:pt x="129083" y="115687"/>
                  <a:pt x="124966" y="114388"/>
                  <a:pt x="120976" y="113122"/>
                </a:cubicBezTo>
                <a:cubicBezTo>
                  <a:pt x="120026" y="112805"/>
                  <a:pt x="119012" y="112488"/>
                  <a:pt x="118031" y="112140"/>
                </a:cubicBezTo>
                <a:cubicBezTo>
                  <a:pt x="115782" y="111253"/>
                  <a:pt x="113724" y="109701"/>
                  <a:pt x="111729" y="108213"/>
                </a:cubicBezTo>
                <a:cubicBezTo>
                  <a:pt x="109417" y="106471"/>
                  <a:pt x="107041" y="104666"/>
                  <a:pt x="104318" y="103969"/>
                </a:cubicBezTo>
                <a:lnTo>
                  <a:pt x="104065" y="103906"/>
                </a:lnTo>
                <a:lnTo>
                  <a:pt x="104160" y="98617"/>
                </a:lnTo>
                <a:close/>
                <a:moveTo>
                  <a:pt x="162019" y="115655"/>
                </a:moveTo>
                <a:lnTo>
                  <a:pt x="170253" y="117302"/>
                </a:lnTo>
                <a:lnTo>
                  <a:pt x="169018" y="123446"/>
                </a:lnTo>
                <a:lnTo>
                  <a:pt x="161227" y="121799"/>
                </a:lnTo>
                <a:lnTo>
                  <a:pt x="162019" y="115655"/>
                </a:lnTo>
                <a:close/>
                <a:moveTo>
                  <a:pt x="221240" y="117999"/>
                </a:moveTo>
                <a:lnTo>
                  <a:pt x="222507" y="121704"/>
                </a:lnTo>
                <a:lnTo>
                  <a:pt x="217187" y="123921"/>
                </a:lnTo>
                <a:cubicBezTo>
                  <a:pt x="216743" y="122654"/>
                  <a:pt x="216300" y="121387"/>
                  <a:pt x="215888" y="120152"/>
                </a:cubicBezTo>
                <a:lnTo>
                  <a:pt x="221240" y="117999"/>
                </a:lnTo>
                <a:close/>
                <a:moveTo>
                  <a:pt x="195778" y="111950"/>
                </a:moveTo>
                <a:lnTo>
                  <a:pt x="192200" y="123097"/>
                </a:lnTo>
                <a:lnTo>
                  <a:pt x="189634" y="124174"/>
                </a:lnTo>
                <a:lnTo>
                  <a:pt x="189888" y="123287"/>
                </a:lnTo>
                <a:cubicBezTo>
                  <a:pt x="189951" y="123129"/>
                  <a:pt x="191376" y="118854"/>
                  <a:pt x="193340" y="112805"/>
                </a:cubicBezTo>
                <a:lnTo>
                  <a:pt x="195778" y="111950"/>
                </a:lnTo>
                <a:close/>
                <a:moveTo>
                  <a:pt x="272639" y="109005"/>
                </a:moveTo>
                <a:lnTo>
                  <a:pt x="276028" y="114135"/>
                </a:lnTo>
                <a:lnTo>
                  <a:pt x="263297" y="124712"/>
                </a:lnTo>
                <a:lnTo>
                  <a:pt x="260922" y="117112"/>
                </a:lnTo>
                <a:cubicBezTo>
                  <a:pt x="263867" y="115148"/>
                  <a:pt x="268174" y="112172"/>
                  <a:pt x="272639" y="109005"/>
                </a:cubicBezTo>
                <a:close/>
                <a:moveTo>
                  <a:pt x="213798" y="116954"/>
                </a:moveTo>
                <a:cubicBezTo>
                  <a:pt x="214146" y="117967"/>
                  <a:pt x="214495" y="119012"/>
                  <a:pt x="214875" y="120057"/>
                </a:cubicBezTo>
                <a:lnTo>
                  <a:pt x="202935" y="124839"/>
                </a:lnTo>
                <a:lnTo>
                  <a:pt x="201922" y="121704"/>
                </a:lnTo>
                <a:lnTo>
                  <a:pt x="213798" y="116954"/>
                </a:lnTo>
                <a:close/>
                <a:moveTo>
                  <a:pt x="200877" y="120025"/>
                </a:moveTo>
                <a:lnTo>
                  <a:pt x="201352" y="121451"/>
                </a:lnTo>
                <a:lnTo>
                  <a:pt x="192611" y="124934"/>
                </a:lnTo>
                <a:lnTo>
                  <a:pt x="193150" y="123192"/>
                </a:lnTo>
                <a:lnTo>
                  <a:pt x="200877" y="120025"/>
                </a:lnTo>
                <a:close/>
                <a:moveTo>
                  <a:pt x="170728" y="117397"/>
                </a:moveTo>
                <a:lnTo>
                  <a:pt x="179880" y="119202"/>
                </a:lnTo>
                <a:lnTo>
                  <a:pt x="179722" y="121767"/>
                </a:lnTo>
                <a:lnTo>
                  <a:pt x="175985" y="124997"/>
                </a:lnTo>
                <a:lnTo>
                  <a:pt x="169398" y="123572"/>
                </a:lnTo>
                <a:lnTo>
                  <a:pt x="170728" y="117397"/>
                </a:lnTo>
                <a:close/>
                <a:moveTo>
                  <a:pt x="192041" y="123667"/>
                </a:moveTo>
                <a:lnTo>
                  <a:pt x="191503" y="125378"/>
                </a:lnTo>
                <a:lnTo>
                  <a:pt x="188938" y="126391"/>
                </a:lnTo>
                <a:lnTo>
                  <a:pt x="189444" y="124744"/>
                </a:lnTo>
                <a:lnTo>
                  <a:pt x="192041" y="123667"/>
                </a:lnTo>
                <a:close/>
                <a:moveTo>
                  <a:pt x="241097" y="114452"/>
                </a:moveTo>
                <a:lnTo>
                  <a:pt x="244137" y="123351"/>
                </a:lnTo>
                <a:lnTo>
                  <a:pt x="234098" y="127151"/>
                </a:lnTo>
                <a:lnTo>
                  <a:pt x="231216" y="118569"/>
                </a:lnTo>
                <a:lnTo>
                  <a:pt x="241097" y="114452"/>
                </a:lnTo>
                <a:close/>
                <a:moveTo>
                  <a:pt x="260510" y="117365"/>
                </a:moveTo>
                <a:lnTo>
                  <a:pt x="262885" y="124966"/>
                </a:lnTo>
                <a:lnTo>
                  <a:pt x="257216" y="127309"/>
                </a:lnTo>
                <a:lnTo>
                  <a:pt x="254778" y="120310"/>
                </a:lnTo>
                <a:cubicBezTo>
                  <a:pt x="256234" y="119740"/>
                  <a:pt x="257121" y="119424"/>
                  <a:pt x="257185" y="119392"/>
                </a:cubicBezTo>
                <a:cubicBezTo>
                  <a:pt x="258325" y="118790"/>
                  <a:pt x="259465" y="118125"/>
                  <a:pt x="260510" y="117365"/>
                </a:cubicBezTo>
                <a:close/>
                <a:moveTo>
                  <a:pt x="192833" y="112963"/>
                </a:moveTo>
                <a:cubicBezTo>
                  <a:pt x="190933" y="118822"/>
                  <a:pt x="189571" y="122971"/>
                  <a:pt x="189539" y="123097"/>
                </a:cubicBezTo>
                <a:lnTo>
                  <a:pt x="189128" y="124332"/>
                </a:lnTo>
                <a:lnTo>
                  <a:pt x="179722" y="128228"/>
                </a:lnTo>
                <a:cubicBezTo>
                  <a:pt x="178899" y="127183"/>
                  <a:pt x="177949" y="126233"/>
                  <a:pt x="176935" y="125409"/>
                </a:cubicBezTo>
                <a:lnTo>
                  <a:pt x="179944" y="122812"/>
                </a:lnTo>
                <a:cubicBezTo>
                  <a:pt x="180039" y="122781"/>
                  <a:pt x="180102" y="122717"/>
                  <a:pt x="180134" y="122622"/>
                </a:cubicBezTo>
                <a:lnTo>
                  <a:pt x="190204" y="113882"/>
                </a:lnTo>
                <a:lnTo>
                  <a:pt x="192833" y="112963"/>
                </a:lnTo>
                <a:close/>
                <a:moveTo>
                  <a:pt x="215096" y="120437"/>
                </a:moveTo>
                <a:cubicBezTo>
                  <a:pt x="215508" y="121672"/>
                  <a:pt x="215951" y="122939"/>
                  <a:pt x="216395" y="124206"/>
                </a:cubicBezTo>
                <a:lnTo>
                  <a:pt x="204456" y="129178"/>
                </a:lnTo>
                <a:lnTo>
                  <a:pt x="203157" y="125219"/>
                </a:lnTo>
                <a:lnTo>
                  <a:pt x="215096" y="120437"/>
                </a:lnTo>
                <a:close/>
                <a:moveTo>
                  <a:pt x="276281" y="114515"/>
                </a:moveTo>
                <a:lnTo>
                  <a:pt x="278878" y="118410"/>
                </a:lnTo>
                <a:lnTo>
                  <a:pt x="265007" y="129399"/>
                </a:lnTo>
                <a:lnTo>
                  <a:pt x="263423" y="125187"/>
                </a:lnTo>
                <a:lnTo>
                  <a:pt x="276281" y="114515"/>
                </a:lnTo>
                <a:close/>
                <a:moveTo>
                  <a:pt x="201510" y="121894"/>
                </a:moveTo>
                <a:lnTo>
                  <a:pt x="202524" y="124997"/>
                </a:lnTo>
                <a:lnTo>
                  <a:pt x="191123" y="129589"/>
                </a:lnTo>
                <a:lnTo>
                  <a:pt x="192421" y="125504"/>
                </a:lnTo>
                <a:lnTo>
                  <a:pt x="201510" y="121894"/>
                </a:lnTo>
                <a:close/>
                <a:moveTo>
                  <a:pt x="188969" y="124902"/>
                </a:moveTo>
                <a:lnTo>
                  <a:pt x="188368" y="126644"/>
                </a:lnTo>
                <a:lnTo>
                  <a:pt x="180799" y="129653"/>
                </a:lnTo>
                <a:cubicBezTo>
                  <a:pt x="180514" y="129304"/>
                  <a:pt x="180260" y="128956"/>
                  <a:pt x="179975" y="128639"/>
                </a:cubicBezTo>
                <a:lnTo>
                  <a:pt x="188969" y="124902"/>
                </a:lnTo>
                <a:close/>
                <a:moveTo>
                  <a:pt x="137760" y="117492"/>
                </a:moveTo>
                <a:cubicBezTo>
                  <a:pt x="139629" y="118252"/>
                  <a:pt x="141149" y="118790"/>
                  <a:pt x="141814" y="118854"/>
                </a:cubicBezTo>
                <a:cubicBezTo>
                  <a:pt x="142923" y="118949"/>
                  <a:pt x="152075" y="120849"/>
                  <a:pt x="160594" y="122654"/>
                </a:cubicBezTo>
                <a:lnTo>
                  <a:pt x="159675" y="129938"/>
                </a:lnTo>
                <a:cubicBezTo>
                  <a:pt x="155337" y="128608"/>
                  <a:pt x="151188" y="127689"/>
                  <a:pt x="147388" y="126834"/>
                </a:cubicBezTo>
                <a:cubicBezTo>
                  <a:pt x="143049" y="125884"/>
                  <a:pt x="139312" y="125061"/>
                  <a:pt x="136684" y="123826"/>
                </a:cubicBezTo>
                <a:cubicBezTo>
                  <a:pt x="136874" y="122622"/>
                  <a:pt x="137285" y="120374"/>
                  <a:pt x="137760" y="117492"/>
                </a:cubicBezTo>
                <a:close/>
                <a:moveTo>
                  <a:pt x="230773" y="118759"/>
                </a:moveTo>
                <a:lnTo>
                  <a:pt x="233654" y="127309"/>
                </a:lnTo>
                <a:lnTo>
                  <a:pt x="225896" y="130286"/>
                </a:lnTo>
                <a:lnTo>
                  <a:pt x="223077" y="121989"/>
                </a:lnTo>
                <a:lnTo>
                  <a:pt x="230773" y="118759"/>
                </a:lnTo>
                <a:close/>
                <a:moveTo>
                  <a:pt x="254334" y="120469"/>
                </a:moveTo>
                <a:lnTo>
                  <a:pt x="256773" y="127468"/>
                </a:lnTo>
                <a:lnTo>
                  <a:pt x="249077" y="130603"/>
                </a:lnTo>
                <a:lnTo>
                  <a:pt x="246607" y="123382"/>
                </a:lnTo>
                <a:lnTo>
                  <a:pt x="254334" y="120469"/>
                </a:lnTo>
                <a:close/>
                <a:moveTo>
                  <a:pt x="191313" y="125948"/>
                </a:moveTo>
                <a:lnTo>
                  <a:pt x="190014" y="130064"/>
                </a:lnTo>
                <a:lnTo>
                  <a:pt x="187418" y="131078"/>
                </a:lnTo>
                <a:lnTo>
                  <a:pt x="188748" y="126961"/>
                </a:lnTo>
                <a:lnTo>
                  <a:pt x="191313" y="125948"/>
                </a:lnTo>
                <a:close/>
                <a:moveTo>
                  <a:pt x="263043" y="125409"/>
                </a:moveTo>
                <a:lnTo>
                  <a:pt x="264627" y="129684"/>
                </a:lnTo>
                <a:lnTo>
                  <a:pt x="264500" y="129811"/>
                </a:lnTo>
                <a:lnTo>
                  <a:pt x="258863" y="132091"/>
                </a:lnTo>
                <a:lnTo>
                  <a:pt x="257375" y="127721"/>
                </a:lnTo>
                <a:lnTo>
                  <a:pt x="263043" y="125409"/>
                </a:lnTo>
                <a:close/>
                <a:moveTo>
                  <a:pt x="222697" y="122084"/>
                </a:moveTo>
                <a:lnTo>
                  <a:pt x="225515" y="130413"/>
                </a:lnTo>
                <a:lnTo>
                  <a:pt x="220195" y="132440"/>
                </a:lnTo>
                <a:cubicBezTo>
                  <a:pt x="219213" y="129748"/>
                  <a:pt x="218263" y="127024"/>
                  <a:pt x="217345" y="124332"/>
                </a:cubicBezTo>
                <a:lnTo>
                  <a:pt x="217377" y="124301"/>
                </a:lnTo>
                <a:lnTo>
                  <a:pt x="222697" y="122084"/>
                </a:lnTo>
                <a:close/>
                <a:moveTo>
                  <a:pt x="188241" y="127151"/>
                </a:moveTo>
                <a:lnTo>
                  <a:pt x="186943" y="131268"/>
                </a:lnTo>
                <a:lnTo>
                  <a:pt x="183269" y="132725"/>
                </a:lnTo>
                <a:cubicBezTo>
                  <a:pt x="182541" y="131743"/>
                  <a:pt x="181844" y="130825"/>
                  <a:pt x="181179" y="129969"/>
                </a:cubicBezTo>
                <a:lnTo>
                  <a:pt x="188241" y="127151"/>
                </a:lnTo>
                <a:close/>
                <a:moveTo>
                  <a:pt x="279100" y="118790"/>
                </a:moveTo>
                <a:lnTo>
                  <a:pt x="281918" y="123034"/>
                </a:lnTo>
                <a:lnTo>
                  <a:pt x="266242" y="132788"/>
                </a:lnTo>
                <a:lnTo>
                  <a:pt x="265165" y="129843"/>
                </a:lnTo>
                <a:lnTo>
                  <a:pt x="279100" y="118790"/>
                </a:lnTo>
                <a:close/>
                <a:moveTo>
                  <a:pt x="256931" y="127911"/>
                </a:moveTo>
                <a:lnTo>
                  <a:pt x="258451" y="132250"/>
                </a:lnTo>
                <a:lnTo>
                  <a:pt x="250724" y="135385"/>
                </a:lnTo>
                <a:lnTo>
                  <a:pt x="249236" y="131046"/>
                </a:lnTo>
                <a:lnTo>
                  <a:pt x="256931" y="127911"/>
                </a:lnTo>
                <a:close/>
                <a:moveTo>
                  <a:pt x="244454" y="124206"/>
                </a:moveTo>
                <a:lnTo>
                  <a:pt x="246955" y="131458"/>
                </a:lnTo>
                <a:lnTo>
                  <a:pt x="236885" y="135480"/>
                </a:lnTo>
                <a:lnTo>
                  <a:pt x="234383" y="128038"/>
                </a:lnTo>
                <a:lnTo>
                  <a:pt x="244454" y="124206"/>
                </a:lnTo>
                <a:close/>
                <a:moveTo>
                  <a:pt x="202682" y="125441"/>
                </a:moveTo>
                <a:lnTo>
                  <a:pt x="203981" y="129399"/>
                </a:lnTo>
                <a:lnTo>
                  <a:pt x="189223" y="135543"/>
                </a:lnTo>
                <a:lnTo>
                  <a:pt x="190996" y="130128"/>
                </a:lnTo>
                <a:lnTo>
                  <a:pt x="202682" y="125441"/>
                </a:lnTo>
                <a:close/>
                <a:moveTo>
                  <a:pt x="186753" y="131838"/>
                </a:moveTo>
                <a:lnTo>
                  <a:pt x="185486" y="135828"/>
                </a:lnTo>
                <a:cubicBezTo>
                  <a:pt x="184821" y="134878"/>
                  <a:pt x="184187" y="133960"/>
                  <a:pt x="183554" y="133105"/>
                </a:cubicBezTo>
                <a:lnTo>
                  <a:pt x="186753" y="131838"/>
                </a:lnTo>
                <a:close/>
                <a:moveTo>
                  <a:pt x="103970" y="106313"/>
                </a:moveTo>
                <a:cubicBezTo>
                  <a:pt x="106155" y="106946"/>
                  <a:pt x="108182" y="108466"/>
                  <a:pt x="110303" y="110081"/>
                </a:cubicBezTo>
                <a:cubicBezTo>
                  <a:pt x="112457" y="111697"/>
                  <a:pt x="114610" y="113343"/>
                  <a:pt x="117207" y="114293"/>
                </a:cubicBezTo>
                <a:cubicBezTo>
                  <a:pt x="118252" y="114705"/>
                  <a:pt x="119266" y="115022"/>
                  <a:pt x="120247" y="115338"/>
                </a:cubicBezTo>
                <a:cubicBezTo>
                  <a:pt x="124238" y="116605"/>
                  <a:pt x="127690" y="117714"/>
                  <a:pt x="131712" y="122939"/>
                </a:cubicBezTo>
                <a:cubicBezTo>
                  <a:pt x="132535" y="123984"/>
                  <a:pt x="133580" y="124807"/>
                  <a:pt x="134752" y="125409"/>
                </a:cubicBezTo>
                <a:lnTo>
                  <a:pt x="133739" y="130001"/>
                </a:lnTo>
                <a:lnTo>
                  <a:pt x="114959" y="127246"/>
                </a:lnTo>
                <a:cubicBezTo>
                  <a:pt x="114895" y="127246"/>
                  <a:pt x="114832" y="127246"/>
                  <a:pt x="114769" y="127278"/>
                </a:cubicBezTo>
                <a:cubicBezTo>
                  <a:pt x="114737" y="127341"/>
                  <a:pt x="114705" y="127373"/>
                  <a:pt x="114674" y="127436"/>
                </a:cubicBezTo>
                <a:lnTo>
                  <a:pt x="113502" y="136177"/>
                </a:lnTo>
                <a:lnTo>
                  <a:pt x="107485" y="135575"/>
                </a:lnTo>
                <a:lnTo>
                  <a:pt x="104286" y="124617"/>
                </a:lnTo>
                <a:cubicBezTo>
                  <a:pt x="104223" y="124427"/>
                  <a:pt x="104128" y="124269"/>
                  <a:pt x="103970" y="124111"/>
                </a:cubicBezTo>
                <a:lnTo>
                  <a:pt x="103653" y="123794"/>
                </a:lnTo>
                <a:lnTo>
                  <a:pt x="103970" y="106313"/>
                </a:lnTo>
                <a:close/>
                <a:moveTo>
                  <a:pt x="216521" y="124649"/>
                </a:moveTo>
                <a:cubicBezTo>
                  <a:pt x="217472" y="127341"/>
                  <a:pt x="218422" y="130064"/>
                  <a:pt x="219340" y="132756"/>
                </a:cubicBezTo>
                <a:cubicBezTo>
                  <a:pt x="215065" y="134403"/>
                  <a:pt x="210916" y="136018"/>
                  <a:pt x="207211" y="137475"/>
                </a:cubicBezTo>
                <a:lnTo>
                  <a:pt x="204614" y="129621"/>
                </a:lnTo>
                <a:lnTo>
                  <a:pt x="216521" y="124649"/>
                </a:lnTo>
                <a:close/>
                <a:moveTo>
                  <a:pt x="115085" y="127721"/>
                </a:moveTo>
                <a:lnTo>
                  <a:pt x="133644" y="130445"/>
                </a:lnTo>
                <a:lnTo>
                  <a:pt x="131997" y="138077"/>
                </a:lnTo>
                <a:lnTo>
                  <a:pt x="113945" y="136240"/>
                </a:lnTo>
                <a:lnTo>
                  <a:pt x="115085" y="127721"/>
                </a:lnTo>
                <a:close/>
                <a:moveTo>
                  <a:pt x="264785" y="130128"/>
                </a:moveTo>
                <a:lnTo>
                  <a:pt x="267002" y="136145"/>
                </a:lnTo>
                <a:cubicBezTo>
                  <a:pt x="267002" y="136145"/>
                  <a:pt x="267034" y="136177"/>
                  <a:pt x="267034" y="136177"/>
                </a:cubicBezTo>
                <a:lnTo>
                  <a:pt x="261112" y="138520"/>
                </a:lnTo>
                <a:lnTo>
                  <a:pt x="259021" y="132503"/>
                </a:lnTo>
                <a:lnTo>
                  <a:pt x="264690" y="130191"/>
                </a:lnTo>
                <a:lnTo>
                  <a:pt x="264753" y="130160"/>
                </a:lnTo>
                <a:lnTo>
                  <a:pt x="264785" y="130128"/>
                </a:lnTo>
                <a:close/>
                <a:moveTo>
                  <a:pt x="189856" y="130603"/>
                </a:moveTo>
                <a:lnTo>
                  <a:pt x="187291" y="138552"/>
                </a:lnTo>
                <a:cubicBezTo>
                  <a:pt x="186784" y="137792"/>
                  <a:pt x="186278" y="137032"/>
                  <a:pt x="185771" y="136303"/>
                </a:cubicBezTo>
                <a:lnTo>
                  <a:pt x="187323" y="131616"/>
                </a:lnTo>
                <a:lnTo>
                  <a:pt x="189856" y="130603"/>
                </a:lnTo>
                <a:close/>
                <a:moveTo>
                  <a:pt x="234003" y="128133"/>
                </a:moveTo>
                <a:lnTo>
                  <a:pt x="236505" y="135607"/>
                </a:lnTo>
                <a:lnTo>
                  <a:pt x="228777" y="138678"/>
                </a:lnTo>
                <a:lnTo>
                  <a:pt x="226212" y="131110"/>
                </a:lnTo>
                <a:cubicBezTo>
                  <a:pt x="228841" y="130096"/>
                  <a:pt x="231469" y="129114"/>
                  <a:pt x="234003" y="128133"/>
                </a:cubicBezTo>
                <a:close/>
                <a:moveTo>
                  <a:pt x="247082" y="131901"/>
                </a:moveTo>
                <a:lnTo>
                  <a:pt x="248602" y="136272"/>
                </a:lnTo>
                <a:lnTo>
                  <a:pt x="238531" y="140325"/>
                </a:lnTo>
                <a:lnTo>
                  <a:pt x="237043" y="135923"/>
                </a:lnTo>
                <a:lnTo>
                  <a:pt x="247082" y="131901"/>
                </a:lnTo>
                <a:close/>
                <a:moveTo>
                  <a:pt x="225801" y="131268"/>
                </a:moveTo>
                <a:lnTo>
                  <a:pt x="228302" y="138900"/>
                </a:lnTo>
                <a:lnTo>
                  <a:pt x="223109" y="140990"/>
                </a:lnTo>
                <a:cubicBezTo>
                  <a:pt x="222222" y="138457"/>
                  <a:pt x="221335" y="135923"/>
                  <a:pt x="220448" y="133326"/>
                </a:cubicBezTo>
                <a:lnTo>
                  <a:pt x="225801" y="131268"/>
                </a:lnTo>
                <a:close/>
                <a:moveTo>
                  <a:pt x="258578" y="132661"/>
                </a:moveTo>
                <a:lnTo>
                  <a:pt x="260668" y="138678"/>
                </a:lnTo>
                <a:lnTo>
                  <a:pt x="252878" y="141719"/>
                </a:lnTo>
                <a:lnTo>
                  <a:pt x="250851" y="135828"/>
                </a:lnTo>
                <a:lnTo>
                  <a:pt x="258578" y="132661"/>
                </a:lnTo>
                <a:close/>
                <a:moveTo>
                  <a:pt x="280715" y="131300"/>
                </a:moveTo>
                <a:lnTo>
                  <a:pt x="284230" y="140610"/>
                </a:lnTo>
                <a:lnTo>
                  <a:pt x="280493" y="141909"/>
                </a:lnTo>
                <a:lnTo>
                  <a:pt x="277389" y="132598"/>
                </a:lnTo>
                <a:lnTo>
                  <a:pt x="280715" y="131300"/>
                </a:lnTo>
                <a:close/>
                <a:moveTo>
                  <a:pt x="161069" y="122749"/>
                </a:moveTo>
                <a:cubicBezTo>
                  <a:pt x="168448" y="124301"/>
                  <a:pt x="175320" y="125789"/>
                  <a:pt x="175985" y="125916"/>
                </a:cubicBezTo>
                <a:cubicBezTo>
                  <a:pt x="177315" y="126549"/>
                  <a:pt x="181020" y="131110"/>
                  <a:pt x="185074" y="136968"/>
                </a:cubicBezTo>
                <a:lnTo>
                  <a:pt x="183016" y="143460"/>
                </a:lnTo>
                <a:cubicBezTo>
                  <a:pt x="181369" y="141845"/>
                  <a:pt x="179659" y="140357"/>
                  <a:pt x="177822" y="138995"/>
                </a:cubicBezTo>
                <a:cubicBezTo>
                  <a:pt x="172026" y="134656"/>
                  <a:pt x="165946" y="131965"/>
                  <a:pt x="160119" y="130096"/>
                </a:cubicBezTo>
                <a:lnTo>
                  <a:pt x="161069" y="122749"/>
                </a:lnTo>
                <a:close/>
                <a:moveTo>
                  <a:pt x="236663" y="136050"/>
                </a:moveTo>
                <a:lnTo>
                  <a:pt x="238088" y="140484"/>
                </a:lnTo>
                <a:lnTo>
                  <a:pt x="230393" y="143650"/>
                </a:lnTo>
                <a:lnTo>
                  <a:pt x="228872" y="139185"/>
                </a:lnTo>
                <a:lnTo>
                  <a:pt x="236663" y="136050"/>
                </a:lnTo>
                <a:close/>
                <a:moveTo>
                  <a:pt x="204107" y="129843"/>
                </a:moveTo>
                <a:lnTo>
                  <a:pt x="206736" y="137665"/>
                </a:lnTo>
                <a:cubicBezTo>
                  <a:pt x="203664" y="138868"/>
                  <a:pt x="200940" y="139977"/>
                  <a:pt x="198723" y="140832"/>
                </a:cubicBezTo>
                <a:lnTo>
                  <a:pt x="198628" y="140832"/>
                </a:lnTo>
                <a:cubicBezTo>
                  <a:pt x="198565" y="140864"/>
                  <a:pt x="198502" y="140895"/>
                  <a:pt x="198502" y="140959"/>
                </a:cubicBezTo>
                <a:cubicBezTo>
                  <a:pt x="195905" y="142004"/>
                  <a:pt x="194036" y="142795"/>
                  <a:pt x="193276" y="143175"/>
                </a:cubicBezTo>
                <a:cubicBezTo>
                  <a:pt x="192516" y="143555"/>
                  <a:pt x="191756" y="144030"/>
                  <a:pt x="191028" y="144474"/>
                </a:cubicBezTo>
                <a:cubicBezTo>
                  <a:pt x="190046" y="142795"/>
                  <a:pt x="189001" y="141149"/>
                  <a:pt x="187956" y="139565"/>
                </a:cubicBezTo>
                <a:lnTo>
                  <a:pt x="187924" y="139565"/>
                </a:lnTo>
                <a:lnTo>
                  <a:pt x="189033" y="136113"/>
                </a:lnTo>
                <a:lnTo>
                  <a:pt x="204107" y="129843"/>
                </a:lnTo>
                <a:close/>
                <a:moveTo>
                  <a:pt x="185391" y="137443"/>
                </a:moveTo>
                <a:cubicBezTo>
                  <a:pt x="185897" y="138172"/>
                  <a:pt x="186404" y="138932"/>
                  <a:pt x="186911" y="139724"/>
                </a:cubicBezTo>
                <a:lnTo>
                  <a:pt x="185042" y="145582"/>
                </a:lnTo>
                <a:cubicBezTo>
                  <a:pt x="184504" y="144981"/>
                  <a:pt x="183966" y="144379"/>
                  <a:pt x="183364" y="143809"/>
                </a:cubicBezTo>
                <a:lnTo>
                  <a:pt x="185391" y="137443"/>
                </a:lnTo>
                <a:close/>
                <a:moveTo>
                  <a:pt x="228461" y="139343"/>
                </a:moveTo>
                <a:lnTo>
                  <a:pt x="229949" y="143809"/>
                </a:lnTo>
                <a:lnTo>
                  <a:pt x="224755" y="145899"/>
                </a:lnTo>
                <a:lnTo>
                  <a:pt x="223235" y="141434"/>
                </a:lnTo>
                <a:lnTo>
                  <a:pt x="228461" y="139343"/>
                </a:lnTo>
                <a:close/>
                <a:moveTo>
                  <a:pt x="276946" y="132756"/>
                </a:moveTo>
                <a:lnTo>
                  <a:pt x="280050" y="142035"/>
                </a:lnTo>
                <a:lnTo>
                  <a:pt x="264215" y="147387"/>
                </a:lnTo>
                <a:lnTo>
                  <a:pt x="261238" y="138900"/>
                </a:lnTo>
                <a:lnTo>
                  <a:pt x="276946" y="132756"/>
                </a:lnTo>
                <a:close/>
                <a:moveTo>
                  <a:pt x="187576" y="140705"/>
                </a:moveTo>
                <a:cubicBezTo>
                  <a:pt x="188494" y="142099"/>
                  <a:pt x="189381" y="143524"/>
                  <a:pt x="190268" y="144949"/>
                </a:cubicBezTo>
                <a:cubicBezTo>
                  <a:pt x="189064" y="145741"/>
                  <a:pt x="187924" y="146627"/>
                  <a:pt x="186848" y="147577"/>
                </a:cubicBezTo>
                <a:cubicBezTo>
                  <a:pt x="186499" y="147197"/>
                  <a:pt x="186119" y="146754"/>
                  <a:pt x="185771" y="146374"/>
                </a:cubicBezTo>
                <a:lnTo>
                  <a:pt x="187576" y="140705"/>
                </a:lnTo>
                <a:close/>
                <a:moveTo>
                  <a:pt x="238278" y="140895"/>
                </a:moveTo>
                <a:lnTo>
                  <a:pt x="239672" y="145012"/>
                </a:lnTo>
                <a:lnTo>
                  <a:pt x="231913" y="147926"/>
                </a:lnTo>
                <a:lnTo>
                  <a:pt x="230583" y="144030"/>
                </a:lnTo>
                <a:lnTo>
                  <a:pt x="238278" y="140895"/>
                </a:lnTo>
                <a:close/>
                <a:moveTo>
                  <a:pt x="260827" y="139090"/>
                </a:moveTo>
                <a:lnTo>
                  <a:pt x="263772" y="147577"/>
                </a:lnTo>
                <a:lnTo>
                  <a:pt x="260700" y="148622"/>
                </a:lnTo>
                <a:lnTo>
                  <a:pt x="257881" y="140262"/>
                </a:lnTo>
                <a:lnTo>
                  <a:pt x="260827" y="139090"/>
                </a:lnTo>
                <a:close/>
                <a:moveTo>
                  <a:pt x="248792" y="136652"/>
                </a:moveTo>
                <a:lnTo>
                  <a:pt x="251547" y="144696"/>
                </a:lnTo>
                <a:lnTo>
                  <a:pt x="241413" y="148717"/>
                </a:lnTo>
                <a:lnTo>
                  <a:pt x="238721" y="140737"/>
                </a:lnTo>
                <a:lnTo>
                  <a:pt x="248792" y="136652"/>
                </a:lnTo>
                <a:close/>
                <a:moveTo>
                  <a:pt x="136874" y="126391"/>
                </a:moveTo>
                <a:cubicBezTo>
                  <a:pt x="139597" y="127468"/>
                  <a:pt x="143018" y="128228"/>
                  <a:pt x="146913" y="129083"/>
                </a:cubicBezTo>
                <a:cubicBezTo>
                  <a:pt x="150681" y="129906"/>
                  <a:pt x="154830" y="130825"/>
                  <a:pt x="159137" y="132186"/>
                </a:cubicBezTo>
                <a:lnTo>
                  <a:pt x="155622" y="149129"/>
                </a:lnTo>
                <a:lnTo>
                  <a:pt x="132725" y="145519"/>
                </a:lnTo>
                <a:lnTo>
                  <a:pt x="133929" y="140009"/>
                </a:lnTo>
                <a:lnTo>
                  <a:pt x="141434" y="141275"/>
                </a:lnTo>
                <a:lnTo>
                  <a:pt x="141497" y="141275"/>
                </a:lnTo>
                <a:cubicBezTo>
                  <a:pt x="141507" y="141276"/>
                  <a:pt x="141516" y="141277"/>
                  <a:pt x="141524" y="141277"/>
                </a:cubicBezTo>
                <a:cubicBezTo>
                  <a:pt x="141784" y="141277"/>
                  <a:pt x="141805" y="140831"/>
                  <a:pt x="141529" y="140800"/>
                </a:cubicBezTo>
                <a:lnTo>
                  <a:pt x="134024" y="139565"/>
                </a:lnTo>
                <a:lnTo>
                  <a:pt x="136874" y="126391"/>
                </a:lnTo>
                <a:close/>
                <a:moveTo>
                  <a:pt x="207021" y="138520"/>
                </a:moveTo>
                <a:lnTo>
                  <a:pt x="209554" y="146057"/>
                </a:lnTo>
                <a:lnTo>
                  <a:pt x="201384" y="149319"/>
                </a:lnTo>
                <a:lnTo>
                  <a:pt x="199103" y="141687"/>
                </a:lnTo>
                <a:cubicBezTo>
                  <a:pt x="201320" y="140769"/>
                  <a:pt x="204012" y="139692"/>
                  <a:pt x="207021" y="138520"/>
                </a:cubicBezTo>
                <a:close/>
                <a:moveTo>
                  <a:pt x="184947" y="148939"/>
                </a:moveTo>
                <a:lnTo>
                  <a:pt x="185201" y="149224"/>
                </a:lnTo>
                <a:cubicBezTo>
                  <a:pt x="185016" y="149440"/>
                  <a:pt x="184861" y="149626"/>
                  <a:pt x="184677" y="149840"/>
                </a:cubicBezTo>
                <a:lnTo>
                  <a:pt x="184677" y="149840"/>
                </a:lnTo>
                <a:lnTo>
                  <a:pt x="184947" y="148939"/>
                </a:lnTo>
                <a:close/>
                <a:moveTo>
                  <a:pt x="257501" y="140389"/>
                </a:moveTo>
                <a:lnTo>
                  <a:pt x="260320" y="148717"/>
                </a:lnTo>
                <a:lnTo>
                  <a:pt x="255886" y="150238"/>
                </a:lnTo>
                <a:lnTo>
                  <a:pt x="253099" y="142130"/>
                </a:lnTo>
                <a:lnTo>
                  <a:pt x="257501" y="140389"/>
                </a:lnTo>
                <a:close/>
                <a:moveTo>
                  <a:pt x="219593" y="133675"/>
                </a:moveTo>
                <a:cubicBezTo>
                  <a:pt x="221050" y="137950"/>
                  <a:pt x="222507" y="142194"/>
                  <a:pt x="223932" y="146247"/>
                </a:cubicBezTo>
                <a:lnTo>
                  <a:pt x="211708" y="151219"/>
                </a:lnTo>
                <a:lnTo>
                  <a:pt x="207464" y="138393"/>
                </a:lnTo>
                <a:cubicBezTo>
                  <a:pt x="211138" y="136937"/>
                  <a:pt x="215286" y="135322"/>
                  <a:pt x="219593" y="133675"/>
                </a:cubicBezTo>
                <a:close/>
                <a:moveTo>
                  <a:pt x="198660" y="141877"/>
                </a:moveTo>
                <a:lnTo>
                  <a:pt x="200940" y="149446"/>
                </a:lnTo>
                <a:cubicBezTo>
                  <a:pt x="200940" y="149478"/>
                  <a:pt x="200972" y="149478"/>
                  <a:pt x="200972" y="149478"/>
                </a:cubicBezTo>
                <a:lnTo>
                  <a:pt x="195145" y="151789"/>
                </a:lnTo>
                <a:cubicBezTo>
                  <a:pt x="194068" y="149699"/>
                  <a:pt x="192833" y="147482"/>
                  <a:pt x="191503" y="145266"/>
                </a:cubicBezTo>
                <a:cubicBezTo>
                  <a:pt x="192200" y="144822"/>
                  <a:pt x="192928" y="144411"/>
                  <a:pt x="193688" y="143999"/>
                </a:cubicBezTo>
                <a:cubicBezTo>
                  <a:pt x="194448" y="143619"/>
                  <a:pt x="196190" y="142890"/>
                  <a:pt x="198660" y="141877"/>
                </a:cubicBezTo>
                <a:close/>
                <a:moveTo>
                  <a:pt x="239830" y="145424"/>
                </a:moveTo>
                <a:lnTo>
                  <a:pt x="240970" y="148876"/>
                </a:lnTo>
                <a:lnTo>
                  <a:pt x="233274" y="151948"/>
                </a:lnTo>
                <a:lnTo>
                  <a:pt x="232008" y="148401"/>
                </a:lnTo>
                <a:lnTo>
                  <a:pt x="239830" y="145424"/>
                </a:lnTo>
                <a:close/>
                <a:moveTo>
                  <a:pt x="269219" y="146659"/>
                </a:moveTo>
                <a:lnTo>
                  <a:pt x="270454" y="150491"/>
                </a:lnTo>
                <a:lnTo>
                  <a:pt x="265767" y="152169"/>
                </a:lnTo>
                <a:lnTo>
                  <a:pt x="264563" y="148242"/>
                </a:lnTo>
                <a:lnTo>
                  <a:pt x="269219" y="146659"/>
                </a:lnTo>
                <a:close/>
                <a:moveTo>
                  <a:pt x="107612" y="136050"/>
                </a:moveTo>
                <a:lnTo>
                  <a:pt x="131902" y="138520"/>
                </a:lnTo>
                <a:lnTo>
                  <a:pt x="128766" y="152929"/>
                </a:lnTo>
                <a:lnTo>
                  <a:pt x="111507" y="149509"/>
                </a:lnTo>
                <a:lnTo>
                  <a:pt x="107612" y="136050"/>
                </a:lnTo>
                <a:close/>
                <a:moveTo>
                  <a:pt x="251706" y="145107"/>
                </a:moveTo>
                <a:lnTo>
                  <a:pt x="253796" y="151251"/>
                </a:lnTo>
                <a:lnTo>
                  <a:pt x="248824" y="153214"/>
                </a:lnTo>
                <a:cubicBezTo>
                  <a:pt x="248824" y="153183"/>
                  <a:pt x="248824" y="153183"/>
                  <a:pt x="248824" y="153183"/>
                </a:cubicBezTo>
                <a:lnTo>
                  <a:pt x="246639" y="147134"/>
                </a:lnTo>
                <a:lnTo>
                  <a:pt x="251706" y="145107"/>
                </a:lnTo>
                <a:close/>
                <a:moveTo>
                  <a:pt x="230107" y="144252"/>
                </a:moveTo>
                <a:lnTo>
                  <a:pt x="232768" y="152169"/>
                </a:lnTo>
                <a:lnTo>
                  <a:pt x="227637" y="154196"/>
                </a:lnTo>
                <a:lnTo>
                  <a:pt x="224914" y="146342"/>
                </a:lnTo>
                <a:lnTo>
                  <a:pt x="230107" y="144252"/>
                </a:lnTo>
                <a:close/>
                <a:moveTo>
                  <a:pt x="246132" y="147356"/>
                </a:moveTo>
                <a:lnTo>
                  <a:pt x="248317" y="153373"/>
                </a:lnTo>
                <a:lnTo>
                  <a:pt x="248349" y="153404"/>
                </a:lnTo>
                <a:lnTo>
                  <a:pt x="243535" y="155305"/>
                </a:lnTo>
                <a:lnTo>
                  <a:pt x="241508" y="149193"/>
                </a:lnTo>
                <a:lnTo>
                  <a:pt x="246132" y="147356"/>
                </a:lnTo>
                <a:close/>
                <a:moveTo>
                  <a:pt x="273177" y="145361"/>
                </a:moveTo>
                <a:lnTo>
                  <a:pt x="276281" y="154260"/>
                </a:lnTo>
                <a:lnTo>
                  <a:pt x="272576" y="155653"/>
                </a:lnTo>
                <a:lnTo>
                  <a:pt x="269599" y="146564"/>
                </a:lnTo>
                <a:lnTo>
                  <a:pt x="273177" y="145361"/>
                </a:lnTo>
                <a:close/>
                <a:moveTo>
                  <a:pt x="260541" y="149636"/>
                </a:moveTo>
                <a:lnTo>
                  <a:pt x="262315" y="154830"/>
                </a:lnTo>
                <a:lnTo>
                  <a:pt x="256456" y="156825"/>
                </a:lnTo>
                <a:lnTo>
                  <a:pt x="256044" y="151188"/>
                </a:lnTo>
                <a:lnTo>
                  <a:pt x="260541" y="149636"/>
                </a:lnTo>
                <a:close/>
                <a:moveTo>
                  <a:pt x="276408" y="154671"/>
                </a:moveTo>
                <a:lnTo>
                  <a:pt x="276819" y="155780"/>
                </a:lnTo>
                <a:lnTo>
                  <a:pt x="273082" y="157205"/>
                </a:lnTo>
                <a:lnTo>
                  <a:pt x="272702" y="156096"/>
                </a:lnTo>
                <a:lnTo>
                  <a:pt x="276408" y="154671"/>
                </a:lnTo>
                <a:close/>
                <a:moveTo>
                  <a:pt x="270549" y="150966"/>
                </a:moveTo>
                <a:lnTo>
                  <a:pt x="272132" y="155811"/>
                </a:lnTo>
                <a:lnTo>
                  <a:pt x="267445" y="157616"/>
                </a:lnTo>
                <a:lnTo>
                  <a:pt x="265862" y="152644"/>
                </a:lnTo>
                <a:lnTo>
                  <a:pt x="270549" y="150966"/>
                </a:lnTo>
                <a:close/>
                <a:moveTo>
                  <a:pt x="132630" y="145962"/>
                </a:moveTo>
                <a:lnTo>
                  <a:pt x="155527" y="149573"/>
                </a:lnTo>
                <a:lnTo>
                  <a:pt x="153975" y="157046"/>
                </a:lnTo>
                <a:lnTo>
                  <a:pt x="153785" y="157870"/>
                </a:lnTo>
                <a:lnTo>
                  <a:pt x="131047" y="153373"/>
                </a:lnTo>
                <a:lnTo>
                  <a:pt x="132630" y="145962"/>
                </a:lnTo>
                <a:close/>
                <a:moveTo>
                  <a:pt x="241065" y="149351"/>
                </a:moveTo>
                <a:lnTo>
                  <a:pt x="243123" y="155463"/>
                </a:lnTo>
                <a:lnTo>
                  <a:pt x="235396" y="158503"/>
                </a:lnTo>
                <a:lnTo>
                  <a:pt x="233338" y="152423"/>
                </a:lnTo>
                <a:lnTo>
                  <a:pt x="241065" y="149351"/>
                </a:lnTo>
                <a:close/>
                <a:moveTo>
                  <a:pt x="264120" y="148401"/>
                </a:moveTo>
                <a:lnTo>
                  <a:pt x="267065" y="157743"/>
                </a:lnTo>
                <a:lnTo>
                  <a:pt x="264215" y="158852"/>
                </a:lnTo>
                <a:lnTo>
                  <a:pt x="261048" y="149446"/>
                </a:lnTo>
                <a:lnTo>
                  <a:pt x="264120" y="148401"/>
                </a:lnTo>
                <a:close/>
                <a:moveTo>
                  <a:pt x="272291" y="156255"/>
                </a:moveTo>
                <a:lnTo>
                  <a:pt x="272639" y="157363"/>
                </a:lnTo>
                <a:lnTo>
                  <a:pt x="267920" y="159168"/>
                </a:lnTo>
                <a:lnTo>
                  <a:pt x="267572" y="158060"/>
                </a:lnTo>
                <a:lnTo>
                  <a:pt x="272291" y="156255"/>
                </a:lnTo>
                <a:close/>
                <a:moveTo>
                  <a:pt x="232926" y="152613"/>
                </a:moveTo>
                <a:lnTo>
                  <a:pt x="234985" y="158662"/>
                </a:lnTo>
                <a:lnTo>
                  <a:pt x="229854" y="160688"/>
                </a:lnTo>
                <a:cubicBezTo>
                  <a:pt x="229189" y="158788"/>
                  <a:pt x="228524" y="156761"/>
                  <a:pt x="227796" y="154640"/>
                </a:cubicBezTo>
                <a:lnTo>
                  <a:pt x="232926" y="152613"/>
                </a:lnTo>
                <a:close/>
                <a:moveTo>
                  <a:pt x="63180" y="0"/>
                </a:moveTo>
                <a:lnTo>
                  <a:pt x="64542" y="2724"/>
                </a:lnTo>
                <a:lnTo>
                  <a:pt x="60108" y="4909"/>
                </a:lnTo>
                <a:lnTo>
                  <a:pt x="57954" y="32"/>
                </a:lnTo>
                <a:lnTo>
                  <a:pt x="56941" y="32"/>
                </a:lnTo>
                <a:lnTo>
                  <a:pt x="57131" y="444"/>
                </a:lnTo>
                <a:lnTo>
                  <a:pt x="49847" y="3009"/>
                </a:lnTo>
                <a:lnTo>
                  <a:pt x="48675" y="32"/>
                </a:lnTo>
                <a:lnTo>
                  <a:pt x="48200" y="32"/>
                </a:lnTo>
                <a:lnTo>
                  <a:pt x="43007" y="1805"/>
                </a:lnTo>
                <a:lnTo>
                  <a:pt x="42215" y="32"/>
                </a:lnTo>
                <a:lnTo>
                  <a:pt x="41740" y="32"/>
                </a:lnTo>
                <a:lnTo>
                  <a:pt x="43988" y="5067"/>
                </a:lnTo>
                <a:lnTo>
                  <a:pt x="39428" y="6651"/>
                </a:lnTo>
                <a:lnTo>
                  <a:pt x="36356" y="32"/>
                </a:lnTo>
                <a:lnTo>
                  <a:pt x="35849" y="32"/>
                </a:lnTo>
                <a:lnTo>
                  <a:pt x="37180" y="2851"/>
                </a:lnTo>
                <a:lnTo>
                  <a:pt x="32619" y="4814"/>
                </a:lnTo>
                <a:lnTo>
                  <a:pt x="30656" y="32"/>
                </a:lnTo>
                <a:lnTo>
                  <a:pt x="29674" y="32"/>
                </a:lnTo>
                <a:lnTo>
                  <a:pt x="33253" y="8804"/>
                </a:lnTo>
                <a:lnTo>
                  <a:pt x="21503" y="12921"/>
                </a:lnTo>
                <a:lnTo>
                  <a:pt x="26792" y="32"/>
                </a:lnTo>
                <a:lnTo>
                  <a:pt x="26285" y="32"/>
                </a:lnTo>
                <a:lnTo>
                  <a:pt x="22327" y="9691"/>
                </a:lnTo>
                <a:lnTo>
                  <a:pt x="17576" y="32"/>
                </a:lnTo>
                <a:lnTo>
                  <a:pt x="17070" y="32"/>
                </a:lnTo>
                <a:lnTo>
                  <a:pt x="22073" y="10261"/>
                </a:lnTo>
                <a:lnTo>
                  <a:pt x="21060" y="12763"/>
                </a:lnTo>
                <a:lnTo>
                  <a:pt x="14631" y="32"/>
                </a:lnTo>
                <a:lnTo>
                  <a:pt x="12066" y="32"/>
                </a:lnTo>
                <a:lnTo>
                  <a:pt x="15011" y="5891"/>
                </a:lnTo>
                <a:lnTo>
                  <a:pt x="5922" y="8583"/>
                </a:lnTo>
                <a:lnTo>
                  <a:pt x="2280" y="412"/>
                </a:lnTo>
                <a:lnTo>
                  <a:pt x="2122" y="32"/>
                </a:lnTo>
                <a:lnTo>
                  <a:pt x="1615" y="32"/>
                </a:lnTo>
                <a:lnTo>
                  <a:pt x="1774" y="380"/>
                </a:lnTo>
                <a:lnTo>
                  <a:pt x="32" y="1235"/>
                </a:lnTo>
                <a:lnTo>
                  <a:pt x="32" y="1742"/>
                </a:lnTo>
                <a:lnTo>
                  <a:pt x="1964" y="824"/>
                </a:lnTo>
                <a:lnTo>
                  <a:pt x="3642" y="4592"/>
                </a:lnTo>
                <a:lnTo>
                  <a:pt x="95" y="6936"/>
                </a:lnTo>
                <a:lnTo>
                  <a:pt x="32" y="6809"/>
                </a:lnTo>
                <a:lnTo>
                  <a:pt x="32" y="7664"/>
                </a:lnTo>
                <a:lnTo>
                  <a:pt x="2059" y="10894"/>
                </a:lnTo>
                <a:lnTo>
                  <a:pt x="32" y="12130"/>
                </a:lnTo>
                <a:lnTo>
                  <a:pt x="32" y="12668"/>
                </a:lnTo>
                <a:lnTo>
                  <a:pt x="2312" y="11274"/>
                </a:lnTo>
                <a:lnTo>
                  <a:pt x="4244" y="14346"/>
                </a:lnTo>
                <a:lnTo>
                  <a:pt x="697" y="16215"/>
                </a:lnTo>
                <a:lnTo>
                  <a:pt x="63" y="15075"/>
                </a:lnTo>
                <a:lnTo>
                  <a:pt x="63" y="15993"/>
                </a:lnTo>
                <a:lnTo>
                  <a:pt x="253" y="16437"/>
                </a:lnTo>
                <a:lnTo>
                  <a:pt x="32" y="16532"/>
                </a:lnTo>
                <a:lnTo>
                  <a:pt x="32" y="17070"/>
                </a:lnTo>
                <a:lnTo>
                  <a:pt x="475" y="16817"/>
                </a:lnTo>
                <a:lnTo>
                  <a:pt x="2059" y="19698"/>
                </a:lnTo>
                <a:lnTo>
                  <a:pt x="1552" y="19888"/>
                </a:lnTo>
                <a:lnTo>
                  <a:pt x="792" y="19793"/>
                </a:lnTo>
                <a:lnTo>
                  <a:pt x="0" y="18812"/>
                </a:lnTo>
                <a:lnTo>
                  <a:pt x="0" y="22517"/>
                </a:lnTo>
                <a:lnTo>
                  <a:pt x="32" y="22549"/>
                </a:lnTo>
                <a:lnTo>
                  <a:pt x="0" y="22580"/>
                </a:lnTo>
                <a:lnTo>
                  <a:pt x="0" y="23182"/>
                </a:lnTo>
                <a:lnTo>
                  <a:pt x="317" y="22929"/>
                </a:lnTo>
                <a:cubicBezTo>
                  <a:pt x="1583" y="24512"/>
                  <a:pt x="2692" y="26222"/>
                  <a:pt x="3674" y="27996"/>
                </a:cubicBezTo>
                <a:cubicBezTo>
                  <a:pt x="4307" y="29326"/>
                  <a:pt x="4845" y="30656"/>
                  <a:pt x="5320" y="32049"/>
                </a:cubicBezTo>
                <a:lnTo>
                  <a:pt x="3864" y="32049"/>
                </a:lnTo>
                <a:lnTo>
                  <a:pt x="2312" y="27457"/>
                </a:lnTo>
                <a:cubicBezTo>
                  <a:pt x="2280" y="27426"/>
                  <a:pt x="2280" y="27394"/>
                  <a:pt x="2280" y="27362"/>
                </a:cubicBezTo>
                <a:lnTo>
                  <a:pt x="32" y="24449"/>
                </a:lnTo>
                <a:lnTo>
                  <a:pt x="32" y="25209"/>
                </a:lnTo>
                <a:lnTo>
                  <a:pt x="1869" y="27616"/>
                </a:lnTo>
                <a:lnTo>
                  <a:pt x="3452" y="32334"/>
                </a:lnTo>
                <a:cubicBezTo>
                  <a:pt x="3484" y="32429"/>
                  <a:pt x="3579" y="32493"/>
                  <a:pt x="3674" y="32493"/>
                </a:cubicBezTo>
                <a:lnTo>
                  <a:pt x="5479" y="32493"/>
                </a:lnTo>
                <a:cubicBezTo>
                  <a:pt x="5669" y="33031"/>
                  <a:pt x="5859" y="33601"/>
                  <a:pt x="6049" y="34171"/>
                </a:cubicBezTo>
                <a:lnTo>
                  <a:pt x="32" y="34836"/>
                </a:lnTo>
                <a:lnTo>
                  <a:pt x="32" y="35280"/>
                </a:lnTo>
                <a:lnTo>
                  <a:pt x="6207" y="34614"/>
                </a:lnTo>
                <a:cubicBezTo>
                  <a:pt x="6587" y="35755"/>
                  <a:pt x="6967" y="36990"/>
                  <a:pt x="7347" y="38256"/>
                </a:cubicBezTo>
                <a:lnTo>
                  <a:pt x="32" y="39333"/>
                </a:lnTo>
                <a:lnTo>
                  <a:pt x="32" y="39808"/>
                </a:lnTo>
                <a:lnTo>
                  <a:pt x="7474" y="38700"/>
                </a:lnTo>
                <a:cubicBezTo>
                  <a:pt x="8677" y="42722"/>
                  <a:pt x="9912" y="47219"/>
                  <a:pt x="11021" y="51272"/>
                </a:cubicBezTo>
                <a:cubicBezTo>
                  <a:pt x="7189" y="52064"/>
                  <a:pt x="3389" y="52887"/>
                  <a:pt x="32" y="53647"/>
                </a:cubicBezTo>
                <a:lnTo>
                  <a:pt x="32" y="55991"/>
                </a:lnTo>
                <a:cubicBezTo>
                  <a:pt x="3547" y="55231"/>
                  <a:pt x="7569" y="54376"/>
                  <a:pt x="11623" y="53521"/>
                </a:cubicBezTo>
                <a:cubicBezTo>
                  <a:pt x="13333" y="59823"/>
                  <a:pt x="14378" y="63465"/>
                  <a:pt x="15011" y="64605"/>
                </a:cubicBezTo>
                <a:cubicBezTo>
                  <a:pt x="16626" y="67328"/>
                  <a:pt x="42278" y="80914"/>
                  <a:pt x="50702" y="85316"/>
                </a:cubicBezTo>
                <a:lnTo>
                  <a:pt x="61406" y="107865"/>
                </a:lnTo>
                <a:lnTo>
                  <a:pt x="60171" y="107801"/>
                </a:lnTo>
                <a:cubicBezTo>
                  <a:pt x="60138" y="107796"/>
                  <a:pt x="60104" y="107793"/>
                  <a:pt x="60070" y="107793"/>
                </a:cubicBezTo>
                <a:cubicBezTo>
                  <a:pt x="59914" y="107793"/>
                  <a:pt x="59758" y="107850"/>
                  <a:pt x="59601" y="107928"/>
                </a:cubicBezTo>
                <a:cubicBezTo>
                  <a:pt x="47757" y="114230"/>
                  <a:pt x="29611" y="123762"/>
                  <a:pt x="28217" y="124237"/>
                </a:cubicBezTo>
                <a:cubicBezTo>
                  <a:pt x="28164" y="124251"/>
                  <a:pt x="28099" y="124257"/>
                  <a:pt x="28023" y="124257"/>
                </a:cubicBezTo>
                <a:cubicBezTo>
                  <a:pt x="26825" y="124257"/>
                  <a:pt x="22853" y="122650"/>
                  <a:pt x="19160" y="120595"/>
                </a:cubicBezTo>
                <a:cubicBezTo>
                  <a:pt x="18981" y="120496"/>
                  <a:pt x="18793" y="120450"/>
                  <a:pt x="18610" y="120450"/>
                </a:cubicBezTo>
                <a:cubicBezTo>
                  <a:pt x="17979" y="120450"/>
                  <a:pt x="17401" y="120985"/>
                  <a:pt x="17450" y="121672"/>
                </a:cubicBezTo>
                <a:lnTo>
                  <a:pt x="32" y="130825"/>
                </a:lnTo>
                <a:lnTo>
                  <a:pt x="32" y="131870"/>
                </a:lnTo>
                <a:lnTo>
                  <a:pt x="17893" y="122496"/>
                </a:lnTo>
                <a:cubicBezTo>
                  <a:pt x="17956" y="122527"/>
                  <a:pt x="18020" y="122559"/>
                  <a:pt x="18051" y="122591"/>
                </a:cubicBezTo>
                <a:cubicBezTo>
                  <a:pt x="20320" y="123838"/>
                  <a:pt x="25456" y="126507"/>
                  <a:pt x="28120" y="126507"/>
                </a:cubicBezTo>
                <a:cubicBezTo>
                  <a:pt x="28432" y="126507"/>
                  <a:pt x="28710" y="126471"/>
                  <a:pt x="28946" y="126391"/>
                </a:cubicBezTo>
                <a:cubicBezTo>
                  <a:pt x="30941" y="125726"/>
                  <a:pt x="56339" y="112267"/>
                  <a:pt x="60425" y="110081"/>
                </a:cubicBezTo>
                <a:cubicBezTo>
                  <a:pt x="76513" y="110778"/>
                  <a:pt x="91334" y="116130"/>
                  <a:pt x="93265" y="116827"/>
                </a:cubicBezTo>
                <a:lnTo>
                  <a:pt x="102164" y="125568"/>
                </a:lnTo>
                <a:lnTo>
                  <a:pt x="109258" y="149984"/>
                </a:lnTo>
                <a:lnTo>
                  <a:pt x="107485" y="158471"/>
                </a:lnTo>
                <a:lnTo>
                  <a:pt x="109828" y="158471"/>
                </a:lnTo>
                <a:lnTo>
                  <a:pt x="110145" y="156888"/>
                </a:lnTo>
                <a:lnTo>
                  <a:pt x="116099" y="158408"/>
                </a:lnTo>
                <a:lnTo>
                  <a:pt x="117872" y="158408"/>
                </a:lnTo>
                <a:lnTo>
                  <a:pt x="110240" y="156445"/>
                </a:lnTo>
                <a:lnTo>
                  <a:pt x="111507" y="150459"/>
                </a:lnTo>
                <a:lnTo>
                  <a:pt x="128576" y="153848"/>
                </a:lnTo>
                <a:lnTo>
                  <a:pt x="127563" y="158503"/>
                </a:lnTo>
                <a:cubicBezTo>
                  <a:pt x="128355" y="158535"/>
                  <a:pt x="129115" y="158566"/>
                  <a:pt x="129907" y="158598"/>
                </a:cubicBezTo>
                <a:lnTo>
                  <a:pt x="130857" y="154260"/>
                </a:lnTo>
                <a:lnTo>
                  <a:pt x="153563" y="158757"/>
                </a:lnTo>
                <a:lnTo>
                  <a:pt x="153215" y="160245"/>
                </a:lnTo>
                <a:lnTo>
                  <a:pt x="154133" y="160277"/>
                </a:lnTo>
                <a:lnTo>
                  <a:pt x="154482" y="158915"/>
                </a:lnTo>
                <a:lnTo>
                  <a:pt x="158440" y="159517"/>
                </a:lnTo>
                <a:lnTo>
                  <a:pt x="158345" y="160530"/>
                </a:lnTo>
                <a:lnTo>
                  <a:pt x="158820" y="160530"/>
                </a:lnTo>
                <a:lnTo>
                  <a:pt x="158884" y="159580"/>
                </a:lnTo>
                <a:lnTo>
                  <a:pt x="167244" y="160878"/>
                </a:lnTo>
                <a:cubicBezTo>
                  <a:pt x="169430" y="160973"/>
                  <a:pt x="171615" y="161037"/>
                  <a:pt x="173832" y="161100"/>
                </a:cubicBezTo>
                <a:lnTo>
                  <a:pt x="174655" y="161100"/>
                </a:lnTo>
                <a:lnTo>
                  <a:pt x="154703" y="158028"/>
                </a:lnTo>
                <a:lnTo>
                  <a:pt x="154893" y="157236"/>
                </a:lnTo>
                <a:lnTo>
                  <a:pt x="160024" y="132440"/>
                </a:lnTo>
                <a:cubicBezTo>
                  <a:pt x="165471" y="134245"/>
                  <a:pt x="171108" y="136810"/>
                  <a:pt x="176460" y="140800"/>
                </a:cubicBezTo>
                <a:cubicBezTo>
                  <a:pt x="178519" y="142352"/>
                  <a:pt x="180450" y="144062"/>
                  <a:pt x="182224" y="145899"/>
                </a:cubicBezTo>
                <a:lnTo>
                  <a:pt x="177379" y="161163"/>
                </a:lnTo>
                <a:lnTo>
                  <a:pt x="177854" y="161163"/>
                </a:lnTo>
                <a:lnTo>
                  <a:pt x="182604" y="146247"/>
                </a:lnTo>
                <a:cubicBezTo>
                  <a:pt x="183174" y="146849"/>
                  <a:pt x="183744" y="147451"/>
                  <a:pt x="184282" y="148084"/>
                </a:cubicBezTo>
                <a:lnTo>
                  <a:pt x="182541" y="153594"/>
                </a:lnTo>
                <a:lnTo>
                  <a:pt x="180102" y="161195"/>
                </a:lnTo>
                <a:lnTo>
                  <a:pt x="181052" y="161195"/>
                </a:lnTo>
                <a:lnTo>
                  <a:pt x="183396" y="153848"/>
                </a:lnTo>
                <a:cubicBezTo>
                  <a:pt x="183934" y="152359"/>
                  <a:pt x="184757" y="151029"/>
                  <a:pt x="185834" y="149889"/>
                </a:cubicBezTo>
                <a:cubicBezTo>
                  <a:pt x="188558" y="153309"/>
                  <a:pt x="190996" y="156951"/>
                  <a:pt x="193055" y="160815"/>
                </a:cubicBezTo>
                <a:cubicBezTo>
                  <a:pt x="193878" y="160720"/>
                  <a:pt x="194701" y="160657"/>
                  <a:pt x="195525" y="160593"/>
                </a:cubicBezTo>
                <a:cubicBezTo>
                  <a:pt x="193245" y="156223"/>
                  <a:pt x="190553" y="152074"/>
                  <a:pt x="187449" y="148242"/>
                </a:cubicBezTo>
                <a:cubicBezTo>
                  <a:pt x="188494" y="147324"/>
                  <a:pt x="189603" y="146469"/>
                  <a:pt x="190775" y="145709"/>
                </a:cubicBezTo>
                <a:cubicBezTo>
                  <a:pt x="193276" y="149921"/>
                  <a:pt x="195557" y="154165"/>
                  <a:pt x="196982" y="157806"/>
                </a:cubicBezTo>
                <a:cubicBezTo>
                  <a:pt x="197330" y="158693"/>
                  <a:pt x="197678" y="159580"/>
                  <a:pt x="197995" y="160435"/>
                </a:cubicBezTo>
                <a:lnTo>
                  <a:pt x="198977" y="160403"/>
                </a:lnTo>
                <a:cubicBezTo>
                  <a:pt x="198597" y="159453"/>
                  <a:pt x="198217" y="158471"/>
                  <a:pt x="197805" y="157458"/>
                </a:cubicBezTo>
                <a:cubicBezTo>
                  <a:pt x="197172" y="155811"/>
                  <a:pt x="196348" y="154038"/>
                  <a:pt x="195398" y="152169"/>
                </a:cubicBezTo>
                <a:lnTo>
                  <a:pt x="209713" y="146469"/>
                </a:lnTo>
                <a:lnTo>
                  <a:pt x="211359" y="151568"/>
                </a:lnTo>
                <a:lnTo>
                  <a:pt x="214431" y="160752"/>
                </a:lnTo>
                <a:lnTo>
                  <a:pt x="214906" y="160752"/>
                </a:lnTo>
                <a:lnTo>
                  <a:pt x="211866" y="151631"/>
                </a:lnTo>
                <a:lnTo>
                  <a:pt x="224090" y="146659"/>
                </a:lnTo>
                <a:cubicBezTo>
                  <a:pt x="225864" y="151821"/>
                  <a:pt x="227511" y="156666"/>
                  <a:pt x="228936" y="160847"/>
                </a:cubicBezTo>
                <a:lnTo>
                  <a:pt x="230583" y="160847"/>
                </a:lnTo>
                <a:lnTo>
                  <a:pt x="235111" y="159105"/>
                </a:lnTo>
                <a:lnTo>
                  <a:pt x="235713" y="160815"/>
                </a:lnTo>
                <a:lnTo>
                  <a:pt x="236188" y="160815"/>
                </a:lnTo>
                <a:lnTo>
                  <a:pt x="235555" y="158947"/>
                </a:lnTo>
                <a:lnTo>
                  <a:pt x="237518" y="158155"/>
                </a:lnTo>
                <a:lnTo>
                  <a:pt x="238436" y="160752"/>
                </a:lnTo>
                <a:lnTo>
                  <a:pt x="238911" y="160720"/>
                </a:lnTo>
                <a:lnTo>
                  <a:pt x="237961" y="157965"/>
                </a:lnTo>
                <a:lnTo>
                  <a:pt x="241287" y="156666"/>
                </a:lnTo>
                <a:lnTo>
                  <a:pt x="242395" y="160435"/>
                </a:lnTo>
                <a:lnTo>
                  <a:pt x="242870" y="160372"/>
                </a:lnTo>
                <a:lnTo>
                  <a:pt x="241698" y="156508"/>
                </a:lnTo>
                <a:lnTo>
                  <a:pt x="243282" y="155906"/>
                </a:lnTo>
                <a:lnTo>
                  <a:pt x="244644" y="160213"/>
                </a:lnTo>
                <a:lnTo>
                  <a:pt x="245119" y="160150"/>
                </a:lnTo>
                <a:lnTo>
                  <a:pt x="243694" y="155716"/>
                </a:lnTo>
                <a:lnTo>
                  <a:pt x="253764" y="151758"/>
                </a:lnTo>
                <a:lnTo>
                  <a:pt x="254176" y="157648"/>
                </a:lnTo>
                <a:lnTo>
                  <a:pt x="247335" y="160023"/>
                </a:lnTo>
                <a:cubicBezTo>
                  <a:pt x="247874" y="159992"/>
                  <a:pt x="248444" y="159960"/>
                  <a:pt x="248982" y="159928"/>
                </a:cubicBezTo>
                <a:lnTo>
                  <a:pt x="254208" y="158123"/>
                </a:lnTo>
                <a:lnTo>
                  <a:pt x="254303" y="159770"/>
                </a:lnTo>
                <a:lnTo>
                  <a:pt x="256615" y="159738"/>
                </a:lnTo>
                <a:lnTo>
                  <a:pt x="256456" y="157331"/>
                </a:lnTo>
                <a:lnTo>
                  <a:pt x="262442" y="155241"/>
                </a:lnTo>
                <a:lnTo>
                  <a:pt x="263740" y="159042"/>
                </a:lnTo>
                <a:lnTo>
                  <a:pt x="262062" y="159675"/>
                </a:lnTo>
                <a:lnTo>
                  <a:pt x="263423" y="159675"/>
                </a:lnTo>
                <a:lnTo>
                  <a:pt x="263867" y="159485"/>
                </a:lnTo>
                <a:lnTo>
                  <a:pt x="263930" y="159643"/>
                </a:lnTo>
                <a:lnTo>
                  <a:pt x="264405" y="159643"/>
                </a:lnTo>
                <a:lnTo>
                  <a:pt x="264310" y="159327"/>
                </a:lnTo>
                <a:lnTo>
                  <a:pt x="267129" y="158250"/>
                </a:lnTo>
                <a:lnTo>
                  <a:pt x="267477" y="159358"/>
                </a:lnTo>
                <a:lnTo>
                  <a:pt x="266875" y="159580"/>
                </a:lnTo>
                <a:lnTo>
                  <a:pt x="266875" y="159580"/>
                </a:lnTo>
                <a:lnTo>
                  <a:pt x="268300" y="159517"/>
                </a:lnTo>
                <a:lnTo>
                  <a:pt x="272766" y="157838"/>
                </a:lnTo>
                <a:lnTo>
                  <a:pt x="273272" y="159295"/>
                </a:lnTo>
                <a:lnTo>
                  <a:pt x="273747" y="159295"/>
                </a:lnTo>
                <a:lnTo>
                  <a:pt x="273209" y="157648"/>
                </a:lnTo>
                <a:lnTo>
                  <a:pt x="276946" y="156223"/>
                </a:lnTo>
                <a:lnTo>
                  <a:pt x="277928" y="159168"/>
                </a:lnTo>
                <a:lnTo>
                  <a:pt x="278403" y="159168"/>
                </a:lnTo>
                <a:lnTo>
                  <a:pt x="277326" y="155843"/>
                </a:lnTo>
                <a:lnTo>
                  <a:pt x="273589" y="145202"/>
                </a:lnTo>
                <a:lnTo>
                  <a:pt x="280335" y="142922"/>
                </a:lnTo>
                <a:lnTo>
                  <a:pt x="285180" y="157521"/>
                </a:lnTo>
                <a:lnTo>
                  <a:pt x="285180" y="156065"/>
                </a:lnTo>
                <a:lnTo>
                  <a:pt x="284800" y="154830"/>
                </a:lnTo>
                <a:lnTo>
                  <a:pt x="284832" y="154830"/>
                </a:lnTo>
                <a:lnTo>
                  <a:pt x="285180" y="154671"/>
                </a:lnTo>
                <a:lnTo>
                  <a:pt x="285180" y="154196"/>
                </a:lnTo>
                <a:lnTo>
                  <a:pt x="284673" y="154418"/>
                </a:lnTo>
                <a:lnTo>
                  <a:pt x="283565" y="151093"/>
                </a:lnTo>
                <a:lnTo>
                  <a:pt x="285212" y="150111"/>
                </a:lnTo>
                <a:lnTo>
                  <a:pt x="285212" y="149573"/>
                </a:lnTo>
                <a:lnTo>
                  <a:pt x="283407" y="150649"/>
                </a:lnTo>
                <a:lnTo>
                  <a:pt x="280778" y="142764"/>
                </a:lnTo>
                <a:lnTo>
                  <a:pt x="284578" y="141497"/>
                </a:lnTo>
                <a:lnTo>
                  <a:pt x="285212" y="143175"/>
                </a:lnTo>
                <a:lnTo>
                  <a:pt x="285212" y="141877"/>
                </a:lnTo>
                <a:lnTo>
                  <a:pt x="284990" y="141339"/>
                </a:lnTo>
                <a:lnTo>
                  <a:pt x="285212" y="141275"/>
                </a:lnTo>
                <a:lnTo>
                  <a:pt x="285212" y="140294"/>
                </a:lnTo>
                <a:lnTo>
                  <a:pt x="284673" y="140484"/>
                </a:lnTo>
                <a:lnTo>
                  <a:pt x="281158" y="131141"/>
                </a:lnTo>
                <a:lnTo>
                  <a:pt x="285212" y="129558"/>
                </a:lnTo>
                <a:lnTo>
                  <a:pt x="285212" y="129051"/>
                </a:lnTo>
                <a:lnTo>
                  <a:pt x="267445" y="136018"/>
                </a:lnTo>
                <a:cubicBezTo>
                  <a:pt x="267445" y="135987"/>
                  <a:pt x="267445" y="135987"/>
                  <a:pt x="267445" y="135955"/>
                </a:cubicBezTo>
                <a:lnTo>
                  <a:pt x="266400" y="133200"/>
                </a:lnTo>
                <a:lnTo>
                  <a:pt x="282171" y="123414"/>
                </a:lnTo>
                <a:lnTo>
                  <a:pt x="285180" y="127943"/>
                </a:lnTo>
                <a:lnTo>
                  <a:pt x="285180" y="125758"/>
                </a:lnTo>
                <a:lnTo>
                  <a:pt x="284958" y="125948"/>
                </a:lnTo>
                <a:lnTo>
                  <a:pt x="282900" y="122844"/>
                </a:lnTo>
                <a:lnTo>
                  <a:pt x="285180" y="120849"/>
                </a:lnTo>
                <a:lnTo>
                  <a:pt x="285180" y="120247"/>
                </a:lnTo>
                <a:lnTo>
                  <a:pt x="282646" y="122464"/>
                </a:lnTo>
                <a:lnTo>
                  <a:pt x="279828" y="118189"/>
                </a:lnTo>
                <a:lnTo>
                  <a:pt x="283977" y="114768"/>
                </a:lnTo>
                <a:lnTo>
                  <a:pt x="285180" y="116510"/>
                </a:lnTo>
                <a:lnTo>
                  <a:pt x="285180" y="115718"/>
                </a:lnTo>
                <a:lnTo>
                  <a:pt x="284325" y="114483"/>
                </a:lnTo>
                <a:lnTo>
                  <a:pt x="285180" y="113755"/>
                </a:lnTo>
                <a:lnTo>
                  <a:pt x="285180" y="113185"/>
                </a:lnTo>
                <a:lnTo>
                  <a:pt x="284072" y="114072"/>
                </a:lnTo>
                <a:lnTo>
                  <a:pt x="281411" y="110240"/>
                </a:lnTo>
                <a:lnTo>
                  <a:pt x="285180" y="107136"/>
                </a:lnTo>
                <a:lnTo>
                  <a:pt x="285180" y="106535"/>
                </a:lnTo>
                <a:lnTo>
                  <a:pt x="281126" y="109891"/>
                </a:lnTo>
                <a:lnTo>
                  <a:pt x="277928" y="105236"/>
                </a:lnTo>
                <a:cubicBezTo>
                  <a:pt x="279733" y="103906"/>
                  <a:pt x="281475" y="102608"/>
                  <a:pt x="283122" y="101404"/>
                </a:cubicBezTo>
                <a:lnTo>
                  <a:pt x="285180" y="104254"/>
                </a:lnTo>
                <a:lnTo>
                  <a:pt x="285180" y="103463"/>
                </a:lnTo>
                <a:lnTo>
                  <a:pt x="283470" y="101119"/>
                </a:lnTo>
                <a:cubicBezTo>
                  <a:pt x="284072" y="100676"/>
                  <a:pt x="284642" y="100264"/>
                  <a:pt x="285180" y="99852"/>
                </a:cubicBezTo>
                <a:lnTo>
                  <a:pt x="285180" y="98681"/>
                </a:lnTo>
                <a:cubicBezTo>
                  <a:pt x="284483" y="99251"/>
                  <a:pt x="283723" y="99789"/>
                  <a:pt x="282963" y="100391"/>
                </a:cubicBezTo>
                <a:lnTo>
                  <a:pt x="280145" y="96495"/>
                </a:lnTo>
                <a:lnTo>
                  <a:pt x="285180" y="92949"/>
                </a:lnTo>
                <a:lnTo>
                  <a:pt x="285180" y="92379"/>
                </a:lnTo>
                <a:lnTo>
                  <a:pt x="279891" y="96147"/>
                </a:lnTo>
                <a:lnTo>
                  <a:pt x="277611" y="92980"/>
                </a:lnTo>
                <a:lnTo>
                  <a:pt x="277643" y="92980"/>
                </a:lnTo>
                <a:lnTo>
                  <a:pt x="285180" y="87502"/>
                </a:lnTo>
                <a:lnTo>
                  <a:pt x="285180" y="86931"/>
                </a:lnTo>
                <a:lnTo>
                  <a:pt x="277389" y="92600"/>
                </a:lnTo>
                <a:lnTo>
                  <a:pt x="277326" y="92600"/>
                </a:lnTo>
                <a:lnTo>
                  <a:pt x="273652" y="87470"/>
                </a:lnTo>
                <a:lnTo>
                  <a:pt x="282932" y="79204"/>
                </a:lnTo>
                <a:cubicBezTo>
                  <a:pt x="283660" y="80123"/>
                  <a:pt x="284420" y="81073"/>
                  <a:pt x="285180" y="82023"/>
                </a:cubicBezTo>
                <a:lnTo>
                  <a:pt x="285180" y="81294"/>
                </a:lnTo>
                <a:cubicBezTo>
                  <a:pt x="284515" y="80471"/>
                  <a:pt x="283882" y="79679"/>
                  <a:pt x="283280" y="78888"/>
                </a:cubicBezTo>
                <a:lnTo>
                  <a:pt x="285180" y="77177"/>
                </a:lnTo>
                <a:lnTo>
                  <a:pt x="285180" y="76576"/>
                </a:lnTo>
                <a:lnTo>
                  <a:pt x="282995" y="78508"/>
                </a:lnTo>
                <a:cubicBezTo>
                  <a:pt x="282425" y="77779"/>
                  <a:pt x="281886" y="77082"/>
                  <a:pt x="281348" y="76386"/>
                </a:cubicBezTo>
                <a:cubicBezTo>
                  <a:pt x="280493" y="75246"/>
                  <a:pt x="279670" y="74201"/>
                  <a:pt x="279005" y="73251"/>
                </a:cubicBezTo>
                <a:lnTo>
                  <a:pt x="281981" y="70685"/>
                </a:lnTo>
                <a:lnTo>
                  <a:pt x="285180" y="74676"/>
                </a:lnTo>
                <a:lnTo>
                  <a:pt x="285180" y="73947"/>
                </a:lnTo>
                <a:lnTo>
                  <a:pt x="282330" y="70400"/>
                </a:lnTo>
                <a:lnTo>
                  <a:pt x="285180" y="67898"/>
                </a:lnTo>
                <a:lnTo>
                  <a:pt x="285180" y="66663"/>
                </a:lnTo>
                <a:lnTo>
                  <a:pt x="284325" y="67423"/>
                </a:lnTo>
                <a:cubicBezTo>
                  <a:pt x="283375" y="64447"/>
                  <a:pt x="281380" y="58144"/>
                  <a:pt x="280525" y="55358"/>
                </a:cubicBezTo>
                <a:lnTo>
                  <a:pt x="283407" y="54376"/>
                </a:lnTo>
                <a:lnTo>
                  <a:pt x="285180" y="54598"/>
                </a:lnTo>
                <a:lnTo>
                  <a:pt x="285180" y="52286"/>
                </a:lnTo>
                <a:lnTo>
                  <a:pt x="283407" y="52064"/>
                </a:lnTo>
                <a:lnTo>
                  <a:pt x="283343" y="52064"/>
                </a:lnTo>
                <a:lnTo>
                  <a:pt x="273336" y="51621"/>
                </a:lnTo>
                <a:lnTo>
                  <a:pt x="271562" y="45762"/>
                </a:lnTo>
                <a:lnTo>
                  <a:pt x="285180" y="47250"/>
                </a:lnTo>
                <a:lnTo>
                  <a:pt x="285180" y="46775"/>
                </a:lnTo>
                <a:lnTo>
                  <a:pt x="271404" y="45255"/>
                </a:lnTo>
                <a:lnTo>
                  <a:pt x="270137" y="41138"/>
                </a:lnTo>
                <a:lnTo>
                  <a:pt x="285180" y="41803"/>
                </a:lnTo>
                <a:lnTo>
                  <a:pt x="285180" y="41328"/>
                </a:lnTo>
                <a:lnTo>
                  <a:pt x="252244" y="39840"/>
                </a:lnTo>
                <a:lnTo>
                  <a:pt x="244390" y="39840"/>
                </a:lnTo>
                <a:cubicBezTo>
                  <a:pt x="244707" y="36673"/>
                  <a:pt x="244992" y="33918"/>
                  <a:pt x="245214" y="31638"/>
                </a:cubicBezTo>
                <a:lnTo>
                  <a:pt x="268680" y="32018"/>
                </a:lnTo>
                <a:lnTo>
                  <a:pt x="276946" y="32524"/>
                </a:lnTo>
                <a:lnTo>
                  <a:pt x="285148" y="33063"/>
                </a:lnTo>
                <a:lnTo>
                  <a:pt x="285148" y="32588"/>
                </a:lnTo>
                <a:lnTo>
                  <a:pt x="277168" y="32081"/>
                </a:lnTo>
                <a:lnTo>
                  <a:pt x="277263" y="28724"/>
                </a:lnTo>
                <a:lnTo>
                  <a:pt x="285148" y="28629"/>
                </a:lnTo>
                <a:lnTo>
                  <a:pt x="285148" y="28186"/>
                </a:lnTo>
                <a:lnTo>
                  <a:pt x="277326" y="28249"/>
                </a:lnTo>
                <a:lnTo>
                  <a:pt x="277453" y="24037"/>
                </a:lnTo>
                <a:lnTo>
                  <a:pt x="285212" y="24829"/>
                </a:lnTo>
                <a:lnTo>
                  <a:pt x="285212" y="24385"/>
                </a:lnTo>
                <a:lnTo>
                  <a:pt x="283977" y="24259"/>
                </a:lnTo>
                <a:lnTo>
                  <a:pt x="283977" y="15106"/>
                </a:lnTo>
                <a:lnTo>
                  <a:pt x="285212" y="15201"/>
                </a:lnTo>
                <a:lnTo>
                  <a:pt x="285212" y="14726"/>
                </a:lnTo>
                <a:lnTo>
                  <a:pt x="268237" y="13460"/>
                </a:lnTo>
                <a:lnTo>
                  <a:pt x="268807" y="5099"/>
                </a:lnTo>
                <a:lnTo>
                  <a:pt x="268807" y="32"/>
                </a:lnTo>
                <a:lnTo>
                  <a:pt x="268332" y="32"/>
                </a:lnTo>
                <a:lnTo>
                  <a:pt x="268332" y="4814"/>
                </a:lnTo>
                <a:lnTo>
                  <a:pt x="260415" y="4022"/>
                </a:lnTo>
                <a:lnTo>
                  <a:pt x="260541" y="32"/>
                </a:lnTo>
                <a:lnTo>
                  <a:pt x="260098" y="32"/>
                </a:lnTo>
                <a:lnTo>
                  <a:pt x="259971" y="3991"/>
                </a:lnTo>
                <a:lnTo>
                  <a:pt x="255158" y="3484"/>
                </a:lnTo>
                <a:lnTo>
                  <a:pt x="255221" y="32"/>
                </a:lnTo>
                <a:lnTo>
                  <a:pt x="254746" y="32"/>
                </a:lnTo>
                <a:lnTo>
                  <a:pt x="254714" y="3421"/>
                </a:lnTo>
                <a:lnTo>
                  <a:pt x="246132" y="2566"/>
                </a:lnTo>
                <a:lnTo>
                  <a:pt x="246132" y="32"/>
                </a:lnTo>
                <a:lnTo>
                  <a:pt x="243820" y="32"/>
                </a:lnTo>
                <a:lnTo>
                  <a:pt x="243820" y="2312"/>
                </a:lnTo>
                <a:lnTo>
                  <a:pt x="233401" y="1267"/>
                </a:lnTo>
                <a:lnTo>
                  <a:pt x="233591" y="32"/>
                </a:lnTo>
                <a:lnTo>
                  <a:pt x="233148" y="32"/>
                </a:lnTo>
                <a:lnTo>
                  <a:pt x="232926" y="1457"/>
                </a:lnTo>
                <a:lnTo>
                  <a:pt x="232419" y="4846"/>
                </a:lnTo>
                <a:lnTo>
                  <a:pt x="225072" y="4339"/>
                </a:lnTo>
                <a:lnTo>
                  <a:pt x="225705" y="32"/>
                </a:lnTo>
                <a:lnTo>
                  <a:pt x="224787" y="32"/>
                </a:lnTo>
                <a:lnTo>
                  <a:pt x="224154" y="4307"/>
                </a:lnTo>
                <a:cubicBezTo>
                  <a:pt x="216585" y="3801"/>
                  <a:pt x="209143" y="3294"/>
                  <a:pt x="205976" y="3136"/>
                </a:cubicBezTo>
                <a:cubicBezTo>
                  <a:pt x="205627" y="3104"/>
                  <a:pt x="205216" y="3072"/>
                  <a:pt x="204804" y="3041"/>
                </a:cubicBezTo>
                <a:lnTo>
                  <a:pt x="205089" y="32"/>
                </a:lnTo>
                <a:lnTo>
                  <a:pt x="204139" y="32"/>
                </a:lnTo>
                <a:lnTo>
                  <a:pt x="203886" y="2946"/>
                </a:lnTo>
                <a:cubicBezTo>
                  <a:pt x="199674" y="2439"/>
                  <a:pt x="192611" y="1235"/>
                  <a:pt x="185961" y="32"/>
                </a:cubicBezTo>
                <a:lnTo>
                  <a:pt x="180925" y="32"/>
                </a:lnTo>
                <a:cubicBezTo>
                  <a:pt x="183174" y="444"/>
                  <a:pt x="185581" y="887"/>
                  <a:pt x="188019" y="1330"/>
                </a:cubicBezTo>
                <a:lnTo>
                  <a:pt x="187608" y="5637"/>
                </a:lnTo>
                <a:lnTo>
                  <a:pt x="175447" y="4751"/>
                </a:lnTo>
                <a:lnTo>
                  <a:pt x="176840" y="32"/>
                </a:lnTo>
                <a:lnTo>
                  <a:pt x="176333" y="32"/>
                </a:lnTo>
                <a:lnTo>
                  <a:pt x="175003" y="4592"/>
                </a:lnTo>
                <a:lnTo>
                  <a:pt x="167941" y="32"/>
                </a:lnTo>
                <a:lnTo>
                  <a:pt x="167086" y="32"/>
                </a:lnTo>
                <a:lnTo>
                  <a:pt x="174877" y="5036"/>
                </a:lnTo>
                <a:lnTo>
                  <a:pt x="173673" y="9184"/>
                </a:lnTo>
                <a:lnTo>
                  <a:pt x="162779" y="2756"/>
                </a:lnTo>
                <a:lnTo>
                  <a:pt x="162716" y="2724"/>
                </a:lnTo>
                <a:lnTo>
                  <a:pt x="156477" y="32"/>
                </a:lnTo>
                <a:lnTo>
                  <a:pt x="154165" y="32"/>
                </a:lnTo>
                <a:lnTo>
                  <a:pt x="162336" y="3579"/>
                </a:lnTo>
                <a:lnTo>
                  <a:pt x="181179" y="14695"/>
                </a:lnTo>
                <a:lnTo>
                  <a:pt x="177822" y="20300"/>
                </a:lnTo>
                <a:lnTo>
                  <a:pt x="150143" y="7664"/>
                </a:lnTo>
                <a:lnTo>
                  <a:pt x="148781" y="32"/>
                </a:lnTo>
                <a:lnTo>
                  <a:pt x="147831" y="32"/>
                </a:lnTo>
                <a:lnTo>
                  <a:pt x="149130" y="7284"/>
                </a:lnTo>
                <a:lnTo>
                  <a:pt x="127690" y="64"/>
                </a:lnTo>
                <a:lnTo>
                  <a:pt x="127690" y="32"/>
                </a:lnTo>
                <a:lnTo>
                  <a:pt x="126170" y="32"/>
                </a:lnTo>
                <a:lnTo>
                  <a:pt x="126613" y="159"/>
                </a:lnTo>
                <a:cubicBezTo>
                  <a:pt x="125220" y="3231"/>
                  <a:pt x="123098" y="7918"/>
                  <a:pt x="120881" y="12858"/>
                </a:cubicBezTo>
                <a:cubicBezTo>
                  <a:pt x="109417" y="7981"/>
                  <a:pt x="95166" y="1869"/>
                  <a:pt x="94437" y="1552"/>
                </a:cubicBezTo>
                <a:cubicBezTo>
                  <a:pt x="93772" y="1140"/>
                  <a:pt x="93202" y="634"/>
                  <a:pt x="92695" y="32"/>
                </a:cubicBezTo>
                <a:lnTo>
                  <a:pt x="92062" y="32"/>
                </a:lnTo>
                <a:cubicBezTo>
                  <a:pt x="92854" y="887"/>
                  <a:pt x="93709" y="1742"/>
                  <a:pt x="94247" y="1964"/>
                </a:cubicBezTo>
                <a:cubicBezTo>
                  <a:pt x="94659" y="2154"/>
                  <a:pt x="99473" y="4212"/>
                  <a:pt x="105648" y="6873"/>
                </a:cubicBezTo>
                <a:cubicBezTo>
                  <a:pt x="105268" y="7728"/>
                  <a:pt x="103780" y="10863"/>
                  <a:pt x="103495" y="11369"/>
                </a:cubicBezTo>
                <a:cubicBezTo>
                  <a:pt x="103241" y="11750"/>
                  <a:pt x="103273" y="13238"/>
                  <a:pt x="103400" y="16215"/>
                </a:cubicBezTo>
                <a:cubicBezTo>
                  <a:pt x="103431" y="17070"/>
                  <a:pt x="103495" y="17798"/>
                  <a:pt x="103463" y="18020"/>
                </a:cubicBezTo>
                <a:cubicBezTo>
                  <a:pt x="103431" y="18242"/>
                  <a:pt x="103241" y="19667"/>
                  <a:pt x="102988" y="21535"/>
                </a:cubicBezTo>
                <a:lnTo>
                  <a:pt x="96559" y="21852"/>
                </a:lnTo>
                <a:lnTo>
                  <a:pt x="95102" y="15296"/>
                </a:lnTo>
                <a:cubicBezTo>
                  <a:pt x="95071" y="15233"/>
                  <a:pt x="95039" y="15201"/>
                  <a:pt x="95039" y="15170"/>
                </a:cubicBezTo>
                <a:lnTo>
                  <a:pt x="79806" y="32"/>
                </a:lnTo>
                <a:lnTo>
                  <a:pt x="79141" y="32"/>
                </a:lnTo>
                <a:lnTo>
                  <a:pt x="83448" y="4276"/>
                </a:lnTo>
                <a:lnTo>
                  <a:pt x="77241" y="9184"/>
                </a:lnTo>
                <a:lnTo>
                  <a:pt x="76639" y="8234"/>
                </a:lnTo>
                <a:lnTo>
                  <a:pt x="70084" y="32"/>
                </a:lnTo>
                <a:lnTo>
                  <a:pt x="69514" y="32"/>
                </a:lnTo>
                <a:lnTo>
                  <a:pt x="71445" y="2439"/>
                </a:lnTo>
                <a:lnTo>
                  <a:pt x="67075" y="6778"/>
                </a:lnTo>
                <a:lnTo>
                  <a:pt x="65048" y="2724"/>
                </a:lnTo>
                <a:lnTo>
                  <a:pt x="63687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5490"/>
                </a:srgbClr>
              </a:gs>
              <a:gs pos="100000">
                <a:srgbClr val="FFFFFF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7"/>
          <p:cNvSpPr txBox="1"/>
          <p:nvPr>
            <p:ph type="ctrTitle"/>
          </p:nvPr>
        </p:nvSpPr>
        <p:spPr>
          <a:xfrm>
            <a:off x="5045070" y="3904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/>
        </p:nvSpPr>
        <p:spPr>
          <a:xfrm>
            <a:off x="2798925" y="1070175"/>
            <a:ext cx="16014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 panose="020B0604020202020204"/>
              <a:buNone/>
            </a:pPr>
            <a:r>
              <a:rPr lang="en-GB" sz="2000">
                <a:solidFill>
                  <a:schemeClr val="lt1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JANE BLOGGS</a:t>
            </a:r>
            <a:endParaRPr sz="2000">
              <a:solidFill>
                <a:schemeClr val="lt1"/>
              </a:solidFill>
              <a:latin typeface="PT Sans" panose="020B0503020203020204"/>
              <a:ea typeface="PT Sans" panose="020B0503020203020204"/>
              <a:cs typeface="PT Sans" panose="020B0503020203020204"/>
              <a:sym typeface="PT Sans" panose="020B0503020203020204"/>
            </a:endParaRPr>
          </a:p>
        </p:txBody>
      </p:sp>
      <p:sp>
        <p:nvSpPr>
          <p:cNvPr id="36" name="Google Shape;36;p7"/>
          <p:cNvSpPr txBox="1"/>
          <p:nvPr>
            <p:ph type="title" idx="2"/>
          </p:nvPr>
        </p:nvSpPr>
        <p:spPr>
          <a:xfrm>
            <a:off x="2852450" y="1032575"/>
            <a:ext cx="1431000" cy="3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9pPr>
          </a:lstStyle>
          <a:p/>
        </p:txBody>
      </p:sp>
      <p:sp>
        <p:nvSpPr>
          <p:cNvPr id="37" name="Google Shape;37;p7"/>
          <p:cNvSpPr txBox="1"/>
          <p:nvPr>
            <p:ph type="subTitle" idx="1"/>
          </p:nvPr>
        </p:nvSpPr>
        <p:spPr>
          <a:xfrm>
            <a:off x="2852400" y="1384675"/>
            <a:ext cx="1431000" cy="6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type="title" idx="3"/>
          </p:nvPr>
        </p:nvSpPr>
        <p:spPr>
          <a:xfrm>
            <a:off x="6274300" y="3475875"/>
            <a:ext cx="1431000" cy="3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type="subTitle" idx="4"/>
          </p:nvPr>
        </p:nvSpPr>
        <p:spPr>
          <a:xfrm>
            <a:off x="6274300" y="3828075"/>
            <a:ext cx="1431000" cy="6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/>
          <p:nvPr/>
        </p:nvSpPr>
        <p:spPr>
          <a:xfrm>
            <a:off x="0" y="-5827"/>
            <a:ext cx="9144329" cy="5196133"/>
          </a:xfrm>
          <a:custGeom>
            <a:avLst/>
            <a:gdLst/>
            <a:ahLst/>
            <a:cxnLst/>
            <a:rect l="l" t="t" r="r" b="b"/>
            <a:pathLst>
              <a:path w="285181" h="162050" extrusionOk="0">
                <a:moveTo>
                  <a:pt x="207306" y="1108"/>
                </a:moveTo>
                <a:lnTo>
                  <a:pt x="207686" y="4592"/>
                </a:lnTo>
                <a:lnTo>
                  <a:pt x="203538" y="5542"/>
                </a:lnTo>
                <a:lnTo>
                  <a:pt x="202619" y="1868"/>
                </a:lnTo>
                <a:lnTo>
                  <a:pt x="207306" y="1108"/>
                </a:lnTo>
                <a:close/>
                <a:moveTo>
                  <a:pt x="171014" y="412"/>
                </a:moveTo>
                <a:lnTo>
                  <a:pt x="172914" y="6017"/>
                </a:lnTo>
                <a:lnTo>
                  <a:pt x="163001" y="6017"/>
                </a:lnTo>
                <a:lnTo>
                  <a:pt x="163286" y="728"/>
                </a:lnTo>
                <a:lnTo>
                  <a:pt x="171014" y="412"/>
                </a:lnTo>
                <a:close/>
                <a:moveTo>
                  <a:pt x="174149" y="285"/>
                </a:moveTo>
                <a:cubicBezTo>
                  <a:pt x="174149" y="1995"/>
                  <a:pt x="174212" y="3927"/>
                  <a:pt x="174244" y="6017"/>
                </a:cubicBezTo>
                <a:lnTo>
                  <a:pt x="173421" y="6017"/>
                </a:lnTo>
                <a:lnTo>
                  <a:pt x="171489" y="412"/>
                </a:lnTo>
                <a:lnTo>
                  <a:pt x="174149" y="285"/>
                </a:lnTo>
                <a:close/>
                <a:moveTo>
                  <a:pt x="202144" y="1963"/>
                </a:moveTo>
                <a:lnTo>
                  <a:pt x="203094" y="5669"/>
                </a:lnTo>
                <a:lnTo>
                  <a:pt x="195272" y="7474"/>
                </a:lnTo>
                <a:lnTo>
                  <a:pt x="194829" y="3167"/>
                </a:lnTo>
                <a:lnTo>
                  <a:pt x="202144" y="1963"/>
                </a:lnTo>
                <a:close/>
                <a:moveTo>
                  <a:pt x="9058" y="1013"/>
                </a:moveTo>
                <a:lnTo>
                  <a:pt x="11433" y="1520"/>
                </a:lnTo>
                <a:lnTo>
                  <a:pt x="9723" y="8044"/>
                </a:lnTo>
                <a:lnTo>
                  <a:pt x="7760" y="7854"/>
                </a:lnTo>
                <a:lnTo>
                  <a:pt x="9058" y="1013"/>
                </a:lnTo>
                <a:close/>
                <a:moveTo>
                  <a:pt x="174244" y="6460"/>
                </a:moveTo>
                <a:cubicBezTo>
                  <a:pt x="174276" y="7157"/>
                  <a:pt x="174276" y="7854"/>
                  <a:pt x="174307" y="8551"/>
                </a:cubicBezTo>
                <a:lnTo>
                  <a:pt x="173579" y="6460"/>
                </a:lnTo>
                <a:close/>
                <a:moveTo>
                  <a:pt x="194354" y="3230"/>
                </a:moveTo>
                <a:lnTo>
                  <a:pt x="194829" y="7569"/>
                </a:lnTo>
                <a:lnTo>
                  <a:pt x="185740" y="9691"/>
                </a:lnTo>
                <a:lnTo>
                  <a:pt x="184948" y="4750"/>
                </a:lnTo>
                <a:lnTo>
                  <a:pt x="194354" y="3230"/>
                </a:lnTo>
                <a:close/>
                <a:moveTo>
                  <a:pt x="184473" y="4845"/>
                </a:moveTo>
                <a:lnTo>
                  <a:pt x="185296" y="9786"/>
                </a:lnTo>
                <a:lnTo>
                  <a:pt x="175257" y="10736"/>
                </a:lnTo>
                <a:cubicBezTo>
                  <a:pt x="175226" y="9247"/>
                  <a:pt x="175194" y="7791"/>
                  <a:pt x="175162" y="6365"/>
                </a:cubicBezTo>
                <a:lnTo>
                  <a:pt x="184473" y="4845"/>
                </a:lnTo>
                <a:close/>
                <a:moveTo>
                  <a:pt x="203221" y="6080"/>
                </a:moveTo>
                <a:lnTo>
                  <a:pt x="204140" y="9754"/>
                </a:lnTo>
                <a:lnTo>
                  <a:pt x="195652" y="11021"/>
                </a:lnTo>
                <a:lnTo>
                  <a:pt x="195336" y="7917"/>
                </a:lnTo>
                <a:lnTo>
                  <a:pt x="203221" y="6080"/>
                </a:lnTo>
                <a:close/>
                <a:moveTo>
                  <a:pt x="125759" y="2153"/>
                </a:moveTo>
                <a:lnTo>
                  <a:pt x="129907" y="8867"/>
                </a:lnTo>
                <a:lnTo>
                  <a:pt x="125094" y="11559"/>
                </a:lnTo>
                <a:lnTo>
                  <a:pt x="121578" y="3357"/>
                </a:lnTo>
                <a:lnTo>
                  <a:pt x="125759" y="2153"/>
                </a:lnTo>
                <a:close/>
                <a:moveTo>
                  <a:pt x="214115" y="1520"/>
                </a:moveTo>
                <a:lnTo>
                  <a:pt x="228905" y="2660"/>
                </a:lnTo>
                <a:lnTo>
                  <a:pt x="231185" y="9152"/>
                </a:lnTo>
                <a:lnTo>
                  <a:pt x="222539" y="9722"/>
                </a:lnTo>
                <a:lnTo>
                  <a:pt x="222476" y="9722"/>
                </a:lnTo>
                <a:lnTo>
                  <a:pt x="214115" y="12224"/>
                </a:lnTo>
                <a:lnTo>
                  <a:pt x="214115" y="1520"/>
                </a:lnTo>
                <a:close/>
                <a:moveTo>
                  <a:pt x="207750" y="5035"/>
                </a:moveTo>
                <a:lnTo>
                  <a:pt x="208605" y="13079"/>
                </a:lnTo>
                <a:lnTo>
                  <a:pt x="205121" y="12351"/>
                </a:lnTo>
                <a:lnTo>
                  <a:pt x="205121" y="11908"/>
                </a:lnTo>
                <a:cubicBezTo>
                  <a:pt x="205121" y="11876"/>
                  <a:pt x="205121" y="11844"/>
                  <a:pt x="205121" y="11844"/>
                </a:cubicBezTo>
                <a:lnTo>
                  <a:pt x="203664" y="5985"/>
                </a:lnTo>
                <a:lnTo>
                  <a:pt x="207750" y="5035"/>
                </a:lnTo>
                <a:close/>
                <a:moveTo>
                  <a:pt x="185391" y="10261"/>
                </a:moveTo>
                <a:lnTo>
                  <a:pt x="186056" y="14156"/>
                </a:lnTo>
                <a:lnTo>
                  <a:pt x="175352" y="13903"/>
                </a:lnTo>
                <a:cubicBezTo>
                  <a:pt x="175321" y="13016"/>
                  <a:pt x="175321" y="12098"/>
                  <a:pt x="175289" y="11179"/>
                </a:cubicBezTo>
                <a:lnTo>
                  <a:pt x="185391" y="10261"/>
                </a:lnTo>
                <a:close/>
                <a:moveTo>
                  <a:pt x="39239" y="4465"/>
                </a:moveTo>
                <a:lnTo>
                  <a:pt x="40695" y="7062"/>
                </a:lnTo>
                <a:cubicBezTo>
                  <a:pt x="40442" y="7347"/>
                  <a:pt x="40379" y="7759"/>
                  <a:pt x="40505" y="8139"/>
                </a:cubicBezTo>
                <a:lnTo>
                  <a:pt x="42374" y="13618"/>
                </a:lnTo>
                <a:lnTo>
                  <a:pt x="40379" y="14251"/>
                </a:lnTo>
                <a:lnTo>
                  <a:pt x="39840" y="12414"/>
                </a:lnTo>
                <a:cubicBezTo>
                  <a:pt x="39809" y="12319"/>
                  <a:pt x="39745" y="12256"/>
                  <a:pt x="39650" y="12256"/>
                </a:cubicBezTo>
                <a:lnTo>
                  <a:pt x="37370" y="12003"/>
                </a:lnTo>
                <a:lnTo>
                  <a:pt x="34742" y="8234"/>
                </a:lnTo>
                <a:lnTo>
                  <a:pt x="39239" y="4465"/>
                </a:lnTo>
                <a:close/>
                <a:moveTo>
                  <a:pt x="194860" y="8044"/>
                </a:moveTo>
                <a:lnTo>
                  <a:pt x="195557" y="14409"/>
                </a:lnTo>
                <a:lnTo>
                  <a:pt x="195557" y="14409"/>
                </a:lnTo>
                <a:lnTo>
                  <a:pt x="186468" y="14188"/>
                </a:lnTo>
                <a:lnTo>
                  <a:pt x="185803" y="10134"/>
                </a:lnTo>
                <a:lnTo>
                  <a:pt x="194860" y="8044"/>
                </a:lnTo>
                <a:close/>
                <a:moveTo>
                  <a:pt x="23879" y="7316"/>
                </a:moveTo>
                <a:lnTo>
                  <a:pt x="26254" y="7917"/>
                </a:lnTo>
                <a:lnTo>
                  <a:pt x="26571" y="14473"/>
                </a:lnTo>
                <a:lnTo>
                  <a:pt x="20174" y="15169"/>
                </a:lnTo>
                <a:lnTo>
                  <a:pt x="18812" y="9216"/>
                </a:lnTo>
                <a:lnTo>
                  <a:pt x="23879" y="7316"/>
                </a:lnTo>
                <a:close/>
                <a:moveTo>
                  <a:pt x="7506" y="8329"/>
                </a:moveTo>
                <a:lnTo>
                  <a:pt x="9628" y="8519"/>
                </a:lnTo>
                <a:lnTo>
                  <a:pt x="9280" y="16278"/>
                </a:lnTo>
                <a:lnTo>
                  <a:pt x="2503" y="14504"/>
                </a:lnTo>
                <a:lnTo>
                  <a:pt x="3009" y="10482"/>
                </a:lnTo>
                <a:lnTo>
                  <a:pt x="7506" y="8329"/>
                </a:lnTo>
                <a:close/>
                <a:moveTo>
                  <a:pt x="10103" y="8551"/>
                </a:moveTo>
                <a:lnTo>
                  <a:pt x="18369" y="9279"/>
                </a:lnTo>
                <a:lnTo>
                  <a:pt x="19731" y="15201"/>
                </a:lnTo>
                <a:lnTo>
                  <a:pt x="9755" y="16309"/>
                </a:lnTo>
                <a:lnTo>
                  <a:pt x="10103" y="8551"/>
                </a:lnTo>
                <a:close/>
                <a:moveTo>
                  <a:pt x="204266" y="10229"/>
                </a:moveTo>
                <a:lnTo>
                  <a:pt x="204678" y="11939"/>
                </a:lnTo>
                <a:lnTo>
                  <a:pt x="204678" y="19191"/>
                </a:lnTo>
                <a:lnTo>
                  <a:pt x="196032" y="14504"/>
                </a:lnTo>
                <a:lnTo>
                  <a:pt x="195716" y="11496"/>
                </a:lnTo>
                <a:lnTo>
                  <a:pt x="204266" y="10229"/>
                </a:lnTo>
                <a:close/>
                <a:moveTo>
                  <a:pt x="205121" y="12826"/>
                </a:moveTo>
                <a:lnTo>
                  <a:pt x="208668" y="13523"/>
                </a:lnTo>
                <a:lnTo>
                  <a:pt x="209365" y="19793"/>
                </a:lnTo>
                <a:lnTo>
                  <a:pt x="205121" y="19350"/>
                </a:lnTo>
                <a:lnTo>
                  <a:pt x="205121" y="12826"/>
                </a:lnTo>
                <a:close/>
                <a:moveTo>
                  <a:pt x="231343" y="9596"/>
                </a:moveTo>
                <a:lnTo>
                  <a:pt x="232135" y="11749"/>
                </a:lnTo>
                <a:lnTo>
                  <a:pt x="214115" y="20553"/>
                </a:lnTo>
                <a:lnTo>
                  <a:pt x="214115" y="12699"/>
                </a:lnTo>
                <a:lnTo>
                  <a:pt x="222603" y="10197"/>
                </a:lnTo>
                <a:lnTo>
                  <a:pt x="231343" y="9596"/>
                </a:lnTo>
                <a:close/>
                <a:moveTo>
                  <a:pt x="1014" y="14599"/>
                </a:moveTo>
                <a:lnTo>
                  <a:pt x="5321" y="15708"/>
                </a:lnTo>
                <a:lnTo>
                  <a:pt x="4593" y="21693"/>
                </a:lnTo>
                <a:lnTo>
                  <a:pt x="444" y="20870"/>
                </a:lnTo>
                <a:lnTo>
                  <a:pt x="1014" y="14599"/>
                </a:lnTo>
                <a:close/>
                <a:moveTo>
                  <a:pt x="67044" y="3515"/>
                </a:moveTo>
                <a:lnTo>
                  <a:pt x="76070" y="5827"/>
                </a:lnTo>
                <a:lnTo>
                  <a:pt x="75563" y="8614"/>
                </a:lnTo>
                <a:cubicBezTo>
                  <a:pt x="74075" y="10862"/>
                  <a:pt x="72903" y="12636"/>
                  <a:pt x="72491" y="13333"/>
                </a:cubicBezTo>
                <a:lnTo>
                  <a:pt x="59317" y="22042"/>
                </a:lnTo>
                <a:lnTo>
                  <a:pt x="54852" y="20933"/>
                </a:lnTo>
                <a:lnTo>
                  <a:pt x="55485" y="6175"/>
                </a:lnTo>
                <a:lnTo>
                  <a:pt x="65714" y="8836"/>
                </a:lnTo>
                <a:lnTo>
                  <a:pt x="65746" y="8836"/>
                </a:lnTo>
                <a:cubicBezTo>
                  <a:pt x="65809" y="8836"/>
                  <a:pt x="65841" y="8836"/>
                  <a:pt x="65872" y="8804"/>
                </a:cubicBezTo>
                <a:cubicBezTo>
                  <a:pt x="65936" y="8772"/>
                  <a:pt x="65967" y="8709"/>
                  <a:pt x="65967" y="8677"/>
                </a:cubicBezTo>
                <a:lnTo>
                  <a:pt x="67044" y="3515"/>
                </a:lnTo>
                <a:close/>
                <a:moveTo>
                  <a:pt x="42501" y="14061"/>
                </a:moveTo>
                <a:lnTo>
                  <a:pt x="45414" y="22612"/>
                </a:lnTo>
                <a:lnTo>
                  <a:pt x="42659" y="22200"/>
                </a:lnTo>
                <a:lnTo>
                  <a:pt x="40505" y="14726"/>
                </a:lnTo>
                <a:lnTo>
                  <a:pt x="42501" y="14061"/>
                </a:lnTo>
                <a:close/>
                <a:moveTo>
                  <a:pt x="186437" y="19856"/>
                </a:moveTo>
                <a:lnTo>
                  <a:pt x="192644" y="21788"/>
                </a:lnTo>
                <a:lnTo>
                  <a:pt x="192644" y="23530"/>
                </a:lnTo>
                <a:lnTo>
                  <a:pt x="186532" y="23530"/>
                </a:lnTo>
                <a:cubicBezTo>
                  <a:pt x="186468" y="22200"/>
                  <a:pt x="186437" y="20965"/>
                  <a:pt x="186437" y="19856"/>
                </a:cubicBezTo>
                <a:close/>
                <a:moveTo>
                  <a:pt x="186563" y="14663"/>
                </a:moveTo>
                <a:lnTo>
                  <a:pt x="195747" y="14884"/>
                </a:lnTo>
                <a:lnTo>
                  <a:pt x="202841" y="18685"/>
                </a:lnTo>
                <a:lnTo>
                  <a:pt x="200118" y="23625"/>
                </a:lnTo>
                <a:lnTo>
                  <a:pt x="197932" y="22928"/>
                </a:lnTo>
                <a:lnTo>
                  <a:pt x="198566" y="21028"/>
                </a:lnTo>
                <a:cubicBezTo>
                  <a:pt x="198605" y="20850"/>
                  <a:pt x="198459" y="20733"/>
                  <a:pt x="198321" y="20733"/>
                </a:cubicBezTo>
                <a:cubicBezTo>
                  <a:pt x="198238" y="20733"/>
                  <a:pt x="198158" y="20775"/>
                  <a:pt x="198122" y="20870"/>
                </a:cubicBezTo>
                <a:lnTo>
                  <a:pt x="197489" y="22770"/>
                </a:lnTo>
                <a:lnTo>
                  <a:pt x="186437" y="19381"/>
                </a:lnTo>
                <a:cubicBezTo>
                  <a:pt x="186468" y="16911"/>
                  <a:pt x="186627" y="15264"/>
                  <a:pt x="186627" y="15233"/>
                </a:cubicBezTo>
                <a:cubicBezTo>
                  <a:pt x="186658" y="15201"/>
                  <a:pt x="186658" y="15169"/>
                  <a:pt x="186658" y="15169"/>
                </a:cubicBezTo>
                <a:lnTo>
                  <a:pt x="186563" y="14663"/>
                </a:lnTo>
                <a:close/>
                <a:moveTo>
                  <a:pt x="35027" y="16309"/>
                </a:moveTo>
                <a:lnTo>
                  <a:pt x="36515" y="23087"/>
                </a:lnTo>
                <a:lnTo>
                  <a:pt x="28915" y="24797"/>
                </a:lnTo>
                <a:lnTo>
                  <a:pt x="27426" y="18368"/>
                </a:lnTo>
                <a:lnTo>
                  <a:pt x="35027" y="16309"/>
                </a:lnTo>
                <a:close/>
                <a:moveTo>
                  <a:pt x="203253" y="18906"/>
                </a:moveTo>
                <a:lnTo>
                  <a:pt x="204678" y="19698"/>
                </a:lnTo>
                <a:lnTo>
                  <a:pt x="204678" y="25018"/>
                </a:lnTo>
                <a:lnTo>
                  <a:pt x="203633" y="24702"/>
                </a:lnTo>
                <a:lnTo>
                  <a:pt x="200561" y="23752"/>
                </a:lnTo>
                <a:lnTo>
                  <a:pt x="203253" y="18906"/>
                </a:lnTo>
                <a:close/>
                <a:moveTo>
                  <a:pt x="174656" y="21186"/>
                </a:moveTo>
                <a:cubicBezTo>
                  <a:pt x="174719" y="22612"/>
                  <a:pt x="174782" y="23942"/>
                  <a:pt x="174846" y="25050"/>
                </a:cubicBezTo>
                <a:lnTo>
                  <a:pt x="167435" y="25050"/>
                </a:lnTo>
                <a:lnTo>
                  <a:pt x="166928" y="21440"/>
                </a:lnTo>
                <a:lnTo>
                  <a:pt x="174656" y="21186"/>
                </a:lnTo>
                <a:close/>
                <a:moveTo>
                  <a:pt x="205121" y="19793"/>
                </a:moveTo>
                <a:lnTo>
                  <a:pt x="209397" y="20268"/>
                </a:lnTo>
                <a:lnTo>
                  <a:pt x="210093" y="26697"/>
                </a:lnTo>
                <a:lnTo>
                  <a:pt x="210093" y="26697"/>
                </a:lnTo>
                <a:lnTo>
                  <a:pt x="205121" y="25145"/>
                </a:lnTo>
                <a:lnTo>
                  <a:pt x="205121" y="19793"/>
                </a:lnTo>
                <a:close/>
                <a:moveTo>
                  <a:pt x="71129" y="16943"/>
                </a:moveTo>
                <a:lnTo>
                  <a:pt x="71129" y="16943"/>
                </a:lnTo>
                <a:cubicBezTo>
                  <a:pt x="70338" y="19381"/>
                  <a:pt x="69008" y="23403"/>
                  <a:pt x="67582" y="27425"/>
                </a:cubicBezTo>
                <a:lnTo>
                  <a:pt x="59760" y="24512"/>
                </a:lnTo>
                <a:lnTo>
                  <a:pt x="71129" y="16943"/>
                </a:lnTo>
                <a:close/>
                <a:moveTo>
                  <a:pt x="200529" y="24195"/>
                </a:moveTo>
                <a:lnTo>
                  <a:pt x="203316" y="25082"/>
                </a:lnTo>
                <a:lnTo>
                  <a:pt x="203538" y="29927"/>
                </a:lnTo>
                <a:lnTo>
                  <a:pt x="200529" y="29927"/>
                </a:lnTo>
                <a:lnTo>
                  <a:pt x="200529" y="24195"/>
                </a:lnTo>
                <a:close/>
                <a:moveTo>
                  <a:pt x="203791" y="25240"/>
                </a:moveTo>
                <a:lnTo>
                  <a:pt x="206641" y="26127"/>
                </a:lnTo>
                <a:cubicBezTo>
                  <a:pt x="206641" y="26159"/>
                  <a:pt x="206641" y="26159"/>
                  <a:pt x="206641" y="26190"/>
                </a:cubicBezTo>
                <a:lnTo>
                  <a:pt x="206641" y="29927"/>
                </a:lnTo>
                <a:lnTo>
                  <a:pt x="204013" y="29927"/>
                </a:lnTo>
                <a:lnTo>
                  <a:pt x="203791" y="25240"/>
                </a:lnTo>
                <a:close/>
                <a:moveTo>
                  <a:pt x="207085" y="26254"/>
                </a:moveTo>
                <a:lnTo>
                  <a:pt x="210157" y="27204"/>
                </a:lnTo>
                <a:lnTo>
                  <a:pt x="210442" y="29927"/>
                </a:lnTo>
                <a:lnTo>
                  <a:pt x="207085" y="29927"/>
                </a:lnTo>
                <a:lnTo>
                  <a:pt x="207085" y="26254"/>
                </a:lnTo>
                <a:close/>
                <a:moveTo>
                  <a:pt x="27901" y="14061"/>
                </a:moveTo>
                <a:lnTo>
                  <a:pt x="29263" y="17418"/>
                </a:lnTo>
                <a:lnTo>
                  <a:pt x="27109" y="17988"/>
                </a:lnTo>
                <a:cubicBezTo>
                  <a:pt x="26983" y="18020"/>
                  <a:pt x="26919" y="18146"/>
                  <a:pt x="26951" y="18273"/>
                </a:cubicBezTo>
                <a:lnTo>
                  <a:pt x="29738" y="30434"/>
                </a:lnTo>
                <a:lnTo>
                  <a:pt x="16690" y="30655"/>
                </a:lnTo>
                <a:lnTo>
                  <a:pt x="15360" y="22358"/>
                </a:lnTo>
                <a:cubicBezTo>
                  <a:pt x="15360" y="22263"/>
                  <a:pt x="15234" y="22168"/>
                  <a:pt x="15139" y="22168"/>
                </a:cubicBezTo>
                <a:lnTo>
                  <a:pt x="8646" y="22517"/>
                </a:lnTo>
                <a:lnTo>
                  <a:pt x="5036" y="21788"/>
                </a:lnTo>
                <a:lnTo>
                  <a:pt x="5764" y="15834"/>
                </a:lnTo>
                <a:lnTo>
                  <a:pt x="9470" y="16816"/>
                </a:lnTo>
                <a:lnTo>
                  <a:pt x="9533" y="16816"/>
                </a:lnTo>
                <a:lnTo>
                  <a:pt x="26856" y="14916"/>
                </a:lnTo>
                <a:cubicBezTo>
                  <a:pt x="26888" y="14916"/>
                  <a:pt x="26919" y="14916"/>
                  <a:pt x="26951" y="14884"/>
                </a:cubicBezTo>
                <a:lnTo>
                  <a:pt x="27901" y="14061"/>
                </a:lnTo>
                <a:close/>
                <a:moveTo>
                  <a:pt x="14948" y="22643"/>
                </a:moveTo>
                <a:lnTo>
                  <a:pt x="16184" y="30655"/>
                </a:lnTo>
                <a:lnTo>
                  <a:pt x="8140" y="30782"/>
                </a:lnTo>
                <a:lnTo>
                  <a:pt x="8140" y="30782"/>
                </a:lnTo>
                <a:lnTo>
                  <a:pt x="8836" y="22960"/>
                </a:lnTo>
                <a:lnTo>
                  <a:pt x="14948" y="22643"/>
                </a:lnTo>
                <a:close/>
                <a:moveTo>
                  <a:pt x="36610" y="23530"/>
                </a:moveTo>
                <a:lnTo>
                  <a:pt x="38384" y="31827"/>
                </a:lnTo>
                <a:lnTo>
                  <a:pt x="38384" y="31827"/>
                </a:lnTo>
                <a:lnTo>
                  <a:pt x="30213" y="30497"/>
                </a:lnTo>
                <a:lnTo>
                  <a:pt x="29041" y="25240"/>
                </a:lnTo>
                <a:lnTo>
                  <a:pt x="36610" y="23530"/>
                </a:lnTo>
                <a:close/>
                <a:moveTo>
                  <a:pt x="208225" y="1077"/>
                </a:moveTo>
                <a:lnTo>
                  <a:pt x="213640" y="1488"/>
                </a:lnTo>
                <a:lnTo>
                  <a:pt x="213640" y="20838"/>
                </a:lnTo>
                <a:cubicBezTo>
                  <a:pt x="213609" y="20901"/>
                  <a:pt x="213609" y="20965"/>
                  <a:pt x="213640" y="21028"/>
                </a:cubicBezTo>
                <a:lnTo>
                  <a:pt x="213640" y="21598"/>
                </a:lnTo>
                <a:cubicBezTo>
                  <a:pt x="213640" y="21598"/>
                  <a:pt x="213640" y="21630"/>
                  <a:pt x="213640" y="21662"/>
                </a:cubicBezTo>
                <a:lnTo>
                  <a:pt x="216237" y="29484"/>
                </a:lnTo>
                <a:lnTo>
                  <a:pt x="211582" y="31827"/>
                </a:lnTo>
                <a:lnTo>
                  <a:pt x="208732" y="5732"/>
                </a:lnTo>
                <a:lnTo>
                  <a:pt x="208763" y="5732"/>
                </a:lnTo>
                <a:lnTo>
                  <a:pt x="211740" y="6397"/>
                </a:lnTo>
                <a:lnTo>
                  <a:pt x="211740" y="9057"/>
                </a:lnTo>
                <a:lnTo>
                  <a:pt x="209397" y="8804"/>
                </a:lnTo>
                <a:cubicBezTo>
                  <a:pt x="209270" y="8804"/>
                  <a:pt x="209143" y="8899"/>
                  <a:pt x="209143" y="9026"/>
                </a:cubicBezTo>
                <a:cubicBezTo>
                  <a:pt x="209143" y="9152"/>
                  <a:pt x="209207" y="9247"/>
                  <a:pt x="209333" y="9279"/>
                </a:cubicBezTo>
                <a:lnTo>
                  <a:pt x="211962" y="9532"/>
                </a:lnTo>
                <a:cubicBezTo>
                  <a:pt x="212025" y="9532"/>
                  <a:pt x="212088" y="9532"/>
                  <a:pt x="212120" y="9501"/>
                </a:cubicBezTo>
                <a:cubicBezTo>
                  <a:pt x="212183" y="9437"/>
                  <a:pt x="212215" y="9374"/>
                  <a:pt x="212215" y="9311"/>
                </a:cubicBezTo>
                <a:lnTo>
                  <a:pt x="212215" y="6239"/>
                </a:lnTo>
                <a:cubicBezTo>
                  <a:pt x="212215" y="6144"/>
                  <a:pt x="212120" y="6049"/>
                  <a:pt x="212025" y="6017"/>
                </a:cubicBezTo>
                <a:lnTo>
                  <a:pt x="208890" y="5320"/>
                </a:lnTo>
                <a:cubicBezTo>
                  <a:pt x="208871" y="5311"/>
                  <a:pt x="208853" y="5307"/>
                  <a:pt x="208834" y="5307"/>
                </a:cubicBezTo>
                <a:cubicBezTo>
                  <a:pt x="208789" y="5307"/>
                  <a:pt x="208745" y="5330"/>
                  <a:pt x="208700" y="5352"/>
                </a:cubicBezTo>
                <a:lnTo>
                  <a:pt x="208225" y="1077"/>
                </a:lnTo>
                <a:close/>
                <a:moveTo>
                  <a:pt x="34393" y="8551"/>
                </a:moveTo>
                <a:lnTo>
                  <a:pt x="37054" y="12351"/>
                </a:lnTo>
                <a:cubicBezTo>
                  <a:pt x="37085" y="12414"/>
                  <a:pt x="37149" y="12446"/>
                  <a:pt x="37212" y="12446"/>
                </a:cubicBezTo>
                <a:lnTo>
                  <a:pt x="39460" y="12699"/>
                </a:lnTo>
                <a:lnTo>
                  <a:pt x="42247" y="22453"/>
                </a:lnTo>
                <a:cubicBezTo>
                  <a:pt x="42279" y="22548"/>
                  <a:pt x="42342" y="22612"/>
                  <a:pt x="42437" y="22643"/>
                </a:cubicBezTo>
                <a:lnTo>
                  <a:pt x="45604" y="23087"/>
                </a:lnTo>
                <a:lnTo>
                  <a:pt x="47853" y="29705"/>
                </a:lnTo>
                <a:cubicBezTo>
                  <a:pt x="46966" y="30275"/>
                  <a:pt x="45351" y="31352"/>
                  <a:pt x="43197" y="32587"/>
                </a:cubicBezTo>
                <a:lnTo>
                  <a:pt x="38859" y="31891"/>
                </a:lnTo>
                <a:cubicBezTo>
                  <a:pt x="38859" y="31859"/>
                  <a:pt x="38859" y="31827"/>
                  <a:pt x="38859" y="31796"/>
                </a:cubicBezTo>
                <a:lnTo>
                  <a:pt x="35438" y="15961"/>
                </a:lnTo>
                <a:cubicBezTo>
                  <a:pt x="35407" y="15898"/>
                  <a:pt x="35375" y="15834"/>
                  <a:pt x="35343" y="15803"/>
                </a:cubicBezTo>
                <a:cubicBezTo>
                  <a:pt x="35299" y="15780"/>
                  <a:pt x="35254" y="15758"/>
                  <a:pt x="35209" y="15758"/>
                </a:cubicBezTo>
                <a:cubicBezTo>
                  <a:pt x="35190" y="15758"/>
                  <a:pt x="35172" y="15762"/>
                  <a:pt x="35153" y="15771"/>
                </a:cubicBezTo>
                <a:lnTo>
                  <a:pt x="29738" y="17260"/>
                </a:lnTo>
                <a:lnTo>
                  <a:pt x="28313" y="13713"/>
                </a:lnTo>
                <a:lnTo>
                  <a:pt x="34393" y="8551"/>
                </a:lnTo>
                <a:close/>
                <a:moveTo>
                  <a:pt x="52096" y="33157"/>
                </a:moveTo>
                <a:lnTo>
                  <a:pt x="52666" y="36229"/>
                </a:lnTo>
                <a:lnTo>
                  <a:pt x="47378" y="38414"/>
                </a:lnTo>
                <a:lnTo>
                  <a:pt x="46554" y="37053"/>
                </a:lnTo>
                <a:lnTo>
                  <a:pt x="52096" y="33157"/>
                </a:lnTo>
                <a:close/>
                <a:moveTo>
                  <a:pt x="30245" y="30941"/>
                </a:moveTo>
                <a:lnTo>
                  <a:pt x="42596" y="32967"/>
                </a:lnTo>
                <a:cubicBezTo>
                  <a:pt x="39144" y="34931"/>
                  <a:pt x="34583" y="37243"/>
                  <a:pt x="29896" y="38699"/>
                </a:cubicBezTo>
                <a:lnTo>
                  <a:pt x="30245" y="30941"/>
                </a:lnTo>
                <a:close/>
                <a:moveTo>
                  <a:pt x="211043" y="35184"/>
                </a:moveTo>
                <a:lnTo>
                  <a:pt x="211265" y="37021"/>
                </a:lnTo>
                <a:lnTo>
                  <a:pt x="199516" y="39428"/>
                </a:lnTo>
                <a:lnTo>
                  <a:pt x="198312" y="35944"/>
                </a:lnTo>
                <a:lnTo>
                  <a:pt x="211043" y="35184"/>
                </a:lnTo>
                <a:close/>
                <a:moveTo>
                  <a:pt x="29801" y="30909"/>
                </a:moveTo>
                <a:lnTo>
                  <a:pt x="29421" y="38826"/>
                </a:lnTo>
                <a:cubicBezTo>
                  <a:pt x="27268" y="39491"/>
                  <a:pt x="25051" y="39934"/>
                  <a:pt x="22802" y="40093"/>
                </a:cubicBezTo>
                <a:cubicBezTo>
                  <a:pt x="22068" y="40137"/>
                  <a:pt x="21339" y="40161"/>
                  <a:pt x="20615" y="40161"/>
                </a:cubicBezTo>
                <a:cubicBezTo>
                  <a:pt x="19779" y="40161"/>
                  <a:pt x="18947" y="40129"/>
                  <a:pt x="18115" y="40061"/>
                </a:cubicBezTo>
                <a:lnTo>
                  <a:pt x="16722" y="31099"/>
                </a:lnTo>
                <a:lnTo>
                  <a:pt x="29801" y="30909"/>
                </a:lnTo>
                <a:close/>
                <a:moveTo>
                  <a:pt x="59254" y="24828"/>
                </a:moveTo>
                <a:lnTo>
                  <a:pt x="67424" y="27869"/>
                </a:lnTo>
                <a:cubicBezTo>
                  <a:pt x="65461" y="33506"/>
                  <a:pt x="63339" y="39111"/>
                  <a:pt x="62262" y="40346"/>
                </a:cubicBezTo>
                <a:cubicBezTo>
                  <a:pt x="61945" y="40726"/>
                  <a:pt x="61597" y="41043"/>
                  <a:pt x="61249" y="41360"/>
                </a:cubicBezTo>
                <a:lnTo>
                  <a:pt x="53110" y="36229"/>
                </a:lnTo>
                <a:lnTo>
                  <a:pt x="52445" y="32714"/>
                </a:lnTo>
                <a:lnTo>
                  <a:pt x="51875" y="29737"/>
                </a:lnTo>
                <a:lnTo>
                  <a:pt x="59254" y="24828"/>
                </a:lnTo>
                <a:close/>
                <a:moveTo>
                  <a:pt x="179026" y="23688"/>
                </a:moveTo>
                <a:lnTo>
                  <a:pt x="177347" y="42563"/>
                </a:lnTo>
                <a:cubicBezTo>
                  <a:pt x="176872" y="36324"/>
                  <a:pt x="176366" y="30180"/>
                  <a:pt x="176049" y="28344"/>
                </a:cubicBezTo>
                <a:cubicBezTo>
                  <a:pt x="175954" y="27805"/>
                  <a:pt x="175859" y="26729"/>
                  <a:pt x="175796" y="25303"/>
                </a:cubicBezTo>
                <a:lnTo>
                  <a:pt x="179026" y="23688"/>
                </a:lnTo>
                <a:close/>
                <a:moveTo>
                  <a:pt x="211297" y="37496"/>
                </a:moveTo>
                <a:lnTo>
                  <a:pt x="211518" y="39491"/>
                </a:lnTo>
                <a:lnTo>
                  <a:pt x="201004" y="43798"/>
                </a:lnTo>
                <a:lnTo>
                  <a:pt x="199643" y="39871"/>
                </a:lnTo>
                <a:lnTo>
                  <a:pt x="211297" y="37496"/>
                </a:lnTo>
                <a:close/>
                <a:moveTo>
                  <a:pt x="175352" y="14346"/>
                </a:moveTo>
                <a:lnTo>
                  <a:pt x="186088" y="14631"/>
                </a:lnTo>
                <a:lnTo>
                  <a:pt x="186183" y="15201"/>
                </a:lnTo>
                <a:cubicBezTo>
                  <a:pt x="186183" y="15454"/>
                  <a:pt x="186025" y="17133"/>
                  <a:pt x="185993" y="19540"/>
                </a:cubicBezTo>
                <a:lnTo>
                  <a:pt x="185993" y="19571"/>
                </a:lnTo>
                <a:cubicBezTo>
                  <a:pt x="185993" y="20806"/>
                  <a:pt x="185993" y="22232"/>
                  <a:pt x="186088" y="23752"/>
                </a:cubicBezTo>
                <a:lnTo>
                  <a:pt x="186088" y="23783"/>
                </a:lnTo>
                <a:cubicBezTo>
                  <a:pt x="186215" y="26095"/>
                  <a:pt x="186532" y="28375"/>
                  <a:pt x="187038" y="30655"/>
                </a:cubicBezTo>
                <a:cubicBezTo>
                  <a:pt x="187608" y="33094"/>
                  <a:pt x="189065" y="38351"/>
                  <a:pt x="190744" y="44210"/>
                </a:cubicBezTo>
                <a:lnTo>
                  <a:pt x="177601" y="46522"/>
                </a:lnTo>
                <a:cubicBezTo>
                  <a:pt x="177569" y="46142"/>
                  <a:pt x="177538" y="45762"/>
                  <a:pt x="177506" y="45382"/>
                </a:cubicBezTo>
                <a:lnTo>
                  <a:pt x="179501" y="23372"/>
                </a:lnTo>
                <a:cubicBezTo>
                  <a:pt x="179501" y="23277"/>
                  <a:pt x="179469" y="23182"/>
                  <a:pt x="179406" y="23150"/>
                </a:cubicBezTo>
                <a:cubicBezTo>
                  <a:pt x="179374" y="23134"/>
                  <a:pt x="179335" y="23126"/>
                  <a:pt x="179295" y="23126"/>
                </a:cubicBezTo>
                <a:cubicBezTo>
                  <a:pt x="179256" y="23126"/>
                  <a:pt x="179216" y="23134"/>
                  <a:pt x="179184" y="23150"/>
                </a:cubicBezTo>
                <a:lnTo>
                  <a:pt x="175764" y="24828"/>
                </a:lnTo>
                <a:cubicBezTo>
                  <a:pt x="175606" y="22137"/>
                  <a:pt x="175479" y="18336"/>
                  <a:pt x="175352" y="14346"/>
                </a:cubicBezTo>
                <a:close/>
                <a:moveTo>
                  <a:pt x="52951" y="36673"/>
                </a:moveTo>
                <a:lnTo>
                  <a:pt x="60869" y="41676"/>
                </a:lnTo>
                <a:cubicBezTo>
                  <a:pt x="57797" y="44115"/>
                  <a:pt x="52286" y="46617"/>
                  <a:pt x="50576" y="47155"/>
                </a:cubicBezTo>
                <a:cubicBezTo>
                  <a:pt x="49974" y="47408"/>
                  <a:pt x="49404" y="47693"/>
                  <a:pt x="48834" y="48010"/>
                </a:cubicBezTo>
                <a:cubicBezTo>
                  <a:pt x="47093" y="48010"/>
                  <a:pt x="44749" y="48232"/>
                  <a:pt x="42659" y="48422"/>
                </a:cubicBezTo>
                <a:cubicBezTo>
                  <a:pt x="44812" y="46838"/>
                  <a:pt x="47409" y="42626"/>
                  <a:pt x="47663" y="42215"/>
                </a:cubicBezTo>
                <a:lnTo>
                  <a:pt x="52951" y="36673"/>
                </a:lnTo>
                <a:close/>
                <a:moveTo>
                  <a:pt x="51495" y="29990"/>
                </a:moveTo>
                <a:lnTo>
                  <a:pt x="52001" y="32682"/>
                </a:lnTo>
                <a:lnTo>
                  <a:pt x="46111" y="36831"/>
                </a:lnTo>
                <a:cubicBezTo>
                  <a:pt x="46016" y="36894"/>
                  <a:pt x="45984" y="37021"/>
                  <a:pt x="46048" y="37116"/>
                </a:cubicBezTo>
                <a:lnTo>
                  <a:pt x="47093" y="38826"/>
                </a:lnTo>
                <a:cubicBezTo>
                  <a:pt x="47140" y="38897"/>
                  <a:pt x="47223" y="38933"/>
                  <a:pt x="47302" y="38933"/>
                </a:cubicBezTo>
                <a:cubicBezTo>
                  <a:pt x="47328" y="38933"/>
                  <a:pt x="47354" y="38929"/>
                  <a:pt x="47378" y="38921"/>
                </a:cubicBezTo>
                <a:lnTo>
                  <a:pt x="52033" y="36989"/>
                </a:lnTo>
                <a:lnTo>
                  <a:pt x="52033" y="36989"/>
                </a:lnTo>
                <a:lnTo>
                  <a:pt x="47378" y="41930"/>
                </a:lnTo>
                <a:cubicBezTo>
                  <a:pt x="47346" y="41930"/>
                  <a:pt x="47346" y="41930"/>
                  <a:pt x="47346" y="41961"/>
                </a:cubicBezTo>
                <a:cubicBezTo>
                  <a:pt x="47314" y="42025"/>
                  <a:pt x="43704" y="47883"/>
                  <a:pt x="41582" y="48517"/>
                </a:cubicBezTo>
                <a:lnTo>
                  <a:pt x="41487" y="48517"/>
                </a:lnTo>
                <a:lnTo>
                  <a:pt x="41170" y="48548"/>
                </a:lnTo>
                <a:lnTo>
                  <a:pt x="41170" y="44336"/>
                </a:lnTo>
                <a:cubicBezTo>
                  <a:pt x="41170" y="44241"/>
                  <a:pt x="41075" y="44146"/>
                  <a:pt x="40980" y="44115"/>
                </a:cubicBezTo>
                <a:lnTo>
                  <a:pt x="29200" y="41296"/>
                </a:lnTo>
                <a:cubicBezTo>
                  <a:pt x="39460" y="38478"/>
                  <a:pt x="49214" y="31542"/>
                  <a:pt x="49879" y="31099"/>
                </a:cubicBezTo>
                <a:lnTo>
                  <a:pt x="51495" y="29990"/>
                </a:lnTo>
                <a:close/>
                <a:moveTo>
                  <a:pt x="232262" y="12193"/>
                </a:moveTo>
                <a:lnTo>
                  <a:pt x="233085" y="14504"/>
                </a:lnTo>
                <a:cubicBezTo>
                  <a:pt x="233085" y="14504"/>
                  <a:pt x="233085" y="14536"/>
                  <a:pt x="233085" y="14536"/>
                </a:cubicBezTo>
                <a:cubicBezTo>
                  <a:pt x="233433" y="15486"/>
                  <a:pt x="235334" y="19160"/>
                  <a:pt x="237740" y="23720"/>
                </a:cubicBezTo>
                <a:lnTo>
                  <a:pt x="218644" y="33221"/>
                </a:lnTo>
                <a:cubicBezTo>
                  <a:pt x="218549" y="33252"/>
                  <a:pt x="218486" y="33411"/>
                  <a:pt x="218549" y="33506"/>
                </a:cubicBezTo>
                <a:cubicBezTo>
                  <a:pt x="218581" y="33601"/>
                  <a:pt x="218676" y="33632"/>
                  <a:pt x="218739" y="33632"/>
                </a:cubicBezTo>
                <a:lnTo>
                  <a:pt x="218866" y="33632"/>
                </a:lnTo>
                <a:lnTo>
                  <a:pt x="237962" y="24132"/>
                </a:lnTo>
                <a:cubicBezTo>
                  <a:pt x="241731" y="31226"/>
                  <a:pt x="246608" y="40219"/>
                  <a:pt x="248793" y="44210"/>
                </a:cubicBezTo>
                <a:lnTo>
                  <a:pt x="249806" y="48675"/>
                </a:lnTo>
                <a:lnTo>
                  <a:pt x="236917" y="43988"/>
                </a:lnTo>
                <a:cubicBezTo>
                  <a:pt x="236812" y="43936"/>
                  <a:pt x="236689" y="43912"/>
                  <a:pt x="236561" y="43912"/>
                </a:cubicBezTo>
                <a:cubicBezTo>
                  <a:pt x="236458" y="43912"/>
                  <a:pt x="236352" y="43928"/>
                  <a:pt x="236252" y="43956"/>
                </a:cubicBezTo>
                <a:lnTo>
                  <a:pt x="221526" y="47757"/>
                </a:lnTo>
                <a:lnTo>
                  <a:pt x="212437" y="39839"/>
                </a:lnTo>
                <a:lnTo>
                  <a:pt x="211613" y="32302"/>
                </a:lnTo>
                <a:lnTo>
                  <a:pt x="216617" y="29832"/>
                </a:lnTo>
                <a:cubicBezTo>
                  <a:pt x="216712" y="29769"/>
                  <a:pt x="216775" y="29674"/>
                  <a:pt x="216744" y="29547"/>
                </a:cubicBezTo>
                <a:lnTo>
                  <a:pt x="214084" y="21567"/>
                </a:lnTo>
                <a:lnTo>
                  <a:pt x="214115" y="21060"/>
                </a:lnTo>
                <a:lnTo>
                  <a:pt x="232262" y="12193"/>
                </a:lnTo>
                <a:close/>
                <a:moveTo>
                  <a:pt x="36072" y="43418"/>
                </a:moveTo>
                <a:lnTo>
                  <a:pt x="40695" y="44526"/>
                </a:lnTo>
                <a:lnTo>
                  <a:pt x="40695" y="48612"/>
                </a:lnTo>
                <a:cubicBezTo>
                  <a:pt x="39809" y="48707"/>
                  <a:pt x="39049" y="48770"/>
                  <a:pt x="38605" y="48802"/>
                </a:cubicBezTo>
                <a:cubicBezTo>
                  <a:pt x="37497" y="48738"/>
                  <a:pt x="36357" y="48580"/>
                  <a:pt x="35280" y="48327"/>
                </a:cubicBezTo>
                <a:lnTo>
                  <a:pt x="36072" y="43418"/>
                </a:lnTo>
                <a:close/>
                <a:moveTo>
                  <a:pt x="212278" y="40853"/>
                </a:moveTo>
                <a:lnTo>
                  <a:pt x="220449" y="48010"/>
                </a:lnTo>
                <a:lnTo>
                  <a:pt x="208605" y="51082"/>
                </a:lnTo>
                <a:cubicBezTo>
                  <a:pt x="210093" y="48232"/>
                  <a:pt x="211582" y="43355"/>
                  <a:pt x="212278" y="40853"/>
                </a:cubicBezTo>
                <a:close/>
                <a:moveTo>
                  <a:pt x="193087" y="21915"/>
                </a:moveTo>
                <a:lnTo>
                  <a:pt x="197331" y="23213"/>
                </a:lnTo>
                <a:lnTo>
                  <a:pt x="195241" y="29547"/>
                </a:lnTo>
                <a:cubicBezTo>
                  <a:pt x="195177" y="29674"/>
                  <a:pt x="195241" y="29800"/>
                  <a:pt x="195367" y="29832"/>
                </a:cubicBezTo>
                <a:lnTo>
                  <a:pt x="195431" y="29832"/>
                </a:lnTo>
                <a:cubicBezTo>
                  <a:pt x="195557" y="29832"/>
                  <a:pt x="195621" y="29769"/>
                  <a:pt x="195652" y="29674"/>
                </a:cubicBezTo>
                <a:lnTo>
                  <a:pt x="197774" y="23340"/>
                </a:lnTo>
                <a:lnTo>
                  <a:pt x="200054" y="24068"/>
                </a:lnTo>
                <a:lnTo>
                  <a:pt x="200054" y="30149"/>
                </a:lnTo>
                <a:cubicBezTo>
                  <a:pt x="200054" y="30275"/>
                  <a:pt x="200149" y="30370"/>
                  <a:pt x="200276" y="30370"/>
                </a:cubicBezTo>
                <a:lnTo>
                  <a:pt x="210505" y="30370"/>
                </a:lnTo>
                <a:lnTo>
                  <a:pt x="210980" y="34709"/>
                </a:lnTo>
                <a:lnTo>
                  <a:pt x="198154" y="35501"/>
                </a:lnTo>
                <a:lnTo>
                  <a:pt x="197584" y="33822"/>
                </a:lnTo>
                <a:cubicBezTo>
                  <a:pt x="197532" y="33744"/>
                  <a:pt x="197437" y="33687"/>
                  <a:pt x="197334" y="33687"/>
                </a:cubicBezTo>
                <a:cubicBezTo>
                  <a:pt x="197312" y="33687"/>
                  <a:pt x="197290" y="33690"/>
                  <a:pt x="197267" y="33696"/>
                </a:cubicBezTo>
                <a:cubicBezTo>
                  <a:pt x="197172" y="33727"/>
                  <a:pt x="197109" y="33854"/>
                  <a:pt x="197141" y="33981"/>
                </a:cubicBezTo>
                <a:lnTo>
                  <a:pt x="200656" y="44178"/>
                </a:lnTo>
                <a:cubicBezTo>
                  <a:pt x="200656" y="44241"/>
                  <a:pt x="200719" y="44305"/>
                  <a:pt x="200751" y="44336"/>
                </a:cubicBezTo>
                <a:lnTo>
                  <a:pt x="200941" y="44336"/>
                </a:lnTo>
                <a:lnTo>
                  <a:pt x="211582" y="39966"/>
                </a:lnTo>
                <a:lnTo>
                  <a:pt x="211582" y="40029"/>
                </a:lnTo>
                <a:cubicBezTo>
                  <a:pt x="210315" y="44526"/>
                  <a:pt x="208605" y="49403"/>
                  <a:pt x="207433" y="51399"/>
                </a:cubicBezTo>
                <a:lnTo>
                  <a:pt x="194322" y="54787"/>
                </a:lnTo>
                <a:cubicBezTo>
                  <a:pt x="191599" y="45540"/>
                  <a:pt x="188400" y="34487"/>
                  <a:pt x="187482" y="30560"/>
                </a:cubicBezTo>
                <a:cubicBezTo>
                  <a:pt x="187007" y="28407"/>
                  <a:pt x="186690" y="26190"/>
                  <a:pt x="186563" y="23973"/>
                </a:cubicBezTo>
                <a:lnTo>
                  <a:pt x="192865" y="23973"/>
                </a:lnTo>
                <a:cubicBezTo>
                  <a:pt x="192992" y="23973"/>
                  <a:pt x="193087" y="23878"/>
                  <a:pt x="193087" y="23752"/>
                </a:cubicBezTo>
                <a:lnTo>
                  <a:pt x="193087" y="21915"/>
                </a:lnTo>
                <a:close/>
                <a:moveTo>
                  <a:pt x="190870" y="44653"/>
                </a:moveTo>
                <a:cubicBezTo>
                  <a:pt x="191852" y="48010"/>
                  <a:pt x="192897" y="51557"/>
                  <a:pt x="193879" y="54882"/>
                </a:cubicBezTo>
                <a:lnTo>
                  <a:pt x="193847" y="54882"/>
                </a:lnTo>
                <a:lnTo>
                  <a:pt x="192074" y="55326"/>
                </a:lnTo>
                <a:lnTo>
                  <a:pt x="178298" y="56909"/>
                </a:lnTo>
                <a:cubicBezTo>
                  <a:pt x="178171" y="55041"/>
                  <a:pt x="177918" y="51240"/>
                  <a:pt x="177633" y="46965"/>
                </a:cubicBezTo>
                <a:lnTo>
                  <a:pt x="190870" y="44653"/>
                </a:lnTo>
                <a:close/>
                <a:moveTo>
                  <a:pt x="138901" y="14599"/>
                </a:moveTo>
                <a:lnTo>
                  <a:pt x="143588" y="14884"/>
                </a:lnTo>
                <a:lnTo>
                  <a:pt x="156003" y="48707"/>
                </a:lnTo>
                <a:lnTo>
                  <a:pt x="156003" y="58556"/>
                </a:lnTo>
                <a:cubicBezTo>
                  <a:pt x="151601" y="58556"/>
                  <a:pt x="146597" y="58429"/>
                  <a:pt x="143873" y="58144"/>
                </a:cubicBezTo>
                <a:cubicBezTo>
                  <a:pt x="138933" y="57574"/>
                  <a:pt x="127025" y="54629"/>
                  <a:pt x="124302" y="53932"/>
                </a:cubicBezTo>
                <a:lnTo>
                  <a:pt x="118348" y="38129"/>
                </a:lnTo>
                <a:cubicBezTo>
                  <a:pt x="118285" y="38003"/>
                  <a:pt x="118190" y="37844"/>
                  <a:pt x="118095" y="37749"/>
                </a:cubicBezTo>
                <a:lnTo>
                  <a:pt x="111412" y="31067"/>
                </a:lnTo>
                <a:cubicBezTo>
                  <a:pt x="113218" y="29990"/>
                  <a:pt x="116195" y="28185"/>
                  <a:pt x="116986" y="27394"/>
                </a:cubicBezTo>
                <a:lnTo>
                  <a:pt x="116986" y="27425"/>
                </a:lnTo>
                <a:cubicBezTo>
                  <a:pt x="118063" y="26349"/>
                  <a:pt x="120406" y="21947"/>
                  <a:pt x="120755" y="21281"/>
                </a:cubicBezTo>
                <a:lnTo>
                  <a:pt x="138901" y="14599"/>
                </a:lnTo>
                <a:close/>
                <a:moveTo>
                  <a:pt x="173072" y="6460"/>
                </a:moveTo>
                <a:lnTo>
                  <a:pt x="174307" y="10071"/>
                </a:lnTo>
                <a:cubicBezTo>
                  <a:pt x="174402" y="13776"/>
                  <a:pt x="174497" y="17545"/>
                  <a:pt x="174624" y="20711"/>
                </a:cubicBezTo>
                <a:lnTo>
                  <a:pt x="166643" y="20996"/>
                </a:lnTo>
                <a:cubicBezTo>
                  <a:pt x="166517" y="20996"/>
                  <a:pt x="166390" y="21091"/>
                  <a:pt x="166422" y="21250"/>
                </a:cubicBezTo>
                <a:lnTo>
                  <a:pt x="166992" y="25335"/>
                </a:lnTo>
                <a:cubicBezTo>
                  <a:pt x="167023" y="25462"/>
                  <a:pt x="167118" y="25525"/>
                  <a:pt x="167213" y="25525"/>
                </a:cubicBezTo>
                <a:lnTo>
                  <a:pt x="174846" y="25525"/>
                </a:lnTo>
                <a:cubicBezTo>
                  <a:pt x="174941" y="26919"/>
                  <a:pt x="175036" y="27964"/>
                  <a:pt x="175131" y="28534"/>
                </a:cubicBezTo>
                <a:cubicBezTo>
                  <a:pt x="175732" y="32017"/>
                  <a:pt x="177062" y="52064"/>
                  <a:pt x="177379" y="57067"/>
                </a:cubicBezTo>
                <a:lnTo>
                  <a:pt x="164617" y="58524"/>
                </a:lnTo>
                <a:cubicBezTo>
                  <a:pt x="164110" y="58524"/>
                  <a:pt x="160595" y="58587"/>
                  <a:pt x="156478" y="58587"/>
                </a:cubicBezTo>
                <a:lnTo>
                  <a:pt x="156478" y="48675"/>
                </a:lnTo>
                <a:cubicBezTo>
                  <a:pt x="156478" y="48643"/>
                  <a:pt x="156478" y="48612"/>
                  <a:pt x="156478" y="48612"/>
                </a:cubicBezTo>
                <a:lnTo>
                  <a:pt x="144063" y="14789"/>
                </a:lnTo>
                <a:cubicBezTo>
                  <a:pt x="145330" y="14378"/>
                  <a:pt x="151411" y="12351"/>
                  <a:pt x="153089" y="11179"/>
                </a:cubicBezTo>
                <a:cubicBezTo>
                  <a:pt x="154767" y="10007"/>
                  <a:pt x="159043" y="6872"/>
                  <a:pt x="159613" y="6460"/>
                </a:cubicBezTo>
                <a:close/>
                <a:moveTo>
                  <a:pt x="123985" y="56212"/>
                </a:moveTo>
                <a:lnTo>
                  <a:pt x="123985" y="56212"/>
                </a:lnTo>
                <a:cubicBezTo>
                  <a:pt x="125125" y="56497"/>
                  <a:pt x="127184" y="57004"/>
                  <a:pt x="129654" y="57606"/>
                </a:cubicBezTo>
                <a:lnTo>
                  <a:pt x="130161" y="60614"/>
                </a:lnTo>
                <a:cubicBezTo>
                  <a:pt x="130161" y="60646"/>
                  <a:pt x="130192" y="60678"/>
                  <a:pt x="130224" y="60741"/>
                </a:cubicBezTo>
                <a:lnTo>
                  <a:pt x="131807" y="62451"/>
                </a:lnTo>
                <a:lnTo>
                  <a:pt x="127215" y="64256"/>
                </a:lnTo>
                <a:lnTo>
                  <a:pt x="123985" y="56212"/>
                </a:lnTo>
                <a:close/>
                <a:moveTo>
                  <a:pt x="240907" y="47852"/>
                </a:moveTo>
                <a:lnTo>
                  <a:pt x="250440" y="51304"/>
                </a:lnTo>
                <a:lnTo>
                  <a:pt x="253195" y="63401"/>
                </a:lnTo>
                <a:cubicBezTo>
                  <a:pt x="250883" y="64034"/>
                  <a:pt x="247589" y="64921"/>
                  <a:pt x="244264" y="65776"/>
                </a:cubicBezTo>
                <a:lnTo>
                  <a:pt x="244264" y="58144"/>
                </a:lnTo>
                <a:cubicBezTo>
                  <a:pt x="244264" y="58112"/>
                  <a:pt x="244264" y="58081"/>
                  <a:pt x="244264" y="58049"/>
                </a:cubicBezTo>
                <a:lnTo>
                  <a:pt x="240907" y="47852"/>
                </a:lnTo>
                <a:close/>
                <a:moveTo>
                  <a:pt x="219531" y="55674"/>
                </a:moveTo>
                <a:lnTo>
                  <a:pt x="220734" y="58461"/>
                </a:lnTo>
                <a:cubicBezTo>
                  <a:pt x="220760" y="58539"/>
                  <a:pt x="220829" y="58596"/>
                  <a:pt x="220923" y="58596"/>
                </a:cubicBezTo>
                <a:cubicBezTo>
                  <a:pt x="220944" y="58596"/>
                  <a:pt x="220965" y="58593"/>
                  <a:pt x="220987" y="58587"/>
                </a:cubicBezTo>
                <a:lnTo>
                  <a:pt x="221938" y="58429"/>
                </a:lnTo>
                <a:cubicBezTo>
                  <a:pt x="222033" y="60361"/>
                  <a:pt x="222096" y="62293"/>
                  <a:pt x="222159" y="63971"/>
                </a:cubicBezTo>
                <a:lnTo>
                  <a:pt x="211645" y="66125"/>
                </a:lnTo>
                <a:lnTo>
                  <a:pt x="210885" y="62388"/>
                </a:lnTo>
                <a:lnTo>
                  <a:pt x="217187" y="60678"/>
                </a:lnTo>
                <a:cubicBezTo>
                  <a:pt x="217282" y="60646"/>
                  <a:pt x="217346" y="60551"/>
                  <a:pt x="217346" y="60456"/>
                </a:cubicBezTo>
                <a:lnTo>
                  <a:pt x="217694" y="56402"/>
                </a:lnTo>
                <a:lnTo>
                  <a:pt x="219531" y="55674"/>
                </a:lnTo>
                <a:close/>
                <a:moveTo>
                  <a:pt x="163381" y="60963"/>
                </a:moveTo>
                <a:lnTo>
                  <a:pt x="163381" y="60963"/>
                </a:lnTo>
                <a:cubicBezTo>
                  <a:pt x="162688" y="62287"/>
                  <a:pt x="162402" y="64083"/>
                  <a:pt x="162556" y="66506"/>
                </a:cubicBezTo>
                <a:lnTo>
                  <a:pt x="162556" y="66506"/>
                </a:lnTo>
                <a:cubicBezTo>
                  <a:pt x="161899" y="65920"/>
                  <a:pt x="161151" y="65486"/>
                  <a:pt x="160373" y="65175"/>
                </a:cubicBezTo>
                <a:cubicBezTo>
                  <a:pt x="159561" y="64884"/>
                  <a:pt x="158695" y="64727"/>
                  <a:pt x="157849" y="64727"/>
                </a:cubicBezTo>
                <a:cubicBezTo>
                  <a:pt x="157772" y="64727"/>
                  <a:pt x="157695" y="64729"/>
                  <a:pt x="157618" y="64731"/>
                </a:cubicBezTo>
                <a:lnTo>
                  <a:pt x="162463" y="61058"/>
                </a:lnTo>
                <a:lnTo>
                  <a:pt x="163381" y="60963"/>
                </a:lnTo>
                <a:close/>
                <a:moveTo>
                  <a:pt x="123510" y="56149"/>
                </a:moveTo>
                <a:lnTo>
                  <a:pt x="126804" y="64446"/>
                </a:lnTo>
                <a:lnTo>
                  <a:pt x="117493" y="68120"/>
                </a:lnTo>
                <a:lnTo>
                  <a:pt x="117050" y="67391"/>
                </a:lnTo>
                <a:lnTo>
                  <a:pt x="119203" y="58366"/>
                </a:lnTo>
                <a:lnTo>
                  <a:pt x="123510" y="56149"/>
                </a:lnTo>
                <a:close/>
                <a:moveTo>
                  <a:pt x="130129" y="57701"/>
                </a:moveTo>
                <a:lnTo>
                  <a:pt x="130129" y="57701"/>
                </a:lnTo>
                <a:cubicBezTo>
                  <a:pt x="134721" y="58809"/>
                  <a:pt x="140453" y="60076"/>
                  <a:pt x="143620" y="60424"/>
                </a:cubicBezTo>
                <a:cubicBezTo>
                  <a:pt x="144253" y="60488"/>
                  <a:pt x="144982" y="60551"/>
                  <a:pt x="145805" y="60583"/>
                </a:cubicBezTo>
                <a:cubicBezTo>
                  <a:pt x="145362" y="61976"/>
                  <a:pt x="144887" y="63433"/>
                  <a:pt x="144760" y="63654"/>
                </a:cubicBezTo>
                <a:lnTo>
                  <a:pt x="144728" y="63654"/>
                </a:lnTo>
                <a:cubicBezTo>
                  <a:pt x="144538" y="63876"/>
                  <a:pt x="141720" y="65840"/>
                  <a:pt x="137951" y="68405"/>
                </a:cubicBezTo>
                <a:lnTo>
                  <a:pt x="130604" y="60488"/>
                </a:lnTo>
                <a:lnTo>
                  <a:pt x="130129" y="57701"/>
                </a:lnTo>
                <a:close/>
                <a:moveTo>
                  <a:pt x="221653" y="50100"/>
                </a:moveTo>
                <a:cubicBezTo>
                  <a:pt x="221716" y="51747"/>
                  <a:pt x="221843" y="54819"/>
                  <a:pt x="221969" y="57986"/>
                </a:cubicBezTo>
                <a:lnTo>
                  <a:pt x="221082" y="58112"/>
                </a:lnTo>
                <a:lnTo>
                  <a:pt x="219911" y="55326"/>
                </a:lnTo>
                <a:cubicBezTo>
                  <a:pt x="219864" y="55233"/>
                  <a:pt x="219784" y="55174"/>
                  <a:pt x="219695" y="55174"/>
                </a:cubicBezTo>
                <a:cubicBezTo>
                  <a:pt x="219662" y="55174"/>
                  <a:pt x="219628" y="55182"/>
                  <a:pt x="219594" y="55199"/>
                </a:cubicBezTo>
                <a:lnTo>
                  <a:pt x="217409" y="56054"/>
                </a:lnTo>
                <a:cubicBezTo>
                  <a:pt x="217314" y="56086"/>
                  <a:pt x="217251" y="56149"/>
                  <a:pt x="217251" y="56244"/>
                </a:cubicBezTo>
                <a:lnTo>
                  <a:pt x="216934" y="60266"/>
                </a:lnTo>
                <a:lnTo>
                  <a:pt x="210568" y="62008"/>
                </a:lnTo>
                <a:cubicBezTo>
                  <a:pt x="210473" y="62039"/>
                  <a:pt x="210410" y="62134"/>
                  <a:pt x="210410" y="62261"/>
                </a:cubicBezTo>
                <a:lnTo>
                  <a:pt x="211265" y="66441"/>
                </a:lnTo>
                <a:cubicBezTo>
                  <a:pt x="211297" y="66568"/>
                  <a:pt x="211392" y="66631"/>
                  <a:pt x="211487" y="66631"/>
                </a:cubicBezTo>
                <a:lnTo>
                  <a:pt x="211550" y="66631"/>
                </a:lnTo>
                <a:lnTo>
                  <a:pt x="222191" y="64478"/>
                </a:lnTo>
                <a:cubicBezTo>
                  <a:pt x="222254" y="66251"/>
                  <a:pt x="222286" y="67708"/>
                  <a:pt x="222318" y="68500"/>
                </a:cubicBezTo>
                <a:cubicBezTo>
                  <a:pt x="217124" y="68405"/>
                  <a:pt x="211012" y="68215"/>
                  <a:pt x="209998" y="67645"/>
                </a:cubicBezTo>
                <a:cubicBezTo>
                  <a:pt x="208637" y="66916"/>
                  <a:pt x="201068" y="60646"/>
                  <a:pt x="196286" y="56656"/>
                </a:cubicBezTo>
                <a:lnTo>
                  <a:pt x="221653" y="50100"/>
                </a:lnTo>
                <a:close/>
                <a:moveTo>
                  <a:pt x="236505" y="46237"/>
                </a:moveTo>
                <a:lnTo>
                  <a:pt x="240369" y="47662"/>
                </a:lnTo>
                <a:lnTo>
                  <a:pt x="243789" y="58176"/>
                </a:lnTo>
                <a:lnTo>
                  <a:pt x="243789" y="65903"/>
                </a:lnTo>
                <a:cubicBezTo>
                  <a:pt x="238278" y="67311"/>
                  <a:pt x="232766" y="68631"/>
                  <a:pt x="231376" y="68631"/>
                </a:cubicBezTo>
                <a:cubicBezTo>
                  <a:pt x="231329" y="68631"/>
                  <a:pt x="231286" y="68630"/>
                  <a:pt x="231248" y="68626"/>
                </a:cubicBezTo>
                <a:cubicBezTo>
                  <a:pt x="230552" y="68595"/>
                  <a:pt x="228778" y="68563"/>
                  <a:pt x="226530" y="68531"/>
                </a:cubicBezTo>
                <a:cubicBezTo>
                  <a:pt x="225548" y="68531"/>
                  <a:pt x="224408" y="68500"/>
                  <a:pt x="223204" y="68500"/>
                </a:cubicBezTo>
                <a:cubicBezTo>
                  <a:pt x="223109" y="65586"/>
                  <a:pt x="222666" y="53584"/>
                  <a:pt x="222539" y="49847"/>
                </a:cubicBezTo>
                <a:lnTo>
                  <a:pt x="236505" y="46237"/>
                </a:lnTo>
                <a:close/>
                <a:moveTo>
                  <a:pt x="21567" y="46617"/>
                </a:moveTo>
                <a:lnTo>
                  <a:pt x="27996" y="47060"/>
                </a:lnTo>
                <a:cubicBezTo>
                  <a:pt x="28558" y="47216"/>
                  <a:pt x="36406" y="49278"/>
                  <a:pt x="38545" y="49278"/>
                </a:cubicBezTo>
                <a:cubicBezTo>
                  <a:pt x="38577" y="49278"/>
                  <a:pt x="38608" y="49278"/>
                  <a:pt x="38637" y="49277"/>
                </a:cubicBezTo>
                <a:cubicBezTo>
                  <a:pt x="39207" y="49245"/>
                  <a:pt x="40284" y="49118"/>
                  <a:pt x="41519" y="49023"/>
                </a:cubicBezTo>
                <a:cubicBezTo>
                  <a:pt x="43451" y="48833"/>
                  <a:pt x="45984" y="48580"/>
                  <a:pt x="48011" y="48485"/>
                </a:cubicBezTo>
                <a:lnTo>
                  <a:pt x="48011" y="48485"/>
                </a:lnTo>
                <a:cubicBezTo>
                  <a:pt x="40569" y="52665"/>
                  <a:pt x="19572" y="65270"/>
                  <a:pt x="9058" y="71603"/>
                </a:cubicBezTo>
                <a:lnTo>
                  <a:pt x="7190" y="67518"/>
                </a:lnTo>
                <a:lnTo>
                  <a:pt x="7728" y="65048"/>
                </a:lnTo>
                <a:cubicBezTo>
                  <a:pt x="7728" y="64985"/>
                  <a:pt x="7728" y="64953"/>
                  <a:pt x="7728" y="64921"/>
                </a:cubicBezTo>
                <a:lnTo>
                  <a:pt x="4814" y="57796"/>
                </a:lnTo>
                <a:lnTo>
                  <a:pt x="5004" y="53045"/>
                </a:lnTo>
                <a:lnTo>
                  <a:pt x="21567" y="46617"/>
                </a:lnTo>
                <a:close/>
                <a:moveTo>
                  <a:pt x="146280" y="60614"/>
                </a:moveTo>
                <a:cubicBezTo>
                  <a:pt x="149605" y="60804"/>
                  <a:pt x="154102" y="60868"/>
                  <a:pt x="157808" y="60868"/>
                </a:cubicBezTo>
                <a:lnTo>
                  <a:pt x="158916" y="60868"/>
                </a:lnTo>
                <a:lnTo>
                  <a:pt x="142512" y="73313"/>
                </a:lnTo>
                <a:lnTo>
                  <a:pt x="138268" y="68753"/>
                </a:lnTo>
                <a:cubicBezTo>
                  <a:pt x="142036" y="66156"/>
                  <a:pt x="145013" y="64098"/>
                  <a:pt x="145108" y="63908"/>
                </a:cubicBezTo>
                <a:cubicBezTo>
                  <a:pt x="145298" y="63623"/>
                  <a:pt x="145868" y="61818"/>
                  <a:pt x="146280" y="60614"/>
                </a:cubicBezTo>
                <a:close/>
                <a:moveTo>
                  <a:pt x="132156" y="62799"/>
                </a:moveTo>
                <a:lnTo>
                  <a:pt x="137571" y="68658"/>
                </a:lnTo>
                <a:cubicBezTo>
                  <a:pt x="133549" y="71445"/>
                  <a:pt x="128545" y="74802"/>
                  <a:pt x="124523" y="77525"/>
                </a:cubicBezTo>
                <a:lnTo>
                  <a:pt x="121230" y="74834"/>
                </a:lnTo>
                <a:lnTo>
                  <a:pt x="121230" y="74485"/>
                </a:lnTo>
                <a:cubicBezTo>
                  <a:pt x="121262" y="74232"/>
                  <a:pt x="121198" y="74010"/>
                  <a:pt x="121072" y="73820"/>
                </a:cubicBezTo>
                <a:lnTo>
                  <a:pt x="117746" y="68531"/>
                </a:lnTo>
                <a:lnTo>
                  <a:pt x="132156" y="62799"/>
                </a:lnTo>
                <a:close/>
                <a:moveTo>
                  <a:pt x="157757" y="67009"/>
                </a:moveTo>
                <a:cubicBezTo>
                  <a:pt x="158349" y="67009"/>
                  <a:pt x="158943" y="67105"/>
                  <a:pt x="159518" y="67296"/>
                </a:cubicBezTo>
                <a:cubicBezTo>
                  <a:pt x="161861" y="68183"/>
                  <a:pt x="163033" y="71002"/>
                  <a:pt x="163603" y="73250"/>
                </a:cubicBezTo>
                <a:cubicBezTo>
                  <a:pt x="164268" y="75784"/>
                  <a:pt x="165092" y="78285"/>
                  <a:pt x="166042" y="80756"/>
                </a:cubicBezTo>
                <a:lnTo>
                  <a:pt x="166073" y="80756"/>
                </a:lnTo>
                <a:lnTo>
                  <a:pt x="161861" y="82054"/>
                </a:lnTo>
                <a:lnTo>
                  <a:pt x="156319" y="67201"/>
                </a:lnTo>
                <a:cubicBezTo>
                  <a:pt x="156790" y="67073"/>
                  <a:pt x="157273" y="67009"/>
                  <a:pt x="157757" y="67009"/>
                </a:cubicBezTo>
                <a:close/>
                <a:moveTo>
                  <a:pt x="137919" y="69007"/>
                </a:moveTo>
                <a:lnTo>
                  <a:pt x="142131" y="73567"/>
                </a:lnTo>
                <a:lnTo>
                  <a:pt x="130604" y="82339"/>
                </a:lnTo>
                <a:lnTo>
                  <a:pt x="124904" y="77810"/>
                </a:lnTo>
                <a:cubicBezTo>
                  <a:pt x="128165" y="75625"/>
                  <a:pt x="133517" y="72015"/>
                  <a:pt x="137919" y="69007"/>
                </a:cubicBezTo>
                <a:close/>
                <a:moveTo>
                  <a:pt x="251516" y="45762"/>
                </a:moveTo>
                <a:lnTo>
                  <a:pt x="251516" y="45762"/>
                </a:lnTo>
                <a:cubicBezTo>
                  <a:pt x="255190" y="47440"/>
                  <a:pt x="260986" y="50290"/>
                  <a:pt x="262569" y="51747"/>
                </a:cubicBezTo>
                <a:cubicBezTo>
                  <a:pt x="264817" y="53837"/>
                  <a:pt x="277802" y="69672"/>
                  <a:pt x="280177" y="72617"/>
                </a:cubicBezTo>
                <a:lnTo>
                  <a:pt x="278340" y="79204"/>
                </a:lnTo>
                <a:lnTo>
                  <a:pt x="260130" y="83163"/>
                </a:lnTo>
                <a:lnTo>
                  <a:pt x="251516" y="45762"/>
                </a:lnTo>
                <a:close/>
                <a:moveTo>
                  <a:pt x="155844" y="67328"/>
                </a:moveTo>
                <a:lnTo>
                  <a:pt x="161418" y="82212"/>
                </a:lnTo>
                <a:lnTo>
                  <a:pt x="157364" y="83448"/>
                </a:lnTo>
                <a:lnTo>
                  <a:pt x="151886" y="69197"/>
                </a:lnTo>
                <a:cubicBezTo>
                  <a:pt x="153089" y="68373"/>
                  <a:pt x="154451" y="67771"/>
                  <a:pt x="155844" y="67328"/>
                </a:cubicBezTo>
                <a:close/>
                <a:moveTo>
                  <a:pt x="151474" y="69418"/>
                </a:moveTo>
                <a:lnTo>
                  <a:pt x="156953" y="83606"/>
                </a:lnTo>
                <a:lnTo>
                  <a:pt x="151696" y="85221"/>
                </a:lnTo>
                <a:lnTo>
                  <a:pt x="145868" y="73630"/>
                </a:lnTo>
                <a:lnTo>
                  <a:pt x="150935" y="69767"/>
                </a:lnTo>
                <a:cubicBezTo>
                  <a:pt x="151125" y="69672"/>
                  <a:pt x="151284" y="69545"/>
                  <a:pt x="151474" y="69418"/>
                </a:cubicBezTo>
                <a:close/>
                <a:moveTo>
                  <a:pt x="157111" y="84018"/>
                </a:moveTo>
                <a:lnTo>
                  <a:pt x="158188" y="86994"/>
                </a:lnTo>
                <a:lnTo>
                  <a:pt x="152456" y="88325"/>
                </a:lnTo>
                <a:lnTo>
                  <a:pt x="151854" y="85664"/>
                </a:lnTo>
                <a:lnTo>
                  <a:pt x="157111" y="84018"/>
                </a:lnTo>
                <a:close/>
                <a:moveTo>
                  <a:pt x="194544" y="57099"/>
                </a:moveTo>
                <a:cubicBezTo>
                  <a:pt x="196286" y="63021"/>
                  <a:pt x="197711" y="67835"/>
                  <a:pt x="198059" y="68943"/>
                </a:cubicBezTo>
                <a:lnTo>
                  <a:pt x="189730" y="70843"/>
                </a:lnTo>
                <a:cubicBezTo>
                  <a:pt x="189635" y="70875"/>
                  <a:pt x="189572" y="70970"/>
                  <a:pt x="189572" y="71065"/>
                </a:cubicBezTo>
                <a:lnTo>
                  <a:pt x="189572" y="81769"/>
                </a:lnTo>
                <a:lnTo>
                  <a:pt x="181654" y="81769"/>
                </a:lnTo>
                <a:cubicBezTo>
                  <a:pt x="181623" y="81769"/>
                  <a:pt x="181559" y="81769"/>
                  <a:pt x="181528" y="81801"/>
                </a:cubicBezTo>
                <a:lnTo>
                  <a:pt x="172090" y="88356"/>
                </a:lnTo>
                <a:lnTo>
                  <a:pt x="171615" y="87469"/>
                </a:lnTo>
                <a:cubicBezTo>
                  <a:pt x="169114" y="82782"/>
                  <a:pt x="167182" y="77810"/>
                  <a:pt x="165852" y="72680"/>
                </a:cubicBezTo>
                <a:cubicBezTo>
                  <a:pt x="164522" y="66885"/>
                  <a:pt x="164458" y="63274"/>
                  <a:pt x="165598" y="61659"/>
                </a:cubicBezTo>
                <a:cubicBezTo>
                  <a:pt x="166105" y="60963"/>
                  <a:pt x="166897" y="60551"/>
                  <a:pt x="168132" y="60424"/>
                </a:cubicBezTo>
                <a:lnTo>
                  <a:pt x="192454" y="57606"/>
                </a:lnTo>
                <a:cubicBezTo>
                  <a:pt x="192485" y="57606"/>
                  <a:pt x="192549" y="57606"/>
                  <a:pt x="192612" y="57574"/>
                </a:cubicBezTo>
                <a:lnTo>
                  <a:pt x="194544" y="57099"/>
                </a:lnTo>
                <a:close/>
                <a:moveTo>
                  <a:pt x="121198" y="75372"/>
                </a:moveTo>
                <a:lnTo>
                  <a:pt x="124365" y="77969"/>
                </a:lnTo>
                <a:lnTo>
                  <a:pt x="130224" y="82624"/>
                </a:lnTo>
                <a:lnTo>
                  <a:pt x="120470" y="90003"/>
                </a:lnTo>
                <a:lnTo>
                  <a:pt x="121198" y="75372"/>
                </a:lnTo>
                <a:close/>
                <a:moveTo>
                  <a:pt x="158346" y="87438"/>
                </a:moveTo>
                <a:lnTo>
                  <a:pt x="160088" y="92220"/>
                </a:lnTo>
                <a:lnTo>
                  <a:pt x="153596" y="93360"/>
                </a:lnTo>
                <a:lnTo>
                  <a:pt x="152551" y="88768"/>
                </a:lnTo>
                <a:lnTo>
                  <a:pt x="158346" y="87438"/>
                </a:lnTo>
                <a:close/>
                <a:moveTo>
                  <a:pt x="195177" y="56941"/>
                </a:moveTo>
                <a:cubicBezTo>
                  <a:pt x="198122" y="59379"/>
                  <a:pt x="207845" y="67518"/>
                  <a:pt x="209523" y="68436"/>
                </a:cubicBezTo>
                <a:cubicBezTo>
                  <a:pt x="210663" y="69070"/>
                  <a:pt x="215952" y="69292"/>
                  <a:pt x="222349" y="69418"/>
                </a:cubicBezTo>
                <a:cubicBezTo>
                  <a:pt x="222666" y="71128"/>
                  <a:pt x="224629" y="80027"/>
                  <a:pt x="228936" y="99060"/>
                </a:cubicBezTo>
                <a:lnTo>
                  <a:pt x="209587" y="98807"/>
                </a:lnTo>
                <a:lnTo>
                  <a:pt x="208858" y="94247"/>
                </a:lnTo>
                <a:cubicBezTo>
                  <a:pt x="208858" y="94183"/>
                  <a:pt x="208827" y="94152"/>
                  <a:pt x="208795" y="94120"/>
                </a:cubicBezTo>
                <a:lnTo>
                  <a:pt x="206926" y="92727"/>
                </a:lnTo>
                <a:lnTo>
                  <a:pt x="206325" y="82814"/>
                </a:lnTo>
                <a:cubicBezTo>
                  <a:pt x="206325" y="82751"/>
                  <a:pt x="206325" y="82719"/>
                  <a:pt x="206293" y="82687"/>
                </a:cubicBezTo>
                <a:lnTo>
                  <a:pt x="201669" y="77684"/>
                </a:lnTo>
                <a:lnTo>
                  <a:pt x="198566" y="69038"/>
                </a:lnTo>
                <a:cubicBezTo>
                  <a:pt x="198502" y="68880"/>
                  <a:pt x="196951" y="63623"/>
                  <a:pt x="194987" y="56972"/>
                </a:cubicBezTo>
                <a:lnTo>
                  <a:pt x="195177" y="56941"/>
                </a:lnTo>
                <a:close/>
                <a:moveTo>
                  <a:pt x="134309" y="90921"/>
                </a:moveTo>
                <a:cubicBezTo>
                  <a:pt x="135101" y="91966"/>
                  <a:pt x="136019" y="93170"/>
                  <a:pt x="136938" y="94405"/>
                </a:cubicBezTo>
                <a:lnTo>
                  <a:pt x="136874" y="94405"/>
                </a:lnTo>
                <a:cubicBezTo>
                  <a:pt x="136779" y="94468"/>
                  <a:pt x="136748" y="94595"/>
                  <a:pt x="136811" y="94722"/>
                </a:cubicBezTo>
                <a:lnTo>
                  <a:pt x="136779" y="94722"/>
                </a:lnTo>
                <a:cubicBezTo>
                  <a:pt x="136843" y="94817"/>
                  <a:pt x="136906" y="94848"/>
                  <a:pt x="137001" y="94848"/>
                </a:cubicBezTo>
                <a:cubicBezTo>
                  <a:pt x="137033" y="94848"/>
                  <a:pt x="137064" y="94848"/>
                  <a:pt x="137096" y="94817"/>
                </a:cubicBezTo>
                <a:lnTo>
                  <a:pt x="137191" y="94753"/>
                </a:lnTo>
                <a:cubicBezTo>
                  <a:pt x="137571" y="95228"/>
                  <a:pt x="137888" y="95703"/>
                  <a:pt x="138236" y="96147"/>
                </a:cubicBezTo>
                <a:cubicBezTo>
                  <a:pt x="138173" y="96147"/>
                  <a:pt x="138141" y="96178"/>
                  <a:pt x="138110" y="96210"/>
                </a:cubicBezTo>
                <a:lnTo>
                  <a:pt x="132631" y="100422"/>
                </a:lnTo>
                <a:lnTo>
                  <a:pt x="129844" y="96400"/>
                </a:lnTo>
                <a:cubicBezTo>
                  <a:pt x="131934" y="93867"/>
                  <a:pt x="133739" y="91650"/>
                  <a:pt x="134309" y="90921"/>
                </a:cubicBezTo>
                <a:close/>
                <a:moveTo>
                  <a:pt x="160246" y="92663"/>
                </a:moveTo>
                <a:lnTo>
                  <a:pt x="162811" y="99789"/>
                </a:lnTo>
                <a:lnTo>
                  <a:pt x="155559" y="101245"/>
                </a:lnTo>
                <a:cubicBezTo>
                  <a:pt x="155464" y="101245"/>
                  <a:pt x="155401" y="101340"/>
                  <a:pt x="155369" y="101435"/>
                </a:cubicBezTo>
                <a:lnTo>
                  <a:pt x="153659" y="93835"/>
                </a:lnTo>
                <a:lnTo>
                  <a:pt x="160246" y="92663"/>
                </a:lnTo>
                <a:close/>
                <a:moveTo>
                  <a:pt x="138458" y="96463"/>
                </a:moveTo>
                <a:cubicBezTo>
                  <a:pt x="139851" y="98395"/>
                  <a:pt x="140991" y="100010"/>
                  <a:pt x="141150" y="100422"/>
                </a:cubicBezTo>
                <a:cubicBezTo>
                  <a:pt x="140770" y="100865"/>
                  <a:pt x="138331" y="102829"/>
                  <a:pt x="135766" y="104919"/>
                </a:cubicBezTo>
                <a:lnTo>
                  <a:pt x="132884" y="100802"/>
                </a:lnTo>
                <a:lnTo>
                  <a:pt x="138363" y="96558"/>
                </a:lnTo>
                <a:cubicBezTo>
                  <a:pt x="138426" y="96527"/>
                  <a:pt x="138426" y="96495"/>
                  <a:pt x="138458" y="96463"/>
                </a:cubicBezTo>
                <a:close/>
                <a:moveTo>
                  <a:pt x="162970" y="100232"/>
                </a:moveTo>
                <a:lnTo>
                  <a:pt x="164395" y="104127"/>
                </a:lnTo>
                <a:lnTo>
                  <a:pt x="156414" y="105964"/>
                </a:lnTo>
                <a:lnTo>
                  <a:pt x="155432" y="101594"/>
                </a:lnTo>
                <a:lnTo>
                  <a:pt x="155432" y="101594"/>
                </a:lnTo>
                <a:cubicBezTo>
                  <a:pt x="155464" y="101657"/>
                  <a:pt x="155559" y="101689"/>
                  <a:pt x="155623" y="101689"/>
                </a:cubicBezTo>
                <a:lnTo>
                  <a:pt x="155686" y="101689"/>
                </a:lnTo>
                <a:lnTo>
                  <a:pt x="162970" y="100232"/>
                </a:lnTo>
                <a:close/>
                <a:moveTo>
                  <a:pt x="134721" y="82086"/>
                </a:moveTo>
                <a:lnTo>
                  <a:pt x="134088" y="90478"/>
                </a:lnTo>
                <a:cubicBezTo>
                  <a:pt x="133327" y="91396"/>
                  <a:pt x="123542" y="103557"/>
                  <a:pt x="121008" y="105742"/>
                </a:cubicBezTo>
                <a:cubicBezTo>
                  <a:pt x="120487" y="106184"/>
                  <a:pt x="119366" y="106364"/>
                  <a:pt x="117890" y="106364"/>
                </a:cubicBezTo>
                <a:cubicBezTo>
                  <a:pt x="114704" y="106364"/>
                  <a:pt x="109864" y="105521"/>
                  <a:pt x="105839" y="104634"/>
                </a:cubicBezTo>
                <a:lnTo>
                  <a:pt x="105712" y="104634"/>
                </a:lnTo>
                <a:cubicBezTo>
                  <a:pt x="105300" y="104539"/>
                  <a:pt x="104889" y="104444"/>
                  <a:pt x="104509" y="104349"/>
                </a:cubicBezTo>
                <a:lnTo>
                  <a:pt x="105839" y="103906"/>
                </a:lnTo>
                <a:cubicBezTo>
                  <a:pt x="105965" y="103874"/>
                  <a:pt x="106092" y="103811"/>
                  <a:pt x="106187" y="103716"/>
                </a:cubicBezTo>
                <a:lnTo>
                  <a:pt x="134721" y="82086"/>
                </a:lnTo>
                <a:close/>
                <a:moveTo>
                  <a:pt x="166232" y="81199"/>
                </a:moveTo>
                <a:cubicBezTo>
                  <a:pt x="167213" y="83701"/>
                  <a:pt x="168353" y="86171"/>
                  <a:pt x="169620" y="88546"/>
                </a:cubicBezTo>
                <a:lnTo>
                  <a:pt x="172692" y="94373"/>
                </a:lnTo>
                <a:lnTo>
                  <a:pt x="176841" y="105869"/>
                </a:lnTo>
                <a:lnTo>
                  <a:pt x="174212" y="106787"/>
                </a:lnTo>
                <a:lnTo>
                  <a:pt x="164490" y="81737"/>
                </a:lnTo>
                <a:lnTo>
                  <a:pt x="166232" y="81199"/>
                </a:lnTo>
                <a:close/>
                <a:moveTo>
                  <a:pt x="164046" y="81864"/>
                </a:moveTo>
                <a:lnTo>
                  <a:pt x="173769" y="106946"/>
                </a:lnTo>
                <a:lnTo>
                  <a:pt x="171457" y="107769"/>
                </a:lnTo>
                <a:lnTo>
                  <a:pt x="162020" y="82497"/>
                </a:lnTo>
                <a:lnTo>
                  <a:pt x="164046" y="81864"/>
                </a:lnTo>
                <a:close/>
                <a:moveTo>
                  <a:pt x="283312" y="80471"/>
                </a:moveTo>
                <a:lnTo>
                  <a:pt x="268649" y="109353"/>
                </a:lnTo>
                <a:lnTo>
                  <a:pt x="260732" y="85411"/>
                </a:lnTo>
                <a:lnTo>
                  <a:pt x="283312" y="80471"/>
                </a:lnTo>
                <a:close/>
                <a:moveTo>
                  <a:pt x="161576" y="82624"/>
                </a:moveTo>
                <a:lnTo>
                  <a:pt x="171045" y="107928"/>
                </a:lnTo>
                <a:lnTo>
                  <a:pt x="166802" y="109416"/>
                </a:lnTo>
                <a:lnTo>
                  <a:pt x="157523" y="83891"/>
                </a:lnTo>
                <a:lnTo>
                  <a:pt x="161576" y="82624"/>
                </a:lnTo>
                <a:close/>
                <a:moveTo>
                  <a:pt x="103654" y="104602"/>
                </a:moveTo>
                <a:cubicBezTo>
                  <a:pt x="104192" y="104729"/>
                  <a:pt x="104794" y="104856"/>
                  <a:pt x="105490" y="104982"/>
                </a:cubicBezTo>
                <a:lnTo>
                  <a:pt x="105079" y="109796"/>
                </a:lnTo>
                <a:lnTo>
                  <a:pt x="92633" y="111284"/>
                </a:lnTo>
                <a:lnTo>
                  <a:pt x="91778" y="108529"/>
                </a:lnTo>
                <a:cubicBezTo>
                  <a:pt x="97066" y="106756"/>
                  <a:pt x="101278" y="105362"/>
                  <a:pt x="103654" y="104602"/>
                </a:cubicBezTo>
                <a:close/>
                <a:moveTo>
                  <a:pt x="164553" y="104571"/>
                </a:moveTo>
                <a:lnTo>
                  <a:pt x="166390" y="109606"/>
                </a:lnTo>
                <a:lnTo>
                  <a:pt x="162273" y="111284"/>
                </a:lnTo>
                <a:lnTo>
                  <a:pt x="156731" y="106344"/>
                </a:lnTo>
                <a:lnTo>
                  <a:pt x="164553" y="104571"/>
                </a:lnTo>
                <a:close/>
                <a:moveTo>
                  <a:pt x="253417" y="64288"/>
                </a:moveTo>
                <a:lnTo>
                  <a:pt x="258135" y="84809"/>
                </a:lnTo>
                <a:cubicBezTo>
                  <a:pt x="258135" y="84809"/>
                  <a:pt x="258135" y="84841"/>
                  <a:pt x="258135" y="84873"/>
                </a:cubicBezTo>
                <a:lnTo>
                  <a:pt x="258135" y="84904"/>
                </a:lnTo>
                <a:lnTo>
                  <a:pt x="265039" y="105711"/>
                </a:lnTo>
                <a:lnTo>
                  <a:pt x="233148" y="113628"/>
                </a:lnTo>
                <a:cubicBezTo>
                  <a:pt x="229950" y="99377"/>
                  <a:pt x="223901" y="72712"/>
                  <a:pt x="223268" y="69418"/>
                </a:cubicBezTo>
                <a:lnTo>
                  <a:pt x="223268" y="69418"/>
                </a:lnTo>
                <a:lnTo>
                  <a:pt x="226530" y="69450"/>
                </a:lnTo>
                <a:cubicBezTo>
                  <a:pt x="228746" y="69482"/>
                  <a:pt x="230520" y="69513"/>
                  <a:pt x="231185" y="69545"/>
                </a:cubicBezTo>
                <a:lnTo>
                  <a:pt x="231312" y="69545"/>
                </a:lnTo>
                <a:cubicBezTo>
                  <a:pt x="233940" y="69545"/>
                  <a:pt x="249078" y="65460"/>
                  <a:pt x="253417" y="64288"/>
                </a:cubicBezTo>
                <a:close/>
                <a:moveTo>
                  <a:pt x="154166" y="98079"/>
                </a:moveTo>
                <a:lnTo>
                  <a:pt x="155749" y="105141"/>
                </a:lnTo>
                <a:lnTo>
                  <a:pt x="150935" y="107516"/>
                </a:lnTo>
                <a:lnTo>
                  <a:pt x="150049" y="106439"/>
                </a:lnTo>
                <a:cubicBezTo>
                  <a:pt x="150014" y="106387"/>
                  <a:pt x="149950" y="106363"/>
                  <a:pt x="149884" y="106363"/>
                </a:cubicBezTo>
                <a:cubicBezTo>
                  <a:pt x="149830" y="106363"/>
                  <a:pt x="149775" y="106379"/>
                  <a:pt x="149732" y="106407"/>
                </a:cubicBezTo>
                <a:cubicBezTo>
                  <a:pt x="149637" y="106502"/>
                  <a:pt x="149605" y="106629"/>
                  <a:pt x="149700" y="106756"/>
                </a:cubicBezTo>
                <a:lnTo>
                  <a:pt x="150682" y="107928"/>
                </a:lnTo>
                <a:cubicBezTo>
                  <a:pt x="150714" y="107991"/>
                  <a:pt x="150777" y="108023"/>
                  <a:pt x="150872" y="108023"/>
                </a:cubicBezTo>
                <a:cubicBezTo>
                  <a:pt x="150904" y="108023"/>
                  <a:pt x="150935" y="107991"/>
                  <a:pt x="150967" y="107991"/>
                </a:cubicBezTo>
                <a:lnTo>
                  <a:pt x="155876" y="105584"/>
                </a:lnTo>
                <a:lnTo>
                  <a:pt x="156003" y="106217"/>
                </a:lnTo>
                <a:lnTo>
                  <a:pt x="154166" y="109891"/>
                </a:lnTo>
                <a:lnTo>
                  <a:pt x="143588" y="115560"/>
                </a:lnTo>
                <a:lnTo>
                  <a:pt x="141308" y="111633"/>
                </a:lnTo>
                <a:lnTo>
                  <a:pt x="142860" y="110778"/>
                </a:lnTo>
                <a:cubicBezTo>
                  <a:pt x="142923" y="110746"/>
                  <a:pt x="142955" y="110683"/>
                  <a:pt x="142955" y="110619"/>
                </a:cubicBezTo>
                <a:cubicBezTo>
                  <a:pt x="142987" y="110556"/>
                  <a:pt x="142987" y="110493"/>
                  <a:pt x="142955" y="110461"/>
                </a:cubicBezTo>
                <a:lnTo>
                  <a:pt x="141181" y="107643"/>
                </a:lnTo>
                <a:cubicBezTo>
                  <a:pt x="141181" y="107611"/>
                  <a:pt x="141150" y="107579"/>
                  <a:pt x="141086" y="107579"/>
                </a:cubicBezTo>
                <a:lnTo>
                  <a:pt x="151949" y="98459"/>
                </a:lnTo>
                <a:lnTo>
                  <a:pt x="154166" y="98079"/>
                </a:lnTo>
                <a:close/>
                <a:moveTo>
                  <a:pt x="198186" y="69355"/>
                </a:moveTo>
                <a:lnTo>
                  <a:pt x="201258" y="77874"/>
                </a:lnTo>
                <a:cubicBezTo>
                  <a:pt x="201258" y="77905"/>
                  <a:pt x="201258" y="77937"/>
                  <a:pt x="201289" y="77937"/>
                </a:cubicBezTo>
                <a:lnTo>
                  <a:pt x="205881" y="82909"/>
                </a:lnTo>
                <a:lnTo>
                  <a:pt x="206483" y="92853"/>
                </a:lnTo>
                <a:cubicBezTo>
                  <a:pt x="206483" y="92917"/>
                  <a:pt x="206515" y="92980"/>
                  <a:pt x="206578" y="93043"/>
                </a:cubicBezTo>
                <a:lnTo>
                  <a:pt x="208415" y="94405"/>
                </a:lnTo>
                <a:lnTo>
                  <a:pt x="209112" y="98807"/>
                </a:lnTo>
                <a:lnTo>
                  <a:pt x="201733" y="98807"/>
                </a:lnTo>
                <a:lnTo>
                  <a:pt x="185106" y="93423"/>
                </a:lnTo>
                <a:cubicBezTo>
                  <a:pt x="185081" y="93415"/>
                  <a:pt x="185055" y="93411"/>
                  <a:pt x="185031" y="93411"/>
                </a:cubicBezTo>
                <a:cubicBezTo>
                  <a:pt x="184963" y="93411"/>
                  <a:pt x="184899" y="93440"/>
                  <a:pt x="184853" y="93487"/>
                </a:cubicBezTo>
                <a:lnTo>
                  <a:pt x="180451" y="98364"/>
                </a:lnTo>
                <a:cubicBezTo>
                  <a:pt x="180388" y="98427"/>
                  <a:pt x="180388" y="98522"/>
                  <a:pt x="180388" y="98585"/>
                </a:cubicBezTo>
                <a:lnTo>
                  <a:pt x="182731" y="109226"/>
                </a:lnTo>
                <a:cubicBezTo>
                  <a:pt x="182731" y="109289"/>
                  <a:pt x="182763" y="109353"/>
                  <a:pt x="182826" y="109384"/>
                </a:cubicBezTo>
                <a:lnTo>
                  <a:pt x="188083" y="112076"/>
                </a:lnTo>
                <a:lnTo>
                  <a:pt x="184220" y="117143"/>
                </a:lnTo>
                <a:lnTo>
                  <a:pt x="182953" y="116066"/>
                </a:lnTo>
                <a:lnTo>
                  <a:pt x="174814" y="93518"/>
                </a:lnTo>
                <a:cubicBezTo>
                  <a:pt x="174782" y="93455"/>
                  <a:pt x="174782" y="93423"/>
                  <a:pt x="174751" y="93360"/>
                </a:cubicBezTo>
                <a:lnTo>
                  <a:pt x="172312" y="88768"/>
                </a:lnTo>
                <a:lnTo>
                  <a:pt x="181749" y="82212"/>
                </a:lnTo>
                <a:lnTo>
                  <a:pt x="189793" y="82212"/>
                </a:lnTo>
                <a:cubicBezTo>
                  <a:pt x="189920" y="82212"/>
                  <a:pt x="190015" y="82117"/>
                  <a:pt x="190015" y="81991"/>
                </a:cubicBezTo>
                <a:lnTo>
                  <a:pt x="190015" y="71255"/>
                </a:lnTo>
                <a:lnTo>
                  <a:pt x="198186" y="69355"/>
                </a:lnTo>
                <a:close/>
                <a:moveTo>
                  <a:pt x="166548" y="110018"/>
                </a:moveTo>
                <a:lnTo>
                  <a:pt x="168797" y="115560"/>
                </a:lnTo>
                <a:lnTo>
                  <a:pt x="162843" y="117175"/>
                </a:lnTo>
                <a:lnTo>
                  <a:pt x="162463" y="115465"/>
                </a:lnTo>
                <a:lnTo>
                  <a:pt x="162431" y="111696"/>
                </a:lnTo>
                <a:lnTo>
                  <a:pt x="166548" y="110018"/>
                </a:lnTo>
                <a:close/>
                <a:moveTo>
                  <a:pt x="140770" y="107833"/>
                </a:moveTo>
                <a:cubicBezTo>
                  <a:pt x="140770" y="107864"/>
                  <a:pt x="140770" y="107864"/>
                  <a:pt x="140770" y="107896"/>
                </a:cubicBezTo>
                <a:lnTo>
                  <a:pt x="142385" y="110493"/>
                </a:lnTo>
                <a:lnTo>
                  <a:pt x="140865" y="111348"/>
                </a:lnTo>
                <a:cubicBezTo>
                  <a:pt x="140801" y="111379"/>
                  <a:pt x="140770" y="111443"/>
                  <a:pt x="140738" y="111506"/>
                </a:cubicBezTo>
                <a:cubicBezTo>
                  <a:pt x="140738" y="111538"/>
                  <a:pt x="140738" y="111601"/>
                  <a:pt x="140770" y="111665"/>
                </a:cubicBezTo>
                <a:lnTo>
                  <a:pt x="143177" y="115781"/>
                </a:lnTo>
                <a:lnTo>
                  <a:pt x="138426" y="118315"/>
                </a:lnTo>
                <a:cubicBezTo>
                  <a:pt x="138458" y="118252"/>
                  <a:pt x="138490" y="118157"/>
                  <a:pt x="138458" y="118093"/>
                </a:cubicBezTo>
                <a:lnTo>
                  <a:pt x="135228" y="112678"/>
                </a:lnTo>
                <a:cubicBezTo>
                  <a:pt x="135196" y="112646"/>
                  <a:pt x="135164" y="112615"/>
                  <a:pt x="135101" y="112583"/>
                </a:cubicBezTo>
                <a:lnTo>
                  <a:pt x="140770" y="107833"/>
                </a:lnTo>
                <a:close/>
                <a:moveTo>
                  <a:pt x="176999" y="106312"/>
                </a:moveTo>
                <a:lnTo>
                  <a:pt x="180894" y="117143"/>
                </a:lnTo>
                <a:cubicBezTo>
                  <a:pt x="180958" y="117333"/>
                  <a:pt x="181084" y="117492"/>
                  <a:pt x="181243" y="117650"/>
                </a:cubicBezTo>
                <a:lnTo>
                  <a:pt x="182351" y="118568"/>
                </a:lnTo>
                <a:lnTo>
                  <a:pt x="179279" y="119930"/>
                </a:lnTo>
                <a:lnTo>
                  <a:pt x="174371" y="107231"/>
                </a:lnTo>
                <a:lnTo>
                  <a:pt x="176999" y="106312"/>
                </a:lnTo>
                <a:close/>
                <a:moveTo>
                  <a:pt x="91398" y="108656"/>
                </a:moveTo>
                <a:lnTo>
                  <a:pt x="92284" y="111601"/>
                </a:lnTo>
                <a:cubicBezTo>
                  <a:pt x="92316" y="111696"/>
                  <a:pt x="92379" y="111760"/>
                  <a:pt x="92506" y="111760"/>
                </a:cubicBezTo>
                <a:lnTo>
                  <a:pt x="105110" y="110303"/>
                </a:lnTo>
                <a:lnTo>
                  <a:pt x="104477" y="118315"/>
                </a:lnTo>
                <a:lnTo>
                  <a:pt x="91841" y="119962"/>
                </a:lnTo>
                <a:lnTo>
                  <a:pt x="86521" y="110303"/>
                </a:lnTo>
                <a:lnTo>
                  <a:pt x="91398" y="108656"/>
                </a:lnTo>
                <a:close/>
                <a:moveTo>
                  <a:pt x="145488" y="73915"/>
                </a:moveTo>
                <a:lnTo>
                  <a:pt x="151347" y="85569"/>
                </a:lnTo>
                <a:lnTo>
                  <a:pt x="154071" y="97604"/>
                </a:lnTo>
                <a:lnTo>
                  <a:pt x="151822" y="98015"/>
                </a:lnTo>
                <a:cubicBezTo>
                  <a:pt x="151759" y="98015"/>
                  <a:pt x="151727" y="98015"/>
                  <a:pt x="151696" y="98047"/>
                </a:cubicBezTo>
                <a:lnTo>
                  <a:pt x="132061" y="114546"/>
                </a:lnTo>
                <a:lnTo>
                  <a:pt x="115656" y="120943"/>
                </a:lnTo>
                <a:lnTo>
                  <a:pt x="114294" y="115401"/>
                </a:lnTo>
                <a:cubicBezTo>
                  <a:pt x="114263" y="115306"/>
                  <a:pt x="114199" y="115243"/>
                  <a:pt x="114104" y="115211"/>
                </a:cubicBezTo>
                <a:lnTo>
                  <a:pt x="105237" y="114008"/>
                </a:lnTo>
                <a:lnTo>
                  <a:pt x="105934" y="105141"/>
                </a:lnTo>
                <a:cubicBezTo>
                  <a:pt x="109417" y="105869"/>
                  <a:pt x="114389" y="106819"/>
                  <a:pt x="117810" y="106819"/>
                </a:cubicBezTo>
                <a:cubicBezTo>
                  <a:pt x="119425" y="106819"/>
                  <a:pt x="120692" y="106597"/>
                  <a:pt x="121293" y="106091"/>
                </a:cubicBezTo>
                <a:cubicBezTo>
                  <a:pt x="122750" y="104824"/>
                  <a:pt x="126424" y="100517"/>
                  <a:pt x="129527" y="96780"/>
                </a:cubicBezTo>
                <a:lnTo>
                  <a:pt x="135386" y="105204"/>
                </a:lnTo>
                <a:cubicBezTo>
                  <a:pt x="134246" y="106154"/>
                  <a:pt x="133074" y="107073"/>
                  <a:pt x="132061" y="107896"/>
                </a:cubicBezTo>
                <a:cubicBezTo>
                  <a:pt x="131902" y="108023"/>
                  <a:pt x="131997" y="108276"/>
                  <a:pt x="132219" y="108276"/>
                </a:cubicBezTo>
                <a:cubicBezTo>
                  <a:pt x="132251" y="108276"/>
                  <a:pt x="132314" y="108244"/>
                  <a:pt x="132346" y="108244"/>
                </a:cubicBezTo>
                <a:cubicBezTo>
                  <a:pt x="134468" y="106534"/>
                  <a:pt x="141371" y="101024"/>
                  <a:pt x="141593" y="100580"/>
                </a:cubicBezTo>
                <a:cubicBezTo>
                  <a:pt x="141656" y="100485"/>
                  <a:pt x="141815" y="100169"/>
                  <a:pt x="137603" y="94532"/>
                </a:cubicBezTo>
                <a:lnTo>
                  <a:pt x="142987" y="91460"/>
                </a:lnTo>
                <a:lnTo>
                  <a:pt x="143525" y="92948"/>
                </a:lnTo>
                <a:cubicBezTo>
                  <a:pt x="143572" y="93054"/>
                  <a:pt x="143658" y="93099"/>
                  <a:pt x="143743" y="93099"/>
                </a:cubicBezTo>
                <a:cubicBezTo>
                  <a:pt x="143887" y="93099"/>
                  <a:pt x="144028" y="92969"/>
                  <a:pt x="143968" y="92790"/>
                </a:cubicBezTo>
                <a:lnTo>
                  <a:pt x="143335" y="91016"/>
                </a:lnTo>
                <a:cubicBezTo>
                  <a:pt x="143303" y="90953"/>
                  <a:pt x="143240" y="90921"/>
                  <a:pt x="143177" y="90890"/>
                </a:cubicBezTo>
                <a:cubicBezTo>
                  <a:pt x="143145" y="90874"/>
                  <a:pt x="143113" y="90866"/>
                  <a:pt x="143082" y="90866"/>
                </a:cubicBezTo>
                <a:cubicBezTo>
                  <a:pt x="143050" y="90866"/>
                  <a:pt x="143018" y="90874"/>
                  <a:pt x="142987" y="90890"/>
                </a:cubicBezTo>
                <a:lnTo>
                  <a:pt x="139946" y="92632"/>
                </a:lnTo>
                <a:lnTo>
                  <a:pt x="139155" y="91143"/>
                </a:lnTo>
                <a:lnTo>
                  <a:pt x="143240" y="88483"/>
                </a:lnTo>
                <a:cubicBezTo>
                  <a:pt x="143451" y="88324"/>
                  <a:pt x="143310" y="88034"/>
                  <a:pt x="143110" y="88034"/>
                </a:cubicBezTo>
                <a:cubicBezTo>
                  <a:pt x="143070" y="88034"/>
                  <a:pt x="143029" y="88045"/>
                  <a:pt x="142987" y="88071"/>
                </a:cubicBezTo>
                <a:lnTo>
                  <a:pt x="138743" y="90890"/>
                </a:lnTo>
                <a:cubicBezTo>
                  <a:pt x="138616" y="90953"/>
                  <a:pt x="138585" y="91080"/>
                  <a:pt x="138648" y="91175"/>
                </a:cubicBezTo>
                <a:lnTo>
                  <a:pt x="139535" y="92853"/>
                </a:lnTo>
                <a:lnTo>
                  <a:pt x="137349" y="94152"/>
                </a:lnTo>
                <a:cubicBezTo>
                  <a:pt x="136558" y="93107"/>
                  <a:pt x="135639" y="91871"/>
                  <a:pt x="134594" y="90478"/>
                </a:cubicBezTo>
                <a:lnTo>
                  <a:pt x="135228" y="81706"/>
                </a:lnTo>
                <a:lnTo>
                  <a:pt x="145488" y="73915"/>
                </a:lnTo>
                <a:close/>
                <a:moveTo>
                  <a:pt x="173927" y="107389"/>
                </a:moveTo>
                <a:lnTo>
                  <a:pt x="178868" y="120120"/>
                </a:lnTo>
                <a:lnTo>
                  <a:pt x="176461" y="121165"/>
                </a:lnTo>
                <a:lnTo>
                  <a:pt x="171615" y="108213"/>
                </a:lnTo>
                <a:lnTo>
                  <a:pt x="173927" y="107389"/>
                </a:lnTo>
                <a:close/>
                <a:moveTo>
                  <a:pt x="171204" y="108371"/>
                </a:moveTo>
                <a:lnTo>
                  <a:pt x="176049" y="121355"/>
                </a:lnTo>
                <a:lnTo>
                  <a:pt x="172312" y="123002"/>
                </a:lnTo>
                <a:lnTo>
                  <a:pt x="166960" y="109859"/>
                </a:lnTo>
                <a:lnTo>
                  <a:pt x="171204" y="108371"/>
                </a:lnTo>
                <a:close/>
                <a:moveTo>
                  <a:pt x="73663" y="114736"/>
                </a:moveTo>
                <a:lnTo>
                  <a:pt x="76798" y="121134"/>
                </a:lnTo>
                <a:lnTo>
                  <a:pt x="69166" y="123762"/>
                </a:lnTo>
                <a:lnTo>
                  <a:pt x="66981" y="117112"/>
                </a:lnTo>
                <a:cubicBezTo>
                  <a:pt x="69229" y="116320"/>
                  <a:pt x="71478" y="115528"/>
                  <a:pt x="73663" y="114736"/>
                </a:cubicBezTo>
                <a:close/>
                <a:moveTo>
                  <a:pt x="78065" y="8962"/>
                </a:moveTo>
                <a:lnTo>
                  <a:pt x="95420" y="10514"/>
                </a:lnTo>
                <a:lnTo>
                  <a:pt x="101943" y="24765"/>
                </a:lnTo>
                <a:cubicBezTo>
                  <a:pt x="102007" y="24892"/>
                  <a:pt x="102070" y="25018"/>
                  <a:pt x="102165" y="25113"/>
                </a:cubicBezTo>
                <a:lnTo>
                  <a:pt x="116258" y="39206"/>
                </a:lnTo>
                <a:lnTo>
                  <a:pt x="121990" y="54344"/>
                </a:lnTo>
                <a:lnTo>
                  <a:pt x="117683" y="56561"/>
                </a:lnTo>
                <a:cubicBezTo>
                  <a:pt x="117398" y="56719"/>
                  <a:pt x="117176" y="57004"/>
                  <a:pt x="117081" y="57321"/>
                </a:cubicBezTo>
                <a:lnTo>
                  <a:pt x="114706" y="67328"/>
                </a:lnTo>
                <a:cubicBezTo>
                  <a:pt x="114643" y="67613"/>
                  <a:pt x="114706" y="67930"/>
                  <a:pt x="114864" y="68183"/>
                </a:cubicBezTo>
                <a:lnTo>
                  <a:pt x="118950" y="74707"/>
                </a:lnTo>
                <a:lnTo>
                  <a:pt x="118095" y="91808"/>
                </a:lnTo>
                <a:lnTo>
                  <a:pt x="104984" y="101784"/>
                </a:lnTo>
                <a:cubicBezTo>
                  <a:pt x="101880" y="102766"/>
                  <a:pt x="61185" y="115940"/>
                  <a:pt x="39080" y="125472"/>
                </a:cubicBezTo>
                <a:cubicBezTo>
                  <a:pt x="38004" y="122812"/>
                  <a:pt x="36863" y="119898"/>
                  <a:pt x="35660" y="116890"/>
                </a:cubicBezTo>
                <a:cubicBezTo>
                  <a:pt x="34140" y="113026"/>
                  <a:pt x="32683" y="109416"/>
                  <a:pt x="32430" y="108656"/>
                </a:cubicBezTo>
                <a:cubicBezTo>
                  <a:pt x="32398" y="108054"/>
                  <a:pt x="31955" y="107674"/>
                  <a:pt x="26666" y="103526"/>
                </a:cubicBezTo>
                <a:cubicBezTo>
                  <a:pt x="24513" y="101815"/>
                  <a:pt x="21821" y="99725"/>
                  <a:pt x="21346" y="99187"/>
                </a:cubicBezTo>
                <a:cubicBezTo>
                  <a:pt x="20744" y="98522"/>
                  <a:pt x="19319" y="94753"/>
                  <a:pt x="18242" y="91491"/>
                </a:cubicBezTo>
                <a:cubicBezTo>
                  <a:pt x="18242" y="91460"/>
                  <a:pt x="18210" y="91428"/>
                  <a:pt x="18210" y="91365"/>
                </a:cubicBezTo>
                <a:lnTo>
                  <a:pt x="10040" y="73694"/>
                </a:lnTo>
                <a:cubicBezTo>
                  <a:pt x="27236" y="63338"/>
                  <a:pt x="49658" y="49942"/>
                  <a:pt x="51305" y="49340"/>
                </a:cubicBezTo>
                <a:cubicBezTo>
                  <a:pt x="53331" y="48707"/>
                  <a:pt x="61249" y="45160"/>
                  <a:pt x="64067" y="41835"/>
                </a:cubicBezTo>
                <a:cubicBezTo>
                  <a:pt x="65936" y="39586"/>
                  <a:pt x="69831" y="28249"/>
                  <a:pt x="73410" y="17481"/>
                </a:cubicBezTo>
                <a:cubicBezTo>
                  <a:pt x="73853" y="16088"/>
                  <a:pt x="74265" y="14916"/>
                  <a:pt x="74360" y="14631"/>
                </a:cubicBezTo>
                <a:cubicBezTo>
                  <a:pt x="74613" y="14251"/>
                  <a:pt x="76038" y="12003"/>
                  <a:pt x="78065" y="8962"/>
                </a:cubicBezTo>
                <a:close/>
                <a:moveTo>
                  <a:pt x="168955" y="116003"/>
                </a:moveTo>
                <a:lnTo>
                  <a:pt x="171869" y="123192"/>
                </a:lnTo>
                <a:lnTo>
                  <a:pt x="165028" y="126201"/>
                </a:lnTo>
                <a:lnTo>
                  <a:pt x="162938" y="117618"/>
                </a:lnTo>
                <a:lnTo>
                  <a:pt x="168955" y="116003"/>
                </a:lnTo>
                <a:close/>
                <a:moveTo>
                  <a:pt x="15170" y="90256"/>
                </a:moveTo>
                <a:lnTo>
                  <a:pt x="16089" y="92251"/>
                </a:lnTo>
                <a:cubicBezTo>
                  <a:pt x="16532" y="93550"/>
                  <a:pt x="18432" y="99314"/>
                  <a:pt x="19636" y="100675"/>
                </a:cubicBezTo>
                <a:cubicBezTo>
                  <a:pt x="20396" y="101435"/>
                  <a:pt x="21251" y="102164"/>
                  <a:pt x="22106" y="102797"/>
                </a:cubicBezTo>
                <a:lnTo>
                  <a:pt x="14252" y="106851"/>
                </a:lnTo>
                <a:cubicBezTo>
                  <a:pt x="14125" y="106914"/>
                  <a:pt x="14093" y="107041"/>
                  <a:pt x="14125" y="107136"/>
                </a:cubicBezTo>
                <a:lnTo>
                  <a:pt x="20681" y="122495"/>
                </a:lnTo>
                <a:lnTo>
                  <a:pt x="11053" y="126232"/>
                </a:lnTo>
                <a:lnTo>
                  <a:pt x="1964" y="104634"/>
                </a:lnTo>
                <a:lnTo>
                  <a:pt x="6430" y="102354"/>
                </a:lnTo>
                <a:cubicBezTo>
                  <a:pt x="6461" y="102354"/>
                  <a:pt x="6525" y="102291"/>
                  <a:pt x="6525" y="102259"/>
                </a:cubicBezTo>
                <a:lnTo>
                  <a:pt x="9343" y="95925"/>
                </a:lnTo>
                <a:cubicBezTo>
                  <a:pt x="9343" y="95893"/>
                  <a:pt x="9343" y="95862"/>
                  <a:pt x="9343" y="95862"/>
                </a:cubicBezTo>
                <a:lnTo>
                  <a:pt x="9913" y="92251"/>
                </a:lnTo>
                <a:lnTo>
                  <a:pt x="15170" y="90256"/>
                </a:lnTo>
                <a:close/>
                <a:moveTo>
                  <a:pt x="76988" y="121545"/>
                </a:moveTo>
                <a:lnTo>
                  <a:pt x="78762" y="125124"/>
                </a:lnTo>
                <a:lnTo>
                  <a:pt x="70686" y="128291"/>
                </a:lnTo>
                <a:lnTo>
                  <a:pt x="70116" y="126644"/>
                </a:lnTo>
                <a:lnTo>
                  <a:pt x="69324" y="124142"/>
                </a:lnTo>
                <a:lnTo>
                  <a:pt x="76988" y="121545"/>
                </a:lnTo>
                <a:close/>
                <a:moveTo>
                  <a:pt x="105205" y="114451"/>
                </a:moveTo>
                <a:lnTo>
                  <a:pt x="113883" y="115655"/>
                </a:lnTo>
                <a:lnTo>
                  <a:pt x="115244" y="121102"/>
                </a:lnTo>
                <a:lnTo>
                  <a:pt x="111951" y="122400"/>
                </a:lnTo>
                <a:cubicBezTo>
                  <a:pt x="111856" y="122432"/>
                  <a:pt x="111824" y="122495"/>
                  <a:pt x="111793" y="122559"/>
                </a:cubicBezTo>
                <a:lnTo>
                  <a:pt x="110811" y="128512"/>
                </a:lnTo>
                <a:lnTo>
                  <a:pt x="106250" y="123192"/>
                </a:lnTo>
                <a:lnTo>
                  <a:pt x="104889" y="118505"/>
                </a:lnTo>
                <a:lnTo>
                  <a:pt x="105205" y="114451"/>
                </a:lnTo>
                <a:close/>
                <a:moveTo>
                  <a:pt x="66569" y="117270"/>
                </a:moveTo>
                <a:lnTo>
                  <a:pt x="68818" y="124079"/>
                </a:lnTo>
                <a:lnTo>
                  <a:pt x="69641" y="126549"/>
                </a:lnTo>
                <a:lnTo>
                  <a:pt x="57987" y="130476"/>
                </a:lnTo>
                <a:lnTo>
                  <a:pt x="55263" y="121419"/>
                </a:lnTo>
                <a:cubicBezTo>
                  <a:pt x="58937" y="120025"/>
                  <a:pt x="62769" y="118632"/>
                  <a:pt x="66569" y="117270"/>
                </a:cubicBezTo>
                <a:close/>
                <a:moveTo>
                  <a:pt x="22517" y="103146"/>
                </a:moveTo>
                <a:cubicBezTo>
                  <a:pt x="23309" y="103779"/>
                  <a:pt x="24228" y="104507"/>
                  <a:pt x="25273" y="105331"/>
                </a:cubicBezTo>
                <a:cubicBezTo>
                  <a:pt x="27141" y="106787"/>
                  <a:pt x="29675" y="108751"/>
                  <a:pt x="30245" y="109353"/>
                </a:cubicBezTo>
                <a:cubicBezTo>
                  <a:pt x="30498" y="110049"/>
                  <a:pt x="31226" y="111918"/>
                  <a:pt x="33538" y="117713"/>
                </a:cubicBezTo>
                <a:cubicBezTo>
                  <a:pt x="34552" y="120247"/>
                  <a:pt x="35755" y="123319"/>
                  <a:pt x="36990" y="126359"/>
                </a:cubicBezTo>
                <a:lnTo>
                  <a:pt x="36705" y="126486"/>
                </a:lnTo>
                <a:cubicBezTo>
                  <a:pt x="33348" y="127974"/>
                  <a:pt x="30086" y="129462"/>
                  <a:pt x="26951" y="130856"/>
                </a:cubicBezTo>
                <a:lnTo>
                  <a:pt x="25589" y="127119"/>
                </a:lnTo>
                <a:cubicBezTo>
                  <a:pt x="25563" y="127014"/>
                  <a:pt x="25472" y="126953"/>
                  <a:pt x="25387" y="126953"/>
                </a:cubicBezTo>
                <a:cubicBezTo>
                  <a:pt x="25369" y="126953"/>
                  <a:pt x="25352" y="126955"/>
                  <a:pt x="25336" y="126961"/>
                </a:cubicBezTo>
                <a:lnTo>
                  <a:pt x="23277" y="127499"/>
                </a:lnTo>
                <a:lnTo>
                  <a:pt x="14632" y="107168"/>
                </a:lnTo>
                <a:lnTo>
                  <a:pt x="22517" y="103146"/>
                </a:lnTo>
                <a:close/>
                <a:moveTo>
                  <a:pt x="134816" y="112836"/>
                </a:moveTo>
                <a:cubicBezTo>
                  <a:pt x="134816" y="112868"/>
                  <a:pt x="134816" y="112868"/>
                  <a:pt x="134848" y="112900"/>
                </a:cubicBezTo>
                <a:lnTo>
                  <a:pt x="138046" y="118315"/>
                </a:lnTo>
                <a:cubicBezTo>
                  <a:pt x="138110" y="118378"/>
                  <a:pt x="138173" y="118410"/>
                  <a:pt x="138236" y="118410"/>
                </a:cubicBezTo>
                <a:lnTo>
                  <a:pt x="114073" y="131394"/>
                </a:lnTo>
                <a:lnTo>
                  <a:pt x="111191" y="128956"/>
                </a:lnTo>
                <a:lnTo>
                  <a:pt x="112204" y="122749"/>
                </a:lnTo>
                <a:lnTo>
                  <a:pt x="132251" y="114958"/>
                </a:lnTo>
                <a:cubicBezTo>
                  <a:pt x="132282" y="114958"/>
                  <a:pt x="132314" y="114926"/>
                  <a:pt x="132314" y="114926"/>
                </a:cubicBezTo>
                <a:lnTo>
                  <a:pt x="134816" y="112836"/>
                </a:lnTo>
                <a:close/>
                <a:moveTo>
                  <a:pt x="20807" y="122939"/>
                </a:moveTo>
                <a:lnTo>
                  <a:pt x="22834" y="127689"/>
                </a:lnTo>
                <a:lnTo>
                  <a:pt x="13207" y="131426"/>
                </a:lnTo>
                <a:lnTo>
                  <a:pt x="11212" y="126644"/>
                </a:lnTo>
                <a:lnTo>
                  <a:pt x="20807" y="122939"/>
                </a:lnTo>
                <a:close/>
                <a:moveTo>
                  <a:pt x="265356" y="106597"/>
                </a:moveTo>
                <a:lnTo>
                  <a:pt x="267161" y="112076"/>
                </a:lnTo>
                <a:lnTo>
                  <a:pt x="253195" y="129241"/>
                </a:lnTo>
                <a:cubicBezTo>
                  <a:pt x="251580" y="129716"/>
                  <a:pt x="245024" y="131648"/>
                  <a:pt x="238849" y="133738"/>
                </a:cubicBezTo>
                <a:cubicBezTo>
                  <a:pt x="237930" y="131109"/>
                  <a:pt x="235650" y="124490"/>
                  <a:pt x="235365" y="123255"/>
                </a:cubicBezTo>
                <a:cubicBezTo>
                  <a:pt x="235302" y="122907"/>
                  <a:pt x="234700" y="120310"/>
                  <a:pt x="233813" y="116383"/>
                </a:cubicBezTo>
                <a:cubicBezTo>
                  <a:pt x="233687" y="115781"/>
                  <a:pt x="233528" y="115180"/>
                  <a:pt x="233402" y="114515"/>
                </a:cubicBezTo>
                <a:lnTo>
                  <a:pt x="265356" y="106597"/>
                </a:lnTo>
                <a:close/>
                <a:moveTo>
                  <a:pt x="86046" y="110461"/>
                </a:moveTo>
                <a:lnTo>
                  <a:pt x="94470" y="125757"/>
                </a:lnTo>
                <a:lnTo>
                  <a:pt x="94691" y="129621"/>
                </a:lnTo>
                <a:lnTo>
                  <a:pt x="83670" y="134023"/>
                </a:lnTo>
                <a:lnTo>
                  <a:pt x="74106" y="114610"/>
                </a:lnTo>
                <a:cubicBezTo>
                  <a:pt x="78287" y="113121"/>
                  <a:pt x="82309" y="111728"/>
                  <a:pt x="86046" y="110461"/>
                </a:cubicBezTo>
                <a:close/>
                <a:moveTo>
                  <a:pt x="185138" y="93898"/>
                </a:moveTo>
                <a:lnTo>
                  <a:pt x="201416" y="99187"/>
                </a:lnTo>
                <a:lnTo>
                  <a:pt x="199294" y="106122"/>
                </a:lnTo>
                <a:cubicBezTo>
                  <a:pt x="199231" y="106249"/>
                  <a:pt x="199326" y="106376"/>
                  <a:pt x="199421" y="106407"/>
                </a:cubicBezTo>
                <a:lnTo>
                  <a:pt x="199516" y="106407"/>
                </a:lnTo>
                <a:cubicBezTo>
                  <a:pt x="199611" y="106407"/>
                  <a:pt x="199674" y="106344"/>
                  <a:pt x="199706" y="106249"/>
                </a:cubicBezTo>
                <a:lnTo>
                  <a:pt x="201859" y="99250"/>
                </a:lnTo>
                <a:lnTo>
                  <a:pt x="207180" y="99250"/>
                </a:lnTo>
                <a:lnTo>
                  <a:pt x="205565" y="108403"/>
                </a:lnTo>
                <a:lnTo>
                  <a:pt x="205850" y="129779"/>
                </a:lnTo>
                <a:lnTo>
                  <a:pt x="205945" y="135575"/>
                </a:lnTo>
                <a:cubicBezTo>
                  <a:pt x="205913" y="135575"/>
                  <a:pt x="205913" y="135575"/>
                  <a:pt x="205881" y="135543"/>
                </a:cubicBezTo>
                <a:cubicBezTo>
                  <a:pt x="194480" y="125852"/>
                  <a:pt x="187608" y="120025"/>
                  <a:pt x="184568" y="117460"/>
                </a:cubicBezTo>
                <a:lnTo>
                  <a:pt x="188463" y="112298"/>
                </a:lnTo>
                <a:lnTo>
                  <a:pt x="199167" y="117840"/>
                </a:lnTo>
                <a:cubicBezTo>
                  <a:pt x="199199" y="117840"/>
                  <a:pt x="199231" y="117872"/>
                  <a:pt x="199262" y="117872"/>
                </a:cubicBezTo>
                <a:cubicBezTo>
                  <a:pt x="199357" y="117872"/>
                  <a:pt x="199421" y="117808"/>
                  <a:pt x="199452" y="117745"/>
                </a:cubicBezTo>
                <a:cubicBezTo>
                  <a:pt x="199516" y="117618"/>
                  <a:pt x="199484" y="117492"/>
                  <a:pt x="199357" y="117428"/>
                </a:cubicBezTo>
                <a:lnTo>
                  <a:pt x="183143" y="109004"/>
                </a:lnTo>
                <a:lnTo>
                  <a:pt x="180894" y="98585"/>
                </a:lnTo>
                <a:lnTo>
                  <a:pt x="185138" y="93898"/>
                </a:lnTo>
                <a:close/>
                <a:moveTo>
                  <a:pt x="79015" y="125535"/>
                </a:moveTo>
                <a:lnTo>
                  <a:pt x="83259" y="134213"/>
                </a:lnTo>
                <a:lnTo>
                  <a:pt x="79078" y="135860"/>
                </a:lnTo>
                <a:lnTo>
                  <a:pt x="75690" y="126834"/>
                </a:lnTo>
                <a:lnTo>
                  <a:pt x="79015" y="125535"/>
                </a:lnTo>
                <a:close/>
                <a:moveTo>
                  <a:pt x="25241" y="127467"/>
                </a:moveTo>
                <a:lnTo>
                  <a:pt x="26539" y="131046"/>
                </a:lnTo>
                <a:cubicBezTo>
                  <a:pt x="22549" y="132851"/>
                  <a:pt x="18717" y="134593"/>
                  <a:pt x="15234" y="136176"/>
                </a:cubicBezTo>
                <a:lnTo>
                  <a:pt x="13365" y="131806"/>
                </a:lnTo>
                <a:lnTo>
                  <a:pt x="23214" y="128006"/>
                </a:lnTo>
                <a:lnTo>
                  <a:pt x="25241" y="127467"/>
                </a:lnTo>
                <a:close/>
                <a:moveTo>
                  <a:pt x="176239" y="121767"/>
                </a:moveTo>
                <a:lnTo>
                  <a:pt x="183016" y="135606"/>
                </a:lnTo>
                <a:lnTo>
                  <a:pt x="177031" y="137253"/>
                </a:lnTo>
                <a:lnTo>
                  <a:pt x="172439" y="123445"/>
                </a:lnTo>
                <a:lnTo>
                  <a:pt x="176239" y="121767"/>
                </a:lnTo>
                <a:close/>
                <a:moveTo>
                  <a:pt x="164775" y="126929"/>
                </a:moveTo>
                <a:lnTo>
                  <a:pt x="166992" y="132629"/>
                </a:lnTo>
                <a:lnTo>
                  <a:pt x="161640" y="137443"/>
                </a:lnTo>
                <a:lnTo>
                  <a:pt x="158061" y="133579"/>
                </a:lnTo>
                <a:lnTo>
                  <a:pt x="164775" y="126929"/>
                </a:lnTo>
                <a:close/>
                <a:moveTo>
                  <a:pt x="75278" y="126992"/>
                </a:moveTo>
                <a:lnTo>
                  <a:pt x="78698" y="136018"/>
                </a:lnTo>
                <a:lnTo>
                  <a:pt x="73948" y="137950"/>
                </a:lnTo>
                <a:lnTo>
                  <a:pt x="70844" y="128734"/>
                </a:lnTo>
                <a:lnTo>
                  <a:pt x="75278" y="126992"/>
                </a:lnTo>
                <a:close/>
                <a:moveTo>
                  <a:pt x="54852" y="121609"/>
                </a:moveTo>
                <a:lnTo>
                  <a:pt x="58557" y="134023"/>
                </a:lnTo>
                <a:lnTo>
                  <a:pt x="44052" y="138646"/>
                </a:lnTo>
                <a:cubicBezTo>
                  <a:pt x="43356" y="136493"/>
                  <a:pt x="41867" y="132534"/>
                  <a:pt x="39904" y="127594"/>
                </a:cubicBezTo>
                <a:lnTo>
                  <a:pt x="39935" y="127562"/>
                </a:lnTo>
                <a:cubicBezTo>
                  <a:pt x="44306" y="125694"/>
                  <a:pt x="49436" y="123667"/>
                  <a:pt x="54852" y="121609"/>
                </a:cubicBezTo>
                <a:close/>
                <a:moveTo>
                  <a:pt x="209333" y="99250"/>
                </a:moveTo>
                <a:lnTo>
                  <a:pt x="229031" y="99504"/>
                </a:lnTo>
                <a:cubicBezTo>
                  <a:pt x="230140" y="104507"/>
                  <a:pt x="231438" y="110176"/>
                  <a:pt x="232895" y="116573"/>
                </a:cubicBezTo>
                <a:cubicBezTo>
                  <a:pt x="233782" y="120500"/>
                  <a:pt x="234383" y="123097"/>
                  <a:pt x="234447" y="123445"/>
                </a:cubicBezTo>
                <a:cubicBezTo>
                  <a:pt x="234732" y="124775"/>
                  <a:pt x="237012" y="131363"/>
                  <a:pt x="237962" y="134023"/>
                </a:cubicBezTo>
                <a:cubicBezTo>
                  <a:pt x="233592" y="135511"/>
                  <a:pt x="229538" y="137031"/>
                  <a:pt x="227701" y="138140"/>
                </a:cubicBezTo>
                <a:cubicBezTo>
                  <a:pt x="227385" y="138361"/>
                  <a:pt x="227068" y="138583"/>
                  <a:pt x="226783" y="138868"/>
                </a:cubicBezTo>
                <a:lnTo>
                  <a:pt x="219657" y="137538"/>
                </a:lnTo>
                <a:lnTo>
                  <a:pt x="216395" y="131869"/>
                </a:lnTo>
                <a:cubicBezTo>
                  <a:pt x="216364" y="131806"/>
                  <a:pt x="216300" y="131774"/>
                  <a:pt x="216237" y="131774"/>
                </a:cubicBezTo>
                <a:lnTo>
                  <a:pt x="210632" y="130444"/>
                </a:lnTo>
                <a:cubicBezTo>
                  <a:pt x="210613" y="130435"/>
                  <a:pt x="210592" y="130431"/>
                  <a:pt x="210569" y="130431"/>
                </a:cubicBezTo>
                <a:cubicBezTo>
                  <a:pt x="210515" y="130431"/>
                  <a:pt x="210455" y="130453"/>
                  <a:pt x="210410" y="130476"/>
                </a:cubicBezTo>
                <a:lnTo>
                  <a:pt x="208827" y="131838"/>
                </a:lnTo>
                <a:cubicBezTo>
                  <a:pt x="208795" y="131838"/>
                  <a:pt x="208763" y="131901"/>
                  <a:pt x="208732" y="131933"/>
                </a:cubicBezTo>
                <a:cubicBezTo>
                  <a:pt x="207465" y="130793"/>
                  <a:pt x="206546" y="129937"/>
                  <a:pt x="206293" y="129684"/>
                </a:cubicBezTo>
                <a:lnTo>
                  <a:pt x="205976" y="108434"/>
                </a:lnTo>
                <a:lnTo>
                  <a:pt x="207591" y="99250"/>
                </a:lnTo>
                <a:close/>
                <a:moveTo>
                  <a:pt x="172027" y="123635"/>
                </a:moveTo>
                <a:lnTo>
                  <a:pt x="176587" y="137380"/>
                </a:lnTo>
                <a:lnTo>
                  <a:pt x="170064" y="139121"/>
                </a:lnTo>
                <a:lnTo>
                  <a:pt x="167498" y="132629"/>
                </a:lnTo>
                <a:lnTo>
                  <a:pt x="165155" y="126676"/>
                </a:lnTo>
                <a:lnTo>
                  <a:pt x="172027" y="123635"/>
                </a:lnTo>
                <a:close/>
                <a:moveTo>
                  <a:pt x="37814" y="128512"/>
                </a:moveTo>
                <a:cubicBezTo>
                  <a:pt x="38954" y="131426"/>
                  <a:pt x="40030" y="134213"/>
                  <a:pt x="40822" y="136398"/>
                </a:cubicBezTo>
                <a:cubicBezTo>
                  <a:pt x="39777" y="136936"/>
                  <a:pt x="37497" y="137981"/>
                  <a:pt x="34425" y="139375"/>
                </a:cubicBezTo>
                <a:lnTo>
                  <a:pt x="31765" y="131204"/>
                </a:lnTo>
                <a:cubicBezTo>
                  <a:pt x="33697" y="130349"/>
                  <a:pt x="35628" y="129462"/>
                  <a:pt x="37624" y="128576"/>
                </a:cubicBezTo>
                <a:lnTo>
                  <a:pt x="37814" y="128512"/>
                </a:lnTo>
                <a:close/>
                <a:moveTo>
                  <a:pt x="210663" y="130951"/>
                </a:moveTo>
                <a:lnTo>
                  <a:pt x="216079" y="132218"/>
                </a:lnTo>
                <a:lnTo>
                  <a:pt x="219309" y="137760"/>
                </a:lnTo>
                <a:lnTo>
                  <a:pt x="218264" y="140040"/>
                </a:lnTo>
                <a:cubicBezTo>
                  <a:pt x="215445" y="137886"/>
                  <a:pt x="211613" y="134529"/>
                  <a:pt x="209048" y="132218"/>
                </a:cubicBezTo>
                <a:cubicBezTo>
                  <a:pt x="209080" y="132218"/>
                  <a:pt x="209080" y="132186"/>
                  <a:pt x="209112" y="132186"/>
                </a:cubicBezTo>
                <a:lnTo>
                  <a:pt x="210663" y="130951"/>
                </a:lnTo>
                <a:close/>
                <a:moveTo>
                  <a:pt x="251326" y="132186"/>
                </a:moveTo>
                <a:lnTo>
                  <a:pt x="240464" y="142320"/>
                </a:lnTo>
                <a:cubicBezTo>
                  <a:pt x="240401" y="140083"/>
                  <a:pt x="240150" y="137752"/>
                  <a:pt x="239586" y="135920"/>
                </a:cubicBezTo>
                <a:lnTo>
                  <a:pt x="239586" y="135920"/>
                </a:lnTo>
                <a:cubicBezTo>
                  <a:pt x="243922" y="134464"/>
                  <a:pt x="248510" y="133040"/>
                  <a:pt x="251326" y="132186"/>
                </a:cubicBezTo>
                <a:close/>
                <a:moveTo>
                  <a:pt x="219689" y="138013"/>
                </a:moveTo>
                <a:lnTo>
                  <a:pt x="226371" y="139280"/>
                </a:lnTo>
                <a:cubicBezTo>
                  <a:pt x="225516" y="140072"/>
                  <a:pt x="224408" y="141243"/>
                  <a:pt x="223109" y="142700"/>
                </a:cubicBezTo>
                <a:cubicBezTo>
                  <a:pt x="221526" y="142035"/>
                  <a:pt x="220037" y="141243"/>
                  <a:pt x="218612" y="140325"/>
                </a:cubicBezTo>
                <a:lnTo>
                  <a:pt x="219689" y="138013"/>
                </a:lnTo>
                <a:close/>
                <a:moveTo>
                  <a:pt x="31321" y="131394"/>
                </a:moveTo>
                <a:lnTo>
                  <a:pt x="33982" y="139565"/>
                </a:lnTo>
                <a:cubicBezTo>
                  <a:pt x="31860" y="140515"/>
                  <a:pt x="29421" y="141592"/>
                  <a:pt x="26729" y="142795"/>
                </a:cubicBezTo>
                <a:lnTo>
                  <a:pt x="23911" y="134751"/>
                </a:lnTo>
                <a:lnTo>
                  <a:pt x="31321" y="131394"/>
                </a:lnTo>
                <a:close/>
                <a:moveTo>
                  <a:pt x="167182" y="133073"/>
                </a:moveTo>
                <a:lnTo>
                  <a:pt x="169652" y="139375"/>
                </a:lnTo>
                <a:lnTo>
                  <a:pt x="166643" y="142827"/>
                </a:lnTo>
                <a:lnTo>
                  <a:pt x="163540" y="139470"/>
                </a:lnTo>
                <a:lnTo>
                  <a:pt x="161956" y="137760"/>
                </a:lnTo>
                <a:lnTo>
                  <a:pt x="167182" y="133073"/>
                </a:lnTo>
                <a:close/>
                <a:moveTo>
                  <a:pt x="156319" y="106566"/>
                </a:moveTo>
                <a:lnTo>
                  <a:pt x="161956" y="111633"/>
                </a:lnTo>
                <a:lnTo>
                  <a:pt x="161956" y="115148"/>
                </a:lnTo>
                <a:lnTo>
                  <a:pt x="157808" y="113945"/>
                </a:lnTo>
                <a:lnTo>
                  <a:pt x="157713" y="113945"/>
                </a:lnTo>
                <a:lnTo>
                  <a:pt x="153342" y="114958"/>
                </a:lnTo>
                <a:cubicBezTo>
                  <a:pt x="153279" y="114958"/>
                  <a:pt x="153247" y="114990"/>
                  <a:pt x="153216" y="115053"/>
                </a:cubicBezTo>
                <a:lnTo>
                  <a:pt x="150239" y="119202"/>
                </a:lnTo>
                <a:lnTo>
                  <a:pt x="141308" y="124649"/>
                </a:lnTo>
                <a:cubicBezTo>
                  <a:pt x="141245" y="124680"/>
                  <a:pt x="141213" y="124775"/>
                  <a:pt x="141213" y="124839"/>
                </a:cubicBezTo>
                <a:lnTo>
                  <a:pt x="141213" y="130634"/>
                </a:lnTo>
                <a:lnTo>
                  <a:pt x="127690" y="142890"/>
                </a:lnTo>
                <a:lnTo>
                  <a:pt x="114484" y="131711"/>
                </a:lnTo>
                <a:lnTo>
                  <a:pt x="154451" y="110239"/>
                </a:lnTo>
                <a:cubicBezTo>
                  <a:pt x="154514" y="110208"/>
                  <a:pt x="154546" y="110176"/>
                  <a:pt x="154546" y="110113"/>
                </a:cubicBezTo>
                <a:lnTo>
                  <a:pt x="156319" y="106566"/>
                </a:lnTo>
                <a:close/>
                <a:moveTo>
                  <a:pt x="182731" y="118885"/>
                </a:moveTo>
                <a:cubicBezTo>
                  <a:pt x="185550" y="121292"/>
                  <a:pt x="192517" y="127182"/>
                  <a:pt x="204393" y="137316"/>
                </a:cubicBezTo>
                <a:cubicBezTo>
                  <a:pt x="204900" y="137728"/>
                  <a:pt x="205406" y="138140"/>
                  <a:pt x="205913" y="138551"/>
                </a:cubicBezTo>
                <a:lnTo>
                  <a:pt x="205691" y="145582"/>
                </a:lnTo>
                <a:lnTo>
                  <a:pt x="180863" y="123034"/>
                </a:lnTo>
                <a:lnTo>
                  <a:pt x="179469" y="120342"/>
                </a:lnTo>
                <a:lnTo>
                  <a:pt x="182731" y="118885"/>
                </a:lnTo>
                <a:close/>
                <a:moveTo>
                  <a:pt x="206293" y="130317"/>
                </a:moveTo>
                <a:cubicBezTo>
                  <a:pt x="207908" y="131838"/>
                  <a:pt x="214210" y="137538"/>
                  <a:pt x="218201" y="140578"/>
                </a:cubicBezTo>
                <a:cubicBezTo>
                  <a:pt x="219626" y="141560"/>
                  <a:pt x="221177" y="142383"/>
                  <a:pt x="222793" y="143048"/>
                </a:cubicBezTo>
                <a:cubicBezTo>
                  <a:pt x="222096" y="143840"/>
                  <a:pt x="221336" y="144663"/>
                  <a:pt x="220512" y="145614"/>
                </a:cubicBezTo>
                <a:cubicBezTo>
                  <a:pt x="215477" y="142890"/>
                  <a:pt x="210758" y="139660"/>
                  <a:pt x="206388" y="135955"/>
                </a:cubicBezTo>
                <a:lnTo>
                  <a:pt x="206293" y="130317"/>
                </a:lnTo>
                <a:close/>
                <a:moveTo>
                  <a:pt x="23499" y="134909"/>
                </a:moveTo>
                <a:lnTo>
                  <a:pt x="26318" y="142953"/>
                </a:lnTo>
                <a:lnTo>
                  <a:pt x="18939" y="146215"/>
                </a:lnTo>
                <a:lnTo>
                  <a:pt x="16025" y="138298"/>
                </a:lnTo>
                <a:cubicBezTo>
                  <a:pt x="18400" y="137221"/>
                  <a:pt x="20902" y="136081"/>
                  <a:pt x="23499" y="134909"/>
                </a:cubicBezTo>
                <a:close/>
                <a:moveTo>
                  <a:pt x="150872" y="140737"/>
                </a:moveTo>
                <a:lnTo>
                  <a:pt x="153152" y="143397"/>
                </a:lnTo>
                <a:lnTo>
                  <a:pt x="150017" y="146247"/>
                </a:lnTo>
                <a:lnTo>
                  <a:pt x="147737" y="143808"/>
                </a:lnTo>
                <a:lnTo>
                  <a:pt x="150872" y="140737"/>
                </a:lnTo>
                <a:close/>
                <a:moveTo>
                  <a:pt x="157776" y="133896"/>
                </a:moveTo>
                <a:lnTo>
                  <a:pt x="161481" y="137886"/>
                </a:lnTo>
                <a:lnTo>
                  <a:pt x="163096" y="139628"/>
                </a:lnTo>
                <a:lnTo>
                  <a:pt x="156224" y="146247"/>
                </a:lnTo>
                <a:lnTo>
                  <a:pt x="151189" y="140388"/>
                </a:lnTo>
                <a:lnTo>
                  <a:pt x="157776" y="133896"/>
                </a:lnTo>
                <a:close/>
                <a:moveTo>
                  <a:pt x="40980" y="136778"/>
                </a:moveTo>
                <a:cubicBezTo>
                  <a:pt x="41456" y="137981"/>
                  <a:pt x="41867" y="139216"/>
                  <a:pt x="42216" y="140452"/>
                </a:cubicBezTo>
                <a:cubicBezTo>
                  <a:pt x="42437" y="141528"/>
                  <a:pt x="42437" y="142605"/>
                  <a:pt x="42311" y="143713"/>
                </a:cubicBezTo>
                <a:lnTo>
                  <a:pt x="36673" y="146310"/>
                </a:lnTo>
                <a:lnTo>
                  <a:pt x="34552" y="139818"/>
                </a:lnTo>
                <a:cubicBezTo>
                  <a:pt x="38257" y="138140"/>
                  <a:pt x="40094" y="137253"/>
                  <a:pt x="40980" y="136778"/>
                </a:cubicBezTo>
                <a:close/>
                <a:moveTo>
                  <a:pt x="94755" y="130064"/>
                </a:moveTo>
                <a:lnTo>
                  <a:pt x="94755" y="130381"/>
                </a:lnTo>
                <a:lnTo>
                  <a:pt x="91303" y="147197"/>
                </a:lnTo>
                <a:lnTo>
                  <a:pt x="89307" y="147545"/>
                </a:lnTo>
                <a:lnTo>
                  <a:pt x="88927" y="144663"/>
                </a:lnTo>
                <a:cubicBezTo>
                  <a:pt x="88896" y="144663"/>
                  <a:pt x="88896" y="144632"/>
                  <a:pt x="88896" y="144600"/>
                </a:cubicBezTo>
                <a:lnTo>
                  <a:pt x="83892" y="134434"/>
                </a:lnTo>
                <a:lnTo>
                  <a:pt x="94755" y="130064"/>
                </a:lnTo>
                <a:close/>
                <a:moveTo>
                  <a:pt x="239166" y="136050"/>
                </a:moveTo>
                <a:cubicBezTo>
                  <a:pt x="239767" y="137950"/>
                  <a:pt x="239989" y="140483"/>
                  <a:pt x="240052" y="142763"/>
                </a:cubicBezTo>
                <a:cubicBezTo>
                  <a:pt x="240052" y="142795"/>
                  <a:pt x="240052" y="142795"/>
                  <a:pt x="240052" y="142827"/>
                </a:cubicBezTo>
                <a:cubicBezTo>
                  <a:pt x="240116" y="144695"/>
                  <a:pt x="240052" y="146564"/>
                  <a:pt x="239862" y="148432"/>
                </a:cubicBezTo>
                <a:cubicBezTo>
                  <a:pt x="239356" y="148305"/>
                  <a:pt x="238152" y="147957"/>
                  <a:pt x="236537" y="147450"/>
                </a:cubicBezTo>
                <a:cubicBezTo>
                  <a:pt x="236537" y="147419"/>
                  <a:pt x="236537" y="147419"/>
                  <a:pt x="236537" y="147387"/>
                </a:cubicBezTo>
                <a:lnTo>
                  <a:pt x="235777" y="140990"/>
                </a:lnTo>
                <a:cubicBezTo>
                  <a:pt x="235763" y="140847"/>
                  <a:pt x="235658" y="140782"/>
                  <a:pt x="235554" y="140782"/>
                </a:cubicBezTo>
                <a:cubicBezTo>
                  <a:pt x="235427" y="140782"/>
                  <a:pt x="235299" y="140879"/>
                  <a:pt x="235334" y="141053"/>
                </a:cubicBezTo>
                <a:lnTo>
                  <a:pt x="236062" y="147292"/>
                </a:lnTo>
                <a:cubicBezTo>
                  <a:pt x="233117" y="146374"/>
                  <a:pt x="228968" y="145012"/>
                  <a:pt x="225358" y="143587"/>
                </a:cubicBezTo>
                <a:cubicBezTo>
                  <a:pt x="227068" y="141718"/>
                  <a:pt x="228303" y="140452"/>
                  <a:pt x="228905" y="140103"/>
                </a:cubicBezTo>
                <a:cubicBezTo>
                  <a:pt x="230678" y="139058"/>
                  <a:pt x="234764" y="137538"/>
                  <a:pt x="239166" y="136050"/>
                </a:cubicBezTo>
                <a:close/>
                <a:moveTo>
                  <a:pt x="58557" y="135004"/>
                </a:moveTo>
                <a:lnTo>
                  <a:pt x="60932" y="145550"/>
                </a:lnTo>
                <a:lnTo>
                  <a:pt x="58082" y="146374"/>
                </a:lnTo>
                <a:lnTo>
                  <a:pt x="49563" y="148749"/>
                </a:lnTo>
                <a:lnTo>
                  <a:pt x="47599" y="141845"/>
                </a:lnTo>
                <a:cubicBezTo>
                  <a:pt x="47568" y="141782"/>
                  <a:pt x="47504" y="141718"/>
                  <a:pt x="47441" y="141687"/>
                </a:cubicBezTo>
                <a:lnTo>
                  <a:pt x="44654" y="141212"/>
                </a:lnTo>
                <a:cubicBezTo>
                  <a:pt x="44622" y="140768"/>
                  <a:pt x="44559" y="140388"/>
                  <a:pt x="44464" y="140008"/>
                </a:cubicBezTo>
                <a:cubicBezTo>
                  <a:pt x="44464" y="139881"/>
                  <a:pt x="44401" y="139723"/>
                  <a:pt x="44337" y="139501"/>
                </a:cubicBezTo>
                <a:lnTo>
                  <a:pt x="58557" y="135004"/>
                </a:lnTo>
                <a:close/>
                <a:moveTo>
                  <a:pt x="34140" y="140008"/>
                </a:moveTo>
                <a:lnTo>
                  <a:pt x="36262" y="146500"/>
                </a:lnTo>
                <a:lnTo>
                  <a:pt x="29200" y="149762"/>
                </a:lnTo>
                <a:lnTo>
                  <a:pt x="26919" y="143238"/>
                </a:lnTo>
                <a:cubicBezTo>
                  <a:pt x="29865" y="141908"/>
                  <a:pt x="32240" y="140863"/>
                  <a:pt x="34140" y="140008"/>
                </a:cubicBezTo>
                <a:close/>
                <a:moveTo>
                  <a:pt x="15614" y="138520"/>
                </a:moveTo>
                <a:lnTo>
                  <a:pt x="18527" y="146405"/>
                </a:lnTo>
                <a:lnTo>
                  <a:pt x="9565" y="150332"/>
                </a:lnTo>
                <a:lnTo>
                  <a:pt x="6620" y="142637"/>
                </a:lnTo>
                <a:cubicBezTo>
                  <a:pt x="9248" y="141433"/>
                  <a:pt x="12288" y="140040"/>
                  <a:pt x="15614" y="138520"/>
                </a:cubicBezTo>
                <a:close/>
                <a:moveTo>
                  <a:pt x="175954" y="147197"/>
                </a:moveTo>
                <a:lnTo>
                  <a:pt x="176714" y="149572"/>
                </a:lnTo>
                <a:lnTo>
                  <a:pt x="173167" y="150681"/>
                </a:lnTo>
                <a:lnTo>
                  <a:pt x="172724" y="147957"/>
                </a:lnTo>
                <a:lnTo>
                  <a:pt x="175954" y="147197"/>
                </a:lnTo>
                <a:close/>
                <a:moveTo>
                  <a:pt x="103337" y="144917"/>
                </a:moveTo>
                <a:lnTo>
                  <a:pt x="106124" y="145994"/>
                </a:lnTo>
                <a:lnTo>
                  <a:pt x="106757" y="150712"/>
                </a:lnTo>
                <a:lnTo>
                  <a:pt x="106757" y="150712"/>
                </a:lnTo>
                <a:lnTo>
                  <a:pt x="103337" y="150206"/>
                </a:lnTo>
                <a:lnTo>
                  <a:pt x="103337" y="144917"/>
                </a:lnTo>
                <a:close/>
                <a:moveTo>
                  <a:pt x="83449" y="134593"/>
                </a:moveTo>
                <a:lnTo>
                  <a:pt x="88452" y="144790"/>
                </a:lnTo>
                <a:lnTo>
                  <a:pt x="88864" y="147640"/>
                </a:lnTo>
                <a:lnTo>
                  <a:pt x="82055" y="148812"/>
                </a:lnTo>
                <a:lnTo>
                  <a:pt x="82024" y="148844"/>
                </a:lnTo>
                <a:lnTo>
                  <a:pt x="78825" y="150174"/>
                </a:lnTo>
                <a:lnTo>
                  <a:pt x="74138" y="150712"/>
                </a:lnTo>
                <a:lnTo>
                  <a:pt x="71161" y="139533"/>
                </a:lnTo>
                <a:lnTo>
                  <a:pt x="83449" y="134593"/>
                </a:lnTo>
                <a:close/>
                <a:moveTo>
                  <a:pt x="42216" y="144252"/>
                </a:moveTo>
                <a:lnTo>
                  <a:pt x="42216" y="144252"/>
                </a:lnTo>
                <a:cubicBezTo>
                  <a:pt x="41709" y="146564"/>
                  <a:pt x="40379" y="148780"/>
                  <a:pt x="38130" y="150776"/>
                </a:cubicBezTo>
                <a:lnTo>
                  <a:pt x="36832" y="146754"/>
                </a:lnTo>
                <a:lnTo>
                  <a:pt x="42216" y="144252"/>
                </a:lnTo>
                <a:close/>
                <a:moveTo>
                  <a:pt x="200371" y="141370"/>
                </a:moveTo>
                <a:lnTo>
                  <a:pt x="205691" y="146184"/>
                </a:lnTo>
                <a:lnTo>
                  <a:pt x="205533" y="151757"/>
                </a:lnTo>
                <a:lnTo>
                  <a:pt x="197362" y="145297"/>
                </a:lnTo>
                <a:lnTo>
                  <a:pt x="200371" y="141370"/>
                </a:lnTo>
                <a:close/>
                <a:moveTo>
                  <a:pt x="179026" y="143080"/>
                </a:moveTo>
                <a:lnTo>
                  <a:pt x="179818" y="148305"/>
                </a:lnTo>
                <a:lnTo>
                  <a:pt x="177126" y="149414"/>
                </a:lnTo>
                <a:lnTo>
                  <a:pt x="176334" y="146849"/>
                </a:lnTo>
                <a:cubicBezTo>
                  <a:pt x="176307" y="146766"/>
                  <a:pt x="176208" y="146684"/>
                  <a:pt x="176120" y="146684"/>
                </a:cubicBezTo>
                <a:cubicBezTo>
                  <a:pt x="176107" y="146684"/>
                  <a:pt x="176093" y="146686"/>
                  <a:pt x="176081" y="146690"/>
                </a:cubicBezTo>
                <a:lnTo>
                  <a:pt x="172439" y="147577"/>
                </a:lnTo>
                <a:cubicBezTo>
                  <a:pt x="172312" y="147577"/>
                  <a:pt x="172249" y="147704"/>
                  <a:pt x="172249" y="147830"/>
                </a:cubicBezTo>
                <a:lnTo>
                  <a:pt x="172755" y="150839"/>
                </a:lnTo>
                <a:lnTo>
                  <a:pt x="169652" y="151821"/>
                </a:lnTo>
                <a:lnTo>
                  <a:pt x="167752" y="145867"/>
                </a:lnTo>
                <a:lnTo>
                  <a:pt x="179026" y="143080"/>
                </a:lnTo>
                <a:close/>
                <a:moveTo>
                  <a:pt x="69768" y="126992"/>
                </a:moveTo>
                <a:lnTo>
                  <a:pt x="73473" y="138108"/>
                </a:lnTo>
                <a:lnTo>
                  <a:pt x="70813" y="139185"/>
                </a:lnTo>
                <a:cubicBezTo>
                  <a:pt x="70718" y="139216"/>
                  <a:pt x="70654" y="139343"/>
                  <a:pt x="70686" y="139470"/>
                </a:cubicBezTo>
                <a:lnTo>
                  <a:pt x="73695" y="150776"/>
                </a:lnTo>
                <a:lnTo>
                  <a:pt x="63339" y="151979"/>
                </a:lnTo>
                <a:lnTo>
                  <a:pt x="59349" y="134276"/>
                </a:lnTo>
                <a:cubicBezTo>
                  <a:pt x="59317" y="134149"/>
                  <a:pt x="59254" y="134054"/>
                  <a:pt x="59127" y="133991"/>
                </a:cubicBezTo>
                <a:cubicBezTo>
                  <a:pt x="59095" y="133959"/>
                  <a:pt x="59064" y="133959"/>
                  <a:pt x="59000" y="133959"/>
                </a:cubicBezTo>
                <a:lnTo>
                  <a:pt x="58113" y="130919"/>
                </a:lnTo>
                <a:lnTo>
                  <a:pt x="69768" y="126992"/>
                </a:lnTo>
                <a:close/>
                <a:moveTo>
                  <a:pt x="225009" y="143967"/>
                </a:moveTo>
                <a:cubicBezTo>
                  <a:pt x="230995" y="146342"/>
                  <a:pt x="238374" y="148495"/>
                  <a:pt x="239767" y="148907"/>
                </a:cubicBezTo>
                <a:lnTo>
                  <a:pt x="238754" y="152517"/>
                </a:lnTo>
                <a:lnTo>
                  <a:pt x="236569" y="152011"/>
                </a:lnTo>
                <a:cubicBezTo>
                  <a:pt x="231723" y="150744"/>
                  <a:pt x="227036" y="148970"/>
                  <a:pt x="222571" y="146722"/>
                </a:cubicBezTo>
                <a:cubicBezTo>
                  <a:pt x="223458" y="145709"/>
                  <a:pt x="224281" y="144790"/>
                  <a:pt x="225009" y="143967"/>
                </a:cubicBezTo>
                <a:close/>
                <a:moveTo>
                  <a:pt x="61027" y="145994"/>
                </a:moveTo>
                <a:lnTo>
                  <a:pt x="62452" y="152264"/>
                </a:lnTo>
                <a:lnTo>
                  <a:pt x="60647" y="152929"/>
                </a:lnTo>
                <a:lnTo>
                  <a:pt x="58462" y="146722"/>
                </a:lnTo>
                <a:lnTo>
                  <a:pt x="61027" y="145994"/>
                </a:lnTo>
                <a:close/>
                <a:moveTo>
                  <a:pt x="153437" y="143745"/>
                </a:moveTo>
                <a:lnTo>
                  <a:pt x="155876" y="146564"/>
                </a:lnTo>
                <a:lnTo>
                  <a:pt x="149099" y="153087"/>
                </a:lnTo>
                <a:lnTo>
                  <a:pt x="144095" y="147419"/>
                </a:lnTo>
                <a:lnTo>
                  <a:pt x="147420" y="144125"/>
                </a:lnTo>
                <a:lnTo>
                  <a:pt x="149859" y="146754"/>
                </a:lnTo>
                <a:cubicBezTo>
                  <a:pt x="149890" y="146785"/>
                  <a:pt x="149954" y="146817"/>
                  <a:pt x="150017" y="146817"/>
                </a:cubicBezTo>
                <a:cubicBezTo>
                  <a:pt x="150080" y="146817"/>
                  <a:pt x="150144" y="146785"/>
                  <a:pt x="150175" y="146754"/>
                </a:cubicBezTo>
                <a:lnTo>
                  <a:pt x="153437" y="143745"/>
                </a:lnTo>
                <a:close/>
                <a:moveTo>
                  <a:pt x="179026" y="120532"/>
                </a:moveTo>
                <a:lnTo>
                  <a:pt x="180483" y="123287"/>
                </a:lnTo>
                <a:cubicBezTo>
                  <a:pt x="180483" y="123319"/>
                  <a:pt x="180514" y="123350"/>
                  <a:pt x="180514" y="123350"/>
                </a:cubicBezTo>
                <a:lnTo>
                  <a:pt x="200023" y="141085"/>
                </a:lnTo>
                <a:lnTo>
                  <a:pt x="196982" y="145012"/>
                </a:lnTo>
                <a:lnTo>
                  <a:pt x="188558" y="138330"/>
                </a:lnTo>
                <a:cubicBezTo>
                  <a:pt x="188513" y="138307"/>
                  <a:pt x="188469" y="138297"/>
                  <a:pt x="188427" y="138297"/>
                </a:cubicBezTo>
                <a:cubicBezTo>
                  <a:pt x="188350" y="138297"/>
                  <a:pt x="188283" y="138332"/>
                  <a:pt x="188242" y="138393"/>
                </a:cubicBezTo>
                <a:cubicBezTo>
                  <a:pt x="188147" y="138488"/>
                  <a:pt x="188178" y="138615"/>
                  <a:pt x="188273" y="138710"/>
                </a:cubicBezTo>
                <a:lnTo>
                  <a:pt x="205216" y="152106"/>
                </a:lnTo>
                <a:lnTo>
                  <a:pt x="199516" y="153151"/>
                </a:lnTo>
                <a:lnTo>
                  <a:pt x="184916" y="139406"/>
                </a:lnTo>
                <a:lnTo>
                  <a:pt x="183555" y="135701"/>
                </a:lnTo>
                <a:lnTo>
                  <a:pt x="176619" y="121609"/>
                </a:lnTo>
                <a:lnTo>
                  <a:pt x="179026" y="120532"/>
                </a:lnTo>
                <a:close/>
                <a:moveTo>
                  <a:pt x="206356" y="138900"/>
                </a:moveTo>
                <a:cubicBezTo>
                  <a:pt x="210283" y="142098"/>
                  <a:pt x="214495" y="144949"/>
                  <a:pt x="218961" y="147419"/>
                </a:cubicBezTo>
                <a:cubicBezTo>
                  <a:pt x="217472" y="149160"/>
                  <a:pt x="215825" y="151092"/>
                  <a:pt x="214084" y="153214"/>
                </a:cubicBezTo>
                <a:lnTo>
                  <a:pt x="206135" y="145994"/>
                </a:lnTo>
                <a:lnTo>
                  <a:pt x="206356" y="138900"/>
                </a:lnTo>
                <a:close/>
                <a:moveTo>
                  <a:pt x="284452" y="144822"/>
                </a:moveTo>
                <a:cubicBezTo>
                  <a:pt x="284357" y="145107"/>
                  <a:pt x="284262" y="145329"/>
                  <a:pt x="284199" y="145487"/>
                </a:cubicBezTo>
                <a:cubicBezTo>
                  <a:pt x="283661" y="146754"/>
                  <a:pt x="282330" y="149826"/>
                  <a:pt x="280779" y="153372"/>
                </a:cubicBezTo>
                <a:cubicBezTo>
                  <a:pt x="279379" y="153143"/>
                  <a:pt x="277967" y="153037"/>
                  <a:pt x="276549" y="153037"/>
                </a:cubicBezTo>
                <a:cubicBezTo>
                  <a:pt x="275817" y="153037"/>
                  <a:pt x="275083" y="153065"/>
                  <a:pt x="274350" y="153119"/>
                </a:cubicBezTo>
                <a:cubicBezTo>
                  <a:pt x="279544" y="151124"/>
                  <a:pt x="282425" y="148084"/>
                  <a:pt x="284452" y="144822"/>
                </a:cubicBezTo>
                <a:close/>
                <a:moveTo>
                  <a:pt x="18685" y="146880"/>
                </a:moveTo>
                <a:lnTo>
                  <a:pt x="20586" y="152074"/>
                </a:lnTo>
                <a:lnTo>
                  <a:pt x="16817" y="153404"/>
                </a:lnTo>
                <a:lnTo>
                  <a:pt x="14885" y="148495"/>
                </a:lnTo>
                <a:lnTo>
                  <a:pt x="17419" y="147387"/>
                </a:lnTo>
                <a:lnTo>
                  <a:pt x="18685" y="146880"/>
                </a:lnTo>
                <a:close/>
                <a:moveTo>
                  <a:pt x="258800" y="125979"/>
                </a:moveTo>
                <a:lnTo>
                  <a:pt x="264342" y="131236"/>
                </a:lnTo>
                <a:lnTo>
                  <a:pt x="253860" y="145519"/>
                </a:lnTo>
                <a:cubicBezTo>
                  <a:pt x="253828" y="145519"/>
                  <a:pt x="253828" y="145550"/>
                  <a:pt x="253797" y="145582"/>
                </a:cubicBezTo>
                <a:lnTo>
                  <a:pt x="251358" y="153752"/>
                </a:lnTo>
                <a:cubicBezTo>
                  <a:pt x="247399" y="153562"/>
                  <a:pt x="243884" y="153309"/>
                  <a:pt x="241921" y="153056"/>
                </a:cubicBezTo>
                <a:cubicBezTo>
                  <a:pt x="241382" y="152992"/>
                  <a:pt x="240464" y="152866"/>
                  <a:pt x="239197" y="152612"/>
                </a:cubicBezTo>
                <a:cubicBezTo>
                  <a:pt x="239799" y="150491"/>
                  <a:pt x="240211" y="148939"/>
                  <a:pt x="240242" y="148780"/>
                </a:cubicBezTo>
                <a:cubicBezTo>
                  <a:pt x="240464" y="146849"/>
                  <a:pt x="240527" y="144854"/>
                  <a:pt x="240496" y="142890"/>
                </a:cubicBezTo>
                <a:lnTo>
                  <a:pt x="252308" y="131869"/>
                </a:lnTo>
                <a:cubicBezTo>
                  <a:pt x="253448" y="131553"/>
                  <a:pt x="254113" y="131363"/>
                  <a:pt x="254145" y="131331"/>
                </a:cubicBezTo>
                <a:cubicBezTo>
                  <a:pt x="254398" y="131268"/>
                  <a:pt x="254588" y="131141"/>
                  <a:pt x="254715" y="130951"/>
                </a:cubicBezTo>
                <a:lnTo>
                  <a:pt x="258800" y="125979"/>
                </a:lnTo>
                <a:close/>
                <a:moveTo>
                  <a:pt x="118696" y="145550"/>
                </a:moveTo>
                <a:lnTo>
                  <a:pt x="125030" y="151029"/>
                </a:lnTo>
                <a:lnTo>
                  <a:pt x="122022" y="153879"/>
                </a:lnTo>
                <a:lnTo>
                  <a:pt x="116321" y="147830"/>
                </a:lnTo>
                <a:lnTo>
                  <a:pt x="118696" y="145550"/>
                </a:lnTo>
                <a:close/>
                <a:moveTo>
                  <a:pt x="91493" y="147640"/>
                </a:moveTo>
                <a:lnTo>
                  <a:pt x="93868" y="148020"/>
                </a:lnTo>
                <a:lnTo>
                  <a:pt x="94818" y="149572"/>
                </a:lnTo>
                <a:lnTo>
                  <a:pt x="91588" y="151282"/>
                </a:lnTo>
                <a:lnTo>
                  <a:pt x="85824" y="154481"/>
                </a:lnTo>
                <a:lnTo>
                  <a:pt x="82467" y="149224"/>
                </a:lnTo>
                <a:lnTo>
                  <a:pt x="91493" y="147640"/>
                </a:lnTo>
                <a:close/>
                <a:moveTo>
                  <a:pt x="28946" y="150396"/>
                </a:moveTo>
                <a:lnTo>
                  <a:pt x="30245" y="154069"/>
                </a:lnTo>
                <a:lnTo>
                  <a:pt x="27743" y="154956"/>
                </a:lnTo>
                <a:lnTo>
                  <a:pt x="26381" y="151631"/>
                </a:lnTo>
                <a:lnTo>
                  <a:pt x="28946" y="150396"/>
                </a:lnTo>
                <a:close/>
                <a:moveTo>
                  <a:pt x="218074" y="152042"/>
                </a:moveTo>
                <a:lnTo>
                  <a:pt x="223553" y="153594"/>
                </a:lnTo>
                <a:lnTo>
                  <a:pt x="222888" y="155938"/>
                </a:lnTo>
                <a:lnTo>
                  <a:pt x="216364" y="154037"/>
                </a:lnTo>
                <a:lnTo>
                  <a:pt x="218074" y="152042"/>
                </a:lnTo>
                <a:close/>
                <a:moveTo>
                  <a:pt x="95071" y="149952"/>
                </a:moveTo>
                <a:lnTo>
                  <a:pt x="99030" y="156381"/>
                </a:lnTo>
                <a:lnTo>
                  <a:pt x="99030" y="156381"/>
                </a:lnTo>
                <a:lnTo>
                  <a:pt x="95103" y="156254"/>
                </a:lnTo>
                <a:lnTo>
                  <a:pt x="92031" y="151567"/>
                </a:lnTo>
                <a:lnTo>
                  <a:pt x="95071" y="149952"/>
                </a:lnTo>
                <a:close/>
                <a:moveTo>
                  <a:pt x="57987" y="146849"/>
                </a:moveTo>
                <a:lnTo>
                  <a:pt x="60204" y="153119"/>
                </a:lnTo>
                <a:lnTo>
                  <a:pt x="55200" y="155019"/>
                </a:lnTo>
                <a:lnTo>
                  <a:pt x="51843" y="156634"/>
                </a:lnTo>
                <a:lnTo>
                  <a:pt x="49689" y="149160"/>
                </a:lnTo>
                <a:lnTo>
                  <a:pt x="57987" y="146849"/>
                </a:lnTo>
                <a:close/>
                <a:moveTo>
                  <a:pt x="221019" y="148527"/>
                </a:moveTo>
                <a:cubicBezTo>
                  <a:pt x="226435" y="151346"/>
                  <a:pt x="232198" y="153436"/>
                  <a:pt x="238152" y="154734"/>
                </a:cubicBezTo>
                <a:lnTo>
                  <a:pt x="237519" y="157046"/>
                </a:lnTo>
                <a:lnTo>
                  <a:pt x="218391" y="151662"/>
                </a:lnTo>
                <a:cubicBezTo>
                  <a:pt x="219309" y="150554"/>
                  <a:pt x="220196" y="149509"/>
                  <a:pt x="221019" y="148527"/>
                </a:cubicBezTo>
                <a:close/>
                <a:moveTo>
                  <a:pt x="104509" y="118790"/>
                </a:moveTo>
                <a:lnTo>
                  <a:pt x="105839" y="123382"/>
                </a:lnTo>
                <a:cubicBezTo>
                  <a:pt x="105839" y="123414"/>
                  <a:pt x="105870" y="123414"/>
                  <a:pt x="105902" y="123445"/>
                </a:cubicBezTo>
                <a:lnTo>
                  <a:pt x="109987" y="128259"/>
                </a:lnTo>
                <a:lnTo>
                  <a:pt x="107296" y="135480"/>
                </a:lnTo>
                <a:lnTo>
                  <a:pt x="105395" y="135004"/>
                </a:lnTo>
                <a:cubicBezTo>
                  <a:pt x="105364" y="134989"/>
                  <a:pt x="105332" y="134981"/>
                  <a:pt x="105300" y="134981"/>
                </a:cubicBezTo>
                <a:cubicBezTo>
                  <a:pt x="105269" y="134981"/>
                  <a:pt x="105237" y="134989"/>
                  <a:pt x="105205" y="135004"/>
                </a:cubicBezTo>
                <a:cubicBezTo>
                  <a:pt x="105142" y="135036"/>
                  <a:pt x="105110" y="135099"/>
                  <a:pt x="105110" y="135163"/>
                </a:cubicBezTo>
                <a:lnTo>
                  <a:pt x="102894" y="144537"/>
                </a:lnTo>
                <a:cubicBezTo>
                  <a:pt x="102862" y="144568"/>
                  <a:pt x="102862" y="144568"/>
                  <a:pt x="102894" y="144600"/>
                </a:cubicBezTo>
                <a:lnTo>
                  <a:pt x="102894" y="154101"/>
                </a:lnTo>
                <a:lnTo>
                  <a:pt x="100202" y="157394"/>
                </a:lnTo>
                <a:lnTo>
                  <a:pt x="95451" y="149731"/>
                </a:lnTo>
                <a:lnTo>
                  <a:pt x="97193" y="148812"/>
                </a:lnTo>
                <a:cubicBezTo>
                  <a:pt x="97256" y="148780"/>
                  <a:pt x="97320" y="148717"/>
                  <a:pt x="97320" y="148654"/>
                </a:cubicBezTo>
                <a:lnTo>
                  <a:pt x="97700" y="143935"/>
                </a:lnTo>
                <a:lnTo>
                  <a:pt x="100962" y="142542"/>
                </a:lnTo>
                <a:cubicBezTo>
                  <a:pt x="101234" y="142460"/>
                  <a:pt x="101108" y="142098"/>
                  <a:pt x="100887" y="142098"/>
                </a:cubicBezTo>
                <a:cubicBezTo>
                  <a:pt x="100851" y="142098"/>
                  <a:pt x="100812" y="142108"/>
                  <a:pt x="100772" y="142130"/>
                </a:cubicBezTo>
                <a:lnTo>
                  <a:pt x="97415" y="143555"/>
                </a:lnTo>
                <a:cubicBezTo>
                  <a:pt x="97320" y="143587"/>
                  <a:pt x="97256" y="143682"/>
                  <a:pt x="97256" y="143745"/>
                </a:cubicBezTo>
                <a:lnTo>
                  <a:pt x="96876" y="148495"/>
                </a:lnTo>
                <a:lnTo>
                  <a:pt x="95230" y="149350"/>
                </a:lnTo>
                <a:lnTo>
                  <a:pt x="94216" y="147704"/>
                </a:lnTo>
                <a:cubicBezTo>
                  <a:pt x="94153" y="147672"/>
                  <a:pt x="94121" y="147609"/>
                  <a:pt x="94058" y="147609"/>
                </a:cubicBezTo>
                <a:lnTo>
                  <a:pt x="91746" y="147229"/>
                </a:lnTo>
                <a:lnTo>
                  <a:pt x="95198" y="130444"/>
                </a:lnTo>
                <a:cubicBezTo>
                  <a:pt x="95198" y="130412"/>
                  <a:pt x="95198" y="130412"/>
                  <a:pt x="95198" y="130381"/>
                </a:cubicBezTo>
                <a:lnTo>
                  <a:pt x="95166" y="129842"/>
                </a:lnTo>
                <a:cubicBezTo>
                  <a:pt x="95198" y="129779"/>
                  <a:pt x="95198" y="129716"/>
                  <a:pt x="95166" y="129652"/>
                </a:cubicBezTo>
                <a:cubicBezTo>
                  <a:pt x="95166" y="129621"/>
                  <a:pt x="95166" y="129621"/>
                  <a:pt x="95135" y="129589"/>
                </a:cubicBezTo>
                <a:lnTo>
                  <a:pt x="94913" y="125630"/>
                </a:lnTo>
                <a:cubicBezTo>
                  <a:pt x="94913" y="125599"/>
                  <a:pt x="94913" y="125567"/>
                  <a:pt x="94881" y="125535"/>
                </a:cubicBezTo>
                <a:lnTo>
                  <a:pt x="92031" y="120373"/>
                </a:lnTo>
                <a:lnTo>
                  <a:pt x="104509" y="118790"/>
                </a:lnTo>
                <a:close/>
                <a:moveTo>
                  <a:pt x="157744" y="114420"/>
                </a:moveTo>
                <a:lnTo>
                  <a:pt x="161988" y="115655"/>
                </a:lnTo>
                <a:lnTo>
                  <a:pt x="162463" y="117492"/>
                </a:lnTo>
                <a:lnTo>
                  <a:pt x="164585" y="126454"/>
                </a:lnTo>
                <a:lnTo>
                  <a:pt x="147262" y="143618"/>
                </a:lnTo>
                <a:lnTo>
                  <a:pt x="136178" y="154639"/>
                </a:lnTo>
                <a:lnTo>
                  <a:pt x="130826" y="159136"/>
                </a:lnTo>
                <a:lnTo>
                  <a:pt x="129242" y="154132"/>
                </a:lnTo>
                <a:cubicBezTo>
                  <a:pt x="129242" y="154101"/>
                  <a:pt x="129211" y="154069"/>
                  <a:pt x="129179" y="154037"/>
                </a:cubicBezTo>
                <a:lnTo>
                  <a:pt x="125695" y="151029"/>
                </a:lnTo>
                <a:lnTo>
                  <a:pt x="130984" y="146025"/>
                </a:lnTo>
                <a:cubicBezTo>
                  <a:pt x="131016" y="145962"/>
                  <a:pt x="131047" y="145930"/>
                  <a:pt x="131047" y="145867"/>
                </a:cubicBezTo>
                <a:cubicBezTo>
                  <a:pt x="131047" y="145772"/>
                  <a:pt x="131016" y="145709"/>
                  <a:pt x="130984" y="145677"/>
                </a:cubicBezTo>
                <a:lnTo>
                  <a:pt x="128007" y="143175"/>
                </a:lnTo>
                <a:lnTo>
                  <a:pt x="141561" y="130919"/>
                </a:lnTo>
                <a:cubicBezTo>
                  <a:pt x="141625" y="130856"/>
                  <a:pt x="141625" y="130793"/>
                  <a:pt x="141625" y="130729"/>
                </a:cubicBezTo>
                <a:lnTo>
                  <a:pt x="141625" y="124965"/>
                </a:lnTo>
                <a:lnTo>
                  <a:pt x="150524" y="119582"/>
                </a:lnTo>
                <a:cubicBezTo>
                  <a:pt x="150555" y="119550"/>
                  <a:pt x="150555" y="119550"/>
                  <a:pt x="150587" y="119518"/>
                </a:cubicBezTo>
                <a:lnTo>
                  <a:pt x="153532" y="115370"/>
                </a:lnTo>
                <a:lnTo>
                  <a:pt x="157744" y="114420"/>
                </a:lnTo>
                <a:close/>
                <a:moveTo>
                  <a:pt x="36420" y="146944"/>
                </a:moveTo>
                <a:lnTo>
                  <a:pt x="37750" y="151092"/>
                </a:lnTo>
                <a:cubicBezTo>
                  <a:pt x="37592" y="151251"/>
                  <a:pt x="37402" y="151409"/>
                  <a:pt x="37212" y="151567"/>
                </a:cubicBezTo>
                <a:cubicBezTo>
                  <a:pt x="34995" y="153341"/>
                  <a:pt x="33760" y="155684"/>
                  <a:pt x="33443" y="159295"/>
                </a:cubicBezTo>
                <a:lnTo>
                  <a:pt x="32652" y="159580"/>
                </a:lnTo>
                <a:lnTo>
                  <a:pt x="29358" y="150206"/>
                </a:lnTo>
                <a:lnTo>
                  <a:pt x="36420" y="146944"/>
                </a:lnTo>
                <a:close/>
                <a:moveTo>
                  <a:pt x="181021" y="153721"/>
                </a:moveTo>
                <a:lnTo>
                  <a:pt x="182003" y="157394"/>
                </a:lnTo>
                <a:lnTo>
                  <a:pt x="172217" y="159928"/>
                </a:lnTo>
                <a:lnTo>
                  <a:pt x="171077" y="156381"/>
                </a:lnTo>
                <a:lnTo>
                  <a:pt x="181021" y="153721"/>
                </a:lnTo>
                <a:close/>
                <a:moveTo>
                  <a:pt x="223996" y="153721"/>
                </a:moveTo>
                <a:lnTo>
                  <a:pt x="237392" y="157489"/>
                </a:lnTo>
                <a:cubicBezTo>
                  <a:pt x="237170" y="158313"/>
                  <a:pt x="236949" y="159136"/>
                  <a:pt x="236727" y="159928"/>
                </a:cubicBezTo>
                <a:lnTo>
                  <a:pt x="223331" y="156064"/>
                </a:lnTo>
                <a:lnTo>
                  <a:pt x="223996" y="153721"/>
                </a:lnTo>
                <a:close/>
                <a:moveTo>
                  <a:pt x="91619" y="151789"/>
                </a:moveTo>
                <a:lnTo>
                  <a:pt x="94660" y="156381"/>
                </a:lnTo>
                <a:lnTo>
                  <a:pt x="86806" y="160245"/>
                </a:lnTo>
                <a:lnTo>
                  <a:pt x="84209" y="156634"/>
                </a:lnTo>
                <a:lnTo>
                  <a:pt x="85887" y="154988"/>
                </a:lnTo>
                <a:lnTo>
                  <a:pt x="91619" y="151789"/>
                </a:lnTo>
                <a:close/>
                <a:moveTo>
                  <a:pt x="143747" y="147767"/>
                </a:moveTo>
                <a:lnTo>
                  <a:pt x="148750" y="153404"/>
                </a:lnTo>
                <a:lnTo>
                  <a:pt x="143557" y="158439"/>
                </a:lnTo>
                <a:cubicBezTo>
                  <a:pt x="143520" y="158415"/>
                  <a:pt x="143484" y="158405"/>
                  <a:pt x="143449" y="158405"/>
                </a:cubicBezTo>
                <a:cubicBezTo>
                  <a:pt x="143394" y="158405"/>
                  <a:pt x="143342" y="158432"/>
                  <a:pt x="143303" y="158471"/>
                </a:cubicBezTo>
                <a:cubicBezTo>
                  <a:pt x="143240" y="158534"/>
                  <a:pt x="143208" y="158629"/>
                  <a:pt x="143240" y="158724"/>
                </a:cubicBezTo>
                <a:lnTo>
                  <a:pt x="141466" y="160435"/>
                </a:lnTo>
                <a:lnTo>
                  <a:pt x="136621" y="154829"/>
                </a:lnTo>
                <a:lnTo>
                  <a:pt x="143747" y="147767"/>
                </a:lnTo>
                <a:close/>
                <a:moveTo>
                  <a:pt x="4181" y="0"/>
                </a:moveTo>
                <a:lnTo>
                  <a:pt x="8615" y="918"/>
                </a:lnTo>
                <a:lnTo>
                  <a:pt x="7285" y="7917"/>
                </a:lnTo>
                <a:lnTo>
                  <a:pt x="2756" y="10102"/>
                </a:lnTo>
                <a:lnTo>
                  <a:pt x="1" y="9564"/>
                </a:lnTo>
                <a:lnTo>
                  <a:pt x="1" y="10007"/>
                </a:lnTo>
                <a:lnTo>
                  <a:pt x="2534" y="10514"/>
                </a:lnTo>
                <a:lnTo>
                  <a:pt x="2059" y="14378"/>
                </a:lnTo>
                <a:lnTo>
                  <a:pt x="1" y="13871"/>
                </a:lnTo>
                <a:lnTo>
                  <a:pt x="1" y="14346"/>
                </a:lnTo>
                <a:lnTo>
                  <a:pt x="571" y="14473"/>
                </a:lnTo>
                <a:lnTo>
                  <a:pt x="1" y="20648"/>
                </a:lnTo>
                <a:lnTo>
                  <a:pt x="1" y="25525"/>
                </a:lnTo>
                <a:lnTo>
                  <a:pt x="381" y="21345"/>
                </a:lnTo>
                <a:lnTo>
                  <a:pt x="8393" y="22928"/>
                </a:lnTo>
                <a:lnTo>
                  <a:pt x="7696" y="30782"/>
                </a:lnTo>
                <a:lnTo>
                  <a:pt x="1" y="30497"/>
                </a:lnTo>
                <a:lnTo>
                  <a:pt x="1" y="30972"/>
                </a:lnTo>
                <a:lnTo>
                  <a:pt x="7918" y="31226"/>
                </a:lnTo>
                <a:lnTo>
                  <a:pt x="16247" y="31099"/>
                </a:lnTo>
                <a:lnTo>
                  <a:pt x="17640" y="39998"/>
                </a:lnTo>
                <a:cubicBezTo>
                  <a:pt x="11370" y="39491"/>
                  <a:pt x="4624" y="37591"/>
                  <a:pt x="1" y="36071"/>
                </a:cubicBezTo>
                <a:lnTo>
                  <a:pt x="1" y="38478"/>
                </a:lnTo>
                <a:cubicBezTo>
                  <a:pt x="1077" y="38826"/>
                  <a:pt x="2249" y="39206"/>
                  <a:pt x="3516" y="39554"/>
                </a:cubicBezTo>
                <a:cubicBezTo>
                  <a:pt x="10230" y="41486"/>
                  <a:pt x="16089" y="42468"/>
                  <a:pt x="20839" y="42468"/>
                </a:cubicBezTo>
                <a:cubicBezTo>
                  <a:pt x="21567" y="42468"/>
                  <a:pt x="22264" y="42468"/>
                  <a:pt x="22929" y="42405"/>
                </a:cubicBezTo>
                <a:cubicBezTo>
                  <a:pt x="24734" y="42246"/>
                  <a:pt x="26508" y="41961"/>
                  <a:pt x="28281" y="41518"/>
                </a:cubicBezTo>
                <a:lnTo>
                  <a:pt x="35628" y="43291"/>
                </a:lnTo>
                <a:lnTo>
                  <a:pt x="34837" y="48232"/>
                </a:lnTo>
                <a:cubicBezTo>
                  <a:pt x="31765" y="47567"/>
                  <a:pt x="28155" y="46617"/>
                  <a:pt x="28091" y="46585"/>
                </a:cubicBezTo>
                <a:lnTo>
                  <a:pt x="28059" y="46585"/>
                </a:lnTo>
                <a:lnTo>
                  <a:pt x="21536" y="46142"/>
                </a:lnTo>
                <a:lnTo>
                  <a:pt x="21441" y="46142"/>
                </a:lnTo>
                <a:lnTo>
                  <a:pt x="4846" y="52602"/>
                </a:lnTo>
                <a:lnTo>
                  <a:pt x="1" y="47345"/>
                </a:lnTo>
                <a:lnTo>
                  <a:pt x="1" y="48010"/>
                </a:lnTo>
                <a:lnTo>
                  <a:pt x="4561" y="52950"/>
                </a:lnTo>
                <a:lnTo>
                  <a:pt x="4339" y="57796"/>
                </a:lnTo>
                <a:cubicBezTo>
                  <a:pt x="4339" y="57827"/>
                  <a:pt x="4339" y="57859"/>
                  <a:pt x="4339" y="57891"/>
                </a:cubicBezTo>
                <a:lnTo>
                  <a:pt x="7221" y="64985"/>
                </a:lnTo>
                <a:lnTo>
                  <a:pt x="6810" y="66790"/>
                </a:lnTo>
                <a:lnTo>
                  <a:pt x="1" y="51937"/>
                </a:lnTo>
                <a:lnTo>
                  <a:pt x="1" y="57416"/>
                </a:lnTo>
                <a:lnTo>
                  <a:pt x="7095" y="72775"/>
                </a:lnTo>
                <a:lnTo>
                  <a:pt x="4814" y="74137"/>
                </a:lnTo>
                <a:lnTo>
                  <a:pt x="1" y="70780"/>
                </a:lnTo>
                <a:lnTo>
                  <a:pt x="1" y="73567"/>
                </a:lnTo>
                <a:lnTo>
                  <a:pt x="3358" y="75910"/>
                </a:lnTo>
                <a:lnTo>
                  <a:pt x="1616" y="79869"/>
                </a:lnTo>
                <a:cubicBezTo>
                  <a:pt x="1172" y="78856"/>
                  <a:pt x="634" y="77874"/>
                  <a:pt x="1" y="76955"/>
                </a:cubicBezTo>
                <a:lnTo>
                  <a:pt x="1" y="82117"/>
                </a:lnTo>
                <a:cubicBezTo>
                  <a:pt x="127" y="82529"/>
                  <a:pt x="222" y="82941"/>
                  <a:pt x="317" y="83353"/>
                </a:cubicBezTo>
                <a:cubicBezTo>
                  <a:pt x="317" y="83416"/>
                  <a:pt x="317" y="83479"/>
                  <a:pt x="349" y="83543"/>
                </a:cubicBezTo>
                <a:cubicBezTo>
                  <a:pt x="697" y="85601"/>
                  <a:pt x="602" y="87691"/>
                  <a:pt x="1" y="89655"/>
                </a:cubicBezTo>
                <a:lnTo>
                  <a:pt x="1" y="93455"/>
                </a:lnTo>
                <a:lnTo>
                  <a:pt x="1679" y="91460"/>
                </a:lnTo>
                <a:cubicBezTo>
                  <a:pt x="1742" y="91396"/>
                  <a:pt x="1806" y="91301"/>
                  <a:pt x="1869" y="91175"/>
                </a:cubicBezTo>
                <a:cubicBezTo>
                  <a:pt x="2819" y="88673"/>
                  <a:pt x="3104" y="85949"/>
                  <a:pt x="2661" y="83321"/>
                </a:cubicBezTo>
                <a:lnTo>
                  <a:pt x="5701" y="76290"/>
                </a:lnTo>
                <a:lnTo>
                  <a:pt x="8076" y="74865"/>
                </a:lnTo>
                <a:lnTo>
                  <a:pt x="14980" y="89876"/>
                </a:lnTo>
                <a:lnTo>
                  <a:pt x="9628" y="91871"/>
                </a:lnTo>
                <a:cubicBezTo>
                  <a:pt x="9533" y="91903"/>
                  <a:pt x="9470" y="91966"/>
                  <a:pt x="9470" y="92030"/>
                </a:cubicBezTo>
                <a:lnTo>
                  <a:pt x="8931" y="95767"/>
                </a:lnTo>
                <a:lnTo>
                  <a:pt x="6144" y="102005"/>
                </a:lnTo>
                <a:lnTo>
                  <a:pt x="1584" y="104349"/>
                </a:lnTo>
                <a:cubicBezTo>
                  <a:pt x="1457" y="104381"/>
                  <a:pt x="1426" y="104507"/>
                  <a:pt x="1457" y="104634"/>
                </a:cubicBezTo>
                <a:lnTo>
                  <a:pt x="12858" y="131774"/>
                </a:lnTo>
                <a:lnTo>
                  <a:pt x="14790" y="136366"/>
                </a:lnTo>
                <a:lnTo>
                  <a:pt x="11877" y="137728"/>
                </a:lnTo>
                <a:lnTo>
                  <a:pt x="1" y="109923"/>
                </a:lnTo>
                <a:lnTo>
                  <a:pt x="1" y="111094"/>
                </a:lnTo>
                <a:lnTo>
                  <a:pt x="11465" y="137918"/>
                </a:lnTo>
                <a:lnTo>
                  <a:pt x="9786" y="138678"/>
                </a:lnTo>
                <a:lnTo>
                  <a:pt x="1" y="115560"/>
                </a:lnTo>
                <a:lnTo>
                  <a:pt x="1" y="116763"/>
                </a:lnTo>
                <a:lnTo>
                  <a:pt x="9375" y="138900"/>
                </a:lnTo>
                <a:lnTo>
                  <a:pt x="5796" y="140515"/>
                </a:lnTo>
                <a:lnTo>
                  <a:pt x="2376" y="131616"/>
                </a:lnTo>
                <a:cubicBezTo>
                  <a:pt x="2329" y="131510"/>
                  <a:pt x="2243" y="131466"/>
                  <a:pt x="2158" y="131466"/>
                </a:cubicBezTo>
                <a:cubicBezTo>
                  <a:pt x="2014" y="131466"/>
                  <a:pt x="1873" y="131595"/>
                  <a:pt x="1933" y="131774"/>
                </a:cubicBezTo>
                <a:lnTo>
                  <a:pt x="5384" y="140705"/>
                </a:lnTo>
                <a:cubicBezTo>
                  <a:pt x="3326" y="141655"/>
                  <a:pt x="1489" y="142510"/>
                  <a:pt x="1" y="143207"/>
                </a:cubicBezTo>
                <a:lnTo>
                  <a:pt x="1" y="145709"/>
                </a:lnTo>
                <a:lnTo>
                  <a:pt x="6208" y="142858"/>
                </a:lnTo>
                <a:lnTo>
                  <a:pt x="9185" y="150522"/>
                </a:lnTo>
                <a:lnTo>
                  <a:pt x="317" y="154386"/>
                </a:lnTo>
                <a:lnTo>
                  <a:pt x="1" y="153372"/>
                </a:lnTo>
                <a:lnTo>
                  <a:pt x="1" y="155019"/>
                </a:lnTo>
                <a:lnTo>
                  <a:pt x="64" y="154988"/>
                </a:lnTo>
                <a:lnTo>
                  <a:pt x="1521" y="159390"/>
                </a:lnTo>
                <a:lnTo>
                  <a:pt x="1996" y="159326"/>
                </a:lnTo>
                <a:lnTo>
                  <a:pt x="476" y="154829"/>
                </a:lnTo>
                <a:lnTo>
                  <a:pt x="9343" y="150966"/>
                </a:lnTo>
                <a:lnTo>
                  <a:pt x="12383" y="158883"/>
                </a:lnTo>
                <a:lnTo>
                  <a:pt x="12890" y="158883"/>
                </a:lnTo>
                <a:lnTo>
                  <a:pt x="9755" y="150776"/>
                </a:lnTo>
                <a:lnTo>
                  <a:pt x="14473" y="148717"/>
                </a:lnTo>
                <a:lnTo>
                  <a:pt x="16500" y="153784"/>
                </a:lnTo>
                <a:cubicBezTo>
                  <a:pt x="16532" y="153879"/>
                  <a:pt x="16595" y="153911"/>
                  <a:pt x="16690" y="153942"/>
                </a:cubicBezTo>
                <a:lnTo>
                  <a:pt x="16785" y="153942"/>
                </a:lnTo>
                <a:lnTo>
                  <a:pt x="20776" y="152517"/>
                </a:lnTo>
                <a:lnTo>
                  <a:pt x="22042" y="155969"/>
                </a:lnTo>
                <a:lnTo>
                  <a:pt x="18337" y="157553"/>
                </a:lnTo>
                <a:cubicBezTo>
                  <a:pt x="18084" y="157648"/>
                  <a:pt x="18179" y="157996"/>
                  <a:pt x="18400" y="157996"/>
                </a:cubicBezTo>
                <a:cubicBezTo>
                  <a:pt x="18432" y="157996"/>
                  <a:pt x="18464" y="157996"/>
                  <a:pt x="18495" y="157964"/>
                </a:cubicBezTo>
                <a:lnTo>
                  <a:pt x="22201" y="156381"/>
                </a:lnTo>
                <a:lnTo>
                  <a:pt x="23467" y="159833"/>
                </a:lnTo>
                <a:lnTo>
                  <a:pt x="23974" y="159896"/>
                </a:lnTo>
                <a:lnTo>
                  <a:pt x="21124" y="152106"/>
                </a:lnTo>
                <a:lnTo>
                  <a:pt x="19129" y="146659"/>
                </a:lnTo>
                <a:cubicBezTo>
                  <a:pt x="21884" y="145455"/>
                  <a:pt x="24354" y="144378"/>
                  <a:pt x="26508" y="143428"/>
                </a:cubicBezTo>
                <a:lnTo>
                  <a:pt x="28788" y="149952"/>
                </a:lnTo>
                <a:lnTo>
                  <a:pt x="25969" y="151282"/>
                </a:lnTo>
                <a:cubicBezTo>
                  <a:pt x="25874" y="151346"/>
                  <a:pt x="25811" y="151472"/>
                  <a:pt x="25874" y="151599"/>
                </a:cubicBezTo>
                <a:lnTo>
                  <a:pt x="27426" y="155304"/>
                </a:lnTo>
                <a:cubicBezTo>
                  <a:pt x="27458" y="155399"/>
                  <a:pt x="27521" y="155463"/>
                  <a:pt x="27616" y="155463"/>
                </a:cubicBezTo>
                <a:lnTo>
                  <a:pt x="27711" y="155463"/>
                </a:lnTo>
                <a:lnTo>
                  <a:pt x="30403" y="154513"/>
                </a:lnTo>
                <a:lnTo>
                  <a:pt x="32240" y="159738"/>
                </a:lnTo>
                <a:lnTo>
                  <a:pt x="29865" y="160593"/>
                </a:lnTo>
                <a:lnTo>
                  <a:pt x="30941" y="160688"/>
                </a:lnTo>
                <a:lnTo>
                  <a:pt x="32588" y="160118"/>
                </a:lnTo>
                <a:lnTo>
                  <a:pt x="33380" y="159801"/>
                </a:lnTo>
                <a:lnTo>
                  <a:pt x="33380" y="159801"/>
                </a:lnTo>
                <a:cubicBezTo>
                  <a:pt x="33380" y="160150"/>
                  <a:pt x="33348" y="160530"/>
                  <a:pt x="33348" y="160910"/>
                </a:cubicBezTo>
                <a:cubicBezTo>
                  <a:pt x="34108" y="160973"/>
                  <a:pt x="34868" y="161005"/>
                  <a:pt x="35628" y="161068"/>
                </a:cubicBezTo>
                <a:cubicBezTo>
                  <a:pt x="35692" y="157109"/>
                  <a:pt x="36673" y="154924"/>
                  <a:pt x="38637" y="153372"/>
                </a:cubicBezTo>
                <a:cubicBezTo>
                  <a:pt x="43736" y="149255"/>
                  <a:pt x="44844" y="144980"/>
                  <a:pt x="44654" y="141687"/>
                </a:cubicBezTo>
                <a:lnTo>
                  <a:pt x="44654" y="141687"/>
                </a:lnTo>
                <a:lnTo>
                  <a:pt x="47156" y="142130"/>
                </a:lnTo>
                <a:lnTo>
                  <a:pt x="51463" y="156824"/>
                </a:lnTo>
                <a:lnTo>
                  <a:pt x="43451" y="160878"/>
                </a:lnTo>
                <a:cubicBezTo>
                  <a:pt x="42184" y="160910"/>
                  <a:pt x="40949" y="161005"/>
                  <a:pt x="39745" y="161226"/>
                </a:cubicBezTo>
                <a:lnTo>
                  <a:pt x="43197" y="161353"/>
                </a:lnTo>
                <a:lnTo>
                  <a:pt x="43799" y="161353"/>
                </a:lnTo>
                <a:lnTo>
                  <a:pt x="43767" y="161226"/>
                </a:lnTo>
                <a:lnTo>
                  <a:pt x="45763" y="160213"/>
                </a:lnTo>
                <a:lnTo>
                  <a:pt x="46143" y="161448"/>
                </a:lnTo>
                <a:lnTo>
                  <a:pt x="46649" y="161480"/>
                </a:lnTo>
                <a:lnTo>
                  <a:pt x="46206" y="160055"/>
                </a:lnTo>
                <a:cubicBezTo>
                  <a:pt x="46206" y="160055"/>
                  <a:pt x="46206" y="160023"/>
                  <a:pt x="46174" y="160023"/>
                </a:cubicBezTo>
                <a:lnTo>
                  <a:pt x="48296" y="158946"/>
                </a:lnTo>
                <a:lnTo>
                  <a:pt x="49341" y="161575"/>
                </a:lnTo>
                <a:lnTo>
                  <a:pt x="49848" y="161606"/>
                </a:lnTo>
                <a:lnTo>
                  <a:pt x="48676" y="158756"/>
                </a:lnTo>
                <a:lnTo>
                  <a:pt x="51811" y="157173"/>
                </a:lnTo>
                <a:lnTo>
                  <a:pt x="55232" y="155494"/>
                </a:lnTo>
                <a:lnTo>
                  <a:pt x="58620" y="158281"/>
                </a:lnTo>
                <a:lnTo>
                  <a:pt x="57068" y="161860"/>
                </a:lnTo>
                <a:lnTo>
                  <a:pt x="57543" y="161860"/>
                </a:lnTo>
                <a:lnTo>
                  <a:pt x="59095" y="158281"/>
                </a:lnTo>
                <a:cubicBezTo>
                  <a:pt x="59127" y="158186"/>
                  <a:pt x="59127" y="158091"/>
                  <a:pt x="59032" y="158028"/>
                </a:cubicBezTo>
                <a:lnTo>
                  <a:pt x="55738" y="155273"/>
                </a:lnTo>
                <a:lnTo>
                  <a:pt x="62547" y="152676"/>
                </a:lnTo>
                <a:lnTo>
                  <a:pt x="64637" y="162050"/>
                </a:lnTo>
                <a:lnTo>
                  <a:pt x="65587" y="162050"/>
                </a:lnTo>
                <a:lnTo>
                  <a:pt x="63402" y="152391"/>
                </a:lnTo>
                <a:lnTo>
                  <a:pt x="78920" y="150617"/>
                </a:lnTo>
                <a:lnTo>
                  <a:pt x="78983" y="150617"/>
                </a:lnTo>
                <a:lnTo>
                  <a:pt x="82024" y="149319"/>
                </a:lnTo>
                <a:lnTo>
                  <a:pt x="85444" y="154766"/>
                </a:lnTo>
                <a:lnTo>
                  <a:pt x="83765" y="156444"/>
                </a:lnTo>
                <a:cubicBezTo>
                  <a:pt x="83670" y="156539"/>
                  <a:pt x="83670" y="156634"/>
                  <a:pt x="83734" y="156729"/>
                </a:cubicBezTo>
                <a:lnTo>
                  <a:pt x="86552" y="160656"/>
                </a:lnTo>
                <a:cubicBezTo>
                  <a:pt x="86584" y="160720"/>
                  <a:pt x="86647" y="160751"/>
                  <a:pt x="86711" y="160751"/>
                </a:cubicBezTo>
                <a:cubicBezTo>
                  <a:pt x="86742" y="160751"/>
                  <a:pt x="86806" y="160751"/>
                  <a:pt x="86837" y="160720"/>
                </a:cubicBezTo>
                <a:lnTo>
                  <a:pt x="95040" y="156729"/>
                </a:lnTo>
                <a:lnTo>
                  <a:pt x="99315" y="156856"/>
                </a:lnTo>
                <a:lnTo>
                  <a:pt x="99980" y="157933"/>
                </a:lnTo>
                <a:lnTo>
                  <a:pt x="101943" y="161068"/>
                </a:lnTo>
                <a:lnTo>
                  <a:pt x="101405" y="161448"/>
                </a:lnTo>
                <a:lnTo>
                  <a:pt x="101532" y="161416"/>
                </a:lnTo>
                <a:cubicBezTo>
                  <a:pt x="101817" y="161163"/>
                  <a:pt x="102197" y="160941"/>
                  <a:pt x="102577" y="160846"/>
                </a:cubicBezTo>
                <a:lnTo>
                  <a:pt x="102387" y="160846"/>
                </a:lnTo>
                <a:lnTo>
                  <a:pt x="100423" y="157806"/>
                </a:lnTo>
                <a:lnTo>
                  <a:pt x="103210" y="154418"/>
                </a:lnTo>
                <a:lnTo>
                  <a:pt x="107454" y="154418"/>
                </a:lnTo>
                <a:cubicBezTo>
                  <a:pt x="107739" y="154418"/>
                  <a:pt x="107739" y="153942"/>
                  <a:pt x="107454" y="153942"/>
                </a:cubicBezTo>
                <a:lnTo>
                  <a:pt x="103337" y="153942"/>
                </a:lnTo>
                <a:lnTo>
                  <a:pt x="103337" y="150681"/>
                </a:lnTo>
                <a:lnTo>
                  <a:pt x="106979" y="151219"/>
                </a:lnTo>
                <a:lnTo>
                  <a:pt x="107010" y="151219"/>
                </a:lnTo>
                <a:cubicBezTo>
                  <a:pt x="107074" y="151219"/>
                  <a:pt x="107137" y="151187"/>
                  <a:pt x="107200" y="151124"/>
                </a:cubicBezTo>
                <a:cubicBezTo>
                  <a:pt x="107232" y="151092"/>
                  <a:pt x="107264" y="151029"/>
                  <a:pt x="107264" y="150934"/>
                </a:cubicBezTo>
                <a:lnTo>
                  <a:pt x="106567" y="145804"/>
                </a:lnTo>
                <a:cubicBezTo>
                  <a:pt x="106535" y="145709"/>
                  <a:pt x="106472" y="145645"/>
                  <a:pt x="106409" y="145614"/>
                </a:cubicBezTo>
                <a:lnTo>
                  <a:pt x="103369" y="144410"/>
                </a:lnTo>
                <a:lnTo>
                  <a:pt x="105490" y="135480"/>
                </a:lnTo>
                <a:lnTo>
                  <a:pt x="107391" y="135955"/>
                </a:lnTo>
                <a:cubicBezTo>
                  <a:pt x="107407" y="135960"/>
                  <a:pt x="107425" y="135963"/>
                  <a:pt x="107443" y="135963"/>
                </a:cubicBezTo>
                <a:cubicBezTo>
                  <a:pt x="107528" y="135963"/>
                  <a:pt x="107623" y="135906"/>
                  <a:pt x="107676" y="135828"/>
                </a:cubicBezTo>
                <a:lnTo>
                  <a:pt x="110336" y="128671"/>
                </a:lnTo>
                <a:lnTo>
                  <a:pt x="110779" y="129177"/>
                </a:lnTo>
                <a:lnTo>
                  <a:pt x="130477" y="145804"/>
                </a:lnTo>
                <a:lnTo>
                  <a:pt x="125315" y="150649"/>
                </a:lnTo>
                <a:lnTo>
                  <a:pt x="113218" y="140230"/>
                </a:lnTo>
                <a:cubicBezTo>
                  <a:pt x="113170" y="140182"/>
                  <a:pt x="113107" y="140159"/>
                  <a:pt x="113043" y="140159"/>
                </a:cubicBezTo>
                <a:cubicBezTo>
                  <a:pt x="112980" y="140159"/>
                  <a:pt x="112917" y="140182"/>
                  <a:pt x="112869" y="140230"/>
                </a:cubicBezTo>
                <a:lnTo>
                  <a:pt x="110779" y="142605"/>
                </a:lnTo>
                <a:cubicBezTo>
                  <a:pt x="110684" y="142700"/>
                  <a:pt x="110716" y="142858"/>
                  <a:pt x="110811" y="142922"/>
                </a:cubicBezTo>
                <a:cubicBezTo>
                  <a:pt x="110858" y="142969"/>
                  <a:pt x="110914" y="142993"/>
                  <a:pt x="110969" y="142993"/>
                </a:cubicBezTo>
                <a:cubicBezTo>
                  <a:pt x="111025" y="142993"/>
                  <a:pt x="111080" y="142969"/>
                  <a:pt x="111127" y="142922"/>
                </a:cubicBezTo>
                <a:lnTo>
                  <a:pt x="113091" y="140705"/>
                </a:lnTo>
                <a:lnTo>
                  <a:pt x="118348" y="145265"/>
                </a:lnTo>
                <a:lnTo>
                  <a:pt x="115846" y="147672"/>
                </a:lnTo>
                <a:cubicBezTo>
                  <a:pt x="115751" y="147767"/>
                  <a:pt x="115751" y="147894"/>
                  <a:pt x="115846" y="147989"/>
                </a:cubicBezTo>
                <a:lnTo>
                  <a:pt x="121705" y="154196"/>
                </a:lnTo>
                <a:lnTo>
                  <a:pt x="118855" y="156888"/>
                </a:lnTo>
                <a:lnTo>
                  <a:pt x="115941" y="159643"/>
                </a:lnTo>
                <a:lnTo>
                  <a:pt x="116606" y="159643"/>
                </a:lnTo>
                <a:lnTo>
                  <a:pt x="119013" y="157394"/>
                </a:lnTo>
                <a:lnTo>
                  <a:pt x="121357" y="159833"/>
                </a:lnTo>
                <a:lnTo>
                  <a:pt x="122022" y="159865"/>
                </a:lnTo>
                <a:lnTo>
                  <a:pt x="119330" y="157078"/>
                </a:lnTo>
                <a:lnTo>
                  <a:pt x="125379" y="151346"/>
                </a:lnTo>
                <a:lnTo>
                  <a:pt x="128862" y="154323"/>
                </a:lnTo>
                <a:lnTo>
                  <a:pt x="130477" y="159485"/>
                </a:lnTo>
                <a:lnTo>
                  <a:pt x="129337" y="160435"/>
                </a:lnTo>
                <a:lnTo>
                  <a:pt x="130002" y="160498"/>
                </a:lnTo>
                <a:lnTo>
                  <a:pt x="130636" y="159928"/>
                </a:lnTo>
                <a:lnTo>
                  <a:pt x="130794" y="160530"/>
                </a:lnTo>
                <a:lnTo>
                  <a:pt x="131301" y="160561"/>
                </a:lnTo>
                <a:lnTo>
                  <a:pt x="131301" y="160561"/>
                </a:lnTo>
                <a:lnTo>
                  <a:pt x="130984" y="159611"/>
                </a:lnTo>
                <a:lnTo>
                  <a:pt x="136273" y="155146"/>
                </a:lnTo>
                <a:lnTo>
                  <a:pt x="141118" y="160783"/>
                </a:lnTo>
                <a:lnTo>
                  <a:pt x="140706" y="161131"/>
                </a:lnTo>
                <a:lnTo>
                  <a:pt x="141371" y="161163"/>
                </a:lnTo>
                <a:lnTo>
                  <a:pt x="143525" y="159073"/>
                </a:lnTo>
                <a:lnTo>
                  <a:pt x="145552" y="161258"/>
                </a:lnTo>
                <a:lnTo>
                  <a:pt x="146153" y="161258"/>
                </a:lnTo>
                <a:lnTo>
                  <a:pt x="143842" y="158756"/>
                </a:lnTo>
                <a:lnTo>
                  <a:pt x="163381" y="139976"/>
                </a:lnTo>
                <a:lnTo>
                  <a:pt x="166358" y="143175"/>
                </a:lnTo>
                <a:lnTo>
                  <a:pt x="160056" y="150459"/>
                </a:lnTo>
                <a:cubicBezTo>
                  <a:pt x="159993" y="150554"/>
                  <a:pt x="159993" y="150681"/>
                  <a:pt x="160088" y="150776"/>
                </a:cubicBezTo>
                <a:cubicBezTo>
                  <a:pt x="160128" y="150815"/>
                  <a:pt x="160179" y="150833"/>
                  <a:pt x="160229" y="150833"/>
                </a:cubicBezTo>
                <a:cubicBezTo>
                  <a:pt x="160299" y="150833"/>
                  <a:pt x="160368" y="150799"/>
                  <a:pt x="160405" y="150744"/>
                </a:cubicBezTo>
                <a:lnTo>
                  <a:pt x="166548" y="143618"/>
                </a:lnTo>
                <a:lnTo>
                  <a:pt x="168163" y="148685"/>
                </a:lnTo>
                <a:lnTo>
                  <a:pt x="158631" y="161068"/>
                </a:lnTo>
                <a:lnTo>
                  <a:pt x="159233" y="161068"/>
                </a:lnTo>
                <a:lnTo>
                  <a:pt x="168322" y="149224"/>
                </a:lnTo>
                <a:lnTo>
                  <a:pt x="169272" y="152169"/>
                </a:lnTo>
                <a:lnTo>
                  <a:pt x="170570" y="156254"/>
                </a:lnTo>
                <a:lnTo>
                  <a:pt x="171837" y="160213"/>
                </a:lnTo>
                <a:lnTo>
                  <a:pt x="171900" y="160625"/>
                </a:lnTo>
                <a:lnTo>
                  <a:pt x="172375" y="160625"/>
                </a:lnTo>
                <a:lnTo>
                  <a:pt x="172312" y="160371"/>
                </a:lnTo>
                <a:lnTo>
                  <a:pt x="182098" y="157838"/>
                </a:lnTo>
                <a:lnTo>
                  <a:pt x="182795" y="160435"/>
                </a:lnTo>
                <a:lnTo>
                  <a:pt x="183270" y="160435"/>
                </a:lnTo>
                <a:lnTo>
                  <a:pt x="181369" y="153372"/>
                </a:lnTo>
                <a:cubicBezTo>
                  <a:pt x="181345" y="153274"/>
                  <a:pt x="181262" y="153194"/>
                  <a:pt x="181167" y="153194"/>
                </a:cubicBezTo>
                <a:cubicBezTo>
                  <a:pt x="181140" y="153194"/>
                  <a:pt x="181112" y="153200"/>
                  <a:pt x="181084" y="153214"/>
                </a:cubicBezTo>
                <a:lnTo>
                  <a:pt x="170919" y="155938"/>
                </a:lnTo>
                <a:lnTo>
                  <a:pt x="169747" y="152232"/>
                </a:lnTo>
                <a:lnTo>
                  <a:pt x="177031" y="149921"/>
                </a:lnTo>
                <a:lnTo>
                  <a:pt x="180134" y="148654"/>
                </a:lnTo>
                <a:cubicBezTo>
                  <a:pt x="180229" y="148622"/>
                  <a:pt x="180261" y="148495"/>
                  <a:pt x="180261" y="148400"/>
                </a:cubicBezTo>
                <a:lnTo>
                  <a:pt x="179374" y="142763"/>
                </a:lnTo>
                <a:lnTo>
                  <a:pt x="178931" y="140990"/>
                </a:lnTo>
                <a:cubicBezTo>
                  <a:pt x="178893" y="140889"/>
                  <a:pt x="178809" y="140843"/>
                  <a:pt x="178725" y="140843"/>
                </a:cubicBezTo>
                <a:cubicBezTo>
                  <a:pt x="178598" y="140843"/>
                  <a:pt x="178469" y="140946"/>
                  <a:pt x="178488" y="141117"/>
                </a:cubicBezTo>
                <a:lnTo>
                  <a:pt x="178899" y="142637"/>
                </a:lnTo>
                <a:lnTo>
                  <a:pt x="167593" y="145455"/>
                </a:lnTo>
                <a:lnTo>
                  <a:pt x="166865" y="143270"/>
                </a:lnTo>
                <a:lnTo>
                  <a:pt x="170000" y="139628"/>
                </a:lnTo>
                <a:lnTo>
                  <a:pt x="183175" y="136081"/>
                </a:lnTo>
                <a:lnTo>
                  <a:pt x="184505" y="139660"/>
                </a:lnTo>
                <a:cubicBezTo>
                  <a:pt x="184505" y="139691"/>
                  <a:pt x="184536" y="139723"/>
                  <a:pt x="184568" y="139755"/>
                </a:cubicBezTo>
                <a:lnTo>
                  <a:pt x="199199" y="153562"/>
                </a:lnTo>
                <a:lnTo>
                  <a:pt x="199833" y="160625"/>
                </a:lnTo>
                <a:lnTo>
                  <a:pt x="200308" y="160625"/>
                </a:lnTo>
                <a:lnTo>
                  <a:pt x="199706" y="153594"/>
                </a:lnTo>
                <a:lnTo>
                  <a:pt x="205501" y="152486"/>
                </a:lnTo>
                <a:lnTo>
                  <a:pt x="205280" y="160688"/>
                </a:lnTo>
                <a:lnTo>
                  <a:pt x="205755" y="160688"/>
                </a:lnTo>
                <a:lnTo>
                  <a:pt x="206135" y="146595"/>
                </a:lnTo>
                <a:lnTo>
                  <a:pt x="213799" y="153531"/>
                </a:lnTo>
                <a:cubicBezTo>
                  <a:pt x="211962" y="155779"/>
                  <a:pt x="209998" y="158186"/>
                  <a:pt x="207908" y="160751"/>
                </a:cubicBezTo>
                <a:lnTo>
                  <a:pt x="210822" y="160815"/>
                </a:lnTo>
                <a:cubicBezTo>
                  <a:pt x="212627" y="158598"/>
                  <a:pt x="214400" y="156444"/>
                  <a:pt x="216079" y="154418"/>
                </a:cubicBezTo>
                <a:lnTo>
                  <a:pt x="222983" y="156413"/>
                </a:lnTo>
                <a:lnTo>
                  <a:pt x="236600" y="160371"/>
                </a:lnTo>
                <a:cubicBezTo>
                  <a:pt x="236505" y="160720"/>
                  <a:pt x="236410" y="161068"/>
                  <a:pt x="236315" y="161416"/>
                </a:cubicBezTo>
                <a:lnTo>
                  <a:pt x="236790" y="161416"/>
                </a:lnTo>
                <a:lnTo>
                  <a:pt x="237899" y="157394"/>
                </a:lnTo>
                <a:cubicBezTo>
                  <a:pt x="238152" y="156539"/>
                  <a:pt x="238374" y="155653"/>
                  <a:pt x="238595" y="154829"/>
                </a:cubicBezTo>
                <a:lnTo>
                  <a:pt x="238944" y="154893"/>
                </a:lnTo>
                <a:cubicBezTo>
                  <a:pt x="242269" y="155684"/>
                  <a:pt x="244549" y="156318"/>
                  <a:pt x="246101" y="156919"/>
                </a:cubicBezTo>
                <a:lnTo>
                  <a:pt x="240622" y="161575"/>
                </a:lnTo>
                <a:lnTo>
                  <a:pt x="241319" y="161575"/>
                </a:lnTo>
                <a:lnTo>
                  <a:pt x="246576" y="157109"/>
                </a:lnTo>
                <a:cubicBezTo>
                  <a:pt x="247368" y="157394"/>
                  <a:pt x="248096" y="157869"/>
                  <a:pt x="248698" y="158503"/>
                </a:cubicBezTo>
                <a:cubicBezTo>
                  <a:pt x="249110" y="158978"/>
                  <a:pt x="250123" y="160118"/>
                  <a:pt x="251390" y="161511"/>
                </a:cubicBezTo>
                <a:lnTo>
                  <a:pt x="254398" y="161416"/>
                </a:lnTo>
                <a:cubicBezTo>
                  <a:pt x="252562" y="159390"/>
                  <a:pt x="250978" y="157616"/>
                  <a:pt x="250440" y="156983"/>
                </a:cubicBezTo>
                <a:cubicBezTo>
                  <a:pt x="250060" y="156571"/>
                  <a:pt x="249648" y="156223"/>
                  <a:pt x="249173" y="155906"/>
                </a:cubicBezTo>
                <a:lnTo>
                  <a:pt x="249173" y="155906"/>
                </a:lnTo>
                <a:cubicBezTo>
                  <a:pt x="253234" y="156158"/>
                  <a:pt x="258113" y="156347"/>
                  <a:pt x="262416" y="156347"/>
                </a:cubicBezTo>
                <a:cubicBezTo>
                  <a:pt x="266233" y="156347"/>
                  <a:pt x="269596" y="156198"/>
                  <a:pt x="271531" y="155811"/>
                </a:cubicBezTo>
                <a:cubicBezTo>
                  <a:pt x="272323" y="155621"/>
                  <a:pt x="273115" y="155526"/>
                  <a:pt x="273938" y="155463"/>
                </a:cubicBezTo>
                <a:lnTo>
                  <a:pt x="273938" y="155463"/>
                </a:lnTo>
                <a:lnTo>
                  <a:pt x="268143" y="161258"/>
                </a:lnTo>
                <a:lnTo>
                  <a:pt x="268776" y="161290"/>
                </a:lnTo>
                <a:lnTo>
                  <a:pt x="274635" y="155399"/>
                </a:lnTo>
                <a:cubicBezTo>
                  <a:pt x="275222" y="155356"/>
                  <a:pt x="275812" y="155335"/>
                  <a:pt x="276404" y="155335"/>
                </a:cubicBezTo>
                <a:cubicBezTo>
                  <a:pt x="277537" y="155335"/>
                  <a:pt x="278674" y="155412"/>
                  <a:pt x="279797" y="155558"/>
                </a:cubicBezTo>
                <a:cubicBezTo>
                  <a:pt x="279100" y="157173"/>
                  <a:pt x="278340" y="158819"/>
                  <a:pt x="277643" y="160435"/>
                </a:cubicBezTo>
                <a:lnTo>
                  <a:pt x="280145" y="160435"/>
                </a:lnTo>
                <a:cubicBezTo>
                  <a:pt x="280779" y="159009"/>
                  <a:pt x="281444" y="157553"/>
                  <a:pt x="282045" y="156159"/>
                </a:cubicBezTo>
                <a:lnTo>
                  <a:pt x="285181" y="157426"/>
                </a:lnTo>
                <a:lnTo>
                  <a:pt x="285181" y="154956"/>
                </a:lnTo>
                <a:lnTo>
                  <a:pt x="282964" y="154069"/>
                </a:lnTo>
                <a:cubicBezTo>
                  <a:pt x="283819" y="152169"/>
                  <a:pt x="284547" y="150459"/>
                  <a:pt x="285149" y="149129"/>
                </a:cubicBezTo>
                <a:lnTo>
                  <a:pt x="285181" y="149129"/>
                </a:lnTo>
                <a:lnTo>
                  <a:pt x="285181" y="142700"/>
                </a:lnTo>
                <a:cubicBezTo>
                  <a:pt x="282869" y="146975"/>
                  <a:pt x="279670" y="151124"/>
                  <a:pt x="272196" y="153341"/>
                </a:cubicBezTo>
                <a:cubicBezTo>
                  <a:pt x="271816" y="153404"/>
                  <a:pt x="271468" y="153467"/>
                  <a:pt x="271088" y="153562"/>
                </a:cubicBezTo>
                <a:cubicBezTo>
                  <a:pt x="269327" y="153911"/>
                  <a:pt x="266120" y="154042"/>
                  <a:pt x="262416" y="154042"/>
                </a:cubicBezTo>
                <a:cubicBezTo>
                  <a:pt x="259060" y="154042"/>
                  <a:pt x="255296" y="153935"/>
                  <a:pt x="251833" y="153784"/>
                </a:cubicBezTo>
                <a:lnTo>
                  <a:pt x="254272" y="145772"/>
                </a:lnTo>
                <a:lnTo>
                  <a:pt x="260352" y="137475"/>
                </a:lnTo>
                <a:lnTo>
                  <a:pt x="268016" y="143017"/>
                </a:lnTo>
                <a:cubicBezTo>
                  <a:pt x="268079" y="143017"/>
                  <a:pt x="268111" y="143048"/>
                  <a:pt x="268174" y="143048"/>
                </a:cubicBezTo>
                <a:cubicBezTo>
                  <a:pt x="268238" y="143048"/>
                  <a:pt x="268301" y="143017"/>
                  <a:pt x="268364" y="142953"/>
                </a:cubicBezTo>
                <a:cubicBezTo>
                  <a:pt x="268428" y="142858"/>
                  <a:pt x="268396" y="142700"/>
                  <a:pt x="268301" y="142637"/>
                </a:cubicBezTo>
                <a:lnTo>
                  <a:pt x="260605" y="137126"/>
                </a:lnTo>
                <a:lnTo>
                  <a:pt x="264722" y="131489"/>
                </a:lnTo>
                <a:lnTo>
                  <a:pt x="285181" y="139945"/>
                </a:lnTo>
                <a:lnTo>
                  <a:pt x="285181" y="139470"/>
                </a:lnTo>
                <a:lnTo>
                  <a:pt x="264786" y="131046"/>
                </a:lnTo>
                <a:lnTo>
                  <a:pt x="259085" y="125630"/>
                </a:lnTo>
                <a:lnTo>
                  <a:pt x="268744" y="113755"/>
                </a:lnTo>
                <a:lnTo>
                  <a:pt x="285181" y="121925"/>
                </a:lnTo>
                <a:lnTo>
                  <a:pt x="285181" y="119360"/>
                </a:lnTo>
                <a:lnTo>
                  <a:pt x="269980" y="111791"/>
                </a:lnTo>
                <a:lnTo>
                  <a:pt x="285181" y="81864"/>
                </a:lnTo>
                <a:lnTo>
                  <a:pt x="285181" y="77715"/>
                </a:lnTo>
                <a:lnTo>
                  <a:pt x="280874" y="78666"/>
                </a:lnTo>
                <a:lnTo>
                  <a:pt x="282172" y="74042"/>
                </a:lnTo>
                <a:cubicBezTo>
                  <a:pt x="283154" y="74517"/>
                  <a:pt x="284136" y="74960"/>
                  <a:pt x="285181" y="75340"/>
                </a:cubicBezTo>
                <a:lnTo>
                  <a:pt x="285181" y="72870"/>
                </a:lnTo>
                <a:cubicBezTo>
                  <a:pt x="284167" y="72458"/>
                  <a:pt x="283154" y="71983"/>
                  <a:pt x="282204" y="71445"/>
                </a:cubicBezTo>
                <a:cubicBezTo>
                  <a:pt x="280589" y="69482"/>
                  <a:pt x="266623" y="52412"/>
                  <a:pt x="264152" y="50069"/>
                </a:cubicBezTo>
                <a:cubicBezTo>
                  <a:pt x="261682" y="47757"/>
                  <a:pt x="252847" y="43830"/>
                  <a:pt x="250693" y="42880"/>
                </a:cubicBezTo>
                <a:cubicBezTo>
                  <a:pt x="244708" y="31859"/>
                  <a:pt x="235809" y="15328"/>
                  <a:pt x="235302" y="13871"/>
                </a:cubicBezTo>
                <a:cubicBezTo>
                  <a:pt x="235144" y="12953"/>
                  <a:pt x="234383" y="6334"/>
                  <a:pt x="233718" y="0"/>
                </a:cubicBezTo>
                <a:lnTo>
                  <a:pt x="231407" y="0"/>
                </a:lnTo>
                <a:cubicBezTo>
                  <a:pt x="231565" y="1298"/>
                  <a:pt x="231692" y="2692"/>
                  <a:pt x="231850" y="4117"/>
                </a:cubicBezTo>
                <a:lnTo>
                  <a:pt x="230393" y="0"/>
                </a:lnTo>
                <a:lnTo>
                  <a:pt x="227955" y="0"/>
                </a:lnTo>
                <a:lnTo>
                  <a:pt x="228746" y="2185"/>
                </a:lnTo>
                <a:lnTo>
                  <a:pt x="218042" y="1362"/>
                </a:lnTo>
                <a:lnTo>
                  <a:pt x="218264" y="0"/>
                </a:lnTo>
                <a:lnTo>
                  <a:pt x="217821" y="0"/>
                </a:lnTo>
                <a:lnTo>
                  <a:pt x="217599" y="1330"/>
                </a:lnTo>
                <a:lnTo>
                  <a:pt x="208161" y="602"/>
                </a:lnTo>
                <a:lnTo>
                  <a:pt x="208098" y="0"/>
                </a:lnTo>
                <a:lnTo>
                  <a:pt x="207180" y="0"/>
                </a:lnTo>
                <a:lnTo>
                  <a:pt x="207243" y="665"/>
                </a:lnTo>
                <a:lnTo>
                  <a:pt x="202493" y="1425"/>
                </a:lnTo>
                <a:lnTo>
                  <a:pt x="202144" y="0"/>
                </a:lnTo>
                <a:lnTo>
                  <a:pt x="201669" y="0"/>
                </a:lnTo>
                <a:lnTo>
                  <a:pt x="202049" y="1488"/>
                </a:lnTo>
                <a:lnTo>
                  <a:pt x="194765" y="2692"/>
                </a:lnTo>
                <a:lnTo>
                  <a:pt x="194480" y="0"/>
                </a:lnTo>
                <a:lnTo>
                  <a:pt x="194005" y="0"/>
                </a:lnTo>
                <a:lnTo>
                  <a:pt x="194322" y="2787"/>
                </a:lnTo>
                <a:lnTo>
                  <a:pt x="184853" y="4307"/>
                </a:lnTo>
                <a:lnTo>
                  <a:pt x="184156" y="0"/>
                </a:lnTo>
                <a:lnTo>
                  <a:pt x="183681" y="0"/>
                </a:lnTo>
                <a:lnTo>
                  <a:pt x="184410" y="4402"/>
                </a:lnTo>
                <a:lnTo>
                  <a:pt x="175162" y="5890"/>
                </a:lnTo>
                <a:cubicBezTo>
                  <a:pt x="175131" y="3864"/>
                  <a:pt x="175067" y="1932"/>
                  <a:pt x="175067" y="253"/>
                </a:cubicBezTo>
                <a:lnTo>
                  <a:pt x="176492" y="0"/>
                </a:lnTo>
                <a:lnTo>
                  <a:pt x="169905" y="0"/>
                </a:lnTo>
                <a:lnTo>
                  <a:pt x="163286" y="253"/>
                </a:lnTo>
                <a:lnTo>
                  <a:pt x="163286" y="0"/>
                </a:lnTo>
                <a:lnTo>
                  <a:pt x="162843" y="0"/>
                </a:lnTo>
                <a:lnTo>
                  <a:pt x="162526" y="6017"/>
                </a:lnTo>
                <a:lnTo>
                  <a:pt x="159518" y="6017"/>
                </a:lnTo>
                <a:cubicBezTo>
                  <a:pt x="159454" y="6017"/>
                  <a:pt x="159423" y="6017"/>
                  <a:pt x="159391" y="6049"/>
                </a:cubicBezTo>
                <a:cubicBezTo>
                  <a:pt x="159359" y="6080"/>
                  <a:pt x="156668" y="8044"/>
                  <a:pt x="154577" y="9564"/>
                </a:cubicBezTo>
                <a:lnTo>
                  <a:pt x="154071" y="6397"/>
                </a:lnTo>
                <a:lnTo>
                  <a:pt x="157554" y="4877"/>
                </a:lnTo>
                <a:cubicBezTo>
                  <a:pt x="157618" y="4845"/>
                  <a:pt x="157681" y="4782"/>
                  <a:pt x="157681" y="4687"/>
                </a:cubicBezTo>
                <a:lnTo>
                  <a:pt x="158251" y="412"/>
                </a:lnTo>
                <a:cubicBezTo>
                  <a:pt x="158251" y="285"/>
                  <a:pt x="158188" y="158"/>
                  <a:pt x="158061" y="158"/>
                </a:cubicBezTo>
                <a:lnTo>
                  <a:pt x="157206" y="0"/>
                </a:lnTo>
                <a:lnTo>
                  <a:pt x="154736" y="0"/>
                </a:lnTo>
                <a:lnTo>
                  <a:pt x="157776" y="570"/>
                </a:lnTo>
                <a:lnTo>
                  <a:pt x="157269" y="4497"/>
                </a:lnTo>
                <a:lnTo>
                  <a:pt x="153754" y="6017"/>
                </a:lnTo>
                <a:cubicBezTo>
                  <a:pt x="153659" y="6080"/>
                  <a:pt x="153596" y="6175"/>
                  <a:pt x="153596" y="6270"/>
                </a:cubicBezTo>
                <a:lnTo>
                  <a:pt x="154166" y="9849"/>
                </a:lnTo>
                <a:cubicBezTo>
                  <a:pt x="153659" y="10229"/>
                  <a:pt x="153184" y="10577"/>
                  <a:pt x="152836" y="10799"/>
                </a:cubicBezTo>
                <a:cubicBezTo>
                  <a:pt x="151125" y="12003"/>
                  <a:pt x="144317" y="14219"/>
                  <a:pt x="143715" y="14409"/>
                </a:cubicBezTo>
                <a:lnTo>
                  <a:pt x="138965" y="14124"/>
                </a:lnTo>
                <a:lnTo>
                  <a:pt x="130414" y="4592"/>
                </a:lnTo>
                <a:lnTo>
                  <a:pt x="129274" y="1013"/>
                </a:lnTo>
                <a:lnTo>
                  <a:pt x="130794" y="0"/>
                </a:lnTo>
                <a:lnTo>
                  <a:pt x="129971" y="0"/>
                </a:lnTo>
                <a:lnTo>
                  <a:pt x="129147" y="570"/>
                </a:lnTo>
                <a:lnTo>
                  <a:pt x="128957" y="0"/>
                </a:lnTo>
                <a:lnTo>
                  <a:pt x="128482" y="0"/>
                </a:lnTo>
                <a:lnTo>
                  <a:pt x="130002" y="4782"/>
                </a:lnTo>
                <a:cubicBezTo>
                  <a:pt x="130002" y="4814"/>
                  <a:pt x="130002" y="4845"/>
                  <a:pt x="130034" y="4877"/>
                </a:cubicBezTo>
                <a:lnTo>
                  <a:pt x="138458" y="14251"/>
                </a:lnTo>
                <a:lnTo>
                  <a:pt x="120597" y="20838"/>
                </a:lnTo>
                <a:cubicBezTo>
                  <a:pt x="120185" y="20743"/>
                  <a:pt x="117556" y="20110"/>
                  <a:pt x="117018" y="18526"/>
                </a:cubicBezTo>
                <a:cubicBezTo>
                  <a:pt x="116828" y="17925"/>
                  <a:pt x="115434" y="14853"/>
                  <a:pt x="113661" y="10831"/>
                </a:cubicBezTo>
                <a:lnTo>
                  <a:pt x="122402" y="6555"/>
                </a:lnTo>
                <a:lnTo>
                  <a:pt x="124713" y="12003"/>
                </a:lnTo>
                <a:cubicBezTo>
                  <a:pt x="124745" y="12034"/>
                  <a:pt x="124777" y="12098"/>
                  <a:pt x="124840" y="12129"/>
                </a:cubicBezTo>
                <a:lnTo>
                  <a:pt x="124904" y="12129"/>
                </a:lnTo>
                <a:cubicBezTo>
                  <a:pt x="124967" y="12129"/>
                  <a:pt x="124999" y="12098"/>
                  <a:pt x="125030" y="12098"/>
                </a:cubicBezTo>
                <a:lnTo>
                  <a:pt x="130319" y="9152"/>
                </a:lnTo>
                <a:cubicBezTo>
                  <a:pt x="130446" y="9089"/>
                  <a:pt x="130477" y="8931"/>
                  <a:pt x="130414" y="8836"/>
                </a:cubicBezTo>
                <a:lnTo>
                  <a:pt x="126075" y="1773"/>
                </a:lnTo>
                <a:cubicBezTo>
                  <a:pt x="126028" y="1702"/>
                  <a:pt x="125962" y="1667"/>
                  <a:pt x="125879" y="1667"/>
                </a:cubicBezTo>
                <a:cubicBezTo>
                  <a:pt x="125852" y="1667"/>
                  <a:pt x="125822" y="1671"/>
                  <a:pt x="125790" y="1678"/>
                </a:cubicBezTo>
                <a:lnTo>
                  <a:pt x="121388" y="2914"/>
                </a:lnTo>
                <a:lnTo>
                  <a:pt x="120153" y="0"/>
                </a:lnTo>
                <a:lnTo>
                  <a:pt x="119646" y="0"/>
                </a:lnTo>
                <a:lnTo>
                  <a:pt x="122243" y="6144"/>
                </a:lnTo>
                <a:lnTo>
                  <a:pt x="113503" y="10419"/>
                </a:lnTo>
                <a:lnTo>
                  <a:pt x="113281" y="9912"/>
                </a:lnTo>
                <a:cubicBezTo>
                  <a:pt x="111919" y="6935"/>
                  <a:pt x="110336" y="3389"/>
                  <a:pt x="108847" y="0"/>
                </a:cubicBezTo>
                <a:lnTo>
                  <a:pt x="108341" y="0"/>
                </a:lnTo>
                <a:cubicBezTo>
                  <a:pt x="109829" y="3357"/>
                  <a:pt x="111444" y="6935"/>
                  <a:pt x="112838" y="10102"/>
                </a:cubicBezTo>
                <a:cubicBezTo>
                  <a:pt x="114833" y="14536"/>
                  <a:pt x="116416" y="18051"/>
                  <a:pt x="116606" y="18653"/>
                </a:cubicBezTo>
                <a:cubicBezTo>
                  <a:pt x="117145" y="20300"/>
                  <a:pt x="119425" y="21028"/>
                  <a:pt x="120248" y="21250"/>
                </a:cubicBezTo>
                <a:cubicBezTo>
                  <a:pt x="119710" y="22295"/>
                  <a:pt x="117588" y="26127"/>
                  <a:pt x="116670" y="27077"/>
                </a:cubicBezTo>
                <a:cubicBezTo>
                  <a:pt x="115909" y="27837"/>
                  <a:pt x="112869" y="29674"/>
                  <a:pt x="111064" y="30750"/>
                </a:cubicBezTo>
                <a:lnTo>
                  <a:pt x="103939" y="23625"/>
                </a:lnTo>
                <a:lnTo>
                  <a:pt x="93108" y="0"/>
                </a:lnTo>
                <a:lnTo>
                  <a:pt x="90606" y="0"/>
                </a:lnTo>
                <a:lnTo>
                  <a:pt x="95198" y="10039"/>
                </a:lnTo>
                <a:lnTo>
                  <a:pt x="78350" y="8519"/>
                </a:lnTo>
                <a:cubicBezTo>
                  <a:pt x="79997" y="6017"/>
                  <a:pt x="81960" y="3009"/>
                  <a:pt x="83955" y="0"/>
                </a:cubicBezTo>
                <a:lnTo>
                  <a:pt x="81200" y="0"/>
                </a:lnTo>
                <a:cubicBezTo>
                  <a:pt x="79490" y="2597"/>
                  <a:pt x="77685" y="5289"/>
                  <a:pt x="76165" y="7601"/>
                </a:cubicBezTo>
                <a:lnTo>
                  <a:pt x="77622" y="0"/>
                </a:lnTo>
                <a:lnTo>
                  <a:pt x="77147" y="0"/>
                </a:lnTo>
                <a:lnTo>
                  <a:pt x="76133" y="5384"/>
                </a:lnTo>
                <a:lnTo>
                  <a:pt x="67107" y="3040"/>
                </a:lnTo>
                <a:lnTo>
                  <a:pt x="67741" y="0"/>
                </a:lnTo>
                <a:lnTo>
                  <a:pt x="67297" y="0"/>
                </a:lnTo>
                <a:lnTo>
                  <a:pt x="65587" y="8329"/>
                </a:lnTo>
                <a:lnTo>
                  <a:pt x="55517" y="5700"/>
                </a:lnTo>
                <a:lnTo>
                  <a:pt x="55928" y="0"/>
                </a:lnTo>
                <a:lnTo>
                  <a:pt x="55485" y="0"/>
                </a:lnTo>
                <a:lnTo>
                  <a:pt x="55042" y="5859"/>
                </a:lnTo>
                <a:lnTo>
                  <a:pt x="54376" y="21060"/>
                </a:lnTo>
                <a:cubicBezTo>
                  <a:pt x="54376" y="21186"/>
                  <a:pt x="54440" y="21281"/>
                  <a:pt x="54567" y="21281"/>
                </a:cubicBezTo>
                <a:lnTo>
                  <a:pt x="58810" y="22390"/>
                </a:lnTo>
                <a:lnTo>
                  <a:pt x="49816" y="28375"/>
                </a:lnTo>
                <a:lnTo>
                  <a:pt x="42881" y="7981"/>
                </a:lnTo>
                <a:cubicBezTo>
                  <a:pt x="44654" y="5574"/>
                  <a:pt x="46016" y="2882"/>
                  <a:pt x="46871" y="0"/>
                </a:cubicBezTo>
                <a:lnTo>
                  <a:pt x="44464" y="0"/>
                </a:lnTo>
                <a:cubicBezTo>
                  <a:pt x="43672" y="2375"/>
                  <a:pt x="42501" y="4624"/>
                  <a:pt x="41012" y="6650"/>
                </a:cubicBezTo>
                <a:lnTo>
                  <a:pt x="39492" y="3990"/>
                </a:lnTo>
                <a:cubicBezTo>
                  <a:pt x="39460" y="3927"/>
                  <a:pt x="39397" y="3895"/>
                  <a:pt x="39334" y="3864"/>
                </a:cubicBezTo>
                <a:cubicBezTo>
                  <a:pt x="39270" y="3864"/>
                  <a:pt x="39175" y="3895"/>
                  <a:pt x="39144" y="3927"/>
                </a:cubicBezTo>
                <a:lnTo>
                  <a:pt x="36008" y="6587"/>
                </a:lnTo>
                <a:lnTo>
                  <a:pt x="27584" y="0"/>
                </a:lnTo>
                <a:lnTo>
                  <a:pt x="26856" y="0"/>
                </a:lnTo>
                <a:lnTo>
                  <a:pt x="35660" y="6904"/>
                </a:lnTo>
                <a:lnTo>
                  <a:pt x="27046" y="14219"/>
                </a:lnTo>
                <a:lnTo>
                  <a:pt x="26698" y="7727"/>
                </a:lnTo>
                <a:cubicBezTo>
                  <a:pt x="26698" y="7632"/>
                  <a:pt x="26634" y="7537"/>
                  <a:pt x="26539" y="7506"/>
                </a:cubicBezTo>
                <a:lnTo>
                  <a:pt x="23911" y="6872"/>
                </a:lnTo>
                <a:cubicBezTo>
                  <a:pt x="23895" y="6856"/>
                  <a:pt x="23871" y="6848"/>
                  <a:pt x="23848" y="6848"/>
                </a:cubicBezTo>
                <a:cubicBezTo>
                  <a:pt x="23824" y="6848"/>
                  <a:pt x="23800" y="6856"/>
                  <a:pt x="23784" y="6872"/>
                </a:cubicBezTo>
                <a:lnTo>
                  <a:pt x="18495" y="8836"/>
                </a:lnTo>
                <a:lnTo>
                  <a:pt x="10166" y="8076"/>
                </a:lnTo>
                <a:lnTo>
                  <a:pt x="11908" y="1583"/>
                </a:lnTo>
                <a:lnTo>
                  <a:pt x="15139" y="1583"/>
                </a:lnTo>
                <a:cubicBezTo>
                  <a:pt x="15234" y="1583"/>
                  <a:pt x="15329" y="1520"/>
                  <a:pt x="15360" y="1425"/>
                </a:cubicBezTo>
                <a:lnTo>
                  <a:pt x="15740" y="0"/>
                </a:lnTo>
                <a:lnTo>
                  <a:pt x="15265" y="0"/>
                </a:lnTo>
                <a:lnTo>
                  <a:pt x="14948" y="1108"/>
                </a:lnTo>
                <a:lnTo>
                  <a:pt x="11750" y="1108"/>
                </a:lnTo>
                <a:lnTo>
                  <a:pt x="9153" y="570"/>
                </a:lnTo>
                <a:lnTo>
                  <a:pt x="9280" y="0"/>
                </a:lnTo>
                <a:lnTo>
                  <a:pt x="8805" y="0"/>
                </a:lnTo>
                <a:lnTo>
                  <a:pt x="8710" y="475"/>
                </a:lnTo>
                <a:lnTo>
                  <a:pt x="643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5098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8"/>
          <p:cNvSpPr txBox="1"/>
          <p:nvPr>
            <p:ph type="title"/>
          </p:nvPr>
        </p:nvSpPr>
        <p:spPr>
          <a:xfrm>
            <a:off x="3232025" y="2071350"/>
            <a:ext cx="3798600" cy="3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type="subTitle" idx="1"/>
          </p:nvPr>
        </p:nvSpPr>
        <p:spPr>
          <a:xfrm>
            <a:off x="3231725" y="2691950"/>
            <a:ext cx="37986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/>
          <p:nvPr>
            <p:ph type="title"/>
          </p:nvPr>
        </p:nvSpPr>
        <p:spPr>
          <a:xfrm>
            <a:off x="1256350" y="1751075"/>
            <a:ext cx="28464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0" y="-5827"/>
            <a:ext cx="9144329" cy="5196133"/>
          </a:xfrm>
          <a:custGeom>
            <a:avLst/>
            <a:gdLst/>
            <a:ahLst/>
            <a:cxnLst/>
            <a:rect l="l" t="t" r="r" b="b"/>
            <a:pathLst>
              <a:path w="285181" h="162050" extrusionOk="0">
                <a:moveTo>
                  <a:pt x="207306" y="1108"/>
                </a:moveTo>
                <a:lnTo>
                  <a:pt x="207686" y="4592"/>
                </a:lnTo>
                <a:lnTo>
                  <a:pt x="203538" y="5542"/>
                </a:lnTo>
                <a:lnTo>
                  <a:pt x="202619" y="1868"/>
                </a:lnTo>
                <a:lnTo>
                  <a:pt x="207306" y="1108"/>
                </a:lnTo>
                <a:close/>
                <a:moveTo>
                  <a:pt x="171014" y="412"/>
                </a:moveTo>
                <a:lnTo>
                  <a:pt x="172914" y="6017"/>
                </a:lnTo>
                <a:lnTo>
                  <a:pt x="163001" y="6017"/>
                </a:lnTo>
                <a:lnTo>
                  <a:pt x="163286" y="728"/>
                </a:lnTo>
                <a:lnTo>
                  <a:pt x="171014" y="412"/>
                </a:lnTo>
                <a:close/>
                <a:moveTo>
                  <a:pt x="174149" y="285"/>
                </a:moveTo>
                <a:cubicBezTo>
                  <a:pt x="174149" y="1995"/>
                  <a:pt x="174212" y="3927"/>
                  <a:pt x="174244" y="6017"/>
                </a:cubicBezTo>
                <a:lnTo>
                  <a:pt x="173421" y="6017"/>
                </a:lnTo>
                <a:lnTo>
                  <a:pt x="171489" y="412"/>
                </a:lnTo>
                <a:lnTo>
                  <a:pt x="174149" y="285"/>
                </a:lnTo>
                <a:close/>
                <a:moveTo>
                  <a:pt x="202144" y="1963"/>
                </a:moveTo>
                <a:lnTo>
                  <a:pt x="203094" y="5669"/>
                </a:lnTo>
                <a:lnTo>
                  <a:pt x="195272" y="7474"/>
                </a:lnTo>
                <a:lnTo>
                  <a:pt x="194829" y="3167"/>
                </a:lnTo>
                <a:lnTo>
                  <a:pt x="202144" y="1963"/>
                </a:lnTo>
                <a:close/>
                <a:moveTo>
                  <a:pt x="9058" y="1013"/>
                </a:moveTo>
                <a:lnTo>
                  <a:pt x="11433" y="1520"/>
                </a:lnTo>
                <a:lnTo>
                  <a:pt x="9723" y="8044"/>
                </a:lnTo>
                <a:lnTo>
                  <a:pt x="7760" y="7854"/>
                </a:lnTo>
                <a:lnTo>
                  <a:pt x="9058" y="1013"/>
                </a:lnTo>
                <a:close/>
                <a:moveTo>
                  <a:pt x="174244" y="6460"/>
                </a:moveTo>
                <a:cubicBezTo>
                  <a:pt x="174276" y="7157"/>
                  <a:pt x="174276" y="7854"/>
                  <a:pt x="174307" y="8551"/>
                </a:cubicBezTo>
                <a:lnTo>
                  <a:pt x="173579" y="6460"/>
                </a:lnTo>
                <a:close/>
                <a:moveTo>
                  <a:pt x="194354" y="3230"/>
                </a:moveTo>
                <a:lnTo>
                  <a:pt x="194829" y="7569"/>
                </a:lnTo>
                <a:lnTo>
                  <a:pt x="185740" y="9691"/>
                </a:lnTo>
                <a:lnTo>
                  <a:pt x="184948" y="4750"/>
                </a:lnTo>
                <a:lnTo>
                  <a:pt x="194354" y="3230"/>
                </a:lnTo>
                <a:close/>
                <a:moveTo>
                  <a:pt x="184473" y="4845"/>
                </a:moveTo>
                <a:lnTo>
                  <a:pt x="185296" y="9786"/>
                </a:lnTo>
                <a:lnTo>
                  <a:pt x="175257" y="10736"/>
                </a:lnTo>
                <a:cubicBezTo>
                  <a:pt x="175226" y="9247"/>
                  <a:pt x="175194" y="7791"/>
                  <a:pt x="175162" y="6365"/>
                </a:cubicBezTo>
                <a:lnTo>
                  <a:pt x="184473" y="4845"/>
                </a:lnTo>
                <a:close/>
                <a:moveTo>
                  <a:pt x="203221" y="6080"/>
                </a:moveTo>
                <a:lnTo>
                  <a:pt x="204140" y="9754"/>
                </a:lnTo>
                <a:lnTo>
                  <a:pt x="195652" y="11021"/>
                </a:lnTo>
                <a:lnTo>
                  <a:pt x="195336" y="7917"/>
                </a:lnTo>
                <a:lnTo>
                  <a:pt x="203221" y="6080"/>
                </a:lnTo>
                <a:close/>
                <a:moveTo>
                  <a:pt x="125759" y="2153"/>
                </a:moveTo>
                <a:lnTo>
                  <a:pt x="129907" y="8867"/>
                </a:lnTo>
                <a:lnTo>
                  <a:pt x="125094" y="11559"/>
                </a:lnTo>
                <a:lnTo>
                  <a:pt x="121578" y="3357"/>
                </a:lnTo>
                <a:lnTo>
                  <a:pt x="125759" y="2153"/>
                </a:lnTo>
                <a:close/>
                <a:moveTo>
                  <a:pt x="214115" y="1520"/>
                </a:moveTo>
                <a:lnTo>
                  <a:pt x="228905" y="2660"/>
                </a:lnTo>
                <a:lnTo>
                  <a:pt x="231185" y="9152"/>
                </a:lnTo>
                <a:lnTo>
                  <a:pt x="222539" y="9722"/>
                </a:lnTo>
                <a:lnTo>
                  <a:pt x="222476" y="9722"/>
                </a:lnTo>
                <a:lnTo>
                  <a:pt x="214115" y="12224"/>
                </a:lnTo>
                <a:lnTo>
                  <a:pt x="214115" y="1520"/>
                </a:lnTo>
                <a:close/>
                <a:moveTo>
                  <a:pt x="207750" y="5035"/>
                </a:moveTo>
                <a:lnTo>
                  <a:pt x="208605" y="13079"/>
                </a:lnTo>
                <a:lnTo>
                  <a:pt x="205121" y="12351"/>
                </a:lnTo>
                <a:lnTo>
                  <a:pt x="205121" y="11908"/>
                </a:lnTo>
                <a:cubicBezTo>
                  <a:pt x="205121" y="11876"/>
                  <a:pt x="205121" y="11844"/>
                  <a:pt x="205121" y="11844"/>
                </a:cubicBezTo>
                <a:lnTo>
                  <a:pt x="203664" y="5985"/>
                </a:lnTo>
                <a:lnTo>
                  <a:pt x="207750" y="5035"/>
                </a:lnTo>
                <a:close/>
                <a:moveTo>
                  <a:pt x="185391" y="10261"/>
                </a:moveTo>
                <a:lnTo>
                  <a:pt x="186056" y="14156"/>
                </a:lnTo>
                <a:lnTo>
                  <a:pt x="175352" y="13903"/>
                </a:lnTo>
                <a:cubicBezTo>
                  <a:pt x="175321" y="13016"/>
                  <a:pt x="175321" y="12098"/>
                  <a:pt x="175289" y="11179"/>
                </a:cubicBezTo>
                <a:lnTo>
                  <a:pt x="185391" y="10261"/>
                </a:lnTo>
                <a:close/>
                <a:moveTo>
                  <a:pt x="39239" y="4465"/>
                </a:moveTo>
                <a:lnTo>
                  <a:pt x="40695" y="7062"/>
                </a:lnTo>
                <a:cubicBezTo>
                  <a:pt x="40442" y="7347"/>
                  <a:pt x="40379" y="7759"/>
                  <a:pt x="40505" y="8139"/>
                </a:cubicBezTo>
                <a:lnTo>
                  <a:pt x="42374" y="13618"/>
                </a:lnTo>
                <a:lnTo>
                  <a:pt x="40379" y="14251"/>
                </a:lnTo>
                <a:lnTo>
                  <a:pt x="39840" y="12414"/>
                </a:lnTo>
                <a:cubicBezTo>
                  <a:pt x="39809" y="12319"/>
                  <a:pt x="39745" y="12256"/>
                  <a:pt x="39650" y="12256"/>
                </a:cubicBezTo>
                <a:lnTo>
                  <a:pt x="37370" y="12003"/>
                </a:lnTo>
                <a:lnTo>
                  <a:pt x="34742" y="8234"/>
                </a:lnTo>
                <a:lnTo>
                  <a:pt x="39239" y="4465"/>
                </a:lnTo>
                <a:close/>
                <a:moveTo>
                  <a:pt x="194860" y="8044"/>
                </a:moveTo>
                <a:lnTo>
                  <a:pt x="195557" y="14409"/>
                </a:lnTo>
                <a:lnTo>
                  <a:pt x="195557" y="14409"/>
                </a:lnTo>
                <a:lnTo>
                  <a:pt x="186468" y="14188"/>
                </a:lnTo>
                <a:lnTo>
                  <a:pt x="185803" y="10134"/>
                </a:lnTo>
                <a:lnTo>
                  <a:pt x="194860" y="8044"/>
                </a:lnTo>
                <a:close/>
                <a:moveTo>
                  <a:pt x="23879" y="7316"/>
                </a:moveTo>
                <a:lnTo>
                  <a:pt x="26254" y="7917"/>
                </a:lnTo>
                <a:lnTo>
                  <a:pt x="26571" y="14473"/>
                </a:lnTo>
                <a:lnTo>
                  <a:pt x="20174" y="15169"/>
                </a:lnTo>
                <a:lnTo>
                  <a:pt x="18812" y="9216"/>
                </a:lnTo>
                <a:lnTo>
                  <a:pt x="23879" y="7316"/>
                </a:lnTo>
                <a:close/>
                <a:moveTo>
                  <a:pt x="7506" y="8329"/>
                </a:moveTo>
                <a:lnTo>
                  <a:pt x="9628" y="8519"/>
                </a:lnTo>
                <a:lnTo>
                  <a:pt x="9280" y="16278"/>
                </a:lnTo>
                <a:lnTo>
                  <a:pt x="2503" y="14504"/>
                </a:lnTo>
                <a:lnTo>
                  <a:pt x="3009" y="10482"/>
                </a:lnTo>
                <a:lnTo>
                  <a:pt x="7506" y="8329"/>
                </a:lnTo>
                <a:close/>
                <a:moveTo>
                  <a:pt x="10103" y="8551"/>
                </a:moveTo>
                <a:lnTo>
                  <a:pt x="18369" y="9279"/>
                </a:lnTo>
                <a:lnTo>
                  <a:pt x="19731" y="15201"/>
                </a:lnTo>
                <a:lnTo>
                  <a:pt x="9755" y="16309"/>
                </a:lnTo>
                <a:lnTo>
                  <a:pt x="10103" y="8551"/>
                </a:lnTo>
                <a:close/>
                <a:moveTo>
                  <a:pt x="204266" y="10229"/>
                </a:moveTo>
                <a:lnTo>
                  <a:pt x="204678" y="11939"/>
                </a:lnTo>
                <a:lnTo>
                  <a:pt x="204678" y="19191"/>
                </a:lnTo>
                <a:lnTo>
                  <a:pt x="196032" y="14504"/>
                </a:lnTo>
                <a:lnTo>
                  <a:pt x="195716" y="11496"/>
                </a:lnTo>
                <a:lnTo>
                  <a:pt x="204266" y="10229"/>
                </a:lnTo>
                <a:close/>
                <a:moveTo>
                  <a:pt x="205121" y="12826"/>
                </a:moveTo>
                <a:lnTo>
                  <a:pt x="208668" y="13523"/>
                </a:lnTo>
                <a:lnTo>
                  <a:pt x="209365" y="19793"/>
                </a:lnTo>
                <a:lnTo>
                  <a:pt x="205121" y="19350"/>
                </a:lnTo>
                <a:lnTo>
                  <a:pt x="205121" y="12826"/>
                </a:lnTo>
                <a:close/>
                <a:moveTo>
                  <a:pt x="231343" y="9596"/>
                </a:moveTo>
                <a:lnTo>
                  <a:pt x="232135" y="11749"/>
                </a:lnTo>
                <a:lnTo>
                  <a:pt x="214115" y="20553"/>
                </a:lnTo>
                <a:lnTo>
                  <a:pt x="214115" y="12699"/>
                </a:lnTo>
                <a:lnTo>
                  <a:pt x="222603" y="10197"/>
                </a:lnTo>
                <a:lnTo>
                  <a:pt x="231343" y="9596"/>
                </a:lnTo>
                <a:close/>
                <a:moveTo>
                  <a:pt x="1014" y="14599"/>
                </a:moveTo>
                <a:lnTo>
                  <a:pt x="5321" y="15708"/>
                </a:lnTo>
                <a:lnTo>
                  <a:pt x="4593" y="21693"/>
                </a:lnTo>
                <a:lnTo>
                  <a:pt x="444" y="20870"/>
                </a:lnTo>
                <a:lnTo>
                  <a:pt x="1014" y="14599"/>
                </a:lnTo>
                <a:close/>
                <a:moveTo>
                  <a:pt x="67044" y="3515"/>
                </a:moveTo>
                <a:lnTo>
                  <a:pt x="76070" y="5827"/>
                </a:lnTo>
                <a:lnTo>
                  <a:pt x="75563" y="8614"/>
                </a:lnTo>
                <a:cubicBezTo>
                  <a:pt x="74075" y="10862"/>
                  <a:pt x="72903" y="12636"/>
                  <a:pt x="72491" y="13333"/>
                </a:cubicBezTo>
                <a:lnTo>
                  <a:pt x="59317" y="22042"/>
                </a:lnTo>
                <a:lnTo>
                  <a:pt x="54852" y="20933"/>
                </a:lnTo>
                <a:lnTo>
                  <a:pt x="55485" y="6175"/>
                </a:lnTo>
                <a:lnTo>
                  <a:pt x="65714" y="8836"/>
                </a:lnTo>
                <a:lnTo>
                  <a:pt x="65746" y="8836"/>
                </a:lnTo>
                <a:cubicBezTo>
                  <a:pt x="65809" y="8836"/>
                  <a:pt x="65841" y="8836"/>
                  <a:pt x="65872" y="8804"/>
                </a:cubicBezTo>
                <a:cubicBezTo>
                  <a:pt x="65936" y="8772"/>
                  <a:pt x="65967" y="8709"/>
                  <a:pt x="65967" y="8677"/>
                </a:cubicBezTo>
                <a:lnTo>
                  <a:pt x="67044" y="3515"/>
                </a:lnTo>
                <a:close/>
                <a:moveTo>
                  <a:pt x="42501" y="14061"/>
                </a:moveTo>
                <a:lnTo>
                  <a:pt x="45414" y="22612"/>
                </a:lnTo>
                <a:lnTo>
                  <a:pt x="42659" y="22200"/>
                </a:lnTo>
                <a:lnTo>
                  <a:pt x="40505" y="14726"/>
                </a:lnTo>
                <a:lnTo>
                  <a:pt x="42501" y="14061"/>
                </a:lnTo>
                <a:close/>
                <a:moveTo>
                  <a:pt x="186437" y="19856"/>
                </a:moveTo>
                <a:lnTo>
                  <a:pt x="192644" y="21788"/>
                </a:lnTo>
                <a:lnTo>
                  <a:pt x="192644" y="23530"/>
                </a:lnTo>
                <a:lnTo>
                  <a:pt x="186532" y="23530"/>
                </a:lnTo>
                <a:cubicBezTo>
                  <a:pt x="186468" y="22200"/>
                  <a:pt x="186437" y="20965"/>
                  <a:pt x="186437" y="19856"/>
                </a:cubicBezTo>
                <a:close/>
                <a:moveTo>
                  <a:pt x="186563" y="14663"/>
                </a:moveTo>
                <a:lnTo>
                  <a:pt x="195747" y="14884"/>
                </a:lnTo>
                <a:lnTo>
                  <a:pt x="202841" y="18685"/>
                </a:lnTo>
                <a:lnTo>
                  <a:pt x="200118" y="23625"/>
                </a:lnTo>
                <a:lnTo>
                  <a:pt x="197932" y="22928"/>
                </a:lnTo>
                <a:lnTo>
                  <a:pt x="198566" y="21028"/>
                </a:lnTo>
                <a:cubicBezTo>
                  <a:pt x="198605" y="20850"/>
                  <a:pt x="198459" y="20733"/>
                  <a:pt x="198321" y="20733"/>
                </a:cubicBezTo>
                <a:cubicBezTo>
                  <a:pt x="198238" y="20733"/>
                  <a:pt x="198158" y="20775"/>
                  <a:pt x="198122" y="20870"/>
                </a:cubicBezTo>
                <a:lnTo>
                  <a:pt x="197489" y="22770"/>
                </a:lnTo>
                <a:lnTo>
                  <a:pt x="186437" y="19381"/>
                </a:lnTo>
                <a:cubicBezTo>
                  <a:pt x="186468" y="16911"/>
                  <a:pt x="186627" y="15264"/>
                  <a:pt x="186627" y="15233"/>
                </a:cubicBezTo>
                <a:cubicBezTo>
                  <a:pt x="186658" y="15201"/>
                  <a:pt x="186658" y="15169"/>
                  <a:pt x="186658" y="15169"/>
                </a:cubicBezTo>
                <a:lnTo>
                  <a:pt x="186563" y="14663"/>
                </a:lnTo>
                <a:close/>
                <a:moveTo>
                  <a:pt x="35027" y="16309"/>
                </a:moveTo>
                <a:lnTo>
                  <a:pt x="36515" y="23087"/>
                </a:lnTo>
                <a:lnTo>
                  <a:pt x="28915" y="24797"/>
                </a:lnTo>
                <a:lnTo>
                  <a:pt x="27426" y="18368"/>
                </a:lnTo>
                <a:lnTo>
                  <a:pt x="35027" y="16309"/>
                </a:lnTo>
                <a:close/>
                <a:moveTo>
                  <a:pt x="203253" y="18906"/>
                </a:moveTo>
                <a:lnTo>
                  <a:pt x="204678" y="19698"/>
                </a:lnTo>
                <a:lnTo>
                  <a:pt x="204678" y="25018"/>
                </a:lnTo>
                <a:lnTo>
                  <a:pt x="203633" y="24702"/>
                </a:lnTo>
                <a:lnTo>
                  <a:pt x="200561" y="23752"/>
                </a:lnTo>
                <a:lnTo>
                  <a:pt x="203253" y="18906"/>
                </a:lnTo>
                <a:close/>
                <a:moveTo>
                  <a:pt x="174656" y="21186"/>
                </a:moveTo>
                <a:cubicBezTo>
                  <a:pt x="174719" y="22612"/>
                  <a:pt x="174782" y="23942"/>
                  <a:pt x="174846" y="25050"/>
                </a:cubicBezTo>
                <a:lnTo>
                  <a:pt x="167435" y="25050"/>
                </a:lnTo>
                <a:lnTo>
                  <a:pt x="166928" y="21440"/>
                </a:lnTo>
                <a:lnTo>
                  <a:pt x="174656" y="21186"/>
                </a:lnTo>
                <a:close/>
                <a:moveTo>
                  <a:pt x="205121" y="19793"/>
                </a:moveTo>
                <a:lnTo>
                  <a:pt x="209397" y="20268"/>
                </a:lnTo>
                <a:lnTo>
                  <a:pt x="210093" y="26697"/>
                </a:lnTo>
                <a:lnTo>
                  <a:pt x="210093" y="26697"/>
                </a:lnTo>
                <a:lnTo>
                  <a:pt x="205121" y="25145"/>
                </a:lnTo>
                <a:lnTo>
                  <a:pt x="205121" y="19793"/>
                </a:lnTo>
                <a:close/>
                <a:moveTo>
                  <a:pt x="71129" y="16943"/>
                </a:moveTo>
                <a:lnTo>
                  <a:pt x="71129" y="16943"/>
                </a:lnTo>
                <a:cubicBezTo>
                  <a:pt x="70338" y="19381"/>
                  <a:pt x="69008" y="23403"/>
                  <a:pt x="67582" y="27425"/>
                </a:cubicBezTo>
                <a:lnTo>
                  <a:pt x="59760" y="24512"/>
                </a:lnTo>
                <a:lnTo>
                  <a:pt x="71129" y="16943"/>
                </a:lnTo>
                <a:close/>
                <a:moveTo>
                  <a:pt x="200529" y="24195"/>
                </a:moveTo>
                <a:lnTo>
                  <a:pt x="203316" y="25082"/>
                </a:lnTo>
                <a:lnTo>
                  <a:pt x="203538" y="29927"/>
                </a:lnTo>
                <a:lnTo>
                  <a:pt x="200529" y="29927"/>
                </a:lnTo>
                <a:lnTo>
                  <a:pt x="200529" y="24195"/>
                </a:lnTo>
                <a:close/>
                <a:moveTo>
                  <a:pt x="203791" y="25240"/>
                </a:moveTo>
                <a:lnTo>
                  <a:pt x="206641" y="26127"/>
                </a:lnTo>
                <a:cubicBezTo>
                  <a:pt x="206641" y="26159"/>
                  <a:pt x="206641" y="26159"/>
                  <a:pt x="206641" y="26190"/>
                </a:cubicBezTo>
                <a:lnTo>
                  <a:pt x="206641" y="29927"/>
                </a:lnTo>
                <a:lnTo>
                  <a:pt x="204013" y="29927"/>
                </a:lnTo>
                <a:lnTo>
                  <a:pt x="203791" y="25240"/>
                </a:lnTo>
                <a:close/>
                <a:moveTo>
                  <a:pt x="207085" y="26254"/>
                </a:moveTo>
                <a:lnTo>
                  <a:pt x="210157" y="27204"/>
                </a:lnTo>
                <a:lnTo>
                  <a:pt x="210442" y="29927"/>
                </a:lnTo>
                <a:lnTo>
                  <a:pt x="207085" y="29927"/>
                </a:lnTo>
                <a:lnTo>
                  <a:pt x="207085" y="26254"/>
                </a:lnTo>
                <a:close/>
                <a:moveTo>
                  <a:pt x="27901" y="14061"/>
                </a:moveTo>
                <a:lnTo>
                  <a:pt x="29263" y="17418"/>
                </a:lnTo>
                <a:lnTo>
                  <a:pt x="27109" y="17988"/>
                </a:lnTo>
                <a:cubicBezTo>
                  <a:pt x="26983" y="18020"/>
                  <a:pt x="26919" y="18146"/>
                  <a:pt x="26951" y="18273"/>
                </a:cubicBezTo>
                <a:lnTo>
                  <a:pt x="29738" y="30434"/>
                </a:lnTo>
                <a:lnTo>
                  <a:pt x="16690" y="30655"/>
                </a:lnTo>
                <a:lnTo>
                  <a:pt x="15360" y="22358"/>
                </a:lnTo>
                <a:cubicBezTo>
                  <a:pt x="15360" y="22263"/>
                  <a:pt x="15234" y="22168"/>
                  <a:pt x="15139" y="22168"/>
                </a:cubicBezTo>
                <a:lnTo>
                  <a:pt x="8646" y="22517"/>
                </a:lnTo>
                <a:lnTo>
                  <a:pt x="5036" y="21788"/>
                </a:lnTo>
                <a:lnTo>
                  <a:pt x="5764" y="15834"/>
                </a:lnTo>
                <a:lnTo>
                  <a:pt x="9470" y="16816"/>
                </a:lnTo>
                <a:lnTo>
                  <a:pt x="9533" y="16816"/>
                </a:lnTo>
                <a:lnTo>
                  <a:pt x="26856" y="14916"/>
                </a:lnTo>
                <a:cubicBezTo>
                  <a:pt x="26888" y="14916"/>
                  <a:pt x="26919" y="14916"/>
                  <a:pt x="26951" y="14884"/>
                </a:cubicBezTo>
                <a:lnTo>
                  <a:pt x="27901" y="14061"/>
                </a:lnTo>
                <a:close/>
                <a:moveTo>
                  <a:pt x="14948" y="22643"/>
                </a:moveTo>
                <a:lnTo>
                  <a:pt x="16184" y="30655"/>
                </a:lnTo>
                <a:lnTo>
                  <a:pt x="8140" y="30782"/>
                </a:lnTo>
                <a:lnTo>
                  <a:pt x="8140" y="30782"/>
                </a:lnTo>
                <a:lnTo>
                  <a:pt x="8836" y="22960"/>
                </a:lnTo>
                <a:lnTo>
                  <a:pt x="14948" y="22643"/>
                </a:lnTo>
                <a:close/>
                <a:moveTo>
                  <a:pt x="36610" y="23530"/>
                </a:moveTo>
                <a:lnTo>
                  <a:pt x="38384" y="31827"/>
                </a:lnTo>
                <a:lnTo>
                  <a:pt x="38384" y="31827"/>
                </a:lnTo>
                <a:lnTo>
                  <a:pt x="30213" y="30497"/>
                </a:lnTo>
                <a:lnTo>
                  <a:pt x="29041" y="25240"/>
                </a:lnTo>
                <a:lnTo>
                  <a:pt x="36610" y="23530"/>
                </a:lnTo>
                <a:close/>
                <a:moveTo>
                  <a:pt x="208225" y="1077"/>
                </a:moveTo>
                <a:lnTo>
                  <a:pt x="213640" y="1488"/>
                </a:lnTo>
                <a:lnTo>
                  <a:pt x="213640" y="20838"/>
                </a:lnTo>
                <a:cubicBezTo>
                  <a:pt x="213609" y="20901"/>
                  <a:pt x="213609" y="20965"/>
                  <a:pt x="213640" y="21028"/>
                </a:cubicBezTo>
                <a:lnTo>
                  <a:pt x="213640" y="21598"/>
                </a:lnTo>
                <a:cubicBezTo>
                  <a:pt x="213640" y="21598"/>
                  <a:pt x="213640" y="21630"/>
                  <a:pt x="213640" y="21662"/>
                </a:cubicBezTo>
                <a:lnTo>
                  <a:pt x="216237" y="29484"/>
                </a:lnTo>
                <a:lnTo>
                  <a:pt x="211582" y="31827"/>
                </a:lnTo>
                <a:lnTo>
                  <a:pt x="208732" y="5732"/>
                </a:lnTo>
                <a:lnTo>
                  <a:pt x="208763" y="5732"/>
                </a:lnTo>
                <a:lnTo>
                  <a:pt x="211740" y="6397"/>
                </a:lnTo>
                <a:lnTo>
                  <a:pt x="211740" y="9057"/>
                </a:lnTo>
                <a:lnTo>
                  <a:pt x="209397" y="8804"/>
                </a:lnTo>
                <a:cubicBezTo>
                  <a:pt x="209270" y="8804"/>
                  <a:pt x="209143" y="8899"/>
                  <a:pt x="209143" y="9026"/>
                </a:cubicBezTo>
                <a:cubicBezTo>
                  <a:pt x="209143" y="9152"/>
                  <a:pt x="209207" y="9247"/>
                  <a:pt x="209333" y="9279"/>
                </a:cubicBezTo>
                <a:lnTo>
                  <a:pt x="211962" y="9532"/>
                </a:lnTo>
                <a:cubicBezTo>
                  <a:pt x="212025" y="9532"/>
                  <a:pt x="212088" y="9532"/>
                  <a:pt x="212120" y="9501"/>
                </a:cubicBezTo>
                <a:cubicBezTo>
                  <a:pt x="212183" y="9437"/>
                  <a:pt x="212215" y="9374"/>
                  <a:pt x="212215" y="9311"/>
                </a:cubicBezTo>
                <a:lnTo>
                  <a:pt x="212215" y="6239"/>
                </a:lnTo>
                <a:cubicBezTo>
                  <a:pt x="212215" y="6144"/>
                  <a:pt x="212120" y="6049"/>
                  <a:pt x="212025" y="6017"/>
                </a:cubicBezTo>
                <a:lnTo>
                  <a:pt x="208890" y="5320"/>
                </a:lnTo>
                <a:cubicBezTo>
                  <a:pt x="208871" y="5311"/>
                  <a:pt x="208853" y="5307"/>
                  <a:pt x="208834" y="5307"/>
                </a:cubicBezTo>
                <a:cubicBezTo>
                  <a:pt x="208789" y="5307"/>
                  <a:pt x="208745" y="5330"/>
                  <a:pt x="208700" y="5352"/>
                </a:cubicBezTo>
                <a:lnTo>
                  <a:pt x="208225" y="1077"/>
                </a:lnTo>
                <a:close/>
                <a:moveTo>
                  <a:pt x="34393" y="8551"/>
                </a:moveTo>
                <a:lnTo>
                  <a:pt x="37054" y="12351"/>
                </a:lnTo>
                <a:cubicBezTo>
                  <a:pt x="37085" y="12414"/>
                  <a:pt x="37149" y="12446"/>
                  <a:pt x="37212" y="12446"/>
                </a:cubicBezTo>
                <a:lnTo>
                  <a:pt x="39460" y="12699"/>
                </a:lnTo>
                <a:lnTo>
                  <a:pt x="42247" y="22453"/>
                </a:lnTo>
                <a:cubicBezTo>
                  <a:pt x="42279" y="22548"/>
                  <a:pt x="42342" y="22612"/>
                  <a:pt x="42437" y="22643"/>
                </a:cubicBezTo>
                <a:lnTo>
                  <a:pt x="45604" y="23087"/>
                </a:lnTo>
                <a:lnTo>
                  <a:pt x="47853" y="29705"/>
                </a:lnTo>
                <a:cubicBezTo>
                  <a:pt x="46966" y="30275"/>
                  <a:pt x="45351" y="31352"/>
                  <a:pt x="43197" y="32587"/>
                </a:cubicBezTo>
                <a:lnTo>
                  <a:pt x="38859" y="31891"/>
                </a:lnTo>
                <a:cubicBezTo>
                  <a:pt x="38859" y="31859"/>
                  <a:pt x="38859" y="31827"/>
                  <a:pt x="38859" y="31796"/>
                </a:cubicBezTo>
                <a:lnTo>
                  <a:pt x="35438" y="15961"/>
                </a:lnTo>
                <a:cubicBezTo>
                  <a:pt x="35407" y="15898"/>
                  <a:pt x="35375" y="15834"/>
                  <a:pt x="35343" y="15803"/>
                </a:cubicBezTo>
                <a:cubicBezTo>
                  <a:pt x="35299" y="15780"/>
                  <a:pt x="35254" y="15758"/>
                  <a:pt x="35209" y="15758"/>
                </a:cubicBezTo>
                <a:cubicBezTo>
                  <a:pt x="35190" y="15758"/>
                  <a:pt x="35172" y="15762"/>
                  <a:pt x="35153" y="15771"/>
                </a:cubicBezTo>
                <a:lnTo>
                  <a:pt x="29738" y="17260"/>
                </a:lnTo>
                <a:lnTo>
                  <a:pt x="28313" y="13713"/>
                </a:lnTo>
                <a:lnTo>
                  <a:pt x="34393" y="8551"/>
                </a:lnTo>
                <a:close/>
                <a:moveTo>
                  <a:pt x="52096" y="33157"/>
                </a:moveTo>
                <a:lnTo>
                  <a:pt x="52666" y="36229"/>
                </a:lnTo>
                <a:lnTo>
                  <a:pt x="47378" y="38414"/>
                </a:lnTo>
                <a:lnTo>
                  <a:pt x="46554" y="37053"/>
                </a:lnTo>
                <a:lnTo>
                  <a:pt x="52096" y="33157"/>
                </a:lnTo>
                <a:close/>
                <a:moveTo>
                  <a:pt x="30245" y="30941"/>
                </a:moveTo>
                <a:lnTo>
                  <a:pt x="42596" y="32967"/>
                </a:lnTo>
                <a:cubicBezTo>
                  <a:pt x="39144" y="34931"/>
                  <a:pt x="34583" y="37243"/>
                  <a:pt x="29896" y="38699"/>
                </a:cubicBezTo>
                <a:lnTo>
                  <a:pt x="30245" y="30941"/>
                </a:lnTo>
                <a:close/>
                <a:moveTo>
                  <a:pt x="211043" y="35184"/>
                </a:moveTo>
                <a:lnTo>
                  <a:pt x="211265" y="37021"/>
                </a:lnTo>
                <a:lnTo>
                  <a:pt x="199516" y="39428"/>
                </a:lnTo>
                <a:lnTo>
                  <a:pt x="198312" y="35944"/>
                </a:lnTo>
                <a:lnTo>
                  <a:pt x="211043" y="35184"/>
                </a:lnTo>
                <a:close/>
                <a:moveTo>
                  <a:pt x="29801" y="30909"/>
                </a:moveTo>
                <a:lnTo>
                  <a:pt x="29421" y="38826"/>
                </a:lnTo>
                <a:cubicBezTo>
                  <a:pt x="27268" y="39491"/>
                  <a:pt x="25051" y="39934"/>
                  <a:pt x="22802" y="40093"/>
                </a:cubicBezTo>
                <a:cubicBezTo>
                  <a:pt x="22068" y="40137"/>
                  <a:pt x="21339" y="40161"/>
                  <a:pt x="20615" y="40161"/>
                </a:cubicBezTo>
                <a:cubicBezTo>
                  <a:pt x="19779" y="40161"/>
                  <a:pt x="18947" y="40129"/>
                  <a:pt x="18115" y="40061"/>
                </a:cubicBezTo>
                <a:lnTo>
                  <a:pt x="16722" y="31099"/>
                </a:lnTo>
                <a:lnTo>
                  <a:pt x="29801" y="30909"/>
                </a:lnTo>
                <a:close/>
                <a:moveTo>
                  <a:pt x="59254" y="24828"/>
                </a:moveTo>
                <a:lnTo>
                  <a:pt x="67424" y="27869"/>
                </a:lnTo>
                <a:cubicBezTo>
                  <a:pt x="65461" y="33506"/>
                  <a:pt x="63339" y="39111"/>
                  <a:pt x="62262" y="40346"/>
                </a:cubicBezTo>
                <a:cubicBezTo>
                  <a:pt x="61945" y="40726"/>
                  <a:pt x="61597" y="41043"/>
                  <a:pt x="61249" y="41360"/>
                </a:cubicBezTo>
                <a:lnTo>
                  <a:pt x="53110" y="36229"/>
                </a:lnTo>
                <a:lnTo>
                  <a:pt x="52445" y="32714"/>
                </a:lnTo>
                <a:lnTo>
                  <a:pt x="51875" y="29737"/>
                </a:lnTo>
                <a:lnTo>
                  <a:pt x="59254" y="24828"/>
                </a:lnTo>
                <a:close/>
                <a:moveTo>
                  <a:pt x="179026" y="23688"/>
                </a:moveTo>
                <a:lnTo>
                  <a:pt x="177347" y="42563"/>
                </a:lnTo>
                <a:cubicBezTo>
                  <a:pt x="176872" y="36324"/>
                  <a:pt x="176366" y="30180"/>
                  <a:pt x="176049" y="28344"/>
                </a:cubicBezTo>
                <a:cubicBezTo>
                  <a:pt x="175954" y="27805"/>
                  <a:pt x="175859" y="26729"/>
                  <a:pt x="175796" y="25303"/>
                </a:cubicBezTo>
                <a:lnTo>
                  <a:pt x="179026" y="23688"/>
                </a:lnTo>
                <a:close/>
                <a:moveTo>
                  <a:pt x="211297" y="37496"/>
                </a:moveTo>
                <a:lnTo>
                  <a:pt x="211518" y="39491"/>
                </a:lnTo>
                <a:lnTo>
                  <a:pt x="201004" y="43798"/>
                </a:lnTo>
                <a:lnTo>
                  <a:pt x="199643" y="39871"/>
                </a:lnTo>
                <a:lnTo>
                  <a:pt x="211297" y="37496"/>
                </a:lnTo>
                <a:close/>
                <a:moveTo>
                  <a:pt x="175352" y="14346"/>
                </a:moveTo>
                <a:lnTo>
                  <a:pt x="186088" y="14631"/>
                </a:lnTo>
                <a:lnTo>
                  <a:pt x="186183" y="15201"/>
                </a:lnTo>
                <a:cubicBezTo>
                  <a:pt x="186183" y="15454"/>
                  <a:pt x="186025" y="17133"/>
                  <a:pt x="185993" y="19540"/>
                </a:cubicBezTo>
                <a:lnTo>
                  <a:pt x="185993" y="19571"/>
                </a:lnTo>
                <a:cubicBezTo>
                  <a:pt x="185993" y="20806"/>
                  <a:pt x="185993" y="22232"/>
                  <a:pt x="186088" y="23752"/>
                </a:cubicBezTo>
                <a:lnTo>
                  <a:pt x="186088" y="23783"/>
                </a:lnTo>
                <a:cubicBezTo>
                  <a:pt x="186215" y="26095"/>
                  <a:pt x="186532" y="28375"/>
                  <a:pt x="187038" y="30655"/>
                </a:cubicBezTo>
                <a:cubicBezTo>
                  <a:pt x="187608" y="33094"/>
                  <a:pt x="189065" y="38351"/>
                  <a:pt x="190744" y="44210"/>
                </a:cubicBezTo>
                <a:lnTo>
                  <a:pt x="177601" y="46522"/>
                </a:lnTo>
                <a:cubicBezTo>
                  <a:pt x="177569" y="46142"/>
                  <a:pt x="177538" y="45762"/>
                  <a:pt x="177506" y="45382"/>
                </a:cubicBezTo>
                <a:lnTo>
                  <a:pt x="179501" y="23372"/>
                </a:lnTo>
                <a:cubicBezTo>
                  <a:pt x="179501" y="23277"/>
                  <a:pt x="179469" y="23182"/>
                  <a:pt x="179406" y="23150"/>
                </a:cubicBezTo>
                <a:cubicBezTo>
                  <a:pt x="179374" y="23134"/>
                  <a:pt x="179335" y="23126"/>
                  <a:pt x="179295" y="23126"/>
                </a:cubicBezTo>
                <a:cubicBezTo>
                  <a:pt x="179256" y="23126"/>
                  <a:pt x="179216" y="23134"/>
                  <a:pt x="179184" y="23150"/>
                </a:cubicBezTo>
                <a:lnTo>
                  <a:pt x="175764" y="24828"/>
                </a:lnTo>
                <a:cubicBezTo>
                  <a:pt x="175606" y="22137"/>
                  <a:pt x="175479" y="18336"/>
                  <a:pt x="175352" y="14346"/>
                </a:cubicBezTo>
                <a:close/>
                <a:moveTo>
                  <a:pt x="52951" y="36673"/>
                </a:moveTo>
                <a:lnTo>
                  <a:pt x="60869" y="41676"/>
                </a:lnTo>
                <a:cubicBezTo>
                  <a:pt x="57797" y="44115"/>
                  <a:pt x="52286" y="46617"/>
                  <a:pt x="50576" y="47155"/>
                </a:cubicBezTo>
                <a:cubicBezTo>
                  <a:pt x="49974" y="47408"/>
                  <a:pt x="49404" y="47693"/>
                  <a:pt x="48834" y="48010"/>
                </a:cubicBezTo>
                <a:cubicBezTo>
                  <a:pt x="47093" y="48010"/>
                  <a:pt x="44749" y="48232"/>
                  <a:pt x="42659" y="48422"/>
                </a:cubicBezTo>
                <a:cubicBezTo>
                  <a:pt x="44812" y="46838"/>
                  <a:pt x="47409" y="42626"/>
                  <a:pt x="47663" y="42215"/>
                </a:cubicBezTo>
                <a:lnTo>
                  <a:pt x="52951" y="36673"/>
                </a:lnTo>
                <a:close/>
                <a:moveTo>
                  <a:pt x="51495" y="29990"/>
                </a:moveTo>
                <a:lnTo>
                  <a:pt x="52001" y="32682"/>
                </a:lnTo>
                <a:lnTo>
                  <a:pt x="46111" y="36831"/>
                </a:lnTo>
                <a:cubicBezTo>
                  <a:pt x="46016" y="36894"/>
                  <a:pt x="45984" y="37021"/>
                  <a:pt x="46048" y="37116"/>
                </a:cubicBezTo>
                <a:lnTo>
                  <a:pt x="47093" y="38826"/>
                </a:lnTo>
                <a:cubicBezTo>
                  <a:pt x="47140" y="38897"/>
                  <a:pt x="47223" y="38933"/>
                  <a:pt x="47302" y="38933"/>
                </a:cubicBezTo>
                <a:cubicBezTo>
                  <a:pt x="47328" y="38933"/>
                  <a:pt x="47354" y="38929"/>
                  <a:pt x="47378" y="38921"/>
                </a:cubicBezTo>
                <a:lnTo>
                  <a:pt x="52033" y="36989"/>
                </a:lnTo>
                <a:lnTo>
                  <a:pt x="52033" y="36989"/>
                </a:lnTo>
                <a:lnTo>
                  <a:pt x="47378" y="41930"/>
                </a:lnTo>
                <a:cubicBezTo>
                  <a:pt x="47346" y="41930"/>
                  <a:pt x="47346" y="41930"/>
                  <a:pt x="47346" y="41961"/>
                </a:cubicBezTo>
                <a:cubicBezTo>
                  <a:pt x="47314" y="42025"/>
                  <a:pt x="43704" y="47883"/>
                  <a:pt x="41582" y="48517"/>
                </a:cubicBezTo>
                <a:lnTo>
                  <a:pt x="41487" y="48517"/>
                </a:lnTo>
                <a:lnTo>
                  <a:pt x="41170" y="48548"/>
                </a:lnTo>
                <a:lnTo>
                  <a:pt x="41170" y="44336"/>
                </a:lnTo>
                <a:cubicBezTo>
                  <a:pt x="41170" y="44241"/>
                  <a:pt x="41075" y="44146"/>
                  <a:pt x="40980" y="44115"/>
                </a:cubicBezTo>
                <a:lnTo>
                  <a:pt x="29200" y="41296"/>
                </a:lnTo>
                <a:cubicBezTo>
                  <a:pt x="39460" y="38478"/>
                  <a:pt x="49214" y="31542"/>
                  <a:pt x="49879" y="31099"/>
                </a:cubicBezTo>
                <a:lnTo>
                  <a:pt x="51495" y="29990"/>
                </a:lnTo>
                <a:close/>
                <a:moveTo>
                  <a:pt x="232262" y="12193"/>
                </a:moveTo>
                <a:lnTo>
                  <a:pt x="233085" y="14504"/>
                </a:lnTo>
                <a:cubicBezTo>
                  <a:pt x="233085" y="14504"/>
                  <a:pt x="233085" y="14536"/>
                  <a:pt x="233085" y="14536"/>
                </a:cubicBezTo>
                <a:cubicBezTo>
                  <a:pt x="233433" y="15486"/>
                  <a:pt x="235334" y="19160"/>
                  <a:pt x="237740" y="23720"/>
                </a:cubicBezTo>
                <a:lnTo>
                  <a:pt x="218644" y="33221"/>
                </a:lnTo>
                <a:cubicBezTo>
                  <a:pt x="218549" y="33252"/>
                  <a:pt x="218486" y="33411"/>
                  <a:pt x="218549" y="33506"/>
                </a:cubicBezTo>
                <a:cubicBezTo>
                  <a:pt x="218581" y="33601"/>
                  <a:pt x="218676" y="33632"/>
                  <a:pt x="218739" y="33632"/>
                </a:cubicBezTo>
                <a:lnTo>
                  <a:pt x="218866" y="33632"/>
                </a:lnTo>
                <a:lnTo>
                  <a:pt x="237962" y="24132"/>
                </a:lnTo>
                <a:cubicBezTo>
                  <a:pt x="241731" y="31226"/>
                  <a:pt x="246608" y="40219"/>
                  <a:pt x="248793" y="44210"/>
                </a:cubicBezTo>
                <a:lnTo>
                  <a:pt x="249806" y="48675"/>
                </a:lnTo>
                <a:lnTo>
                  <a:pt x="236917" y="43988"/>
                </a:lnTo>
                <a:cubicBezTo>
                  <a:pt x="236812" y="43936"/>
                  <a:pt x="236689" y="43912"/>
                  <a:pt x="236561" y="43912"/>
                </a:cubicBezTo>
                <a:cubicBezTo>
                  <a:pt x="236458" y="43912"/>
                  <a:pt x="236352" y="43928"/>
                  <a:pt x="236252" y="43956"/>
                </a:cubicBezTo>
                <a:lnTo>
                  <a:pt x="221526" y="47757"/>
                </a:lnTo>
                <a:lnTo>
                  <a:pt x="212437" y="39839"/>
                </a:lnTo>
                <a:lnTo>
                  <a:pt x="211613" y="32302"/>
                </a:lnTo>
                <a:lnTo>
                  <a:pt x="216617" y="29832"/>
                </a:lnTo>
                <a:cubicBezTo>
                  <a:pt x="216712" y="29769"/>
                  <a:pt x="216775" y="29674"/>
                  <a:pt x="216744" y="29547"/>
                </a:cubicBezTo>
                <a:lnTo>
                  <a:pt x="214084" y="21567"/>
                </a:lnTo>
                <a:lnTo>
                  <a:pt x="214115" y="21060"/>
                </a:lnTo>
                <a:lnTo>
                  <a:pt x="232262" y="12193"/>
                </a:lnTo>
                <a:close/>
                <a:moveTo>
                  <a:pt x="36072" y="43418"/>
                </a:moveTo>
                <a:lnTo>
                  <a:pt x="40695" y="44526"/>
                </a:lnTo>
                <a:lnTo>
                  <a:pt x="40695" y="48612"/>
                </a:lnTo>
                <a:cubicBezTo>
                  <a:pt x="39809" y="48707"/>
                  <a:pt x="39049" y="48770"/>
                  <a:pt x="38605" y="48802"/>
                </a:cubicBezTo>
                <a:cubicBezTo>
                  <a:pt x="37497" y="48738"/>
                  <a:pt x="36357" y="48580"/>
                  <a:pt x="35280" y="48327"/>
                </a:cubicBezTo>
                <a:lnTo>
                  <a:pt x="36072" y="43418"/>
                </a:lnTo>
                <a:close/>
                <a:moveTo>
                  <a:pt x="212278" y="40853"/>
                </a:moveTo>
                <a:lnTo>
                  <a:pt x="220449" y="48010"/>
                </a:lnTo>
                <a:lnTo>
                  <a:pt x="208605" y="51082"/>
                </a:lnTo>
                <a:cubicBezTo>
                  <a:pt x="210093" y="48232"/>
                  <a:pt x="211582" y="43355"/>
                  <a:pt x="212278" y="40853"/>
                </a:cubicBezTo>
                <a:close/>
                <a:moveTo>
                  <a:pt x="193087" y="21915"/>
                </a:moveTo>
                <a:lnTo>
                  <a:pt x="197331" y="23213"/>
                </a:lnTo>
                <a:lnTo>
                  <a:pt x="195241" y="29547"/>
                </a:lnTo>
                <a:cubicBezTo>
                  <a:pt x="195177" y="29674"/>
                  <a:pt x="195241" y="29800"/>
                  <a:pt x="195367" y="29832"/>
                </a:cubicBezTo>
                <a:lnTo>
                  <a:pt x="195431" y="29832"/>
                </a:lnTo>
                <a:cubicBezTo>
                  <a:pt x="195557" y="29832"/>
                  <a:pt x="195621" y="29769"/>
                  <a:pt x="195652" y="29674"/>
                </a:cubicBezTo>
                <a:lnTo>
                  <a:pt x="197774" y="23340"/>
                </a:lnTo>
                <a:lnTo>
                  <a:pt x="200054" y="24068"/>
                </a:lnTo>
                <a:lnTo>
                  <a:pt x="200054" y="30149"/>
                </a:lnTo>
                <a:cubicBezTo>
                  <a:pt x="200054" y="30275"/>
                  <a:pt x="200149" y="30370"/>
                  <a:pt x="200276" y="30370"/>
                </a:cubicBezTo>
                <a:lnTo>
                  <a:pt x="210505" y="30370"/>
                </a:lnTo>
                <a:lnTo>
                  <a:pt x="210980" y="34709"/>
                </a:lnTo>
                <a:lnTo>
                  <a:pt x="198154" y="35501"/>
                </a:lnTo>
                <a:lnTo>
                  <a:pt x="197584" y="33822"/>
                </a:lnTo>
                <a:cubicBezTo>
                  <a:pt x="197532" y="33744"/>
                  <a:pt x="197437" y="33687"/>
                  <a:pt x="197334" y="33687"/>
                </a:cubicBezTo>
                <a:cubicBezTo>
                  <a:pt x="197312" y="33687"/>
                  <a:pt x="197290" y="33690"/>
                  <a:pt x="197267" y="33696"/>
                </a:cubicBezTo>
                <a:cubicBezTo>
                  <a:pt x="197172" y="33727"/>
                  <a:pt x="197109" y="33854"/>
                  <a:pt x="197141" y="33981"/>
                </a:cubicBezTo>
                <a:lnTo>
                  <a:pt x="200656" y="44178"/>
                </a:lnTo>
                <a:cubicBezTo>
                  <a:pt x="200656" y="44241"/>
                  <a:pt x="200719" y="44305"/>
                  <a:pt x="200751" y="44336"/>
                </a:cubicBezTo>
                <a:lnTo>
                  <a:pt x="200941" y="44336"/>
                </a:lnTo>
                <a:lnTo>
                  <a:pt x="211582" y="39966"/>
                </a:lnTo>
                <a:lnTo>
                  <a:pt x="211582" y="40029"/>
                </a:lnTo>
                <a:cubicBezTo>
                  <a:pt x="210315" y="44526"/>
                  <a:pt x="208605" y="49403"/>
                  <a:pt x="207433" y="51399"/>
                </a:cubicBezTo>
                <a:lnTo>
                  <a:pt x="194322" y="54787"/>
                </a:lnTo>
                <a:cubicBezTo>
                  <a:pt x="191599" y="45540"/>
                  <a:pt x="188400" y="34487"/>
                  <a:pt x="187482" y="30560"/>
                </a:cubicBezTo>
                <a:cubicBezTo>
                  <a:pt x="187007" y="28407"/>
                  <a:pt x="186690" y="26190"/>
                  <a:pt x="186563" y="23973"/>
                </a:cubicBezTo>
                <a:lnTo>
                  <a:pt x="192865" y="23973"/>
                </a:lnTo>
                <a:cubicBezTo>
                  <a:pt x="192992" y="23973"/>
                  <a:pt x="193087" y="23878"/>
                  <a:pt x="193087" y="23752"/>
                </a:cubicBezTo>
                <a:lnTo>
                  <a:pt x="193087" y="21915"/>
                </a:lnTo>
                <a:close/>
                <a:moveTo>
                  <a:pt x="190870" y="44653"/>
                </a:moveTo>
                <a:cubicBezTo>
                  <a:pt x="191852" y="48010"/>
                  <a:pt x="192897" y="51557"/>
                  <a:pt x="193879" y="54882"/>
                </a:cubicBezTo>
                <a:lnTo>
                  <a:pt x="193847" y="54882"/>
                </a:lnTo>
                <a:lnTo>
                  <a:pt x="192074" y="55326"/>
                </a:lnTo>
                <a:lnTo>
                  <a:pt x="178298" y="56909"/>
                </a:lnTo>
                <a:cubicBezTo>
                  <a:pt x="178171" y="55041"/>
                  <a:pt x="177918" y="51240"/>
                  <a:pt x="177633" y="46965"/>
                </a:cubicBezTo>
                <a:lnTo>
                  <a:pt x="190870" y="44653"/>
                </a:lnTo>
                <a:close/>
                <a:moveTo>
                  <a:pt x="138901" y="14599"/>
                </a:moveTo>
                <a:lnTo>
                  <a:pt x="143588" y="14884"/>
                </a:lnTo>
                <a:lnTo>
                  <a:pt x="156003" y="48707"/>
                </a:lnTo>
                <a:lnTo>
                  <a:pt x="156003" y="58556"/>
                </a:lnTo>
                <a:cubicBezTo>
                  <a:pt x="151601" y="58556"/>
                  <a:pt x="146597" y="58429"/>
                  <a:pt x="143873" y="58144"/>
                </a:cubicBezTo>
                <a:cubicBezTo>
                  <a:pt x="138933" y="57574"/>
                  <a:pt x="127025" y="54629"/>
                  <a:pt x="124302" y="53932"/>
                </a:cubicBezTo>
                <a:lnTo>
                  <a:pt x="118348" y="38129"/>
                </a:lnTo>
                <a:cubicBezTo>
                  <a:pt x="118285" y="38003"/>
                  <a:pt x="118190" y="37844"/>
                  <a:pt x="118095" y="37749"/>
                </a:cubicBezTo>
                <a:lnTo>
                  <a:pt x="111412" y="31067"/>
                </a:lnTo>
                <a:cubicBezTo>
                  <a:pt x="113218" y="29990"/>
                  <a:pt x="116195" y="28185"/>
                  <a:pt x="116986" y="27394"/>
                </a:cubicBezTo>
                <a:lnTo>
                  <a:pt x="116986" y="27425"/>
                </a:lnTo>
                <a:cubicBezTo>
                  <a:pt x="118063" y="26349"/>
                  <a:pt x="120406" y="21947"/>
                  <a:pt x="120755" y="21281"/>
                </a:cubicBezTo>
                <a:lnTo>
                  <a:pt x="138901" y="14599"/>
                </a:lnTo>
                <a:close/>
                <a:moveTo>
                  <a:pt x="173072" y="6460"/>
                </a:moveTo>
                <a:lnTo>
                  <a:pt x="174307" y="10071"/>
                </a:lnTo>
                <a:cubicBezTo>
                  <a:pt x="174402" y="13776"/>
                  <a:pt x="174497" y="17545"/>
                  <a:pt x="174624" y="20711"/>
                </a:cubicBezTo>
                <a:lnTo>
                  <a:pt x="166643" y="20996"/>
                </a:lnTo>
                <a:cubicBezTo>
                  <a:pt x="166517" y="20996"/>
                  <a:pt x="166390" y="21091"/>
                  <a:pt x="166422" y="21250"/>
                </a:cubicBezTo>
                <a:lnTo>
                  <a:pt x="166992" y="25335"/>
                </a:lnTo>
                <a:cubicBezTo>
                  <a:pt x="167023" y="25462"/>
                  <a:pt x="167118" y="25525"/>
                  <a:pt x="167213" y="25525"/>
                </a:cubicBezTo>
                <a:lnTo>
                  <a:pt x="174846" y="25525"/>
                </a:lnTo>
                <a:cubicBezTo>
                  <a:pt x="174941" y="26919"/>
                  <a:pt x="175036" y="27964"/>
                  <a:pt x="175131" y="28534"/>
                </a:cubicBezTo>
                <a:cubicBezTo>
                  <a:pt x="175732" y="32017"/>
                  <a:pt x="177062" y="52064"/>
                  <a:pt x="177379" y="57067"/>
                </a:cubicBezTo>
                <a:lnTo>
                  <a:pt x="164617" y="58524"/>
                </a:lnTo>
                <a:cubicBezTo>
                  <a:pt x="164110" y="58524"/>
                  <a:pt x="160595" y="58587"/>
                  <a:pt x="156478" y="58587"/>
                </a:cubicBezTo>
                <a:lnTo>
                  <a:pt x="156478" y="48675"/>
                </a:lnTo>
                <a:cubicBezTo>
                  <a:pt x="156478" y="48643"/>
                  <a:pt x="156478" y="48612"/>
                  <a:pt x="156478" y="48612"/>
                </a:cubicBezTo>
                <a:lnTo>
                  <a:pt x="144063" y="14789"/>
                </a:lnTo>
                <a:cubicBezTo>
                  <a:pt x="145330" y="14378"/>
                  <a:pt x="151411" y="12351"/>
                  <a:pt x="153089" y="11179"/>
                </a:cubicBezTo>
                <a:cubicBezTo>
                  <a:pt x="154767" y="10007"/>
                  <a:pt x="159043" y="6872"/>
                  <a:pt x="159613" y="6460"/>
                </a:cubicBezTo>
                <a:close/>
                <a:moveTo>
                  <a:pt x="123985" y="56212"/>
                </a:moveTo>
                <a:lnTo>
                  <a:pt x="123985" y="56212"/>
                </a:lnTo>
                <a:cubicBezTo>
                  <a:pt x="125125" y="56497"/>
                  <a:pt x="127184" y="57004"/>
                  <a:pt x="129654" y="57606"/>
                </a:cubicBezTo>
                <a:lnTo>
                  <a:pt x="130161" y="60614"/>
                </a:lnTo>
                <a:cubicBezTo>
                  <a:pt x="130161" y="60646"/>
                  <a:pt x="130192" y="60678"/>
                  <a:pt x="130224" y="60741"/>
                </a:cubicBezTo>
                <a:lnTo>
                  <a:pt x="131807" y="62451"/>
                </a:lnTo>
                <a:lnTo>
                  <a:pt x="127215" y="64256"/>
                </a:lnTo>
                <a:lnTo>
                  <a:pt x="123985" y="56212"/>
                </a:lnTo>
                <a:close/>
                <a:moveTo>
                  <a:pt x="240907" y="47852"/>
                </a:moveTo>
                <a:lnTo>
                  <a:pt x="250440" y="51304"/>
                </a:lnTo>
                <a:lnTo>
                  <a:pt x="253195" y="63401"/>
                </a:lnTo>
                <a:cubicBezTo>
                  <a:pt x="250883" y="64034"/>
                  <a:pt x="247589" y="64921"/>
                  <a:pt x="244264" y="65776"/>
                </a:cubicBezTo>
                <a:lnTo>
                  <a:pt x="244264" y="58144"/>
                </a:lnTo>
                <a:cubicBezTo>
                  <a:pt x="244264" y="58112"/>
                  <a:pt x="244264" y="58081"/>
                  <a:pt x="244264" y="58049"/>
                </a:cubicBezTo>
                <a:lnTo>
                  <a:pt x="240907" y="47852"/>
                </a:lnTo>
                <a:close/>
                <a:moveTo>
                  <a:pt x="219531" y="55674"/>
                </a:moveTo>
                <a:lnTo>
                  <a:pt x="220734" y="58461"/>
                </a:lnTo>
                <a:cubicBezTo>
                  <a:pt x="220760" y="58539"/>
                  <a:pt x="220829" y="58596"/>
                  <a:pt x="220923" y="58596"/>
                </a:cubicBezTo>
                <a:cubicBezTo>
                  <a:pt x="220944" y="58596"/>
                  <a:pt x="220965" y="58593"/>
                  <a:pt x="220987" y="58587"/>
                </a:cubicBezTo>
                <a:lnTo>
                  <a:pt x="221938" y="58429"/>
                </a:lnTo>
                <a:cubicBezTo>
                  <a:pt x="222033" y="60361"/>
                  <a:pt x="222096" y="62293"/>
                  <a:pt x="222159" y="63971"/>
                </a:cubicBezTo>
                <a:lnTo>
                  <a:pt x="211645" y="66125"/>
                </a:lnTo>
                <a:lnTo>
                  <a:pt x="210885" y="62388"/>
                </a:lnTo>
                <a:lnTo>
                  <a:pt x="217187" y="60678"/>
                </a:lnTo>
                <a:cubicBezTo>
                  <a:pt x="217282" y="60646"/>
                  <a:pt x="217346" y="60551"/>
                  <a:pt x="217346" y="60456"/>
                </a:cubicBezTo>
                <a:lnTo>
                  <a:pt x="217694" y="56402"/>
                </a:lnTo>
                <a:lnTo>
                  <a:pt x="219531" y="55674"/>
                </a:lnTo>
                <a:close/>
                <a:moveTo>
                  <a:pt x="163381" y="60963"/>
                </a:moveTo>
                <a:lnTo>
                  <a:pt x="163381" y="60963"/>
                </a:lnTo>
                <a:cubicBezTo>
                  <a:pt x="162688" y="62287"/>
                  <a:pt x="162402" y="64083"/>
                  <a:pt x="162556" y="66506"/>
                </a:cubicBezTo>
                <a:lnTo>
                  <a:pt x="162556" y="66506"/>
                </a:lnTo>
                <a:cubicBezTo>
                  <a:pt x="161899" y="65920"/>
                  <a:pt x="161151" y="65486"/>
                  <a:pt x="160373" y="65175"/>
                </a:cubicBezTo>
                <a:cubicBezTo>
                  <a:pt x="159561" y="64884"/>
                  <a:pt x="158695" y="64727"/>
                  <a:pt x="157849" y="64727"/>
                </a:cubicBezTo>
                <a:cubicBezTo>
                  <a:pt x="157772" y="64727"/>
                  <a:pt x="157695" y="64729"/>
                  <a:pt x="157618" y="64731"/>
                </a:cubicBezTo>
                <a:lnTo>
                  <a:pt x="162463" y="61058"/>
                </a:lnTo>
                <a:lnTo>
                  <a:pt x="163381" y="60963"/>
                </a:lnTo>
                <a:close/>
                <a:moveTo>
                  <a:pt x="123510" y="56149"/>
                </a:moveTo>
                <a:lnTo>
                  <a:pt x="126804" y="64446"/>
                </a:lnTo>
                <a:lnTo>
                  <a:pt x="117493" y="68120"/>
                </a:lnTo>
                <a:lnTo>
                  <a:pt x="117050" y="67391"/>
                </a:lnTo>
                <a:lnTo>
                  <a:pt x="119203" y="58366"/>
                </a:lnTo>
                <a:lnTo>
                  <a:pt x="123510" y="56149"/>
                </a:lnTo>
                <a:close/>
                <a:moveTo>
                  <a:pt x="130129" y="57701"/>
                </a:moveTo>
                <a:lnTo>
                  <a:pt x="130129" y="57701"/>
                </a:lnTo>
                <a:cubicBezTo>
                  <a:pt x="134721" y="58809"/>
                  <a:pt x="140453" y="60076"/>
                  <a:pt x="143620" y="60424"/>
                </a:cubicBezTo>
                <a:cubicBezTo>
                  <a:pt x="144253" y="60488"/>
                  <a:pt x="144982" y="60551"/>
                  <a:pt x="145805" y="60583"/>
                </a:cubicBezTo>
                <a:cubicBezTo>
                  <a:pt x="145362" y="61976"/>
                  <a:pt x="144887" y="63433"/>
                  <a:pt x="144760" y="63654"/>
                </a:cubicBezTo>
                <a:lnTo>
                  <a:pt x="144728" y="63654"/>
                </a:lnTo>
                <a:cubicBezTo>
                  <a:pt x="144538" y="63876"/>
                  <a:pt x="141720" y="65840"/>
                  <a:pt x="137951" y="68405"/>
                </a:cubicBezTo>
                <a:lnTo>
                  <a:pt x="130604" y="60488"/>
                </a:lnTo>
                <a:lnTo>
                  <a:pt x="130129" y="57701"/>
                </a:lnTo>
                <a:close/>
                <a:moveTo>
                  <a:pt x="221653" y="50100"/>
                </a:moveTo>
                <a:cubicBezTo>
                  <a:pt x="221716" y="51747"/>
                  <a:pt x="221843" y="54819"/>
                  <a:pt x="221969" y="57986"/>
                </a:cubicBezTo>
                <a:lnTo>
                  <a:pt x="221082" y="58112"/>
                </a:lnTo>
                <a:lnTo>
                  <a:pt x="219911" y="55326"/>
                </a:lnTo>
                <a:cubicBezTo>
                  <a:pt x="219864" y="55233"/>
                  <a:pt x="219784" y="55174"/>
                  <a:pt x="219695" y="55174"/>
                </a:cubicBezTo>
                <a:cubicBezTo>
                  <a:pt x="219662" y="55174"/>
                  <a:pt x="219628" y="55182"/>
                  <a:pt x="219594" y="55199"/>
                </a:cubicBezTo>
                <a:lnTo>
                  <a:pt x="217409" y="56054"/>
                </a:lnTo>
                <a:cubicBezTo>
                  <a:pt x="217314" y="56086"/>
                  <a:pt x="217251" y="56149"/>
                  <a:pt x="217251" y="56244"/>
                </a:cubicBezTo>
                <a:lnTo>
                  <a:pt x="216934" y="60266"/>
                </a:lnTo>
                <a:lnTo>
                  <a:pt x="210568" y="62008"/>
                </a:lnTo>
                <a:cubicBezTo>
                  <a:pt x="210473" y="62039"/>
                  <a:pt x="210410" y="62134"/>
                  <a:pt x="210410" y="62261"/>
                </a:cubicBezTo>
                <a:lnTo>
                  <a:pt x="211265" y="66441"/>
                </a:lnTo>
                <a:cubicBezTo>
                  <a:pt x="211297" y="66568"/>
                  <a:pt x="211392" y="66631"/>
                  <a:pt x="211487" y="66631"/>
                </a:cubicBezTo>
                <a:lnTo>
                  <a:pt x="211550" y="66631"/>
                </a:lnTo>
                <a:lnTo>
                  <a:pt x="222191" y="64478"/>
                </a:lnTo>
                <a:cubicBezTo>
                  <a:pt x="222254" y="66251"/>
                  <a:pt x="222286" y="67708"/>
                  <a:pt x="222318" y="68500"/>
                </a:cubicBezTo>
                <a:cubicBezTo>
                  <a:pt x="217124" y="68405"/>
                  <a:pt x="211012" y="68215"/>
                  <a:pt x="209998" y="67645"/>
                </a:cubicBezTo>
                <a:cubicBezTo>
                  <a:pt x="208637" y="66916"/>
                  <a:pt x="201068" y="60646"/>
                  <a:pt x="196286" y="56656"/>
                </a:cubicBezTo>
                <a:lnTo>
                  <a:pt x="221653" y="50100"/>
                </a:lnTo>
                <a:close/>
                <a:moveTo>
                  <a:pt x="236505" y="46237"/>
                </a:moveTo>
                <a:lnTo>
                  <a:pt x="240369" y="47662"/>
                </a:lnTo>
                <a:lnTo>
                  <a:pt x="243789" y="58176"/>
                </a:lnTo>
                <a:lnTo>
                  <a:pt x="243789" y="65903"/>
                </a:lnTo>
                <a:cubicBezTo>
                  <a:pt x="238278" y="67311"/>
                  <a:pt x="232766" y="68631"/>
                  <a:pt x="231376" y="68631"/>
                </a:cubicBezTo>
                <a:cubicBezTo>
                  <a:pt x="231329" y="68631"/>
                  <a:pt x="231286" y="68630"/>
                  <a:pt x="231248" y="68626"/>
                </a:cubicBezTo>
                <a:cubicBezTo>
                  <a:pt x="230552" y="68595"/>
                  <a:pt x="228778" y="68563"/>
                  <a:pt x="226530" y="68531"/>
                </a:cubicBezTo>
                <a:cubicBezTo>
                  <a:pt x="225548" y="68531"/>
                  <a:pt x="224408" y="68500"/>
                  <a:pt x="223204" y="68500"/>
                </a:cubicBezTo>
                <a:cubicBezTo>
                  <a:pt x="223109" y="65586"/>
                  <a:pt x="222666" y="53584"/>
                  <a:pt x="222539" y="49847"/>
                </a:cubicBezTo>
                <a:lnTo>
                  <a:pt x="236505" y="46237"/>
                </a:lnTo>
                <a:close/>
                <a:moveTo>
                  <a:pt x="21567" y="46617"/>
                </a:moveTo>
                <a:lnTo>
                  <a:pt x="27996" y="47060"/>
                </a:lnTo>
                <a:cubicBezTo>
                  <a:pt x="28558" y="47216"/>
                  <a:pt x="36406" y="49278"/>
                  <a:pt x="38545" y="49278"/>
                </a:cubicBezTo>
                <a:cubicBezTo>
                  <a:pt x="38577" y="49278"/>
                  <a:pt x="38608" y="49278"/>
                  <a:pt x="38637" y="49277"/>
                </a:cubicBezTo>
                <a:cubicBezTo>
                  <a:pt x="39207" y="49245"/>
                  <a:pt x="40284" y="49118"/>
                  <a:pt x="41519" y="49023"/>
                </a:cubicBezTo>
                <a:cubicBezTo>
                  <a:pt x="43451" y="48833"/>
                  <a:pt x="45984" y="48580"/>
                  <a:pt x="48011" y="48485"/>
                </a:cubicBezTo>
                <a:lnTo>
                  <a:pt x="48011" y="48485"/>
                </a:lnTo>
                <a:cubicBezTo>
                  <a:pt x="40569" y="52665"/>
                  <a:pt x="19572" y="65270"/>
                  <a:pt x="9058" y="71603"/>
                </a:cubicBezTo>
                <a:lnTo>
                  <a:pt x="7190" y="67518"/>
                </a:lnTo>
                <a:lnTo>
                  <a:pt x="7728" y="65048"/>
                </a:lnTo>
                <a:cubicBezTo>
                  <a:pt x="7728" y="64985"/>
                  <a:pt x="7728" y="64953"/>
                  <a:pt x="7728" y="64921"/>
                </a:cubicBezTo>
                <a:lnTo>
                  <a:pt x="4814" y="57796"/>
                </a:lnTo>
                <a:lnTo>
                  <a:pt x="5004" y="53045"/>
                </a:lnTo>
                <a:lnTo>
                  <a:pt x="21567" y="46617"/>
                </a:lnTo>
                <a:close/>
                <a:moveTo>
                  <a:pt x="146280" y="60614"/>
                </a:moveTo>
                <a:cubicBezTo>
                  <a:pt x="149605" y="60804"/>
                  <a:pt x="154102" y="60868"/>
                  <a:pt x="157808" y="60868"/>
                </a:cubicBezTo>
                <a:lnTo>
                  <a:pt x="158916" y="60868"/>
                </a:lnTo>
                <a:lnTo>
                  <a:pt x="142512" y="73313"/>
                </a:lnTo>
                <a:lnTo>
                  <a:pt x="138268" y="68753"/>
                </a:lnTo>
                <a:cubicBezTo>
                  <a:pt x="142036" y="66156"/>
                  <a:pt x="145013" y="64098"/>
                  <a:pt x="145108" y="63908"/>
                </a:cubicBezTo>
                <a:cubicBezTo>
                  <a:pt x="145298" y="63623"/>
                  <a:pt x="145868" y="61818"/>
                  <a:pt x="146280" y="60614"/>
                </a:cubicBezTo>
                <a:close/>
                <a:moveTo>
                  <a:pt x="132156" y="62799"/>
                </a:moveTo>
                <a:lnTo>
                  <a:pt x="137571" y="68658"/>
                </a:lnTo>
                <a:cubicBezTo>
                  <a:pt x="133549" y="71445"/>
                  <a:pt x="128545" y="74802"/>
                  <a:pt x="124523" y="77525"/>
                </a:cubicBezTo>
                <a:lnTo>
                  <a:pt x="121230" y="74834"/>
                </a:lnTo>
                <a:lnTo>
                  <a:pt x="121230" y="74485"/>
                </a:lnTo>
                <a:cubicBezTo>
                  <a:pt x="121262" y="74232"/>
                  <a:pt x="121198" y="74010"/>
                  <a:pt x="121072" y="73820"/>
                </a:cubicBezTo>
                <a:lnTo>
                  <a:pt x="117746" y="68531"/>
                </a:lnTo>
                <a:lnTo>
                  <a:pt x="132156" y="62799"/>
                </a:lnTo>
                <a:close/>
                <a:moveTo>
                  <a:pt x="157757" y="67009"/>
                </a:moveTo>
                <a:cubicBezTo>
                  <a:pt x="158349" y="67009"/>
                  <a:pt x="158943" y="67105"/>
                  <a:pt x="159518" y="67296"/>
                </a:cubicBezTo>
                <a:cubicBezTo>
                  <a:pt x="161861" y="68183"/>
                  <a:pt x="163033" y="71002"/>
                  <a:pt x="163603" y="73250"/>
                </a:cubicBezTo>
                <a:cubicBezTo>
                  <a:pt x="164268" y="75784"/>
                  <a:pt x="165092" y="78285"/>
                  <a:pt x="166042" y="80756"/>
                </a:cubicBezTo>
                <a:lnTo>
                  <a:pt x="166073" y="80756"/>
                </a:lnTo>
                <a:lnTo>
                  <a:pt x="161861" y="82054"/>
                </a:lnTo>
                <a:lnTo>
                  <a:pt x="156319" y="67201"/>
                </a:lnTo>
                <a:cubicBezTo>
                  <a:pt x="156790" y="67073"/>
                  <a:pt x="157273" y="67009"/>
                  <a:pt x="157757" y="67009"/>
                </a:cubicBezTo>
                <a:close/>
                <a:moveTo>
                  <a:pt x="137919" y="69007"/>
                </a:moveTo>
                <a:lnTo>
                  <a:pt x="142131" y="73567"/>
                </a:lnTo>
                <a:lnTo>
                  <a:pt x="130604" y="82339"/>
                </a:lnTo>
                <a:lnTo>
                  <a:pt x="124904" y="77810"/>
                </a:lnTo>
                <a:cubicBezTo>
                  <a:pt x="128165" y="75625"/>
                  <a:pt x="133517" y="72015"/>
                  <a:pt x="137919" y="69007"/>
                </a:cubicBezTo>
                <a:close/>
                <a:moveTo>
                  <a:pt x="251516" y="45762"/>
                </a:moveTo>
                <a:lnTo>
                  <a:pt x="251516" y="45762"/>
                </a:lnTo>
                <a:cubicBezTo>
                  <a:pt x="255190" y="47440"/>
                  <a:pt x="260986" y="50290"/>
                  <a:pt x="262569" y="51747"/>
                </a:cubicBezTo>
                <a:cubicBezTo>
                  <a:pt x="264817" y="53837"/>
                  <a:pt x="277802" y="69672"/>
                  <a:pt x="280177" y="72617"/>
                </a:cubicBezTo>
                <a:lnTo>
                  <a:pt x="278340" y="79204"/>
                </a:lnTo>
                <a:lnTo>
                  <a:pt x="260130" y="83163"/>
                </a:lnTo>
                <a:lnTo>
                  <a:pt x="251516" y="45762"/>
                </a:lnTo>
                <a:close/>
                <a:moveTo>
                  <a:pt x="155844" y="67328"/>
                </a:moveTo>
                <a:lnTo>
                  <a:pt x="161418" y="82212"/>
                </a:lnTo>
                <a:lnTo>
                  <a:pt x="157364" y="83448"/>
                </a:lnTo>
                <a:lnTo>
                  <a:pt x="151886" y="69197"/>
                </a:lnTo>
                <a:cubicBezTo>
                  <a:pt x="153089" y="68373"/>
                  <a:pt x="154451" y="67771"/>
                  <a:pt x="155844" y="67328"/>
                </a:cubicBezTo>
                <a:close/>
                <a:moveTo>
                  <a:pt x="151474" y="69418"/>
                </a:moveTo>
                <a:lnTo>
                  <a:pt x="156953" y="83606"/>
                </a:lnTo>
                <a:lnTo>
                  <a:pt x="151696" y="85221"/>
                </a:lnTo>
                <a:lnTo>
                  <a:pt x="145868" y="73630"/>
                </a:lnTo>
                <a:lnTo>
                  <a:pt x="150935" y="69767"/>
                </a:lnTo>
                <a:cubicBezTo>
                  <a:pt x="151125" y="69672"/>
                  <a:pt x="151284" y="69545"/>
                  <a:pt x="151474" y="69418"/>
                </a:cubicBezTo>
                <a:close/>
                <a:moveTo>
                  <a:pt x="157111" y="84018"/>
                </a:moveTo>
                <a:lnTo>
                  <a:pt x="158188" y="86994"/>
                </a:lnTo>
                <a:lnTo>
                  <a:pt x="152456" y="88325"/>
                </a:lnTo>
                <a:lnTo>
                  <a:pt x="151854" y="85664"/>
                </a:lnTo>
                <a:lnTo>
                  <a:pt x="157111" y="84018"/>
                </a:lnTo>
                <a:close/>
                <a:moveTo>
                  <a:pt x="194544" y="57099"/>
                </a:moveTo>
                <a:cubicBezTo>
                  <a:pt x="196286" y="63021"/>
                  <a:pt x="197711" y="67835"/>
                  <a:pt x="198059" y="68943"/>
                </a:cubicBezTo>
                <a:lnTo>
                  <a:pt x="189730" y="70843"/>
                </a:lnTo>
                <a:cubicBezTo>
                  <a:pt x="189635" y="70875"/>
                  <a:pt x="189572" y="70970"/>
                  <a:pt x="189572" y="71065"/>
                </a:cubicBezTo>
                <a:lnTo>
                  <a:pt x="189572" y="81769"/>
                </a:lnTo>
                <a:lnTo>
                  <a:pt x="181654" y="81769"/>
                </a:lnTo>
                <a:cubicBezTo>
                  <a:pt x="181623" y="81769"/>
                  <a:pt x="181559" y="81769"/>
                  <a:pt x="181528" y="81801"/>
                </a:cubicBezTo>
                <a:lnTo>
                  <a:pt x="172090" y="88356"/>
                </a:lnTo>
                <a:lnTo>
                  <a:pt x="171615" y="87469"/>
                </a:lnTo>
                <a:cubicBezTo>
                  <a:pt x="169114" y="82782"/>
                  <a:pt x="167182" y="77810"/>
                  <a:pt x="165852" y="72680"/>
                </a:cubicBezTo>
                <a:cubicBezTo>
                  <a:pt x="164522" y="66885"/>
                  <a:pt x="164458" y="63274"/>
                  <a:pt x="165598" y="61659"/>
                </a:cubicBezTo>
                <a:cubicBezTo>
                  <a:pt x="166105" y="60963"/>
                  <a:pt x="166897" y="60551"/>
                  <a:pt x="168132" y="60424"/>
                </a:cubicBezTo>
                <a:lnTo>
                  <a:pt x="192454" y="57606"/>
                </a:lnTo>
                <a:cubicBezTo>
                  <a:pt x="192485" y="57606"/>
                  <a:pt x="192549" y="57606"/>
                  <a:pt x="192612" y="57574"/>
                </a:cubicBezTo>
                <a:lnTo>
                  <a:pt x="194544" y="57099"/>
                </a:lnTo>
                <a:close/>
                <a:moveTo>
                  <a:pt x="121198" y="75372"/>
                </a:moveTo>
                <a:lnTo>
                  <a:pt x="124365" y="77969"/>
                </a:lnTo>
                <a:lnTo>
                  <a:pt x="130224" y="82624"/>
                </a:lnTo>
                <a:lnTo>
                  <a:pt x="120470" y="90003"/>
                </a:lnTo>
                <a:lnTo>
                  <a:pt x="121198" y="75372"/>
                </a:lnTo>
                <a:close/>
                <a:moveTo>
                  <a:pt x="158346" y="87438"/>
                </a:moveTo>
                <a:lnTo>
                  <a:pt x="160088" y="92220"/>
                </a:lnTo>
                <a:lnTo>
                  <a:pt x="153596" y="93360"/>
                </a:lnTo>
                <a:lnTo>
                  <a:pt x="152551" y="88768"/>
                </a:lnTo>
                <a:lnTo>
                  <a:pt x="158346" y="87438"/>
                </a:lnTo>
                <a:close/>
                <a:moveTo>
                  <a:pt x="195177" y="56941"/>
                </a:moveTo>
                <a:cubicBezTo>
                  <a:pt x="198122" y="59379"/>
                  <a:pt x="207845" y="67518"/>
                  <a:pt x="209523" y="68436"/>
                </a:cubicBezTo>
                <a:cubicBezTo>
                  <a:pt x="210663" y="69070"/>
                  <a:pt x="215952" y="69292"/>
                  <a:pt x="222349" y="69418"/>
                </a:cubicBezTo>
                <a:cubicBezTo>
                  <a:pt x="222666" y="71128"/>
                  <a:pt x="224629" y="80027"/>
                  <a:pt x="228936" y="99060"/>
                </a:cubicBezTo>
                <a:lnTo>
                  <a:pt x="209587" y="98807"/>
                </a:lnTo>
                <a:lnTo>
                  <a:pt x="208858" y="94247"/>
                </a:lnTo>
                <a:cubicBezTo>
                  <a:pt x="208858" y="94183"/>
                  <a:pt x="208827" y="94152"/>
                  <a:pt x="208795" y="94120"/>
                </a:cubicBezTo>
                <a:lnTo>
                  <a:pt x="206926" y="92727"/>
                </a:lnTo>
                <a:lnTo>
                  <a:pt x="206325" y="82814"/>
                </a:lnTo>
                <a:cubicBezTo>
                  <a:pt x="206325" y="82751"/>
                  <a:pt x="206325" y="82719"/>
                  <a:pt x="206293" y="82687"/>
                </a:cubicBezTo>
                <a:lnTo>
                  <a:pt x="201669" y="77684"/>
                </a:lnTo>
                <a:lnTo>
                  <a:pt x="198566" y="69038"/>
                </a:lnTo>
                <a:cubicBezTo>
                  <a:pt x="198502" y="68880"/>
                  <a:pt x="196951" y="63623"/>
                  <a:pt x="194987" y="56972"/>
                </a:cubicBezTo>
                <a:lnTo>
                  <a:pt x="195177" y="56941"/>
                </a:lnTo>
                <a:close/>
                <a:moveTo>
                  <a:pt x="134309" y="90921"/>
                </a:moveTo>
                <a:cubicBezTo>
                  <a:pt x="135101" y="91966"/>
                  <a:pt x="136019" y="93170"/>
                  <a:pt x="136938" y="94405"/>
                </a:cubicBezTo>
                <a:lnTo>
                  <a:pt x="136874" y="94405"/>
                </a:lnTo>
                <a:cubicBezTo>
                  <a:pt x="136779" y="94468"/>
                  <a:pt x="136748" y="94595"/>
                  <a:pt x="136811" y="94722"/>
                </a:cubicBezTo>
                <a:lnTo>
                  <a:pt x="136779" y="94722"/>
                </a:lnTo>
                <a:cubicBezTo>
                  <a:pt x="136843" y="94817"/>
                  <a:pt x="136906" y="94848"/>
                  <a:pt x="137001" y="94848"/>
                </a:cubicBezTo>
                <a:cubicBezTo>
                  <a:pt x="137033" y="94848"/>
                  <a:pt x="137064" y="94848"/>
                  <a:pt x="137096" y="94817"/>
                </a:cubicBezTo>
                <a:lnTo>
                  <a:pt x="137191" y="94753"/>
                </a:lnTo>
                <a:cubicBezTo>
                  <a:pt x="137571" y="95228"/>
                  <a:pt x="137888" y="95703"/>
                  <a:pt x="138236" y="96147"/>
                </a:cubicBezTo>
                <a:cubicBezTo>
                  <a:pt x="138173" y="96147"/>
                  <a:pt x="138141" y="96178"/>
                  <a:pt x="138110" y="96210"/>
                </a:cubicBezTo>
                <a:lnTo>
                  <a:pt x="132631" y="100422"/>
                </a:lnTo>
                <a:lnTo>
                  <a:pt x="129844" y="96400"/>
                </a:lnTo>
                <a:cubicBezTo>
                  <a:pt x="131934" y="93867"/>
                  <a:pt x="133739" y="91650"/>
                  <a:pt x="134309" y="90921"/>
                </a:cubicBezTo>
                <a:close/>
                <a:moveTo>
                  <a:pt x="160246" y="92663"/>
                </a:moveTo>
                <a:lnTo>
                  <a:pt x="162811" y="99789"/>
                </a:lnTo>
                <a:lnTo>
                  <a:pt x="155559" y="101245"/>
                </a:lnTo>
                <a:cubicBezTo>
                  <a:pt x="155464" y="101245"/>
                  <a:pt x="155401" y="101340"/>
                  <a:pt x="155369" y="101435"/>
                </a:cubicBezTo>
                <a:lnTo>
                  <a:pt x="153659" y="93835"/>
                </a:lnTo>
                <a:lnTo>
                  <a:pt x="160246" y="92663"/>
                </a:lnTo>
                <a:close/>
                <a:moveTo>
                  <a:pt x="138458" y="96463"/>
                </a:moveTo>
                <a:cubicBezTo>
                  <a:pt x="139851" y="98395"/>
                  <a:pt x="140991" y="100010"/>
                  <a:pt x="141150" y="100422"/>
                </a:cubicBezTo>
                <a:cubicBezTo>
                  <a:pt x="140770" y="100865"/>
                  <a:pt x="138331" y="102829"/>
                  <a:pt x="135766" y="104919"/>
                </a:cubicBezTo>
                <a:lnTo>
                  <a:pt x="132884" y="100802"/>
                </a:lnTo>
                <a:lnTo>
                  <a:pt x="138363" y="96558"/>
                </a:lnTo>
                <a:cubicBezTo>
                  <a:pt x="138426" y="96527"/>
                  <a:pt x="138426" y="96495"/>
                  <a:pt x="138458" y="96463"/>
                </a:cubicBezTo>
                <a:close/>
                <a:moveTo>
                  <a:pt x="162970" y="100232"/>
                </a:moveTo>
                <a:lnTo>
                  <a:pt x="164395" y="104127"/>
                </a:lnTo>
                <a:lnTo>
                  <a:pt x="156414" y="105964"/>
                </a:lnTo>
                <a:lnTo>
                  <a:pt x="155432" y="101594"/>
                </a:lnTo>
                <a:lnTo>
                  <a:pt x="155432" y="101594"/>
                </a:lnTo>
                <a:cubicBezTo>
                  <a:pt x="155464" y="101657"/>
                  <a:pt x="155559" y="101689"/>
                  <a:pt x="155623" y="101689"/>
                </a:cubicBezTo>
                <a:lnTo>
                  <a:pt x="155686" y="101689"/>
                </a:lnTo>
                <a:lnTo>
                  <a:pt x="162970" y="100232"/>
                </a:lnTo>
                <a:close/>
                <a:moveTo>
                  <a:pt x="134721" y="82086"/>
                </a:moveTo>
                <a:lnTo>
                  <a:pt x="134088" y="90478"/>
                </a:lnTo>
                <a:cubicBezTo>
                  <a:pt x="133327" y="91396"/>
                  <a:pt x="123542" y="103557"/>
                  <a:pt x="121008" y="105742"/>
                </a:cubicBezTo>
                <a:cubicBezTo>
                  <a:pt x="120487" y="106184"/>
                  <a:pt x="119366" y="106364"/>
                  <a:pt x="117890" y="106364"/>
                </a:cubicBezTo>
                <a:cubicBezTo>
                  <a:pt x="114704" y="106364"/>
                  <a:pt x="109864" y="105521"/>
                  <a:pt x="105839" y="104634"/>
                </a:cubicBezTo>
                <a:lnTo>
                  <a:pt x="105712" y="104634"/>
                </a:lnTo>
                <a:cubicBezTo>
                  <a:pt x="105300" y="104539"/>
                  <a:pt x="104889" y="104444"/>
                  <a:pt x="104509" y="104349"/>
                </a:cubicBezTo>
                <a:lnTo>
                  <a:pt x="105839" y="103906"/>
                </a:lnTo>
                <a:cubicBezTo>
                  <a:pt x="105965" y="103874"/>
                  <a:pt x="106092" y="103811"/>
                  <a:pt x="106187" y="103716"/>
                </a:cubicBezTo>
                <a:lnTo>
                  <a:pt x="134721" y="82086"/>
                </a:lnTo>
                <a:close/>
                <a:moveTo>
                  <a:pt x="166232" y="81199"/>
                </a:moveTo>
                <a:cubicBezTo>
                  <a:pt x="167213" y="83701"/>
                  <a:pt x="168353" y="86171"/>
                  <a:pt x="169620" y="88546"/>
                </a:cubicBezTo>
                <a:lnTo>
                  <a:pt x="172692" y="94373"/>
                </a:lnTo>
                <a:lnTo>
                  <a:pt x="176841" y="105869"/>
                </a:lnTo>
                <a:lnTo>
                  <a:pt x="174212" y="106787"/>
                </a:lnTo>
                <a:lnTo>
                  <a:pt x="164490" y="81737"/>
                </a:lnTo>
                <a:lnTo>
                  <a:pt x="166232" y="81199"/>
                </a:lnTo>
                <a:close/>
                <a:moveTo>
                  <a:pt x="164046" y="81864"/>
                </a:moveTo>
                <a:lnTo>
                  <a:pt x="173769" y="106946"/>
                </a:lnTo>
                <a:lnTo>
                  <a:pt x="171457" y="107769"/>
                </a:lnTo>
                <a:lnTo>
                  <a:pt x="162020" y="82497"/>
                </a:lnTo>
                <a:lnTo>
                  <a:pt x="164046" y="81864"/>
                </a:lnTo>
                <a:close/>
                <a:moveTo>
                  <a:pt x="283312" y="80471"/>
                </a:moveTo>
                <a:lnTo>
                  <a:pt x="268649" y="109353"/>
                </a:lnTo>
                <a:lnTo>
                  <a:pt x="260732" y="85411"/>
                </a:lnTo>
                <a:lnTo>
                  <a:pt x="283312" y="80471"/>
                </a:lnTo>
                <a:close/>
                <a:moveTo>
                  <a:pt x="161576" y="82624"/>
                </a:moveTo>
                <a:lnTo>
                  <a:pt x="171045" y="107928"/>
                </a:lnTo>
                <a:lnTo>
                  <a:pt x="166802" y="109416"/>
                </a:lnTo>
                <a:lnTo>
                  <a:pt x="157523" y="83891"/>
                </a:lnTo>
                <a:lnTo>
                  <a:pt x="161576" y="82624"/>
                </a:lnTo>
                <a:close/>
                <a:moveTo>
                  <a:pt x="103654" y="104602"/>
                </a:moveTo>
                <a:cubicBezTo>
                  <a:pt x="104192" y="104729"/>
                  <a:pt x="104794" y="104856"/>
                  <a:pt x="105490" y="104982"/>
                </a:cubicBezTo>
                <a:lnTo>
                  <a:pt x="105079" y="109796"/>
                </a:lnTo>
                <a:lnTo>
                  <a:pt x="92633" y="111284"/>
                </a:lnTo>
                <a:lnTo>
                  <a:pt x="91778" y="108529"/>
                </a:lnTo>
                <a:cubicBezTo>
                  <a:pt x="97066" y="106756"/>
                  <a:pt x="101278" y="105362"/>
                  <a:pt x="103654" y="104602"/>
                </a:cubicBezTo>
                <a:close/>
                <a:moveTo>
                  <a:pt x="164553" y="104571"/>
                </a:moveTo>
                <a:lnTo>
                  <a:pt x="166390" y="109606"/>
                </a:lnTo>
                <a:lnTo>
                  <a:pt x="162273" y="111284"/>
                </a:lnTo>
                <a:lnTo>
                  <a:pt x="156731" y="106344"/>
                </a:lnTo>
                <a:lnTo>
                  <a:pt x="164553" y="104571"/>
                </a:lnTo>
                <a:close/>
                <a:moveTo>
                  <a:pt x="253417" y="64288"/>
                </a:moveTo>
                <a:lnTo>
                  <a:pt x="258135" y="84809"/>
                </a:lnTo>
                <a:cubicBezTo>
                  <a:pt x="258135" y="84809"/>
                  <a:pt x="258135" y="84841"/>
                  <a:pt x="258135" y="84873"/>
                </a:cubicBezTo>
                <a:lnTo>
                  <a:pt x="258135" y="84904"/>
                </a:lnTo>
                <a:lnTo>
                  <a:pt x="265039" y="105711"/>
                </a:lnTo>
                <a:lnTo>
                  <a:pt x="233148" y="113628"/>
                </a:lnTo>
                <a:cubicBezTo>
                  <a:pt x="229950" y="99377"/>
                  <a:pt x="223901" y="72712"/>
                  <a:pt x="223268" y="69418"/>
                </a:cubicBezTo>
                <a:lnTo>
                  <a:pt x="223268" y="69418"/>
                </a:lnTo>
                <a:lnTo>
                  <a:pt x="226530" y="69450"/>
                </a:lnTo>
                <a:cubicBezTo>
                  <a:pt x="228746" y="69482"/>
                  <a:pt x="230520" y="69513"/>
                  <a:pt x="231185" y="69545"/>
                </a:cubicBezTo>
                <a:lnTo>
                  <a:pt x="231312" y="69545"/>
                </a:lnTo>
                <a:cubicBezTo>
                  <a:pt x="233940" y="69545"/>
                  <a:pt x="249078" y="65460"/>
                  <a:pt x="253417" y="64288"/>
                </a:cubicBezTo>
                <a:close/>
                <a:moveTo>
                  <a:pt x="154166" y="98079"/>
                </a:moveTo>
                <a:lnTo>
                  <a:pt x="155749" y="105141"/>
                </a:lnTo>
                <a:lnTo>
                  <a:pt x="150935" y="107516"/>
                </a:lnTo>
                <a:lnTo>
                  <a:pt x="150049" y="106439"/>
                </a:lnTo>
                <a:cubicBezTo>
                  <a:pt x="150014" y="106387"/>
                  <a:pt x="149950" y="106363"/>
                  <a:pt x="149884" y="106363"/>
                </a:cubicBezTo>
                <a:cubicBezTo>
                  <a:pt x="149830" y="106363"/>
                  <a:pt x="149775" y="106379"/>
                  <a:pt x="149732" y="106407"/>
                </a:cubicBezTo>
                <a:cubicBezTo>
                  <a:pt x="149637" y="106502"/>
                  <a:pt x="149605" y="106629"/>
                  <a:pt x="149700" y="106756"/>
                </a:cubicBezTo>
                <a:lnTo>
                  <a:pt x="150682" y="107928"/>
                </a:lnTo>
                <a:cubicBezTo>
                  <a:pt x="150714" y="107991"/>
                  <a:pt x="150777" y="108023"/>
                  <a:pt x="150872" y="108023"/>
                </a:cubicBezTo>
                <a:cubicBezTo>
                  <a:pt x="150904" y="108023"/>
                  <a:pt x="150935" y="107991"/>
                  <a:pt x="150967" y="107991"/>
                </a:cubicBezTo>
                <a:lnTo>
                  <a:pt x="155876" y="105584"/>
                </a:lnTo>
                <a:lnTo>
                  <a:pt x="156003" y="106217"/>
                </a:lnTo>
                <a:lnTo>
                  <a:pt x="154166" y="109891"/>
                </a:lnTo>
                <a:lnTo>
                  <a:pt x="143588" y="115560"/>
                </a:lnTo>
                <a:lnTo>
                  <a:pt x="141308" y="111633"/>
                </a:lnTo>
                <a:lnTo>
                  <a:pt x="142860" y="110778"/>
                </a:lnTo>
                <a:cubicBezTo>
                  <a:pt x="142923" y="110746"/>
                  <a:pt x="142955" y="110683"/>
                  <a:pt x="142955" y="110619"/>
                </a:cubicBezTo>
                <a:cubicBezTo>
                  <a:pt x="142987" y="110556"/>
                  <a:pt x="142987" y="110493"/>
                  <a:pt x="142955" y="110461"/>
                </a:cubicBezTo>
                <a:lnTo>
                  <a:pt x="141181" y="107643"/>
                </a:lnTo>
                <a:cubicBezTo>
                  <a:pt x="141181" y="107611"/>
                  <a:pt x="141150" y="107579"/>
                  <a:pt x="141086" y="107579"/>
                </a:cubicBezTo>
                <a:lnTo>
                  <a:pt x="151949" y="98459"/>
                </a:lnTo>
                <a:lnTo>
                  <a:pt x="154166" y="98079"/>
                </a:lnTo>
                <a:close/>
                <a:moveTo>
                  <a:pt x="198186" y="69355"/>
                </a:moveTo>
                <a:lnTo>
                  <a:pt x="201258" y="77874"/>
                </a:lnTo>
                <a:cubicBezTo>
                  <a:pt x="201258" y="77905"/>
                  <a:pt x="201258" y="77937"/>
                  <a:pt x="201289" y="77937"/>
                </a:cubicBezTo>
                <a:lnTo>
                  <a:pt x="205881" y="82909"/>
                </a:lnTo>
                <a:lnTo>
                  <a:pt x="206483" y="92853"/>
                </a:lnTo>
                <a:cubicBezTo>
                  <a:pt x="206483" y="92917"/>
                  <a:pt x="206515" y="92980"/>
                  <a:pt x="206578" y="93043"/>
                </a:cubicBezTo>
                <a:lnTo>
                  <a:pt x="208415" y="94405"/>
                </a:lnTo>
                <a:lnTo>
                  <a:pt x="209112" y="98807"/>
                </a:lnTo>
                <a:lnTo>
                  <a:pt x="201733" y="98807"/>
                </a:lnTo>
                <a:lnTo>
                  <a:pt x="185106" y="93423"/>
                </a:lnTo>
                <a:cubicBezTo>
                  <a:pt x="185081" y="93415"/>
                  <a:pt x="185055" y="93411"/>
                  <a:pt x="185031" y="93411"/>
                </a:cubicBezTo>
                <a:cubicBezTo>
                  <a:pt x="184963" y="93411"/>
                  <a:pt x="184899" y="93440"/>
                  <a:pt x="184853" y="93487"/>
                </a:cubicBezTo>
                <a:lnTo>
                  <a:pt x="180451" y="98364"/>
                </a:lnTo>
                <a:cubicBezTo>
                  <a:pt x="180388" y="98427"/>
                  <a:pt x="180388" y="98522"/>
                  <a:pt x="180388" y="98585"/>
                </a:cubicBezTo>
                <a:lnTo>
                  <a:pt x="182731" y="109226"/>
                </a:lnTo>
                <a:cubicBezTo>
                  <a:pt x="182731" y="109289"/>
                  <a:pt x="182763" y="109353"/>
                  <a:pt x="182826" y="109384"/>
                </a:cubicBezTo>
                <a:lnTo>
                  <a:pt x="188083" y="112076"/>
                </a:lnTo>
                <a:lnTo>
                  <a:pt x="184220" y="117143"/>
                </a:lnTo>
                <a:lnTo>
                  <a:pt x="182953" y="116066"/>
                </a:lnTo>
                <a:lnTo>
                  <a:pt x="174814" y="93518"/>
                </a:lnTo>
                <a:cubicBezTo>
                  <a:pt x="174782" y="93455"/>
                  <a:pt x="174782" y="93423"/>
                  <a:pt x="174751" y="93360"/>
                </a:cubicBezTo>
                <a:lnTo>
                  <a:pt x="172312" y="88768"/>
                </a:lnTo>
                <a:lnTo>
                  <a:pt x="181749" y="82212"/>
                </a:lnTo>
                <a:lnTo>
                  <a:pt x="189793" y="82212"/>
                </a:lnTo>
                <a:cubicBezTo>
                  <a:pt x="189920" y="82212"/>
                  <a:pt x="190015" y="82117"/>
                  <a:pt x="190015" y="81991"/>
                </a:cubicBezTo>
                <a:lnTo>
                  <a:pt x="190015" y="71255"/>
                </a:lnTo>
                <a:lnTo>
                  <a:pt x="198186" y="69355"/>
                </a:lnTo>
                <a:close/>
                <a:moveTo>
                  <a:pt x="166548" y="110018"/>
                </a:moveTo>
                <a:lnTo>
                  <a:pt x="168797" y="115560"/>
                </a:lnTo>
                <a:lnTo>
                  <a:pt x="162843" y="117175"/>
                </a:lnTo>
                <a:lnTo>
                  <a:pt x="162463" y="115465"/>
                </a:lnTo>
                <a:lnTo>
                  <a:pt x="162431" y="111696"/>
                </a:lnTo>
                <a:lnTo>
                  <a:pt x="166548" y="110018"/>
                </a:lnTo>
                <a:close/>
                <a:moveTo>
                  <a:pt x="140770" y="107833"/>
                </a:moveTo>
                <a:cubicBezTo>
                  <a:pt x="140770" y="107864"/>
                  <a:pt x="140770" y="107864"/>
                  <a:pt x="140770" y="107896"/>
                </a:cubicBezTo>
                <a:lnTo>
                  <a:pt x="142385" y="110493"/>
                </a:lnTo>
                <a:lnTo>
                  <a:pt x="140865" y="111348"/>
                </a:lnTo>
                <a:cubicBezTo>
                  <a:pt x="140801" y="111379"/>
                  <a:pt x="140770" y="111443"/>
                  <a:pt x="140738" y="111506"/>
                </a:cubicBezTo>
                <a:cubicBezTo>
                  <a:pt x="140738" y="111538"/>
                  <a:pt x="140738" y="111601"/>
                  <a:pt x="140770" y="111665"/>
                </a:cubicBezTo>
                <a:lnTo>
                  <a:pt x="143177" y="115781"/>
                </a:lnTo>
                <a:lnTo>
                  <a:pt x="138426" y="118315"/>
                </a:lnTo>
                <a:cubicBezTo>
                  <a:pt x="138458" y="118252"/>
                  <a:pt x="138490" y="118157"/>
                  <a:pt x="138458" y="118093"/>
                </a:cubicBezTo>
                <a:lnTo>
                  <a:pt x="135228" y="112678"/>
                </a:lnTo>
                <a:cubicBezTo>
                  <a:pt x="135196" y="112646"/>
                  <a:pt x="135164" y="112615"/>
                  <a:pt x="135101" y="112583"/>
                </a:cubicBezTo>
                <a:lnTo>
                  <a:pt x="140770" y="107833"/>
                </a:lnTo>
                <a:close/>
                <a:moveTo>
                  <a:pt x="176999" y="106312"/>
                </a:moveTo>
                <a:lnTo>
                  <a:pt x="180894" y="117143"/>
                </a:lnTo>
                <a:cubicBezTo>
                  <a:pt x="180958" y="117333"/>
                  <a:pt x="181084" y="117492"/>
                  <a:pt x="181243" y="117650"/>
                </a:cubicBezTo>
                <a:lnTo>
                  <a:pt x="182351" y="118568"/>
                </a:lnTo>
                <a:lnTo>
                  <a:pt x="179279" y="119930"/>
                </a:lnTo>
                <a:lnTo>
                  <a:pt x="174371" y="107231"/>
                </a:lnTo>
                <a:lnTo>
                  <a:pt x="176999" y="106312"/>
                </a:lnTo>
                <a:close/>
                <a:moveTo>
                  <a:pt x="91398" y="108656"/>
                </a:moveTo>
                <a:lnTo>
                  <a:pt x="92284" y="111601"/>
                </a:lnTo>
                <a:cubicBezTo>
                  <a:pt x="92316" y="111696"/>
                  <a:pt x="92379" y="111760"/>
                  <a:pt x="92506" y="111760"/>
                </a:cubicBezTo>
                <a:lnTo>
                  <a:pt x="105110" y="110303"/>
                </a:lnTo>
                <a:lnTo>
                  <a:pt x="104477" y="118315"/>
                </a:lnTo>
                <a:lnTo>
                  <a:pt x="91841" y="119962"/>
                </a:lnTo>
                <a:lnTo>
                  <a:pt x="86521" y="110303"/>
                </a:lnTo>
                <a:lnTo>
                  <a:pt x="91398" y="108656"/>
                </a:lnTo>
                <a:close/>
                <a:moveTo>
                  <a:pt x="145488" y="73915"/>
                </a:moveTo>
                <a:lnTo>
                  <a:pt x="151347" y="85569"/>
                </a:lnTo>
                <a:lnTo>
                  <a:pt x="154071" y="97604"/>
                </a:lnTo>
                <a:lnTo>
                  <a:pt x="151822" y="98015"/>
                </a:lnTo>
                <a:cubicBezTo>
                  <a:pt x="151759" y="98015"/>
                  <a:pt x="151727" y="98015"/>
                  <a:pt x="151696" y="98047"/>
                </a:cubicBezTo>
                <a:lnTo>
                  <a:pt x="132061" y="114546"/>
                </a:lnTo>
                <a:lnTo>
                  <a:pt x="115656" y="120943"/>
                </a:lnTo>
                <a:lnTo>
                  <a:pt x="114294" y="115401"/>
                </a:lnTo>
                <a:cubicBezTo>
                  <a:pt x="114263" y="115306"/>
                  <a:pt x="114199" y="115243"/>
                  <a:pt x="114104" y="115211"/>
                </a:cubicBezTo>
                <a:lnTo>
                  <a:pt x="105237" y="114008"/>
                </a:lnTo>
                <a:lnTo>
                  <a:pt x="105934" y="105141"/>
                </a:lnTo>
                <a:cubicBezTo>
                  <a:pt x="109417" y="105869"/>
                  <a:pt x="114389" y="106819"/>
                  <a:pt x="117810" y="106819"/>
                </a:cubicBezTo>
                <a:cubicBezTo>
                  <a:pt x="119425" y="106819"/>
                  <a:pt x="120692" y="106597"/>
                  <a:pt x="121293" y="106091"/>
                </a:cubicBezTo>
                <a:cubicBezTo>
                  <a:pt x="122750" y="104824"/>
                  <a:pt x="126424" y="100517"/>
                  <a:pt x="129527" y="96780"/>
                </a:cubicBezTo>
                <a:lnTo>
                  <a:pt x="135386" y="105204"/>
                </a:lnTo>
                <a:cubicBezTo>
                  <a:pt x="134246" y="106154"/>
                  <a:pt x="133074" y="107073"/>
                  <a:pt x="132061" y="107896"/>
                </a:cubicBezTo>
                <a:cubicBezTo>
                  <a:pt x="131902" y="108023"/>
                  <a:pt x="131997" y="108276"/>
                  <a:pt x="132219" y="108276"/>
                </a:cubicBezTo>
                <a:cubicBezTo>
                  <a:pt x="132251" y="108276"/>
                  <a:pt x="132314" y="108244"/>
                  <a:pt x="132346" y="108244"/>
                </a:cubicBezTo>
                <a:cubicBezTo>
                  <a:pt x="134468" y="106534"/>
                  <a:pt x="141371" y="101024"/>
                  <a:pt x="141593" y="100580"/>
                </a:cubicBezTo>
                <a:cubicBezTo>
                  <a:pt x="141656" y="100485"/>
                  <a:pt x="141815" y="100169"/>
                  <a:pt x="137603" y="94532"/>
                </a:cubicBezTo>
                <a:lnTo>
                  <a:pt x="142987" y="91460"/>
                </a:lnTo>
                <a:lnTo>
                  <a:pt x="143525" y="92948"/>
                </a:lnTo>
                <a:cubicBezTo>
                  <a:pt x="143572" y="93054"/>
                  <a:pt x="143658" y="93099"/>
                  <a:pt x="143743" y="93099"/>
                </a:cubicBezTo>
                <a:cubicBezTo>
                  <a:pt x="143887" y="93099"/>
                  <a:pt x="144028" y="92969"/>
                  <a:pt x="143968" y="92790"/>
                </a:cubicBezTo>
                <a:lnTo>
                  <a:pt x="143335" y="91016"/>
                </a:lnTo>
                <a:cubicBezTo>
                  <a:pt x="143303" y="90953"/>
                  <a:pt x="143240" y="90921"/>
                  <a:pt x="143177" y="90890"/>
                </a:cubicBezTo>
                <a:cubicBezTo>
                  <a:pt x="143145" y="90874"/>
                  <a:pt x="143113" y="90866"/>
                  <a:pt x="143082" y="90866"/>
                </a:cubicBezTo>
                <a:cubicBezTo>
                  <a:pt x="143050" y="90866"/>
                  <a:pt x="143018" y="90874"/>
                  <a:pt x="142987" y="90890"/>
                </a:cubicBezTo>
                <a:lnTo>
                  <a:pt x="139946" y="92632"/>
                </a:lnTo>
                <a:lnTo>
                  <a:pt x="139155" y="91143"/>
                </a:lnTo>
                <a:lnTo>
                  <a:pt x="143240" y="88483"/>
                </a:lnTo>
                <a:cubicBezTo>
                  <a:pt x="143451" y="88324"/>
                  <a:pt x="143310" y="88034"/>
                  <a:pt x="143110" y="88034"/>
                </a:cubicBezTo>
                <a:cubicBezTo>
                  <a:pt x="143070" y="88034"/>
                  <a:pt x="143029" y="88045"/>
                  <a:pt x="142987" y="88071"/>
                </a:cubicBezTo>
                <a:lnTo>
                  <a:pt x="138743" y="90890"/>
                </a:lnTo>
                <a:cubicBezTo>
                  <a:pt x="138616" y="90953"/>
                  <a:pt x="138585" y="91080"/>
                  <a:pt x="138648" y="91175"/>
                </a:cubicBezTo>
                <a:lnTo>
                  <a:pt x="139535" y="92853"/>
                </a:lnTo>
                <a:lnTo>
                  <a:pt x="137349" y="94152"/>
                </a:lnTo>
                <a:cubicBezTo>
                  <a:pt x="136558" y="93107"/>
                  <a:pt x="135639" y="91871"/>
                  <a:pt x="134594" y="90478"/>
                </a:cubicBezTo>
                <a:lnTo>
                  <a:pt x="135228" y="81706"/>
                </a:lnTo>
                <a:lnTo>
                  <a:pt x="145488" y="73915"/>
                </a:lnTo>
                <a:close/>
                <a:moveTo>
                  <a:pt x="173927" y="107389"/>
                </a:moveTo>
                <a:lnTo>
                  <a:pt x="178868" y="120120"/>
                </a:lnTo>
                <a:lnTo>
                  <a:pt x="176461" y="121165"/>
                </a:lnTo>
                <a:lnTo>
                  <a:pt x="171615" y="108213"/>
                </a:lnTo>
                <a:lnTo>
                  <a:pt x="173927" y="107389"/>
                </a:lnTo>
                <a:close/>
                <a:moveTo>
                  <a:pt x="171204" y="108371"/>
                </a:moveTo>
                <a:lnTo>
                  <a:pt x="176049" y="121355"/>
                </a:lnTo>
                <a:lnTo>
                  <a:pt x="172312" y="123002"/>
                </a:lnTo>
                <a:lnTo>
                  <a:pt x="166960" y="109859"/>
                </a:lnTo>
                <a:lnTo>
                  <a:pt x="171204" y="108371"/>
                </a:lnTo>
                <a:close/>
                <a:moveTo>
                  <a:pt x="73663" y="114736"/>
                </a:moveTo>
                <a:lnTo>
                  <a:pt x="76798" y="121134"/>
                </a:lnTo>
                <a:lnTo>
                  <a:pt x="69166" y="123762"/>
                </a:lnTo>
                <a:lnTo>
                  <a:pt x="66981" y="117112"/>
                </a:lnTo>
                <a:cubicBezTo>
                  <a:pt x="69229" y="116320"/>
                  <a:pt x="71478" y="115528"/>
                  <a:pt x="73663" y="114736"/>
                </a:cubicBezTo>
                <a:close/>
                <a:moveTo>
                  <a:pt x="78065" y="8962"/>
                </a:moveTo>
                <a:lnTo>
                  <a:pt x="95420" y="10514"/>
                </a:lnTo>
                <a:lnTo>
                  <a:pt x="101943" y="24765"/>
                </a:lnTo>
                <a:cubicBezTo>
                  <a:pt x="102007" y="24892"/>
                  <a:pt x="102070" y="25018"/>
                  <a:pt x="102165" y="25113"/>
                </a:cubicBezTo>
                <a:lnTo>
                  <a:pt x="116258" y="39206"/>
                </a:lnTo>
                <a:lnTo>
                  <a:pt x="121990" y="54344"/>
                </a:lnTo>
                <a:lnTo>
                  <a:pt x="117683" y="56561"/>
                </a:lnTo>
                <a:cubicBezTo>
                  <a:pt x="117398" y="56719"/>
                  <a:pt x="117176" y="57004"/>
                  <a:pt x="117081" y="57321"/>
                </a:cubicBezTo>
                <a:lnTo>
                  <a:pt x="114706" y="67328"/>
                </a:lnTo>
                <a:cubicBezTo>
                  <a:pt x="114643" y="67613"/>
                  <a:pt x="114706" y="67930"/>
                  <a:pt x="114864" y="68183"/>
                </a:cubicBezTo>
                <a:lnTo>
                  <a:pt x="118950" y="74707"/>
                </a:lnTo>
                <a:lnTo>
                  <a:pt x="118095" y="91808"/>
                </a:lnTo>
                <a:lnTo>
                  <a:pt x="104984" y="101784"/>
                </a:lnTo>
                <a:cubicBezTo>
                  <a:pt x="101880" y="102766"/>
                  <a:pt x="61185" y="115940"/>
                  <a:pt x="39080" y="125472"/>
                </a:cubicBezTo>
                <a:cubicBezTo>
                  <a:pt x="38004" y="122812"/>
                  <a:pt x="36863" y="119898"/>
                  <a:pt x="35660" y="116890"/>
                </a:cubicBezTo>
                <a:cubicBezTo>
                  <a:pt x="34140" y="113026"/>
                  <a:pt x="32683" y="109416"/>
                  <a:pt x="32430" y="108656"/>
                </a:cubicBezTo>
                <a:cubicBezTo>
                  <a:pt x="32398" y="108054"/>
                  <a:pt x="31955" y="107674"/>
                  <a:pt x="26666" y="103526"/>
                </a:cubicBezTo>
                <a:cubicBezTo>
                  <a:pt x="24513" y="101815"/>
                  <a:pt x="21821" y="99725"/>
                  <a:pt x="21346" y="99187"/>
                </a:cubicBezTo>
                <a:cubicBezTo>
                  <a:pt x="20744" y="98522"/>
                  <a:pt x="19319" y="94753"/>
                  <a:pt x="18242" y="91491"/>
                </a:cubicBezTo>
                <a:cubicBezTo>
                  <a:pt x="18242" y="91460"/>
                  <a:pt x="18210" y="91428"/>
                  <a:pt x="18210" y="91365"/>
                </a:cubicBezTo>
                <a:lnTo>
                  <a:pt x="10040" y="73694"/>
                </a:lnTo>
                <a:cubicBezTo>
                  <a:pt x="27236" y="63338"/>
                  <a:pt x="49658" y="49942"/>
                  <a:pt x="51305" y="49340"/>
                </a:cubicBezTo>
                <a:cubicBezTo>
                  <a:pt x="53331" y="48707"/>
                  <a:pt x="61249" y="45160"/>
                  <a:pt x="64067" y="41835"/>
                </a:cubicBezTo>
                <a:cubicBezTo>
                  <a:pt x="65936" y="39586"/>
                  <a:pt x="69831" y="28249"/>
                  <a:pt x="73410" y="17481"/>
                </a:cubicBezTo>
                <a:cubicBezTo>
                  <a:pt x="73853" y="16088"/>
                  <a:pt x="74265" y="14916"/>
                  <a:pt x="74360" y="14631"/>
                </a:cubicBezTo>
                <a:cubicBezTo>
                  <a:pt x="74613" y="14251"/>
                  <a:pt x="76038" y="12003"/>
                  <a:pt x="78065" y="8962"/>
                </a:cubicBezTo>
                <a:close/>
                <a:moveTo>
                  <a:pt x="168955" y="116003"/>
                </a:moveTo>
                <a:lnTo>
                  <a:pt x="171869" y="123192"/>
                </a:lnTo>
                <a:lnTo>
                  <a:pt x="165028" y="126201"/>
                </a:lnTo>
                <a:lnTo>
                  <a:pt x="162938" y="117618"/>
                </a:lnTo>
                <a:lnTo>
                  <a:pt x="168955" y="116003"/>
                </a:lnTo>
                <a:close/>
                <a:moveTo>
                  <a:pt x="15170" y="90256"/>
                </a:moveTo>
                <a:lnTo>
                  <a:pt x="16089" y="92251"/>
                </a:lnTo>
                <a:cubicBezTo>
                  <a:pt x="16532" y="93550"/>
                  <a:pt x="18432" y="99314"/>
                  <a:pt x="19636" y="100675"/>
                </a:cubicBezTo>
                <a:cubicBezTo>
                  <a:pt x="20396" y="101435"/>
                  <a:pt x="21251" y="102164"/>
                  <a:pt x="22106" y="102797"/>
                </a:cubicBezTo>
                <a:lnTo>
                  <a:pt x="14252" y="106851"/>
                </a:lnTo>
                <a:cubicBezTo>
                  <a:pt x="14125" y="106914"/>
                  <a:pt x="14093" y="107041"/>
                  <a:pt x="14125" y="107136"/>
                </a:cubicBezTo>
                <a:lnTo>
                  <a:pt x="20681" y="122495"/>
                </a:lnTo>
                <a:lnTo>
                  <a:pt x="11053" y="126232"/>
                </a:lnTo>
                <a:lnTo>
                  <a:pt x="1964" y="104634"/>
                </a:lnTo>
                <a:lnTo>
                  <a:pt x="6430" y="102354"/>
                </a:lnTo>
                <a:cubicBezTo>
                  <a:pt x="6461" y="102354"/>
                  <a:pt x="6525" y="102291"/>
                  <a:pt x="6525" y="102259"/>
                </a:cubicBezTo>
                <a:lnTo>
                  <a:pt x="9343" y="95925"/>
                </a:lnTo>
                <a:cubicBezTo>
                  <a:pt x="9343" y="95893"/>
                  <a:pt x="9343" y="95862"/>
                  <a:pt x="9343" y="95862"/>
                </a:cubicBezTo>
                <a:lnTo>
                  <a:pt x="9913" y="92251"/>
                </a:lnTo>
                <a:lnTo>
                  <a:pt x="15170" y="90256"/>
                </a:lnTo>
                <a:close/>
                <a:moveTo>
                  <a:pt x="76988" y="121545"/>
                </a:moveTo>
                <a:lnTo>
                  <a:pt x="78762" y="125124"/>
                </a:lnTo>
                <a:lnTo>
                  <a:pt x="70686" y="128291"/>
                </a:lnTo>
                <a:lnTo>
                  <a:pt x="70116" y="126644"/>
                </a:lnTo>
                <a:lnTo>
                  <a:pt x="69324" y="124142"/>
                </a:lnTo>
                <a:lnTo>
                  <a:pt x="76988" y="121545"/>
                </a:lnTo>
                <a:close/>
                <a:moveTo>
                  <a:pt x="105205" y="114451"/>
                </a:moveTo>
                <a:lnTo>
                  <a:pt x="113883" y="115655"/>
                </a:lnTo>
                <a:lnTo>
                  <a:pt x="115244" y="121102"/>
                </a:lnTo>
                <a:lnTo>
                  <a:pt x="111951" y="122400"/>
                </a:lnTo>
                <a:cubicBezTo>
                  <a:pt x="111856" y="122432"/>
                  <a:pt x="111824" y="122495"/>
                  <a:pt x="111793" y="122559"/>
                </a:cubicBezTo>
                <a:lnTo>
                  <a:pt x="110811" y="128512"/>
                </a:lnTo>
                <a:lnTo>
                  <a:pt x="106250" y="123192"/>
                </a:lnTo>
                <a:lnTo>
                  <a:pt x="104889" y="118505"/>
                </a:lnTo>
                <a:lnTo>
                  <a:pt x="105205" y="114451"/>
                </a:lnTo>
                <a:close/>
                <a:moveTo>
                  <a:pt x="66569" y="117270"/>
                </a:moveTo>
                <a:lnTo>
                  <a:pt x="68818" y="124079"/>
                </a:lnTo>
                <a:lnTo>
                  <a:pt x="69641" y="126549"/>
                </a:lnTo>
                <a:lnTo>
                  <a:pt x="57987" y="130476"/>
                </a:lnTo>
                <a:lnTo>
                  <a:pt x="55263" y="121419"/>
                </a:lnTo>
                <a:cubicBezTo>
                  <a:pt x="58937" y="120025"/>
                  <a:pt x="62769" y="118632"/>
                  <a:pt x="66569" y="117270"/>
                </a:cubicBezTo>
                <a:close/>
                <a:moveTo>
                  <a:pt x="22517" y="103146"/>
                </a:moveTo>
                <a:cubicBezTo>
                  <a:pt x="23309" y="103779"/>
                  <a:pt x="24228" y="104507"/>
                  <a:pt x="25273" y="105331"/>
                </a:cubicBezTo>
                <a:cubicBezTo>
                  <a:pt x="27141" y="106787"/>
                  <a:pt x="29675" y="108751"/>
                  <a:pt x="30245" y="109353"/>
                </a:cubicBezTo>
                <a:cubicBezTo>
                  <a:pt x="30498" y="110049"/>
                  <a:pt x="31226" y="111918"/>
                  <a:pt x="33538" y="117713"/>
                </a:cubicBezTo>
                <a:cubicBezTo>
                  <a:pt x="34552" y="120247"/>
                  <a:pt x="35755" y="123319"/>
                  <a:pt x="36990" y="126359"/>
                </a:cubicBezTo>
                <a:lnTo>
                  <a:pt x="36705" y="126486"/>
                </a:lnTo>
                <a:cubicBezTo>
                  <a:pt x="33348" y="127974"/>
                  <a:pt x="30086" y="129462"/>
                  <a:pt x="26951" y="130856"/>
                </a:cubicBezTo>
                <a:lnTo>
                  <a:pt x="25589" y="127119"/>
                </a:lnTo>
                <a:cubicBezTo>
                  <a:pt x="25563" y="127014"/>
                  <a:pt x="25472" y="126953"/>
                  <a:pt x="25387" y="126953"/>
                </a:cubicBezTo>
                <a:cubicBezTo>
                  <a:pt x="25369" y="126953"/>
                  <a:pt x="25352" y="126955"/>
                  <a:pt x="25336" y="126961"/>
                </a:cubicBezTo>
                <a:lnTo>
                  <a:pt x="23277" y="127499"/>
                </a:lnTo>
                <a:lnTo>
                  <a:pt x="14632" y="107168"/>
                </a:lnTo>
                <a:lnTo>
                  <a:pt x="22517" y="103146"/>
                </a:lnTo>
                <a:close/>
                <a:moveTo>
                  <a:pt x="134816" y="112836"/>
                </a:moveTo>
                <a:cubicBezTo>
                  <a:pt x="134816" y="112868"/>
                  <a:pt x="134816" y="112868"/>
                  <a:pt x="134848" y="112900"/>
                </a:cubicBezTo>
                <a:lnTo>
                  <a:pt x="138046" y="118315"/>
                </a:lnTo>
                <a:cubicBezTo>
                  <a:pt x="138110" y="118378"/>
                  <a:pt x="138173" y="118410"/>
                  <a:pt x="138236" y="118410"/>
                </a:cubicBezTo>
                <a:lnTo>
                  <a:pt x="114073" y="131394"/>
                </a:lnTo>
                <a:lnTo>
                  <a:pt x="111191" y="128956"/>
                </a:lnTo>
                <a:lnTo>
                  <a:pt x="112204" y="122749"/>
                </a:lnTo>
                <a:lnTo>
                  <a:pt x="132251" y="114958"/>
                </a:lnTo>
                <a:cubicBezTo>
                  <a:pt x="132282" y="114958"/>
                  <a:pt x="132314" y="114926"/>
                  <a:pt x="132314" y="114926"/>
                </a:cubicBezTo>
                <a:lnTo>
                  <a:pt x="134816" y="112836"/>
                </a:lnTo>
                <a:close/>
                <a:moveTo>
                  <a:pt x="20807" y="122939"/>
                </a:moveTo>
                <a:lnTo>
                  <a:pt x="22834" y="127689"/>
                </a:lnTo>
                <a:lnTo>
                  <a:pt x="13207" y="131426"/>
                </a:lnTo>
                <a:lnTo>
                  <a:pt x="11212" y="126644"/>
                </a:lnTo>
                <a:lnTo>
                  <a:pt x="20807" y="122939"/>
                </a:lnTo>
                <a:close/>
                <a:moveTo>
                  <a:pt x="265356" y="106597"/>
                </a:moveTo>
                <a:lnTo>
                  <a:pt x="267161" y="112076"/>
                </a:lnTo>
                <a:lnTo>
                  <a:pt x="253195" y="129241"/>
                </a:lnTo>
                <a:cubicBezTo>
                  <a:pt x="251580" y="129716"/>
                  <a:pt x="245024" y="131648"/>
                  <a:pt x="238849" y="133738"/>
                </a:cubicBezTo>
                <a:cubicBezTo>
                  <a:pt x="237930" y="131109"/>
                  <a:pt x="235650" y="124490"/>
                  <a:pt x="235365" y="123255"/>
                </a:cubicBezTo>
                <a:cubicBezTo>
                  <a:pt x="235302" y="122907"/>
                  <a:pt x="234700" y="120310"/>
                  <a:pt x="233813" y="116383"/>
                </a:cubicBezTo>
                <a:cubicBezTo>
                  <a:pt x="233687" y="115781"/>
                  <a:pt x="233528" y="115180"/>
                  <a:pt x="233402" y="114515"/>
                </a:cubicBezTo>
                <a:lnTo>
                  <a:pt x="265356" y="106597"/>
                </a:lnTo>
                <a:close/>
                <a:moveTo>
                  <a:pt x="86046" y="110461"/>
                </a:moveTo>
                <a:lnTo>
                  <a:pt x="94470" y="125757"/>
                </a:lnTo>
                <a:lnTo>
                  <a:pt x="94691" y="129621"/>
                </a:lnTo>
                <a:lnTo>
                  <a:pt x="83670" y="134023"/>
                </a:lnTo>
                <a:lnTo>
                  <a:pt x="74106" y="114610"/>
                </a:lnTo>
                <a:cubicBezTo>
                  <a:pt x="78287" y="113121"/>
                  <a:pt x="82309" y="111728"/>
                  <a:pt x="86046" y="110461"/>
                </a:cubicBezTo>
                <a:close/>
                <a:moveTo>
                  <a:pt x="185138" y="93898"/>
                </a:moveTo>
                <a:lnTo>
                  <a:pt x="201416" y="99187"/>
                </a:lnTo>
                <a:lnTo>
                  <a:pt x="199294" y="106122"/>
                </a:lnTo>
                <a:cubicBezTo>
                  <a:pt x="199231" y="106249"/>
                  <a:pt x="199326" y="106376"/>
                  <a:pt x="199421" y="106407"/>
                </a:cubicBezTo>
                <a:lnTo>
                  <a:pt x="199516" y="106407"/>
                </a:lnTo>
                <a:cubicBezTo>
                  <a:pt x="199611" y="106407"/>
                  <a:pt x="199674" y="106344"/>
                  <a:pt x="199706" y="106249"/>
                </a:cubicBezTo>
                <a:lnTo>
                  <a:pt x="201859" y="99250"/>
                </a:lnTo>
                <a:lnTo>
                  <a:pt x="207180" y="99250"/>
                </a:lnTo>
                <a:lnTo>
                  <a:pt x="205565" y="108403"/>
                </a:lnTo>
                <a:lnTo>
                  <a:pt x="205850" y="129779"/>
                </a:lnTo>
                <a:lnTo>
                  <a:pt x="205945" y="135575"/>
                </a:lnTo>
                <a:cubicBezTo>
                  <a:pt x="205913" y="135575"/>
                  <a:pt x="205913" y="135575"/>
                  <a:pt x="205881" y="135543"/>
                </a:cubicBezTo>
                <a:cubicBezTo>
                  <a:pt x="194480" y="125852"/>
                  <a:pt x="187608" y="120025"/>
                  <a:pt x="184568" y="117460"/>
                </a:cubicBezTo>
                <a:lnTo>
                  <a:pt x="188463" y="112298"/>
                </a:lnTo>
                <a:lnTo>
                  <a:pt x="199167" y="117840"/>
                </a:lnTo>
                <a:cubicBezTo>
                  <a:pt x="199199" y="117840"/>
                  <a:pt x="199231" y="117872"/>
                  <a:pt x="199262" y="117872"/>
                </a:cubicBezTo>
                <a:cubicBezTo>
                  <a:pt x="199357" y="117872"/>
                  <a:pt x="199421" y="117808"/>
                  <a:pt x="199452" y="117745"/>
                </a:cubicBezTo>
                <a:cubicBezTo>
                  <a:pt x="199516" y="117618"/>
                  <a:pt x="199484" y="117492"/>
                  <a:pt x="199357" y="117428"/>
                </a:cubicBezTo>
                <a:lnTo>
                  <a:pt x="183143" y="109004"/>
                </a:lnTo>
                <a:lnTo>
                  <a:pt x="180894" y="98585"/>
                </a:lnTo>
                <a:lnTo>
                  <a:pt x="185138" y="93898"/>
                </a:lnTo>
                <a:close/>
                <a:moveTo>
                  <a:pt x="79015" y="125535"/>
                </a:moveTo>
                <a:lnTo>
                  <a:pt x="83259" y="134213"/>
                </a:lnTo>
                <a:lnTo>
                  <a:pt x="79078" y="135860"/>
                </a:lnTo>
                <a:lnTo>
                  <a:pt x="75690" y="126834"/>
                </a:lnTo>
                <a:lnTo>
                  <a:pt x="79015" y="125535"/>
                </a:lnTo>
                <a:close/>
                <a:moveTo>
                  <a:pt x="25241" y="127467"/>
                </a:moveTo>
                <a:lnTo>
                  <a:pt x="26539" y="131046"/>
                </a:lnTo>
                <a:cubicBezTo>
                  <a:pt x="22549" y="132851"/>
                  <a:pt x="18717" y="134593"/>
                  <a:pt x="15234" y="136176"/>
                </a:cubicBezTo>
                <a:lnTo>
                  <a:pt x="13365" y="131806"/>
                </a:lnTo>
                <a:lnTo>
                  <a:pt x="23214" y="128006"/>
                </a:lnTo>
                <a:lnTo>
                  <a:pt x="25241" y="127467"/>
                </a:lnTo>
                <a:close/>
                <a:moveTo>
                  <a:pt x="176239" y="121767"/>
                </a:moveTo>
                <a:lnTo>
                  <a:pt x="183016" y="135606"/>
                </a:lnTo>
                <a:lnTo>
                  <a:pt x="177031" y="137253"/>
                </a:lnTo>
                <a:lnTo>
                  <a:pt x="172439" y="123445"/>
                </a:lnTo>
                <a:lnTo>
                  <a:pt x="176239" y="121767"/>
                </a:lnTo>
                <a:close/>
                <a:moveTo>
                  <a:pt x="164775" y="126929"/>
                </a:moveTo>
                <a:lnTo>
                  <a:pt x="166992" y="132629"/>
                </a:lnTo>
                <a:lnTo>
                  <a:pt x="161640" y="137443"/>
                </a:lnTo>
                <a:lnTo>
                  <a:pt x="158061" y="133579"/>
                </a:lnTo>
                <a:lnTo>
                  <a:pt x="164775" y="126929"/>
                </a:lnTo>
                <a:close/>
                <a:moveTo>
                  <a:pt x="75278" y="126992"/>
                </a:moveTo>
                <a:lnTo>
                  <a:pt x="78698" y="136018"/>
                </a:lnTo>
                <a:lnTo>
                  <a:pt x="73948" y="137950"/>
                </a:lnTo>
                <a:lnTo>
                  <a:pt x="70844" y="128734"/>
                </a:lnTo>
                <a:lnTo>
                  <a:pt x="75278" y="126992"/>
                </a:lnTo>
                <a:close/>
                <a:moveTo>
                  <a:pt x="54852" y="121609"/>
                </a:moveTo>
                <a:lnTo>
                  <a:pt x="58557" y="134023"/>
                </a:lnTo>
                <a:lnTo>
                  <a:pt x="44052" y="138646"/>
                </a:lnTo>
                <a:cubicBezTo>
                  <a:pt x="43356" y="136493"/>
                  <a:pt x="41867" y="132534"/>
                  <a:pt x="39904" y="127594"/>
                </a:cubicBezTo>
                <a:lnTo>
                  <a:pt x="39935" y="127562"/>
                </a:lnTo>
                <a:cubicBezTo>
                  <a:pt x="44306" y="125694"/>
                  <a:pt x="49436" y="123667"/>
                  <a:pt x="54852" y="121609"/>
                </a:cubicBezTo>
                <a:close/>
                <a:moveTo>
                  <a:pt x="209333" y="99250"/>
                </a:moveTo>
                <a:lnTo>
                  <a:pt x="229031" y="99504"/>
                </a:lnTo>
                <a:cubicBezTo>
                  <a:pt x="230140" y="104507"/>
                  <a:pt x="231438" y="110176"/>
                  <a:pt x="232895" y="116573"/>
                </a:cubicBezTo>
                <a:cubicBezTo>
                  <a:pt x="233782" y="120500"/>
                  <a:pt x="234383" y="123097"/>
                  <a:pt x="234447" y="123445"/>
                </a:cubicBezTo>
                <a:cubicBezTo>
                  <a:pt x="234732" y="124775"/>
                  <a:pt x="237012" y="131363"/>
                  <a:pt x="237962" y="134023"/>
                </a:cubicBezTo>
                <a:cubicBezTo>
                  <a:pt x="233592" y="135511"/>
                  <a:pt x="229538" y="137031"/>
                  <a:pt x="227701" y="138140"/>
                </a:cubicBezTo>
                <a:cubicBezTo>
                  <a:pt x="227385" y="138361"/>
                  <a:pt x="227068" y="138583"/>
                  <a:pt x="226783" y="138868"/>
                </a:cubicBezTo>
                <a:lnTo>
                  <a:pt x="219657" y="137538"/>
                </a:lnTo>
                <a:lnTo>
                  <a:pt x="216395" y="131869"/>
                </a:lnTo>
                <a:cubicBezTo>
                  <a:pt x="216364" y="131806"/>
                  <a:pt x="216300" y="131774"/>
                  <a:pt x="216237" y="131774"/>
                </a:cubicBezTo>
                <a:lnTo>
                  <a:pt x="210632" y="130444"/>
                </a:lnTo>
                <a:cubicBezTo>
                  <a:pt x="210613" y="130435"/>
                  <a:pt x="210592" y="130431"/>
                  <a:pt x="210569" y="130431"/>
                </a:cubicBezTo>
                <a:cubicBezTo>
                  <a:pt x="210515" y="130431"/>
                  <a:pt x="210455" y="130453"/>
                  <a:pt x="210410" y="130476"/>
                </a:cubicBezTo>
                <a:lnTo>
                  <a:pt x="208827" y="131838"/>
                </a:lnTo>
                <a:cubicBezTo>
                  <a:pt x="208795" y="131838"/>
                  <a:pt x="208763" y="131901"/>
                  <a:pt x="208732" y="131933"/>
                </a:cubicBezTo>
                <a:cubicBezTo>
                  <a:pt x="207465" y="130793"/>
                  <a:pt x="206546" y="129937"/>
                  <a:pt x="206293" y="129684"/>
                </a:cubicBezTo>
                <a:lnTo>
                  <a:pt x="205976" y="108434"/>
                </a:lnTo>
                <a:lnTo>
                  <a:pt x="207591" y="99250"/>
                </a:lnTo>
                <a:close/>
                <a:moveTo>
                  <a:pt x="172027" y="123635"/>
                </a:moveTo>
                <a:lnTo>
                  <a:pt x="176587" y="137380"/>
                </a:lnTo>
                <a:lnTo>
                  <a:pt x="170064" y="139121"/>
                </a:lnTo>
                <a:lnTo>
                  <a:pt x="167498" y="132629"/>
                </a:lnTo>
                <a:lnTo>
                  <a:pt x="165155" y="126676"/>
                </a:lnTo>
                <a:lnTo>
                  <a:pt x="172027" y="123635"/>
                </a:lnTo>
                <a:close/>
                <a:moveTo>
                  <a:pt x="37814" y="128512"/>
                </a:moveTo>
                <a:cubicBezTo>
                  <a:pt x="38954" y="131426"/>
                  <a:pt x="40030" y="134213"/>
                  <a:pt x="40822" y="136398"/>
                </a:cubicBezTo>
                <a:cubicBezTo>
                  <a:pt x="39777" y="136936"/>
                  <a:pt x="37497" y="137981"/>
                  <a:pt x="34425" y="139375"/>
                </a:cubicBezTo>
                <a:lnTo>
                  <a:pt x="31765" y="131204"/>
                </a:lnTo>
                <a:cubicBezTo>
                  <a:pt x="33697" y="130349"/>
                  <a:pt x="35628" y="129462"/>
                  <a:pt x="37624" y="128576"/>
                </a:cubicBezTo>
                <a:lnTo>
                  <a:pt x="37814" y="128512"/>
                </a:lnTo>
                <a:close/>
                <a:moveTo>
                  <a:pt x="210663" y="130951"/>
                </a:moveTo>
                <a:lnTo>
                  <a:pt x="216079" y="132218"/>
                </a:lnTo>
                <a:lnTo>
                  <a:pt x="219309" y="137760"/>
                </a:lnTo>
                <a:lnTo>
                  <a:pt x="218264" y="140040"/>
                </a:lnTo>
                <a:cubicBezTo>
                  <a:pt x="215445" y="137886"/>
                  <a:pt x="211613" y="134529"/>
                  <a:pt x="209048" y="132218"/>
                </a:cubicBezTo>
                <a:cubicBezTo>
                  <a:pt x="209080" y="132218"/>
                  <a:pt x="209080" y="132186"/>
                  <a:pt x="209112" y="132186"/>
                </a:cubicBezTo>
                <a:lnTo>
                  <a:pt x="210663" y="130951"/>
                </a:lnTo>
                <a:close/>
                <a:moveTo>
                  <a:pt x="251326" y="132186"/>
                </a:moveTo>
                <a:lnTo>
                  <a:pt x="240464" y="142320"/>
                </a:lnTo>
                <a:cubicBezTo>
                  <a:pt x="240401" y="140083"/>
                  <a:pt x="240150" y="137752"/>
                  <a:pt x="239586" y="135920"/>
                </a:cubicBezTo>
                <a:lnTo>
                  <a:pt x="239586" y="135920"/>
                </a:lnTo>
                <a:cubicBezTo>
                  <a:pt x="243922" y="134464"/>
                  <a:pt x="248510" y="133040"/>
                  <a:pt x="251326" y="132186"/>
                </a:cubicBezTo>
                <a:close/>
                <a:moveTo>
                  <a:pt x="219689" y="138013"/>
                </a:moveTo>
                <a:lnTo>
                  <a:pt x="226371" y="139280"/>
                </a:lnTo>
                <a:cubicBezTo>
                  <a:pt x="225516" y="140072"/>
                  <a:pt x="224408" y="141243"/>
                  <a:pt x="223109" y="142700"/>
                </a:cubicBezTo>
                <a:cubicBezTo>
                  <a:pt x="221526" y="142035"/>
                  <a:pt x="220037" y="141243"/>
                  <a:pt x="218612" y="140325"/>
                </a:cubicBezTo>
                <a:lnTo>
                  <a:pt x="219689" y="138013"/>
                </a:lnTo>
                <a:close/>
                <a:moveTo>
                  <a:pt x="31321" y="131394"/>
                </a:moveTo>
                <a:lnTo>
                  <a:pt x="33982" y="139565"/>
                </a:lnTo>
                <a:cubicBezTo>
                  <a:pt x="31860" y="140515"/>
                  <a:pt x="29421" y="141592"/>
                  <a:pt x="26729" y="142795"/>
                </a:cubicBezTo>
                <a:lnTo>
                  <a:pt x="23911" y="134751"/>
                </a:lnTo>
                <a:lnTo>
                  <a:pt x="31321" y="131394"/>
                </a:lnTo>
                <a:close/>
                <a:moveTo>
                  <a:pt x="167182" y="133073"/>
                </a:moveTo>
                <a:lnTo>
                  <a:pt x="169652" y="139375"/>
                </a:lnTo>
                <a:lnTo>
                  <a:pt x="166643" y="142827"/>
                </a:lnTo>
                <a:lnTo>
                  <a:pt x="163540" y="139470"/>
                </a:lnTo>
                <a:lnTo>
                  <a:pt x="161956" y="137760"/>
                </a:lnTo>
                <a:lnTo>
                  <a:pt x="167182" y="133073"/>
                </a:lnTo>
                <a:close/>
                <a:moveTo>
                  <a:pt x="156319" y="106566"/>
                </a:moveTo>
                <a:lnTo>
                  <a:pt x="161956" y="111633"/>
                </a:lnTo>
                <a:lnTo>
                  <a:pt x="161956" y="115148"/>
                </a:lnTo>
                <a:lnTo>
                  <a:pt x="157808" y="113945"/>
                </a:lnTo>
                <a:lnTo>
                  <a:pt x="157713" y="113945"/>
                </a:lnTo>
                <a:lnTo>
                  <a:pt x="153342" y="114958"/>
                </a:lnTo>
                <a:cubicBezTo>
                  <a:pt x="153279" y="114958"/>
                  <a:pt x="153247" y="114990"/>
                  <a:pt x="153216" y="115053"/>
                </a:cubicBezTo>
                <a:lnTo>
                  <a:pt x="150239" y="119202"/>
                </a:lnTo>
                <a:lnTo>
                  <a:pt x="141308" y="124649"/>
                </a:lnTo>
                <a:cubicBezTo>
                  <a:pt x="141245" y="124680"/>
                  <a:pt x="141213" y="124775"/>
                  <a:pt x="141213" y="124839"/>
                </a:cubicBezTo>
                <a:lnTo>
                  <a:pt x="141213" y="130634"/>
                </a:lnTo>
                <a:lnTo>
                  <a:pt x="127690" y="142890"/>
                </a:lnTo>
                <a:lnTo>
                  <a:pt x="114484" y="131711"/>
                </a:lnTo>
                <a:lnTo>
                  <a:pt x="154451" y="110239"/>
                </a:lnTo>
                <a:cubicBezTo>
                  <a:pt x="154514" y="110208"/>
                  <a:pt x="154546" y="110176"/>
                  <a:pt x="154546" y="110113"/>
                </a:cubicBezTo>
                <a:lnTo>
                  <a:pt x="156319" y="106566"/>
                </a:lnTo>
                <a:close/>
                <a:moveTo>
                  <a:pt x="182731" y="118885"/>
                </a:moveTo>
                <a:cubicBezTo>
                  <a:pt x="185550" y="121292"/>
                  <a:pt x="192517" y="127182"/>
                  <a:pt x="204393" y="137316"/>
                </a:cubicBezTo>
                <a:cubicBezTo>
                  <a:pt x="204900" y="137728"/>
                  <a:pt x="205406" y="138140"/>
                  <a:pt x="205913" y="138551"/>
                </a:cubicBezTo>
                <a:lnTo>
                  <a:pt x="205691" y="145582"/>
                </a:lnTo>
                <a:lnTo>
                  <a:pt x="180863" y="123034"/>
                </a:lnTo>
                <a:lnTo>
                  <a:pt x="179469" y="120342"/>
                </a:lnTo>
                <a:lnTo>
                  <a:pt x="182731" y="118885"/>
                </a:lnTo>
                <a:close/>
                <a:moveTo>
                  <a:pt x="206293" y="130317"/>
                </a:moveTo>
                <a:cubicBezTo>
                  <a:pt x="207908" y="131838"/>
                  <a:pt x="214210" y="137538"/>
                  <a:pt x="218201" y="140578"/>
                </a:cubicBezTo>
                <a:cubicBezTo>
                  <a:pt x="219626" y="141560"/>
                  <a:pt x="221177" y="142383"/>
                  <a:pt x="222793" y="143048"/>
                </a:cubicBezTo>
                <a:cubicBezTo>
                  <a:pt x="222096" y="143840"/>
                  <a:pt x="221336" y="144663"/>
                  <a:pt x="220512" y="145614"/>
                </a:cubicBezTo>
                <a:cubicBezTo>
                  <a:pt x="215477" y="142890"/>
                  <a:pt x="210758" y="139660"/>
                  <a:pt x="206388" y="135955"/>
                </a:cubicBezTo>
                <a:lnTo>
                  <a:pt x="206293" y="130317"/>
                </a:lnTo>
                <a:close/>
                <a:moveTo>
                  <a:pt x="23499" y="134909"/>
                </a:moveTo>
                <a:lnTo>
                  <a:pt x="26318" y="142953"/>
                </a:lnTo>
                <a:lnTo>
                  <a:pt x="18939" y="146215"/>
                </a:lnTo>
                <a:lnTo>
                  <a:pt x="16025" y="138298"/>
                </a:lnTo>
                <a:cubicBezTo>
                  <a:pt x="18400" y="137221"/>
                  <a:pt x="20902" y="136081"/>
                  <a:pt x="23499" y="134909"/>
                </a:cubicBezTo>
                <a:close/>
                <a:moveTo>
                  <a:pt x="150872" y="140737"/>
                </a:moveTo>
                <a:lnTo>
                  <a:pt x="153152" y="143397"/>
                </a:lnTo>
                <a:lnTo>
                  <a:pt x="150017" y="146247"/>
                </a:lnTo>
                <a:lnTo>
                  <a:pt x="147737" y="143808"/>
                </a:lnTo>
                <a:lnTo>
                  <a:pt x="150872" y="140737"/>
                </a:lnTo>
                <a:close/>
                <a:moveTo>
                  <a:pt x="157776" y="133896"/>
                </a:moveTo>
                <a:lnTo>
                  <a:pt x="161481" y="137886"/>
                </a:lnTo>
                <a:lnTo>
                  <a:pt x="163096" y="139628"/>
                </a:lnTo>
                <a:lnTo>
                  <a:pt x="156224" y="146247"/>
                </a:lnTo>
                <a:lnTo>
                  <a:pt x="151189" y="140388"/>
                </a:lnTo>
                <a:lnTo>
                  <a:pt x="157776" y="133896"/>
                </a:lnTo>
                <a:close/>
                <a:moveTo>
                  <a:pt x="40980" y="136778"/>
                </a:moveTo>
                <a:cubicBezTo>
                  <a:pt x="41456" y="137981"/>
                  <a:pt x="41867" y="139216"/>
                  <a:pt x="42216" y="140452"/>
                </a:cubicBezTo>
                <a:cubicBezTo>
                  <a:pt x="42437" y="141528"/>
                  <a:pt x="42437" y="142605"/>
                  <a:pt x="42311" y="143713"/>
                </a:cubicBezTo>
                <a:lnTo>
                  <a:pt x="36673" y="146310"/>
                </a:lnTo>
                <a:lnTo>
                  <a:pt x="34552" y="139818"/>
                </a:lnTo>
                <a:cubicBezTo>
                  <a:pt x="38257" y="138140"/>
                  <a:pt x="40094" y="137253"/>
                  <a:pt x="40980" y="136778"/>
                </a:cubicBezTo>
                <a:close/>
                <a:moveTo>
                  <a:pt x="94755" y="130064"/>
                </a:moveTo>
                <a:lnTo>
                  <a:pt x="94755" y="130381"/>
                </a:lnTo>
                <a:lnTo>
                  <a:pt x="91303" y="147197"/>
                </a:lnTo>
                <a:lnTo>
                  <a:pt x="89307" y="147545"/>
                </a:lnTo>
                <a:lnTo>
                  <a:pt x="88927" y="144663"/>
                </a:lnTo>
                <a:cubicBezTo>
                  <a:pt x="88896" y="144663"/>
                  <a:pt x="88896" y="144632"/>
                  <a:pt x="88896" y="144600"/>
                </a:cubicBezTo>
                <a:lnTo>
                  <a:pt x="83892" y="134434"/>
                </a:lnTo>
                <a:lnTo>
                  <a:pt x="94755" y="130064"/>
                </a:lnTo>
                <a:close/>
                <a:moveTo>
                  <a:pt x="239166" y="136050"/>
                </a:moveTo>
                <a:cubicBezTo>
                  <a:pt x="239767" y="137950"/>
                  <a:pt x="239989" y="140483"/>
                  <a:pt x="240052" y="142763"/>
                </a:cubicBezTo>
                <a:cubicBezTo>
                  <a:pt x="240052" y="142795"/>
                  <a:pt x="240052" y="142795"/>
                  <a:pt x="240052" y="142827"/>
                </a:cubicBezTo>
                <a:cubicBezTo>
                  <a:pt x="240116" y="144695"/>
                  <a:pt x="240052" y="146564"/>
                  <a:pt x="239862" y="148432"/>
                </a:cubicBezTo>
                <a:cubicBezTo>
                  <a:pt x="239356" y="148305"/>
                  <a:pt x="238152" y="147957"/>
                  <a:pt x="236537" y="147450"/>
                </a:cubicBezTo>
                <a:cubicBezTo>
                  <a:pt x="236537" y="147419"/>
                  <a:pt x="236537" y="147419"/>
                  <a:pt x="236537" y="147387"/>
                </a:cubicBezTo>
                <a:lnTo>
                  <a:pt x="235777" y="140990"/>
                </a:lnTo>
                <a:cubicBezTo>
                  <a:pt x="235763" y="140847"/>
                  <a:pt x="235658" y="140782"/>
                  <a:pt x="235554" y="140782"/>
                </a:cubicBezTo>
                <a:cubicBezTo>
                  <a:pt x="235427" y="140782"/>
                  <a:pt x="235299" y="140879"/>
                  <a:pt x="235334" y="141053"/>
                </a:cubicBezTo>
                <a:lnTo>
                  <a:pt x="236062" y="147292"/>
                </a:lnTo>
                <a:cubicBezTo>
                  <a:pt x="233117" y="146374"/>
                  <a:pt x="228968" y="145012"/>
                  <a:pt x="225358" y="143587"/>
                </a:cubicBezTo>
                <a:cubicBezTo>
                  <a:pt x="227068" y="141718"/>
                  <a:pt x="228303" y="140452"/>
                  <a:pt x="228905" y="140103"/>
                </a:cubicBezTo>
                <a:cubicBezTo>
                  <a:pt x="230678" y="139058"/>
                  <a:pt x="234764" y="137538"/>
                  <a:pt x="239166" y="136050"/>
                </a:cubicBezTo>
                <a:close/>
                <a:moveTo>
                  <a:pt x="58557" y="135004"/>
                </a:moveTo>
                <a:lnTo>
                  <a:pt x="60932" y="145550"/>
                </a:lnTo>
                <a:lnTo>
                  <a:pt x="58082" y="146374"/>
                </a:lnTo>
                <a:lnTo>
                  <a:pt x="49563" y="148749"/>
                </a:lnTo>
                <a:lnTo>
                  <a:pt x="47599" y="141845"/>
                </a:lnTo>
                <a:cubicBezTo>
                  <a:pt x="47568" y="141782"/>
                  <a:pt x="47504" y="141718"/>
                  <a:pt x="47441" y="141687"/>
                </a:cubicBezTo>
                <a:lnTo>
                  <a:pt x="44654" y="141212"/>
                </a:lnTo>
                <a:cubicBezTo>
                  <a:pt x="44622" y="140768"/>
                  <a:pt x="44559" y="140388"/>
                  <a:pt x="44464" y="140008"/>
                </a:cubicBezTo>
                <a:cubicBezTo>
                  <a:pt x="44464" y="139881"/>
                  <a:pt x="44401" y="139723"/>
                  <a:pt x="44337" y="139501"/>
                </a:cubicBezTo>
                <a:lnTo>
                  <a:pt x="58557" y="135004"/>
                </a:lnTo>
                <a:close/>
                <a:moveTo>
                  <a:pt x="34140" y="140008"/>
                </a:moveTo>
                <a:lnTo>
                  <a:pt x="36262" y="146500"/>
                </a:lnTo>
                <a:lnTo>
                  <a:pt x="29200" y="149762"/>
                </a:lnTo>
                <a:lnTo>
                  <a:pt x="26919" y="143238"/>
                </a:lnTo>
                <a:cubicBezTo>
                  <a:pt x="29865" y="141908"/>
                  <a:pt x="32240" y="140863"/>
                  <a:pt x="34140" y="140008"/>
                </a:cubicBezTo>
                <a:close/>
                <a:moveTo>
                  <a:pt x="15614" y="138520"/>
                </a:moveTo>
                <a:lnTo>
                  <a:pt x="18527" y="146405"/>
                </a:lnTo>
                <a:lnTo>
                  <a:pt x="9565" y="150332"/>
                </a:lnTo>
                <a:lnTo>
                  <a:pt x="6620" y="142637"/>
                </a:lnTo>
                <a:cubicBezTo>
                  <a:pt x="9248" y="141433"/>
                  <a:pt x="12288" y="140040"/>
                  <a:pt x="15614" y="138520"/>
                </a:cubicBezTo>
                <a:close/>
                <a:moveTo>
                  <a:pt x="175954" y="147197"/>
                </a:moveTo>
                <a:lnTo>
                  <a:pt x="176714" y="149572"/>
                </a:lnTo>
                <a:lnTo>
                  <a:pt x="173167" y="150681"/>
                </a:lnTo>
                <a:lnTo>
                  <a:pt x="172724" y="147957"/>
                </a:lnTo>
                <a:lnTo>
                  <a:pt x="175954" y="147197"/>
                </a:lnTo>
                <a:close/>
                <a:moveTo>
                  <a:pt x="103337" y="144917"/>
                </a:moveTo>
                <a:lnTo>
                  <a:pt x="106124" y="145994"/>
                </a:lnTo>
                <a:lnTo>
                  <a:pt x="106757" y="150712"/>
                </a:lnTo>
                <a:lnTo>
                  <a:pt x="106757" y="150712"/>
                </a:lnTo>
                <a:lnTo>
                  <a:pt x="103337" y="150206"/>
                </a:lnTo>
                <a:lnTo>
                  <a:pt x="103337" y="144917"/>
                </a:lnTo>
                <a:close/>
                <a:moveTo>
                  <a:pt x="83449" y="134593"/>
                </a:moveTo>
                <a:lnTo>
                  <a:pt x="88452" y="144790"/>
                </a:lnTo>
                <a:lnTo>
                  <a:pt x="88864" y="147640"/>
                </a:lnTo>
                <a:lnTo>
                  <a:pt x="82055" y="148812"/>
                </a:lnTo>
                <a:lnTo>
                  <a:pt x="82024" y="148844"/>
                </a:lnTo>
                <a:lnTo>
                  <a:pt x="78825" y="150174"/>
                </a:lnTo>
                <a:lnTo>
                  <a:pt x="74138" y="150712"/>
                </a:lnTo>
                <a:lnTo>
                  <a:pt x="71161" y="139533"/>
                </a:lnTo>
                <a:lnTo>
                  <a:pt x="83449" y="134593"/>
                </a:lnTo>
                <a:close/>
                <a:moveTo>
                  <a:pt x="42216" y="144252"/>
                </a:moveTo>
                <a:lnTo>
                  <a:pt x="42216" y="144252"/>
                </a:lnTo>
                <a:cubicBezTo>
                  <a:pt x="41709" y="146564"/>
                  <a:pt x="40379" y="148780"/>
                  <a:pt x="38130" y="150776"/>
                </a:cubicBezTo>
                <a:lnTo>
                  <a:pt x="36832" y="146754"/>
                </a:lnTo>
                <a:lnTo>
                  <a:pt x="42216" y="144252"/>
                </a:lnTo>
                <a:close/>
                <a:moveTo>
                  <a:pt x="200371" y="141370"/>
                </a:moveTo>
                <a:lnTo>
                  <a:pt x="205691" y="146184"/>
                </a:lnTo>
                <a:lnTo>
                  <a:pt x="205533" y="151757"/>
                </a:lnTo>
                <a:lnTo>
                  <a:pt x="197362" y="145297"/>
                </a:lnTo>
                <a:lnTo>
                  <a:pt x="200371" y="141370"/>
                </a:lnTo>
                <a:close/>
                <a:moveTo>
                  <a:pt x="179026" y="143080"/>
                </a:moveTo>
                <a:lnTo>
                  <a:pt x="179818" y="148305"/>
                </a:lnTo>
                <a:lnTo>
                  <a:pt x="177126" y="149414"/>
                </a:lnTo>
                <a:lnTo>
                  <a:pt x="176334" y="146849"/>
                </a:lnTo>
                <a:cubicBezTo>
                  <a:pt x="176307" y="146766"/>
                  <a:pt x="176208" y="146684"/>
                  <a:pt x="176120" y="146684"/>
                </a:cubicBezTo>
                <a:cubicBezTo>
                  <a:pt x="176107" y="146684"/>
                  <a:pt x="176093" y="146686"/>
                  <a:pt x="176081" y="146690"/>
                </a:cubicBezTo>
                <a:lnTo>
                  <a:pt x="172439" y="147577"/>
                </a:lnTo>
                <a:cubicBezTo>
                  <a:pt x="172312" y="147577"/>
                  <a:pt x="172249" y="147704"/>
                  <a:pt x="172249" y="147830"/>
                </a:cubicBezTo>
                <a:lnTo>
                  <a:pt x="172755" y="150839"/>
                </a:lnTo>
                <a:lnTo>
                  <a:pt x="169652" y="151821"/>
                </a:lnTo>
                <a:lnTo>
                  <a:pt x="167752" y="145867"/>
                </a:lnTo>
                <a:lnTo>
                  <a:pt x="179026" y="143080"/>
                </a:lnTo>
                <a:close/>
                <a:moveTo>
                  <a:pt x="69768" y="126992"/>
                </a:moveTo>
                <a:lnTo>
                  <a:pt x="73473" y="138108"/>
                </a:lnTo>
                <a:lnTo>
                  <a:pt x="70813" y="139185"/>
                </a:lnTo>
                <a:cubicBezTo>
                  <a:pt x="70718" y="139216"/>
                  <a:pt x="70654" y="139343"/>
                  <a:pt x="70686" y="139470"/>
                </a:cubicBezTo>
                <a:lnTo>
                  <a:pt x="73695" y="150776"/>
                </a:lnTo>
                <a:lnTo>
                  <a:pt x="63339" y="151979"/>
                </a:lnTo>
                <a:lnTo>
                  <a:pt x="59349" y="134276"/>
                </a:lnTo>
                <a:cubicBezTo>
                  <a:pt x="59317" y="134149"/>
                  <a:pt x="59254" y="134054"/>
                  <a:pt x="59127" y="133991"/>
                </a:cubicBezTo>
                <a:cubicBezTo>
                  <a:pt x="59095" y="133959"/>
                  <a:pt x="59064" y="133959"/>
                  <a:pt x="59000" y="133959"/>
                </a:cubicBezTo>
                <a:lnTo>
                  <a:pt x="58113" y="130919"/>
                </a:lnTo>
                <a:lnTo>
                  <a:pt x="69768" y="126992"/>
                </a:lnTo>
                <a:close/>
                <a:moveTo>
                  <a:pt x="225009" y="143967"/>
                </a:moveTo>
                <a:cubicBezTo>
                  <a:pt x="230995" y="146342"/>
                  <a:pt x="238374" y="148495"/>
                  <a:pt x="239767" y="148907"/>
                </a:cubicBezTo>
                <a:lnTo>
                  <a:pt x="238754" y="152517"/>
                </a:lnTo>
                <a:lnTo>
                  <a:pt x="236569" y="152011"/>
                </a:lnTo>
                <a:cubicBezTo>
                  <a:pt x="231723" y="150744"/>
                  <a:pt x="227036" y="148970"/>
                  <a:pt x="222571" y="146722"/>
                </a:cubicBezTo>
                <a:cubicBezTo>
                  <a:pt x="223458" y="145709"/>
                  <a:pt x="224281" y="144790"/>
                  <a:pt x="225009" y="143967"/>
                </a:cubicBezTo>
                <a:close/>
                <a:moveTo>
                  <a:pt x="61027" y="145994"/>
                </a:moveTo>
                <a:lnTo>
                  <a:pt x="62452" y="152264"/>
                </a:lnTo>
                <a:lnTo>
                  <a:pt x="60647" y="152929"/>
                </a:lnTo>
                <a:lnTo>
                  <a:pt x="58462" y="146722"/>
                </a:lnTo>
                <a:lnTo>
                  <a:pt x="61027" y="145994"/>
                </a:lnTo>
                <a:close/>
                <a:moveTo>
                  <a:pt x="153437" y="143745"/>
                </a:moveTo>
                <a:lnTo>
                  <a:pt x="155876" y="146564"/>
                </a:lnTo>
                <a:lnTo>
                  <a:pt x="149099" y="153087"/>
                </a:lnTo>
                <a:lnTo>
                  <a:pt x="144095" y="147419"/>
                </a:lnTo>
                <a:lnTo>
                  <a:pt x="147420" y="144125"/>
                </a:lnTo>
                <a:lnTo>
                  <a:pt x="149859" y="146754"/>
                </a:lnTo>
                <a:cubicBezTo>
                  <a:pt x="149890" y="146785"/>
                  <a:pt x="149954" y="146817"/>
                  <a:pt x="150017" y="146817"/>
                </a:cubicBezTo>
                <a:cubicBezTo>
                  <a:pt x="150080" y="146817"/>
                  <a:pt x="150144" y="146785"/>
                  <a:pt x="150175" y="146754"/>
                </a:cubicBezTo>
                <a:lnTo>
                  <a:pt x="153437" y="143745"/>
                </a:lnTo>
                <a:close/>
                <a:moveTo>
                  <a:pt x="179026" y="120532"/>
                </a:moveTo>
                <a:lnTo>
                  <a:pt x="180483" y="123287"/>
                </a:lnTo>
                <a:cubicBezTo>
                  <a:pt x="180483" y="123319"/>
                  <a:pt x="180514" y="123350"/>
                  <a:pt x="180514" y="123350"/>
                </a:cubicBezTo>
                <a:lnTo>
                  <a:pt x="200023" y="141085"/>
                </a:lnTo>
                <a:lnTo>
                  <a:pt x="196982" y="145012"/>
                </a:lnTo>
                <a:lnTo>
                  <a:pt x="188558" y="138330"/>
                </a:lnTo>
                <a:cubicBezTo>
                  <a:pt x="188513" y="138307"/>
                  <a:pt x="188469" y="138297"/>
                  <a:pt x="188427" y="138297"/>
                </a:cubicBezTo>
                <a:cubicBezTo>
                  <a:pt x="188350" y="138297"/>
                  <a:pt x="188283" y="138332"/>
                  <a:pt x="188242" y="138393"/>
                </a:cubicBezTo>
                <a:cubicBezTo>
                  <a:pt x="188147" y="138488"/>
                  <a:pt x="188178" y="138615"/>
                  <a:pt x="188273" y="138710"/>
                </a:cubicBezTo>
                <a:lnTo>
                  <a:pt x="205216" y="152106"/>
                </a:lnTo>
                <a:lnTo>
                  <a:pt x="199516" y="153151"/>
                </a:lnTo>
                <a:lnTo>
                  <a:pt x="184916" y="139406"/>
                </a:lnTo>
                <a:lnTo>
                  <a:pt x="183555" y="135701"/>
                </a:lnTo>
                <a:lnTo>
                  <a:pt x="176619" y="121609"/>
                </a:lnTo>
                <a:lnTo>
                  <a:pt x="179026" y="120532"/>
                </a:lnTo>
                <a:close/>
                <a:moveTo>
                  <a:pt x="206356" y="138900"/>
                </a:moveTo>
                <a:cubicBezTo>
                  <a:pt x="210283" y="142098"/>
                  <a:pt x="214495" y="144949"/>
                  <a:pt x="218961" y="147419"/>
                </a:cubicBezTo>
                <a:cubicBezTo>
                  <a:pt x="217472" y="149160"/>
                  <a:pt x="215825" y="151092"/>
                  <a:pt x="214084" y="153214"/>
                </a:cubicBezTo>
                <a:lnTo>
                  <a:pt x="206135" y="145994"/>
                </a:lnTo>
                <a:lnTo>
                  <a:pt x="206356" y="138900"/>
                </a:lnTo>
                <a:close/>
                <a:moveTo>
                  <a:pt x="284452" y="144822"/>
                </a:moveTo>
                <a:cubicBezTo>
                  <a:pt x="284357" y="145107"/>
                  <a:pt x="284262" y="145329"/>
                  <a:pt x="284199" y="145487"/>
                </a:cubicBezTo>
                <a:cubicBezTo>
                  <a:pt x="283661" y="146754"/>
                  <a:pt x="282330" y="149826"/>
                  <a:pt x="280779" y="153372"/>
                </a:cubicBezTo>
                <a:cubicBezTo>
                  <a:pt x="279379" y="153143"/>
                  <a:pt x="277967" y="153037"/>
                  <a:pt x="276549" y="153037"/>
                </a:cubicBezTo>
                <a:cubicBezTo>
                  <a:pt x="275817" y="153037"/>
                  <a:pt x="275083" y="153065"/>
                  <a:pt x="274350" y="153119"/>
                </a:cubicBezTo>
                <a:cubicBezTo>
                  <a:pt x="279544" y="151124"/>
                  <a:pt x="282425" y="148084"/>
                  <a:pt x="284452" y="144822"/>
                </a:cubicBezTo>
                <a:close/>
                <a:moveTo>
                  <a:pt x="18685" y="146880"/>
                </a:moveTo>
                <a:lnTo>
                  <a:pt x="20586" y="152074"/>
                </a:lnTo>
                <a:lnTo>
                  <a:pt x="16817" y="153404"/>
                </a:lnTo>
                <a:lnTo>
                  <a:pt x="14885" y="148495"/>
                </a:lnTo>
                <a:lnTo>
                  <a:pt x="17419" y="147387"/>
                </a:lnTo>
                <a:lnTo>
                  <a:pt x="18685" y="146880"/>
                </a:lnTo>
                <a:close/>
                <a:moveTo>
                  <a:pt x="258800" y="125979"/>
                </a:moveTo>
                <a:lnTo>
                  <a:pt x="264342" y="131236"/>
                </a:lnTo>
                <a:lnTo>
                  <a:pt x="253860" y="145519"/>
                </a:lnTo>
                <a:cubicBezTo>
                  <a:pt x="253828" y="145519"/>
                  <a:pt x="253828" y="145550"/>
                  <a:pt x="253797" y="145582"/>
                </a:cubicBezTo>
                <a:lnTo>
                  <a:pt x="251358" y="153752"/>
                </a:lnTo>
                <a:cubicBezTo>
                  <a:pt x="247399" y="153562"/>
                  <a:pt x="243884" y="153309"/>
                  <a:pt x="241921" y="153056"/>
                </a:cubicBezTo>
                <a:cubicBezTo>
                  <a:pt x="241382" y="152992"/>
                  <a:pt x="240464" y="152866"/>
                  <a:pt x="239197" y="152612"/>
                </a:cubicBezTo>
                <a:cubicBezTo>
                  <a:pt x="239799" y="150491"/>
                  <a:pt x="240211" y="148939"/>
                  <a:pt x="240242" y="148780"/>
                </a:cubicBezTo>
                <a:cubicBezTo>
                  <a:pt x="240464" y="146849"/>
                  <a:pt x="240527" y="144854"/>
                  <a:pt x="240496" y="142890"/>
                </a:cubicBezTo>
                <a:lnTo>
                  <a:pt x="252308" y="131869"/>
                </a:lnTo>
                <a:cubicBezTo>
                  <a:pt x="253448" y="131553"/>
                  <a:pt x="254113" y="131363"/>
                  <a:pt x="254145" y="131331"/>
                </a:cubicBezTo>
                <a:cubicBezTo>
                  <a:pt x="254398" y="131268"/>
                  <a:pt x="254588" y="131141"/>
                  <a:pt x="254715" y="130951"/>
                </a:cubicBezTo>
                <a:lnTo>
                  <a:pt x="258800" y="125979"/>
                </a:lnTo>
                <a:close/>
                <a:moveTo>
                  <a:pt x="118696" y="145550"/>
                </a:moveTo>
                <a:lnTo>
                  <a:pt x="125030" y="151029"/>
                </a:lnTo>
                <a:lnTo>
                  <a:pt x="122022" y="153879"/>
                </a:lnTo>
                <a:lnTo>
                  <a:pt x="116321" y="147830"/>
                </a:lnTo>
                <a:lnTo>
                  <a:pt x="118696" y="145550"/>
                </a:lnTo>
                <a:close/>
                <a:moveTo>
                  <a:pt x="91493" y="147640"/>
                </a:moveTo>
                <a:lnTo>
                  <a:pt x="93868" y="148020"/>
                </a:lnTo>
                <a:lnTo>
                  <a:pt x="94818" y="149572"/>
                </a:lnTo>
                <a:lnTo>
                  <a:pt x="91588" y="151282"/>
                </a:lnTo>
                <a:lnTo>
                  <a:pt x="85824" y="154481"/>
                </a:lnTo>
                <a:lnTo>
                  <a:pt x="82467" y="149224"/>
                </a:lnTo>
                <a:lnTo>
                  <a:pt x="91493" y="147640"/>
                </a:lnTo>
                <a:close/>
                <a:moveTo>
                  <a:pt x="28946" y="150396"/>
                </a:moveTo>
                <a:lnTo>
                  <a:pt x="30245" y="154069"/>
                </a:lnTo>
                <a:lnTo>
                  <a:pt x="27743" y="154956"/>
                </a:lnTo>
                <a:lnTo>
                  <a:pt x="26381" y="151631"/>
                </a:lnTo>
                <a:lnTo>
                  <a:pt x="28946" y="150396"/>
                </a:lnTo>
                <a:close/>
                <a:moveTo>
                  <a:pt x="218074" y="152042"/>
                </a:moveTo>
                <a:lnTo>
                  <a:pt x="223553" y="153594"/>
                </a:lnTo>
                <a:lnTo>
                  <a:pt x="222888" y="155938"/>
                </a:lnTo>
                <a:lnTo>
                  <a:pt x="216364" y="154037"/>
                </a:lnTo>
                <a:lnTo>
                  <a:pt x="218074" y="152042"/>
                </a:lnTo>
                <a:close/>
                <a:moveTo>
                  <a:pt x="95071" y="149952"/>
                </a:moveTo>
                <a:lnTo>
                  <a:pt x="99030" y="156381"/>
                </a:lnTo>
                <a:lnTo>
                  <a:pt x="99030" y="156381"/>
                </a:lnTo>
                <a:lnTo>
                  <a:pt x="95103" y="156254"/>
                </a:lnTo>
                <a:lnTo>
                  <a:pt x="92031" y="151567"/>
                </a:lnTo>
                <a:lnTo>
                  <a:pt x="95071" y="149952"/>
                </a:lnTo>
                <a:close/>
                <a:moveTo>
                  <a:pt x="57987" y="146849"/>
                </a:moveTo>
                <a:lnTo>
                  <a:pt x="60204" y="153119"/>
                </a:lnTo>
                <a:lnTo>
                  <a:pt x="55200" y="155019"/>
                </a:lnTo>
                <a:lnTo>
                  <a:pt x="51843" y="156634"/>
                </a:lnTo>
                <a:lnTo>
                  <a:pt x="49689" y="149160"/>
                </a:lnTo>
                <a:lnTo>
                  <a:pt x="57987" y="146849"/>
                </a:lnTo>
                <a:close/>
                <a:moveTo>
                  <a:pt x="221019" y="148527"/>
                </a:moveTo>
                <a:cubicBezTo>
                  <a:pt x="226435" y="151346"/>
                  <a:pt x="232198" y="153436"/>
                  <a:pt x="238152" y="154734"/>
                </a:cubicBezTo>
                <a:lnTo>
                  <a:pt x="237519" y="157046"/>
                </a:lnTo>
                <a:lnTo>
                  <a:pt x="218391" y="151662"/>
                </a:lnTo>
                <a:cubicBezTo>
                  <a:pt x="219309" y="150554"/>
                  <a:pt x="220196" y="149509"/>
                  <a:pt x="221019" y="148527"/>
                </a:cubicBezTo>
                <a:close/>
                <a:moveTo>
                  <a:pt x="104509" y="118790"/>
                </a:moveTo>
                <a:lnTo>
                  <a:pt x="105839" y="123382"/>
                </a:lnTo>
                <a:cubicBezTo>
                  <a:pt x="105839" y="123414"/>
                  <a:pt x="105870" y="123414"/>
                  <a:pt x="105902" y="123445"/>
                </a:cubicBezTo>
                <a:lnTo>
                  <a:pt x="109987" y="128259"/>
                </a:lnTo>
                <a:lnTo>
                  <a:pt x="107296" y="135480"/>
                </a:lnTo>
                <a:lnTo>
                  <a:pt x="105395" y="135004"/>
                </a:lnTo>
                <a:cubicBezTo>
                  <a:pt x="105364" y="134989"/>
                  <a:pt x="105332" y="134981"/>
                  <a:pt x="105300" y="134981"/>
                </a:cubicBezTo>
                <a:cubicBezTo>
                  <a:pt x="105269" y="134981"/>
                  <a:pt x="105237" y="134989"/>
                  <a:pt x="105205" y="135004"/>
                </a:cubicBezTo>
                <a:cubicBezTo>
                  <a:pt x="105142" y="135036"/>
                  <a:pt x="105110" y="135099"/>
                  <a:pt x="105110" y="135163"/>
                </a:cubicBezTo>
                <a:lnTo>
                  <a:pt x="102894" y="144537"/>
                </a:lnTo>
                <a:cubicBezTo>
                  <a:pt x="102862" y="144568"/>
                  <a:pt x="102862" y="144568"/>
                  <a:pt x="102894" y="144600"/>
                </a:cubicBezTo>
                <a:lnTo>
                  <a:pt x="102894" y="154101"/>
                </a:lnTo>
                <a:lnTo>
                  <a:pt x="100202" y="157394"/>
                </a:lnTo>
                <a:lnTo>
                  <a:pt x="95451" y="149731"/>
                </a:lnTo>
                <a:lnTo>
                  <a:pt x="97193" y="148812"/>
                </a:lnTo>
                <a:cubicBezTo>
                  <a:pt x="97256" y="148780"/>
                  <a:pt x="97320" y="148717"/>
                  <a:pt x="97320" y="148654"/>
                </a:cubicBezTo>
                <a:lnTo>
                  <a:pt x="97700" y="143935"/>
                </a:lnTo>
                <a:lnTo>
                  <a:pt x="100962" y="142542"/>
                </a:lnTo>
                <a:cubicBezTo>
                  <a:pt x="101234" y="142460"/>
                  <a:pt x="101108" y="142098"/>
                  <a:pt x="100887" y="142098"/>
                </a:cubicBezTo>
                <a:cubicBezTo>
                  <a:pt x="100851" y="142098"/>
                  <a:pt x="100812" y="142108"/>
                  <a:pt x="100772" y="142130"/>
                </a:cubicBezTo>
                <a:lnTo>
                  <a:pt x="97415" y="143555"/>
                </a:lnTo>
                <a:cubicBezTo>
                  <a:pt x="97320" y="143587"/>
                  <a:pt x="97256" y="143682"/>
                  <a:pt x="97256" y="143745"/>
                </a:cubicBezTo>
                <a:lnTo>
                  <a:pt x="96876" y="148495"/>
                </a:lnTo>
                <a:lnTo>
                  <a:pt x="95230" y="149350"/>
                </a:lnTo>
                <a:lnTo>
                  <a:pt x="94216" y="147704"/>
                </a:lnTo>
                <a:cubicBezTo>
                  <a:pt x="94153" y="147672"/>
                  <a:pt x="94121" y="147609"/>
                  <a:pt x="94058" y="147609"/>
                </a:cubicBezTo>
                <a:lnTo>
                  <a:pt x="91746" y="147229"/>
                </a:lnTo>
                <a:lnTo>
                  <a:pt x="95198" y="130444"/>
                </a:lnTo>
                <a:cubicBezTo>
                  <a:pt x="95198" y="130412"/>
                  <a:pt x="95198" y="130412"/>
                  <a:pt x="95198" y="130381"/>
                </a:cubicBezTo>
                <a:lnTo>
                  <a:pt x="95166" y="129842"/>
                </a:lnTo>
                <a:cubicBezTo>
                  <a:pt x="95198" y="129779"/>
                  <a:pt x="95198" y="129716"/>
                  <a:pt x="95166" y="129652"/>
                </a:cubicBezTo>
                <a:cubicBezTo>
                  <a:pt x="95166" y="129621"/>
                  <a:pt x="95166" y="129621"/>
                  <a:pt x="95135" y="129589"/>
                </a:cubicBezTo>
                <a:lnTo>
                  <a:pt x="94913" y="125630"/>
                </a:lnTo>
                <a:cubicBezTo>
                  <a:pt x="94913" y="125599"/>
                  <a:pt x="94913" y="125567"/>
                  <a:pt x="94881" y="125535"/>
                </a:cubicBezTo>
                <a:lnTo>
                  <a:pt x="92031" y="120373"/>
                </a:lnTo>
                <a:lnTo>
                  <a:pt x="104509" y="118790"/>
                </a:lnTo>
                <a:close/>
                <a:moveTo>
                  <a:pt x="157744" y="114420"/>
                </a:moveTo>
                <a:lnTo>
                  <a:pt x="161988" y="115655"/>
                </a:lnTo>
                <a:lnTo>
                  <a:pt x="162463" y="117492"/>
                </a:lnTo>
                <a:lnTo>
                  <a:pt x="164585" y="126454"/>
                </a:lnTo>
                <a:lnTo>
                  <a:pt x="147262" y="143618"/>
                </a:lnTo>
                <a:lnTo>
                  <a:pt x="136178" y="154639"/>
                </a:lnTo>
                <a:lnTo>
                  <a:pt x="130826" y="159136"/>
                </a:lnTo>
                <a:lnTo>
                  <a:pt x="129242" y="154132"/>
                </a:lnTo>
                <a:cubicBezTo>
                  <a:pt x="129242" y="154101"/>
                  <a:pt x="129211" y="154069"/>
                  <a:pt x="129179" y="154037"/>
                </a:cubicBezTo>
                <a:lnTo>
                  <a:pt x="125695" y="151029"/>
                </a:lnTo>
                <a:lnTo>
                  <a:pt x="130984" y="146025"/>
                </a:lnTo>
                <a:cubicBezTo>
                  <a:pt x="131016" y="145962"/>
                  <a:pt x="131047" y="145930"/>
                  <a:pt x="131047" y="145867"/>
                </a:cubicBezTo>
                <a:cubicBezTo>
                  <a:pt x="131047" y="145772"/>
                  <a:pt x="131016" y="145709"/>
                  <a:pt x="130984" y="145677"/>
                </a:cubicBezTo>
                <a:lnTo>
                  <a:pt x="128007" y="143175"/>
                </a:lnTo>
                <a:lnTo>
                  <a:pt x="141561" y="130919"/>
                </a:lnTo>
                <a:cubicBezTo>
                  <a:pt x="141625" y="130856"/>
                  <a:pt x="141625" y="130793"/>
                  <a:pt x="141625" y="130729"/>
                </a:cubicBezTo>
                <a:lnTo>
                  <a:pt x="141625" y="124965"/>
                </a:lnTo>
                <a:lnTo>
                  <a:pt x="150524" y="119582"/>
                </a:lnTo>
                <a:cubicBezTo>
                  <a:pt x="150555" y="119550"/>
                  <a:pt x="150555" y="119550"/>
                  <a:pt x="150587" y="119518"/>
                </a:cubicBezTo>
                <a:lnTo>
                  <a:pt x="153532" y="115370"/>
                </a:lnTo>
                <a:lnTo>
                  <a:pt x="157744" y="114420"/>
                </a:lnTo>
                <a:close/>
                <a:moveTo>
                  <a:pt x="36420" y="146944"/>
                </a:moveTo>
                <a:lnTo>
                  <a:pt x="37750" y="151092"/>
                </a:lnTo>
                <a:cubicBezTo>
                  <a:pt x="37592" y="151251"/>
                  <a:pt x="37402" y="151409"/>
                  <a:pt x="37212" y="151567"/>
                </a:cubicBezTo>
                <a:cubicBezTo>
                  <a:pt x="34995" y="153341"/>
                  <a:pt x="33760" y="155684"/>
                  <a:pt x="33443" y="159295"/>
                </a:cubicBezTo>
                <a:lnTo>
                  <a:pt x="32652" y="159580"/>
                </a:lnTo>
                <a:lnTo>
                  <a:pt x="29358" y="150206"/>
                </a:lnTo>
                <a:lnTo>
                  <a:pt x="36420" y="146944"/>
                </a:lnTo>
                <a:close/>
                <a:moveTo>
                  <a:pt x="181021" y="153721"/>
                </a:moveTo>
                <a:lnTo>
                  <a:pt x="182003" y="157394"/>
                </a:lnTo>
                <a:lnTo>
                  <a:pt x="172217" y="159928"/>
                </a:lnTo>
                <a:lnTo>
                  <a:pt x="171077" y="156381"/>
                </a:lnTo>
                <a:lnTo>
                  <a:pt x="181021" y="153721"/>
                </a:lnTo>
                <a:close/>
                <a:moveTo>
                  <a:pt x="223996" y="153721"/>
                </a:moveTo>
                <a:lnTo>
                  <a:pt x="237392" y="157489"/>
                </a:lnTo>
                <a:cubicBezTo>
                  <a:pt x="237170" y="158313"/>
                  <a:pt x="236949" y="159136"/>
                  <a:pt x="236727" y="159928"/>
                </a:cubicBezTo>
                <a:lnTo>
                  <a:pt x="223331" y="156064"/>
                </a:lnTo>
                <a:lnTo>
                  <a:pt x="223996" y="153721"/>
                </a:lnTo>
                <a:close/>
                <a:moveTo>
                  <a:pt x="91619" y="151789"/>
                </a:moveTo>
                <a:lnTo>
                  <a:pt x="94660" y="156381"/>
                </a:lnTo>
                <a:lnTo>
                  <a:pt x="86806" y="160245"/>
                </a:lnTo>
                <a:lnTo>
                  <a:pt x="84209" y="156634"/>
                </a:lnTo>
                <a:lnTo>
                  <a:pt x="85887" y="154988"/>
                </a:lnTo>
                <a:lnTo>
                  <a:pt x="91619" y="151789"/>
                </a:lnTo>
                <a:close/>
                <a:moveTo>
                  <a:pt x="143747" y="147767"/>
                </a:moveTo>
                <a:lnTo>
                  <a:pt x="148750" y="153404"/>
                </a:lnTo>
                <a:lnTo>
                  <a:pt x="143557" y="158439"/>
                </a:lnTo>
                <a:cubicBezTo>
                  <a:pt x="143520" y="158415"/>
                  <a:pt x="143484" y="158405"/>
                  <a:pt x="143449" y="158405"/>
                </a:cubicBezTo>
                <a:cubicBezTo>
                  <a:pt x="143394" y="158405"/>
                  <a:pt x="143342" y="158432"/>
                  <a:pt x="143303" y="158471"/>
                </a:cubicBezTo>
                <a:cubicBezTo>
                  <a:pt x="143240" y="158534"/>
                  <a:pt x="143208" y="158629"/>
                  <a:pt x="143240" y="158724"/>
                </a:cubicBezTo>
                <a:lnTo>
                  <a:pt x="141466" y="160435"/>
                </a:lnTo>
                <a:lnTo>
                  <a:pt x="136621" y="154829"/>
                </a:lnTo>
                <a:lnTo>
                  <a:pt x="143747" y="147767"/>
                </a:lnTo>
                <a:close/>
                <a:moveTo>
                  <a:pt x="4181" y="0"/>
                </a:moveTo>
                <a:lnTo>
                  <a:pt x="8615" y="918"/>
                </a:lnTo>
                <a:lnTo>
                  <a:pt x="7285" y="7917"/>
                </a:lnTo>
                <a:lnTo>
                  <a:pt x="2756" y="10102"/>
                </a:lnTo>
                <a:lnTo>
                  <a:pt x="1" y="9564"/>
                </a:lnTo>
                <a:lnTo>
                  <a:pt x="1" y="10007"/>
                </a:lnTo>
                <a:lnTo>
                  <a:pt x="2534" y="10514"/>
                </a:lnTo>
                <a:lnTo>
                  <a:pt x="2059" y="14378"/>
                </a:lnTo>
                <a:lnTo>
                  <a:pt x="1" y="13871"/>
                </a:lnTo>
                <a:lnTo>
                  <a:pt x="1" y="14346"/>
                </a:lnTo>
                <a:lnTo>
                  <a:pt x="571" y="14473"/>
                </a:lnTo>
                <a:lnTo>
                  <a:pt x="1" y="20648"/>
                </a:lnTo>
                <a:lnTo>
                  <a:pt x="1" y="25525"/>
                </a:lnTo>
                <a:lnTo>
                  <a:pt x="381" y="21345"/>
                </a:lnTo>
                <a:lnTo>
                  <a:pt x="8393" y="22928"/>
                </a:lnTo>
                <a:lnTo>
                  <a:pt x="7696" y="30782"/>
                </a:lnTo>
                <a:lnTo>
                  <a:pt x="1" y="30497"/>
                </a:lnTo>
                <a:lnTo>
                  <a:pt x="1" y="30972"/>
                </a:lnTo>
                <a:lnTo>
                  <a:pt x="7918" y="31226"/>
                </a:lnTo>
                <a:lnTo>
                  <a:pt x="16247" y="31099"/>
                </a:lnTo>
                <a:lnTo>
                  <a:pt x="17640" y="39998"/>
                </a:lnTo>
                <a:cubicBezTo>
                  <a:pt x="11370" y="39491"/>
                  <a:pt x="4624" y="37591"/>
                  <a:pt x="1" y="36071"/>
                </a:cubicBezTo>
                <a:lnTo>
                  <a:pt x="1" y="38478"/>
                </a:lnTo>
                <a:cubicBezTo>
                  <a:pt x="1077" y="38826"/>
                  <a:pt x="2249" y="39206"/>
                  <a:pt x="3516" y="39554"/>
                </a:cubicBezTo>
                <a:cubicBezTo>
                  <a:pt x="10230" y="41486"/>
                  <a:pt x="16089" y="42468"/>
                  <a:pt x="20839" y="42468"/>
                </a:cubicBezTo>
                <a:cubicBezTo>
                  <a:pt x="21567" y="42468"/>
                  <a:pt x="22264" y="42468"/>
                  <a:pt x="22929" y="42405"/>
                </a:cubicBezTo>
                <a:cubicBezTo>
                  <a:pt x="24734" y="42246"/>
                  <a:pt x="26508" y="41961"/>
                  <a:pt x="28281" y="41518"/>
                </a:cubicBezTo>
                <a:lnTo>
                  <a:pt x="35628" y="43291"/>
                </a:lnTo>
                <a:lnTo>
                  <a:pt x="34837" y="48232"/>
                </a:lnTo>
                <a:cubicBezTo>
                  <a:pt x="31765" y="47567"/>
                  <a:pt x="28155" y="46617"/>
                  <a:pt x="28091" y="46585"/>
                </a:cubicBezTo>
                <a:lnTo>
                  <a:pt x="28059" y="46585"/>
                </a:lnTo>
                <a:lnTo>
                  <a:pt x="21536" y="46142"/>
                </a:lnTo>
                <a:lnTo>
                  <a:pt x="21441" y="46142"/>
                </a:lnTo>
                <a:lnTo>
                  <a:pt x="4846" y="52602"/>
                </a:lnTo>
                <a:lnTo>
                  <a:pt x="1" y="47345"/>
                </a:lnTo>
                <a:lnTo>
                  <a:pt x="1" y="48010"/>
                </a:lnTo>
                <a:lnTo>
                  <a:pt x="4561" y="52950"/>
                </a:lnTo>
                <a:lnTo>
                  <a:pt x="4339" y="57796"/>
                </a:lnTo>
                <a:cubicBezTo>
                  <a:pt x="4339" y="57827"/>
                  <a:pt x="4339" y="57859"/>
                  <a:pt x="4339" y="57891"/>
                </a:cubicBezTo>
                <a:lnTo>
                  <a:pt x="7221" y="64985"/>
                </a:lnTo>
                <a:lnTo>
                  <a:pt x="6810" y="66790"/>
                </a:lnTo>
                <a:lnTo>
                  <a:pt x="1" y="51937"/>
                </a:lnTo>
                <a:lnTo>
                  <a:pt x="1" y="57416"/>
                </a:lnTo>
                <a:lnTo>
                  <a:pt x="7095" y="72775"/>
                </a:lnTo>
                <a:lnTo>
                  <a:pt x="4814" y="74137"/>
                </a:lnTo>
                <a:lnTo>
                  <a:pt x="1" y="70780"/>
                </a:lnTo>
                <a:lnTo>
                  <a:pt x="1" y="73567"/>
                </a:lnTo>
                <a:lnTo>
                  <a:pt x="3358" y="75910"/>
                </a:lnTo>
                <a:lnTo>
                  <a:pt x="1616" y="79869"/>
                </a:lnTo>
                <a:cubicBezTo>
                  <a:pt x="1172" y="78856"/>
                  <a:pt x="634" y="77874"/>
                  <a:pt x="1" y="76955"/>
                </a:cubicBezTo>
                <a:lnTo>
                  <a:pt x="1" y="82117"/>
                </a:lnTo>
                <a:cubicBezTo>
                  <a:pt x="127" y="82529"/>
                  <a:pt x="222" y="82941"/>
                  <a:pt x="317" y="83353"/>
                </a:cubicBezTo>
                <a:cubicBezTo>
                  <a:pt x="317" y="83416"/>
                  <a:pt x="317" y="83479"/>
                  <a:pt x="349" y="83543"/>
                </a:cubicBezTo>
                <a:cubicBezTo>
                  <a:pt x="697" y="85601"/>
                  <a:pt x="602" y="87691"/>
                  <a:pt x="1" y="89655"/>
                </a:cubicBezTo>
                <a:lnTo>
                  <a:pt x="1" y="93455"/>
                </a:lnTo>
                <a:lnTo>
                  <a:pt x="1679" y="91460"/>
                </a:lnTo>
                <a:cubicBezTo>
                  <a:pt x="1742" y="91396"/>
                  <a:pt x="1806" y="91301"/>
                  <a:pt x="1869" y="91175"/>
                </a:cubicBezTo>
                <a:cubicBezTo>
                  <a:pt x="2819" y="88673"/>
                  <a:pt x="3104" y="85949"/>
                  <a:pt x="2661" y="83321"/>
                </a:cubicBezTo>
                <a:lnTo>
                  <a:pt x="5701" y="76290"/>
                </a:lnTo>
                <a:lnTo>
                  <a:pt x="8076" y="74865"/>
                </a:lnTo>
                <a:lnTo>
                  <a:pt x="14980" y="89876"/>
                </a:lnTo>
                <a:lnTo>
                  <a:pt x="9628" y="91871"/>
                </a:lnTo>
                <a:cubicBezTo>
                  <a:pt x="9533" y="91903"/>
                  <a:pt x="9470" y="91966"/>
                  <a:pt x="9470" y="92030"/>
                </a:cubicBezTo>
                <a:lnTo>
                  <a:pt x="8931" y="95767"/>
                </a:lnTo>
                <a:lnTo>
                  <a:pt x="6144" y="102005"/>
                </a:lnTo>
                <a:lnTo>
                  <a:pt x="1584" y="104349"/>
                </a:lnTo>
                <a:cubicBezTo>
                  <a:pt x="1457" y="104381"/>
                  <a:pt x="1426" y="104507"/>
                  <a:pt x="1457" y="104634"/>
                </a:cubicBezTo>
                <a:lnTo>
                  <a:pt x="12858" y="131774"/>
                </a:lnTo>
                <a:lnTo>
                  <a:pt x="14790" y="136366"/>
                </a:lnTo>
                <a:lnTo>
                  <a:pt x="11877" y="137728"/>
                </a:lnTo>
                <a:lnTo>
                  <a:pt x="1" y="109923"/>
                </a:lnTo>
                <a:lnTo>
                  <a:pt x="1" y="111094"/>
                </a:lnTo>
                <a:lnTo>
                  <a:pt x="11465" y="137918"/>
                </a:lnTo>
                <a:lnTo>
                  <a:pt x="9786" y="138678"/>
                </a:lnTo>
                <a:lnTo>
                  <a:pt x="1" y="115560"/>
                </a:lnTo>
                <a:lnTo>
                  <a:pt x="1" y="116763"/>
                </a:lnTo>
                <a:lnTo>
                  <a:pt x="9375" y="138900"/>
                </a:lnTo>
                <a:lnTo>
                  <a:pt x="5796" y="140515"/>
                </a:lnTo>
                <a:lnTo>
                  <a:pt x="2376" y="131616"/>
                </a:lnTo>
                <a:cubicBezTo>
                  <a:pt x="2329" y="131510"/>
                  <a:pt x="2243" y="131466"/>
                  <a:pt x="2158" y="131466"/>
                </a:cubicBezTo>
                <a:cubicBezTo>
                  <a:pt x="2014" y="131466"/>
                  <a:pt x="1873" y="131595"/>
                  <a:pt x="1933" y="131774"/>
                </a:cubicBezTo>
                <a:lnTo>
                  <a:pt x="5384" y="140705"/>
                </a:lnTo>
                <a:cubicBezTo>
                  <a:pt x="3326" y="141655"/>
                  <a:pt x="1489" y="142510"/>
                  <a:pt x="1" y="143207"/>
                </a:cubicBezTo>
                <a:lnTo>
                  <a:pt x="1" y="145709"/>
                </a:lnTo>
                <a:lnTo>
                  <a:pt x="6208" y="142858"/>
                </a:lnTo>
                <a:lnTo>
                  <a:pt x="9185" y="150522"/>
                </a:lnTo>
                <a:lnTo>
                  <a:pt x="317" y="154386"/>
                </a:lnTo>
                <a:lnTo>
                  <a:pt x="1" y="153372"/>
                </a:lnTo>
                <a:lnTo>
                  <a:pt x="1" y="155019"/>
                </a:lnTo>
                <a:lnTo>
                  <a:pt x="64" y="154988"/>
                </a:lnTo>
                <a:lnTo>
                  <a:pt x="1521" y="159390"/>
                </a:lnTo>
                <a:lnTo>
                  <a:pt x="1996" y="159326"/>
                </a:lnTo>
                <a:lnTo>
                  <a:pt x="476" y="154829"/>
                </a:lnTo>
                <a:lnTo>
                  <a:pt x="9343" y="150966"/>
                </a:lnTo>
                <a:lnTo>
                  <a:pt x="12383" y="158883"/>
                </a:lnTo>
                <a:lnTo>
                  <a:pt x="12890" y="158883"/>
                </a:lnTo>
                <a:lnTo>
                  <a:pt x="9755" y="150776"/>
                </a:lnTo>
                <a:lnTo>
                  <a:pt x="14473" y="148717"/>
                </a:lnTo>
                <a:lnTo>
                  <a:pt x="16500" y="153784"/>
                </a:lnTo>
                <a:cubicBezTo>
                  <a:pt x="16532" y="153879"/>
                  <a:pt x="16595" y="153911"/>
                  <a:pt x="16690" y="153942"/>
                </a:cubicBezTo>
                <a:lnTo>
                  <a:pt x="16785" y="153942"/>
                </a:lnTo>
                <a:lnTo>
                  <a:pt x="20776" y="152517"/>
                </a:lnTo>
                <a:lnTo>
                  <a:pt x="22042" y="155969"/>
                </a:lnTo>
                <a:lnTo>
                  <a:pt x="18337" y="157553"/>
                </a:lnTo>
                <a:cubicBezTo>
                  <a:pt x="18084" y="157648"/>
                  <a:pt x="18179" y="157996"/>
                  <a:pt x="18400" y="157996"/>
                </a:cubicBezTo>
                <a:cubicBezTo>
                  <a:pt x="18432" y="157996"/>
                  <a:pt x="18464" y="157996"/>
                  <a:pt x="18495" y="157964"/>
                </a:cubicBezTo>
                <a:lnTo>
                  <a:pt x="22201" y="156381"/>
                </a:lnTo>
                <a:lnTo>
                  <a:pt x="23467" y="159833"/>
                </a:lnTo>
                <a:lnTo>
                  <a:pt x="23974" y="159896"/>
                </a:lnTo>
                <a:lnTo>
                  <a:pt x="21124" y="152106"/>
                </a:lnTo>
                <a:lnTo>
                  <a:pt x="19129" y="146659"/>
                </a:lnTo>
                <a:cubicBezTo>
                  <a:pt x="21884" y="145455"/>
                  <a:pt x="24354" y="144378"/>
                  <a:pt x="26508" y="143428"/>
                </a:cubicBezTo>
                <a:lnTo>
                  <a:pt x="28788" y="149952"/>
                </a:lnTo>
                <a:lnTo>
                  <a:pt x="25969" y="151282"/>
                </a:lnTo>
                <a:cubicBezTo>
                  <a:pt x="25874" y="151346"/>
                  <a:pt x="25811" y="151472"/>
                  <a:pt x="25874" y="151599"/>
                </a:cubicBezTo>
                <a:lnTo>
                  <a:pt x="27426" y="155304"/>
                </a:lnTo>
                <a:cubicBezTo>
                  <a:pt x="27458" y="155399"/>
                  <a:pt x="27521" y="155463"/>
                  <a:pt x="27616" y="155463"/>
                </a:cubicBezTo>
                <a:lnTo>
                  <a:pt x="27711" y="155463"/>
                </a:lnTo>
                <a:lnTo>
                  <a:pt x="30403" y="154513"/>
                </a:lnTo>
                <a:lnTo>
                  <a:pt x="32240" y="159738"/>
                </a:lnTo>
                <a:lnTo>
                  <a:pt x="29865" y="160593"/>
                </a:lnTo>
                <a:lnTo>
                  <a:pt x="30941" y="160688"/>
                </a:lnTo>
                <a:lnTo>
                  <a:pt x="32588" y="160118"/>
                </a:lnTo>
                <a:lnTo>
                  <a:pt x="33380" y="159801"/>
                </a:lnTo>
                <a:lnTo>
                  <a:pt x="33380" y="159801"/>
                </a:lnTo>
                <a:cubicBezTo>
                  <a:pt x="33380" y="160150"/>
                  <a:pt x="33348" y="160530"/>
                  <a:pt x="33348" y="160910"/>
                </a:cubicBezTo>
                <a:cubicBezTo>
                  <a:pt x="34108" y="160973"/>
                  <a:pt x="34868" y="161005"/>
                  <a:pt x="35628" y="161068"/>
                </a:cubicBezTo>
                <a:cubicBezTo>
                  <a:pt x="35692" y="157109"/>
                  <a:pt x="36673" y="154924"/>
                  <a:pt x="38637" y="153372"/>
                </a:cubicBezTo>
                <a:cubicBezTo>
                  <a:pt x="43736" y="149255"/>
                  <a:pt x="44844" y="144980"/>
                  <a:pt x="44654" y="141687"/>
                </a:cubicBezTo>
                <a:lnTo>
                  <a:pt x="44654" y="141687"/>
                </a:lnTo>
                <a:lnTo>
                  <a:pt x="47156" y="142130"/>
                </a:lnTo>
                <a:lnTo>
                  <a:pt x="51463" y="156824"/>
                </a:lnTo>
                <a:lnTo>
                  <a:pt x="43451" y="160878"/>
                </a:lnTo>
                <a:cubicBezTo>
                  <a:pt x="42184" y="160910"/>
                  <a:pt x="40949" y="161005"/>
                  <a:pt x="39745" y="161226"/>
                </a:cubicBezTo>
                <a:lnTo>
                  <a:pt x="43197" y="161353"/>
                </a:lnTo>
                <a:lnTo>
                  <a:pt x="43799" y="161353"/>
                </a:lnTo>
                <a:lnTo>
                  <a:pt x="43767" y="161226"/>
                </a:lnTo>
                <a:lnTo>
                  <a:pt x="45763" y="160213"/>
                </a:lnTo>
                <a:lnTo>
                  <a:pt x="46143" y="161448"/>
                </a:lnTo>
                <a:lnTo>
                  <a:pt x="46649" y="161480"/>
                </a:lnTo>
                <a:lnTo>
                  <a:pt x="46206" y="160055"/>
                </a:lnTo>
                <a:cubicBezTo>
                  <a:pt x="46206" y="160055"/>
                  <a:pt x="46206" y="160023"/>
                  <a:pt x="46174" y="160023"/>
                </a:cubicBezTo>
                <a:lnTo>
                  <a:pt x="48296" y="158946"/>
                </a:lnTo>
                <a:lnTo>
                  <a:pt x="49341" y="161575"/>
                </a:lnTo>
                <a:lnTo>
                  <a:pt x="49848" y="161606"/>
                </a:lnTo>
                <a:lnTo>
                  <a:pt x="48676" y="158756"/>
                </a:lnTo>
                <a:lnTo>
                  <a:pt x="51811" y="157173"/>
                </a:lnTo>
                <a:lnTo>
                  <a:pt x="55232" y="155494"/>
                </a:lnTo>
                <a:lnTo>
                  <a:pt x="58620" y="158281"/>
                </a:lnTo>
                <a:lnTo>
                  <a:pt x="57068" y="161860"/>
                </a:lnTo>
                <a:lnTo>
                  <a:pt x="57543" y="161860"/>
                </a:lnTo>
                <a:lnTo>
                  <a:pt x="59095" y="158281"/>
                </a:lnTo>
                <a:cubicBezTo>
                  <a:pt x="59127" y="158186"/>
                  <a:pt x="59127" y="158091"/>
                  <a:pt x="59032" y="158028"/>
                </a:cubicBezTo>
                <a:lnTo>
                  <a:pt x="55738" y="155273"/>
                </a:lnTo>
                <a:lnTo>
                  <a:pt x="62547" y="152676"/>
                </a:lnTo>
                <a:lnTo>
                  <a:pt x="64637" y="162050"/>
                </a:lnTo>
                <a:lnTo>
                  <a:pt x="65587" y="162050"/>
                </a:lnTo>
                <a:lnTo>
                  <a:pt x="63402" y="152391"/>
                </a:lnTo>
                <a:lnTo>
                  <a:pt x="78920" y="150617"/>
                </a:lnTo>
                <a:lnTo>
                  <a:pt x="78983" y="150617"/>
                </a:lnTo>
                <a:lnTo>
                  <a:pt x="82024" y="149319"/>
                </a:lnTo>
                <a:lnTo>
                  <a:pt x="85444" y="154766"/>
                </a:lnTo>
                <a:lnTo>
                  <a:pt x="83765" y="156444"/>
                </a:lnTo>
                <a:cubicBezTo>
                  <a:pt x="83670" y="156539"/>
                  <a:pt x="83670" y="156634"/>
                  <a:pt x="83734" y="156729"/>
                </a:cubicBezTo>
                <a:lnTo>
                  <a:pt x="86552" y="160656"/>
                </a:lnTo>
                <a:cubicBezTo>
                  <a:pt x="86584" y="160720"/>
                  <a:pt x="86647" y="160751"/>
                  <a:pt x="86711" y="160751"/>
                </a:cubicBezTo>
                <a:cubicBezTo>
                  <a:pt x="86742" y="160751"/>
                  <a:pt x="86806" y="160751"/>
                  <a:pt x="86837" y="160720"/>
                </a:cubicBezTo>
                <a:lnTo>
                  <a:pt x="95040" y="156729"/>
                </a:lnTo>
                <a:lnTo>
                  <a:pt x="99315" y="156856"/>
                </a:lnTo>
                <a:lnTo>
                  <a:pt x="99980" y="157933"/>
                </a:lnTo>
                <a:lnTo>
                  <a:pt x="101943" y="161068"/>
                </a:lnTo>
                <a:lnTo>
                  <a:pt x="101405" y="161448"/>
                </a:lnTo>
                <a:lnTo>
                  <a:pt x="101532" y="161416"/>
                </a:lnTo>
                <a:cubicBezTo>
                  <a:pt x="101817" y="161163"/>
                  <a:pt x="102197" y="160941"/>
                  <a:pt x="102577" y="160846"/>
                </a:cubicBezTo>
                <a:lnTo>
                  <a:pt x="102387" y="160846"/>
                </a:lnTo>
                <a:lnTo>
                  <a:pt x="100423" y="157806"/>
                </a:lnTo>
                <a:lnTo>
                  <a:pt x="103210" y="154418"/>
                </a:lnTo>
                <a:lnTo>
                  <a:pt x="107454" y="154418"/>
                </a:lnTo>
                <a:cubicBezTo>
                  <a:pt x="107739" y="154418"/>
                  <a:pt x="107739" y="153942"/>
                  <a:pt x="107454" y="153942"/>
                </a:cubicBezTo>
                <a:lnTo>
                  <a:pt x="103337" y="153942"/>
                </a:lnTo>
                <a:lnTo>
                  <a:pt x="103337" y="150681"/>
                </a:lnTo>
                <a:lnTo>
                  <a:pt x="106979" y="151219"/>
                </a:lnTo>
                <a:lnTo>
                  <a:pt x="107010" y="151219"/>
                </a:lnTo>
                <a:cubicBezTo>
                  <a:pt x="107074" y="151219"/>
                  <a:pt x="107137" y="151187"/>
                  <a:pt x="107200" y="151124"/>
                </a:cubicBezTo>
                <a:cubicBezTo>
                  <a:pt x="107232" y="151092"/>
                  <a:pt x="107264" y="151029"/>
                  <a:pt x="107264" y="150934"/>
                </a:cubicBezTo>
                <a:lnTo>
                  <a:pt x="106567" y="145804"/>
                </a:lnTo>
                <a:cubicBezTo>
                  <a:pt x="106535" y="145709"/>
                  <a:pt x="106472" y="145645"/>
                  <a:pt x="106409" y="145614"/>
                </a:cubicBezTo>
                <a:lnTo>
                  <a:pt x="103369" y="144410"/>
                </a:lnTo>
                <a:lnTo>
                  <a:pt x="105490" y="135480"/>
                </a:lnTo>
                <a:lnTo>
                  <a:pt x="107391" y="135955"/>
                </a:lnTo>
                <a:cubicBezTo>
                  <a:pt x="107407" y="135960"/>
                  <a:pt x="107425" y="135963"/>
                  <a:pt x="107443" y="135963"/>
                </a:cubicBezTo>
                <a:cubicBezTo>
                  <a:pt x="107528" y="135963"/>
                  <a:pt x="107623" y="135906"/>
                  <a:pt x="107676" y="135828"/>
                </a:cubicBezTo>
                <a:lnTo>
                  <a:pt x="110336" y="128671"/>
                </a:lnTo>
                <a:lnTo>
                  <a:pt x="110779" y="129177"/>
                </a:lnTo>
                <a:lnTo>
                  <a:pt x="130477" y="145804"/>
                </a:lnTo>
                <a:lnTo>
                  <a:pt x="125315" y="150649"/>
                </a:lnTo>
                <a:lnTo>
                  <a:pt x="113218" y="140230"/>
                </a:lnTo>
                <a:cubicBezTo>
                  <a:pt x="113170" y="140182"/>
                  <a:pt x="113107" y="140159"/>
                  <a:pt x="113043" y="140159"/>
                </a:cubicBezTo>
                <a:cubicBezTo>
                  <a:pt x="112980" y="140159"/>
                  <a:pt x="112917" y="140182"/>
                  <a:pt x="112869" y="140230"/>
                </a:cubicBezTo>
                <a:lnTo>
                  <a:pt x="110779" y="142605"/>
                </a:lnTo>
                <a:cubicBezTo>
                  <a:pt x="110684" y="142700"/>
                  <a:pt x="110716" y="142858"/>
                  <a:pt x="110811" y="142922"/>
                </a:cubicBezTo>
                <a:cubicBezTo>
                  <a:pt x="110858" y="142969"/>
                  <a:pt x="110914" y="142993"/>
                  <a:pt x="110969" y="142993"/>
                </a:cubicBezTo>
                <a:cubicBezTo>
                  <a:pt x="111025" y="142993"/>
                  <a:pt x="111080" y="142969"/>
                  <a:pt x="111127" y="142922"/>
                </a:cubicBezTo>
                <a:lnTo>
                  <a:pt x="113091" y="140705"/>
                </a:lnTo>
                <a:lnTo>
                  <a:pt x="118348" y="145265"/>
                </a:lnTo>
                <a:lnTo>
                  <a:pt x="115846" y="147672"/>
                </a:lnTo>
                <a:cubicBezTo>
                  <a:pt x="115751" y="147767"/>
                  <a:pt x="115751" y="147894"/>
                  <a:pt x="115846" y="147989"/>
                </a:cubicBezTo>
                <a:lnTo>
                  <a:pt x="121705" y="154196"/>
                </a:lnTo>
                <a:lnTo>
                  <a:pt x="118855" y="156888"/>
                </a:lnTo>
                <a:lnTo>
                  <a:pt x="115941" y="159643"/>
                </a:lnTo>
                <a:lnTo>
                  <a:pt x="116606" y="159643"/>
                </a:lnTo>
                <a:lnTo>
                  <a:pt x="119013" y="157394"/>
                </a:lnTo>
                <a:lnTo>
                  <a:pt x="121357" y="159833"/>
                </a:lnTo>
                <a:lnTo>
                  <a:pt x="122022" y="159865"/>
                </a:lnTo>
                <a:lnTo>
                  <a:pt x="119330" y="157078"/>
                </a:lnTo>
                <a:lnTo>
                  <a:pt x="125379" y="151346"/>
                </a:lnTo>
                <a:lnTo>
                  <a:pt x="128862" y="154323"/>
                </a:lnTo>
                <a:lnTo>
                  <a:pt x="130477" y="159485"/>
                </a:lnTo>
                <a:lnTo>
                  <a:pt x="129337" y="160435"/>
                </a:lnTo>
                <a:lnTo>
                  <a:pt x="130002" y="160498"/>
                </a:lnTo>
                <a:lnTo>
                  <a:pt x="130636" y="159928"/>
                </a:lnTo>
                <a:lnTo>
                  <a:pt x="130794" y="160530"/>
                </a:lnTo>
                <a:lnTo>
                  <a:pt x="131301" y="160561"/>
                </a:lnTo>
                <a:lnTo>
                  <a:pt x="131301" y="160561"/>
                </a:lnTo>
                <a:lnTo>
                  <a:pt x="130984" y="159611"/>
                </a:lnTo>
                <a:lnTo>
                  <a:pt x="136273" y="155146"/>
                </a:lnTo>
                <a:lnTo>
                  <a:pt x="141118" y="160783"/>
                </a:lnTo>
                <a:lnTo>
                  <a:pt x="140706" y="161131"/>
                </a:lnTo>
                <a:lnTo>
                  <a:pt x="141371" y="161163"/>
                </a:lnTo>
                <a:lnTo>
                  <a:pt x="143525" y="159073"/>
                </a:lnTo>
                <a:lnTo>
                  <a:pt x="145552" y="161258"/>
                </a:lnTo>
                <a:lnTo>
                  <a:pt x="146153" y="161258"/>
                </a:lnTo>
                <a:lnTo>
                  <a:pt x="143842" y="158756"/>
                </a:lnTo>
                <a:lnTo>
                  <a:pt x="163381" y="139976"/>
                </a:lnTo>
                <a:lnTo>
                  <a:pt x="166358" y="143175"/>
                </a:lnTo>
                <a:lnTo>
                  <a:pt x="160056" y="150459"/>
                </a:lnTo>
                <a:cubicBezTo>
                  <a:pt x="159993" y="150554"/>
                  <a:pt x="159993" y="150681"/>
                  <a:pt x="160088" y="150776"/>
                </a:cubicBezTo>
                <a:cubicBezTo>
                  <a:pt x="160128" y="150815"/>
                  <a:pt x="160179" y="150833"/>
                  <a:pt x="160229" y="150833"/>
                </a:cubicBezTo>
                <a:cubicBezTo>
                  <a:pt x="160299" y="150833"/>
                  <a:pt x="160368" y="150799"/>
                  <a:pt x="160405" y="150744"/>
                </a:cubicBezTo>
                <a:lnTo>
                  <a:pt x="166548" y="143618"/>
                </a:lnTo>
                <a:lnTo>
                  <a:pt x="168163" y="148685"/>
                </a:lnTo>
                <a:lnTo>
                  <a:pt x="158631" y="161068"/>
                </a:lnTo>
                <a:lnTo>
                  <a:pt x="159233" y="161068"/>
                </a:lnTo>
                <a:lnTo>
                  <a:pt x="168322" y="149224"/>
                </a:lnTo>
                <a:lnTo>
                  <a:pt x="169272" y="152169"/>
                </a:lnTo>
                <a:lnTo>
                  <a:pt x="170570" y="156254"/>
                </a:lnTo>
                <a:lnTo>
                  <a:pt x="171837" y="160213"/>
                </a:lnTo>
                <a:lnTo>
                  <a:pt x="171900" y="160625"/>
                </a:lnTo>
                <a:lnTo>
                  <a:pt x="172375" y="160625"/>
                </a:lnTo>
                <a:lnTo>
                  <a:pt x="172312" y="160371"/>
                </a:lnTo>
                <a:lnTo>
                  <a:pt x="182098" y="157838"/>
                </a:lnTo>
                <a:lnTo>
                  <a:pt x="182795" y="160435"/>
                </a:lnTo>
                <a:lnTo>
                  <a:pt x="183270" y="160435"/>
                </a:lnTo>
                <a:lnTo>
                  <a:pt x="181369" y="153372"/>
                </a:lnTo>
                <a:cubicBezTo>
                  <a:pt x="181345" y="153274"/>
                  <a:pt x="181262" y="153194"/>
                  <a:pt x="181167" y="153194"/>
                </a:cubicBezTo>
                <a:cubicBezTo>
                  <a:pt x="181140" y="153194"/>
                  <a:pt x="181112" y="153200"/>
                  <a:pt x="181084" y="153214"/>
                </a:cubicBezTo>
                <a:lnTo>
                  <a:pt x="170919" y="155938"/>
                </a:lnTo>
                <a:lnTo>
                  <a:pt x="169747" y="152232"/>
                </a:lnTo>
                <a:lnTo>
                  <a:pt x="177031" y="149921"/>
                </a:lnTo>
                <a:lnTo>
                  <a:pt x="180134" y="148654"/>
                </a:lnTo>
                <a:cubicBezTo>
                  <a:pt x="180229" y="148622"/>
                  <a:pt x="180261" y="148495"/>
                  <a:pt x="180261" y="148400"/>
                </a:cubicBezTo>
                <a:lnTo>
                  <a:pt x="179374" y="142763"/>
                </a:lnTo>
                <a:lnTo>
                  <a:pt x="178931" y="140990"/>
                </a:lnTo>
                <a:cubicBezTo>
                  <a:pt x="178893" y="140889"/>
                  <a:pt x="178809" y="140843"/>
                  <a:pt x="178725" y="140843"/>
                </a:cubicBezTo>
                <a:cubicBezTo>
                  <a:pt x="178598" y="140843"/>
                  <a:pt x="178469" y="140946"/>
                  <a:pt x="178488" y="141117"/>
                </a:cubicBezTo>
                <a:lnTo>
                  <a:pt x="178899" y="142637"/>
                </a:lnTo>
                <a:lnTo>
                  <a:pt x="167593" y="145455"/>
                </a:lnTo>
                <a:lnTo>
                  <a:pt x="166865" y="143270"/>
                </a:lnTo>
                <a:lnTo>
                  <a:pt x="170000" y="139628"/>
                </a:lnTo>
                <a:lnTo>
                  <a:pt x="183175" y="136081"/>
                </a:lnTo>
                <a:lnTo>
                  <a:pt x="184505" y="139660"/>
                </a:lnTo>
                <a:cubicBezTo>
                  <a:pt x="184505" y="139691"/>
                  <a:pt x="184536" y="139723"/>
                  <a:pt x="184568" y="139755"/>
                </a:cubicBezTo>
                <a:lnTo>
                  <a:pt x="199199" y="153562"/>
                </a:lnTo>
                <a:lnTo>
                  <a:pt x="199833" y="160625"/>
                </a:lnTo>
                <a:lnTo>
                  <a:pt x="200308" y="160625"/>
                </a:lnTo>
                <a:lnTo>
                  <a:pt x="199706" y="153594"/>
                </a:lnTo>
                <a:lnTo>
                  <a:pt x="205501" y="152486"/>
                </a:lnTo>
                <a:lnTo>
                  <a:pt x="205280" y="160688"/>
                </a:lnTo>
                <a:lnTo>
                  <a:pt x="205755" y="160688"/>
                </a:lnTo>
                <a:lnTo>
                  <a:pt x="206135" y="146595"/>
                </a:lnTo>
                <a:lnTo>
                  <a:pt x="213799" y="153531"/>
                </a:lnTo>
                <a:cubicBezTo>
                  <a:pt x="211962" y="155779"/>
                  <a:pt x="209998" y="158186"/>
                  <a:pt x="207908" y="160751"/>
                </a:cubicBezTo>
                <a:lnTo>
                  <a:pt x="210822" y="160815"/>
                </a:lnTo>
                <a:cubicBezTo>
                  <a:pt x="212627" y="158598"/>
                  <a:pt x="214400" y="156444"/>
                  <a:pt x="216079" y="154418"/>
                </a:cubicBezTo>
                <a:lnTo>
                  <a:pt x="222983" y="156413"/>
                </a:lnTo>
                <a:lnTo>
                  <a:pt x="236600" y="160371"/>
                </a:lnTo>
                <a:cubicBezTo>
                  <a:pt x="236505" y="160720"/>
                  <a:pt x="236410" y="161068"/>
                  <a:pt x="236315" y="161416"/>
                </a:cubicBezTo>
                <a:lnTo>
                  <a:pt x="236790" y="161416"/>
                </a:lnTo>
                <a:lnTo>
                  <a:pt x="237899" y="157394"/>
                </a:lnTo>
                <a:cubicBezTo>
                  <a:pt x="238152" y="156539"/>
                  <a:pt x="238374" y="155653"/>
                  <a:pt x="238595" y="154829"/>
                </a:cubicBezTo>
                <a:lnTo>
                  <a:pt x="238944" y="154893"/>
                </a:lnTo>
                <a:cubicBezTo>
                  <a:pt x="242269" y="155684"/>
                  <a:pt x="244549" y="156318"/>
                  <a:pt x="246101" y="156919"/>
                </a:cubicBezTo>
                <a:lnTo>
                  <a:pt x="240622" y="161575"/>
                </a:lnTo>
                <a:lnTo>
                  <a:pt x="241319" y="161575"/>
                </a:lnTo>
                <a:lnTo>
                  <a:pt x="246576" y="157109"/>
                </a:lnTo>
                <a:cubicBezTo>
                  <a:pt x="247368" y="157394"/>
                  <a:pt x="248096" y="157869"/>
                  <a:pt x="248698" y="158503"/>
                </a:cubicBezTo>
                <a:cubicBezTo>
                  <a:pt x="249110" y="158978"/>
                  <a:pt x="250123" y="160118"/>
                  <a:pt x="251390" y="161511"/>
                </a:cubicBezTo>
                <a:lnTo>
                  <a:pt x="254398" y="161416"/>
                </a:lnTo>
                <a:cubicBezTo>
                  <a:pt x="252562" y="159390"/>
                  <a:pt x="250978" y="157616"/>
                  <a:pt x="250440" y="156983"/>
                </a:cubicBezTo>
                <a:cubicBezTo>
                  <a:pt x="250060" y="156571"/>
                  <a:pt x="249648" y="156223"/>
                  <a:pt x="249173" y="155906"/>
                </a:cubicBezTo>
                <a:lnTo>
                  <a:pt x="249173" y="155906"/>
                </a:lnTo>
                <a:cubicBezTo>
                  <a:pt x="253234" y="156158"/>
                  <a:pt x="258113" y="156347"/>
                  <a:pt x="262416" y="156347"/>
                </a:cubicBezTo>
                <a:cubicBezTo>
                  <a:pt x="266233" y="156347"/>
                  <a:pt x="269596" y="156198"/>
                  <a:pt x="271531" y="155811"/>
                </a:cubicBezTo>
                <a:cubicBezTo>
                  <a:pt x="272323" y="155621"/>
                  <a:pt x="273115" y="155526"/>
                  <a:pt x="273938" y="155463"/>
                </a:cubicBezTo>
                <a:lnTo>
                  <a:pt x="273938" y="155463"/>
                </a:lnTo>
                <a:lnTo>
                  <a:pt x="268143" y="161258"/>
                </a:lnTo>
                <a:lnTo>
                  <a:pt x="268776" y="161290"/>
                </a:lnTo>
                <a:lnTo>
                  <a:pt x="274635" y="155399"/>
                </a:lnTo>
                <a:cubicBezTo>
                  <a:pt x="275222" y="155356"/>
                  <a:pt x="275812" y="155335"/>
                  <a:pt x="276404" y="155335"/>
                </a:cubicBezTo>
                <a:cubicBezTo>
                  <a:pt x="277537" y="155335"/>
                  <a:pt x="278674" y="155412"/>
                  <a:pt x="279797" y="155558"/>
                </a:cubicBezTo>
                <a:cubicBezTo>
                  <a:pt x="279100" y="157173"/>
                  <a:pt x="278340" y="158819"/>
                  <a:pt x="277643" y="160435"/>
                </a:cubicBezTo>
                <a:lnTo>
                  <a:pt x="280145" y="160435"/>
                </a:lnTo>
                <a:cubicBezTo>
                  <a:pt x="280779" y="159009"/>
                  <a:pt x="281444" y="157553"/>
                  <a:pt x="282045" y="156159"/>
                </a:cubicBezTo>
                <a:lnTo>
                  <a:pt x="285181" y="157426"/>
                </a:lnTo>
                <a:lnTo>
                  <a:pt x="285181" y="154956"/>
                </a:lnTo>
                <a:lnTo>
                  <a:pt x="282964" y="154069"/>
                </a:lnTo>
                <a:cubicBezTo>
                  <a:pt x="283819" y="152169"/>
                  <a:pt x="284547" y="150459"/>
                  <a:pt x="285149" y="149129"/>
                </a:cubicBezTo>
                <a:lnTo>
                  <a:pt x="285181" y="149129"/>
                </a:lnTo>
                <a:lnTo>
                  <a:pt x="285181" y="142700"/>
                </a:lnTo>
                <a:cubicBezTo>
                  <a:pt x="282869" y="146975"/>
                  <a:pt x="279670" y="151124"/>
                  <a:pt x="272196" y="153341"/>
                </a:cubicBezTo>
                <a:cubicBezTo>
                  <a:pt x="271816" y="153404"/>
                  <a:pt x="271468" y="153467"/>
                  <a:pt x="271088" y="153562"/>
                </a:cubicBezTo>
                <a:cubicBezTo>
                  <a:pt x="269327" y="153911"/>
                  <a:pt x="266120" y="154042"/>
                  <a:pt x="262416" y="154042"/>
                </a:cubicBezTo>
                <a:cubicBezTo>
                  <a:pt x="259060" y="154042"/>
                  <a:pt x="255296" y="153935"/>
                  <a:pt x="251833" y="153784"/>
                </a:cubicBezTo>
                <a:lnTo>
                  <a:pt x="254272" y="145772"/>
                </a:lnTo>
                <a:lnTo>
                  <a:pt x="260352" y="137475"/>
                </a:lnTo>
                <a:lnTo>
                  <a:pt x="268016" y="143017"/>
                </a:lnTo>
                <a:cubicBezTo>
                  <a:pt x="268079" y="143017"/>
                  <a:pt x="268111" y="143048"/>
                  <a:pt x="268174" y="143048"/>
                </a:cubicBezTo>
                <a:cubicBezTo>
                  <a:pt x="268238" y="143048"/>
                  <a:pt x="268301" y="143017"/>
                  <a:pt x="268364" y="142953"/>
                </a:cubicBezTo>
                <a:cubicBezTo>
                  <a:pt x="268428" y="142858"/>
                  <a:pt x="268396" y="142700"/>
                  <a:pt x="268301" y="142637"/>
                </a:cubicBezTo>
                <a:lnTo>
                  <a:pt x="260605" y="137126"/>
                </a:lnTo>
                <a:lnTo>
                  <a:pt x="264722" y="131489"/>
                </a:lnTo>
                <a:lnTo>
                  <a:pt x="285181" y="139945"/>
                </a:lnTo>
                <a:lnTo>
                  <a:pt x="285181" y="139470"/>
                </a:lnTo>
                <a:lnTo>
                  <a:pt x="264786" y="131046"/>
                </a:lnTo>
                <a:lnTo>
                  <a:pt x="259085" y="125630"/>
                </a:lnTo>
                <a:lnTo>
                  <a:pt x="268744" y="113755"/>
                </a:lnTo>
                <a:lnTo>
                  <a:pt x="285181" y="121925"/>
                </a:lnTo>
                <a:lnTo>
                  <a:pt x="285181" y="119360"/>
                </a:lnTo>
                <a:lnTo>
                  <a:pt x="269980" y="111791"/>
                </a:lnTo>
                <a:lnTo>
                  <a:pt x="285181" y="81864"/>
                </a:lnTo>
                <a:lnTo>
                  <a:pt x="285181" y="77715"/>
                </a:lnTo>
                <a:lnTo>
                  <a:pt x="280874" y="78666"/>
                </a:lnTo>
                <a:lnTo>
                  <a:pt x="282172" y="74042"/>
                </a:lnTo>
                <a:cubicBezTo>
                  <a:pt x="283154" y="74517"/>
                  <a:pt x="284136" y="74960"/>
                  <a:pt x="285181" y="75340"/>
                </a:cubicBezTo>
                <a:lnTo>
                  <a:pt x="285181" y="72870"/>
                </a:lnTo>
                <a:cubicBezTo>
                  <a:pt x="284167" y="72458"/>
                  <a:pt x="283154" y="71983"/>
                  <a:pt x="282204" y="71445"/>
                </a:cubicBezTo>
                <a:cubicBezTo>
                  <a:pt x="280589" y="69482"/>
                  <a:pt x="266623" y="52412"/>
                  <a:pt x="264152" y="50069"/>
                </a:cubicBezTo>
                <a:cubicBezTo>
                  <a:pt x="261682" y="47757"/>
                  <a:pt x="252847" y="43830"/>
                  <a:pt x="250693" y="42880"/>
                </a:cubicBezTo>
                <a:cubicBezTo>
                  <a:pt x="244708" y="31859"/>
                  <a:pt x="235809" y="15328"/>
                  <a:pt x="235302" y="13871"/>
                </a:cubicBezTo>
                <a:cubicBezTo>
                  <a:pt x="235144" y="12953"/>
                  <a:pt x="234383" y="6334"/>
                  <a:pt x="233718" y="0"/>
                </a:cubicBezTo>
                <a:lnTo>
                  <a:pt x="231407" y="0"/>
                </a:lnTo>
                <a:cubicBezTo>
                  <a:pt x="231565" y="1298"/>
                  <a:pt x="231692" y="2692"/>
                  <a:pt x="231850" y="4117"/>
                </a:cubicBezTo>
                <a:lnTo>
                  <a:pt x="230393" y="0"/>
                </a:lnTo>
                <a:lnTo>
                  <a:pt x="227955" y="0"/>
                </a:lnTo>
                <a:lnTo>
                  <a:pt x="228746" y="2185"/>
                </a:lnTo>
                <a:lnTo>
                  <a:pt x="218042" y="1362"/>
                </a:lnTo>
                <a:lnTo>
                  <a:pt x="218264" y="0"/>
                </a:lnTo>
                <a:lnTo>
                  <a:pt x="217821" y="0"/>
                </a:lnTo>
                <a:lnTo>
                  <a:pt x="217599" y="1330"/>
                </a:lnTo>
                <a:lnTo>
                  <a:pt x="208161" y="602"/>
                </a:lnTo>
                <a:lnTo>
                  <a:pt x="208098" y="0"/>
                </a:lnTo>
                <a:lnTo>
                  <a:pt x="207180" y="0"/>
                </a:lnTo>
                <a:lnTo>
                  <a:pt x="207243" y="665"/>
                </a:lnTo>
                <a:lnTo>
                  <a:pt x="202493" y="1425"/>
                </a:lnTo>
                <a:lnTo>
                  <a:pt x="202144" y="0"/>
                </a:lnTo>
                <a:lnTo>
                  <a:pt x="201669" y="0"/>
                </a:lnTo>
                <a:lnTo>
                  <a:pt x="202049" y="1488"/>
                </a:lnTo>
                <a:lnTo>
                  <a:pt x="194765" y="2692"/>
                </a:lnTo>
                <a:lnTo>
                  <a:pt x="194480" y="0"/>
                </a:lnTo>
                <a:lnTo>
                  <a:pt x="194005" y="0"/>
                </a:lnTo>
                <a:lnTo>
                  <a:pt x="194322" y="2787"/>
                </a:lnTo>
                <a:lnTo>
                  <a:pt x="184853" y="4307"/>
                </a:lnTo>
                <a:lnTo>
                  <a:pt x="184156" y="0"/>
                </a:lnTo>
                <a:lnTo>
                  <a:pt x="183681" y="0"/>
                </a:lnTo>
                <a:lnTo>
                  <a:pt x="184410" y="4402"/>
                </a:lnTo>
                <a:lnTo>
                  <a:pt x="175162" y="5890"/>
                </a:lnTo>
                <a:cubicBezTo>
                  <a:pt x="175131" y="3864"/>
                  <a:pt x="175067" y="1932"/>
                  <a:pt x="175067" y="253"/>
                </a:cubicBezTo>
                <a:lnTo>
                  <a:pt x="176492" y="0"/>
                </a:lnTo>
                <a:lnTo>
                  <a:pt x="169905" y="0"/>
                </a:lnTo>
                <a:lnTo>
                  <a:pt x="163286" y="253"/>
                </a:lnTo>
                <a:lnTo>
                  <a:pt x="163286" y="0"/>
                </a:lnTo>
                <a:lnTo>
                  <a:pt x="162843" y="0"/>
                </a:lnTo>
                <a:lnTo>
                  <a:pt x="162526" y="6017"/>
                </a:lnTo>
                <a:lnTo>
                  <a:pt x="159518" y="6017"/>
                </a:lnTo>
                <a:cubicBezTo>
                  <a:pt x="159454" y="6017"/>
                  <a:pt x="159423" y="6017"/>
                  <a:pt x="159391" y="6049"/>
                </a:cubicBezTo>
                <a:cubicBezTo>
                  <a:pt x="159359" y="6080"/>
                  <a:pt x="156668" y="8044"/>
                  <a:pt x="154577" y="9564"/>
                </a:cubicBezTo>
                <a:lnTo>
                  <a:pt x="154071" y="6397"/>
                </a:lnTo>
                <a:lnTo>
                  <a:pt x="157554" y="4877"/>
                </a:lnTo>
                <a:cubicBezTo>
                  <a:pt x="157618" y="4845"/>
                  <a:pt x="157681" y="4782"/>
                  <a:pt x="157681" y="4687"/>
                </a:cubicBezTo>
                <a:lnTo>
                  <a:pt x="158251" y="412"/>
                </a:lnTo>
                <a:cubicBezTo>
                  <a:pt x="158251" y="285"/>
                  <a:pt x="158188" y="158"/>
                  <a:pt x="158061" y="158"/>
                </a:cubicBezTo>
                <a:lnTo>
                  <a:pt x="157206" y="0"/>
                </a:lnTo>
                <a:lnTo>
                  <a:pt x="154736" y="0"/>
                </a:lnTo>
                <a:lnTo>
                  <a:pt x="157776" y="570"/>
                </a:lnTo>
                <a:lnTo>
                  <a:pt x="157269" y="4497"/>
                </a:lnTo>
                <a:lnTo>
                  <a:pt x="153754" y="6017"/>
                </a:lnTo>
                <a:cubicBezTo>
                  <a:pt x="153659" y="6080"/>
                  <a:pt x="153596" y="6175"/>
                  <a:pt x="153596" y="6270"/>
                </a:cubicBezTo>
                <a:lnTo>
                  <a:pt x="154166" y="9849"/>
                </a:lnTo>
                <a:cubicBezTo>
                  <a:pt x="153659" y="10229"/>
                  <a:pt x="153184" y="10577"/>
                  <a:pt x="152836" y="10799"/>
                </a:cubicBezTo>
                <a:cubicBezTo>
                  <a:pt x="151125" y="12003"/>
                  <a:pt x="144317" y="14219"/>
                  <a:pt x="143715" y="14409"/>
                </a:cubicBezTo>
                <a:lnTo>
                  <a:pt x="138965" y="14124"/>
                </a:lnTo>
                <a:lnTo>
                  <a:pt x="130414" y="4592"/>
                </a:lnTo>
                <a:lnTo>
                  <a:pt x="129274" y="1013"/>
                </a:lnTo>
                <a:lnTo>
                  <a:pt x="130794" y="0"/>
                </a:lnTo>
                <a:lnTo>
                  <a:pt x="129971" y="0"/>
                </a:lnTo>
                <a:lnTo>
                  <a:pt x="129147" y="570"/>
                </a:lnTo>
                <a:lnTo>
                  <a:pt x="128957" y="0"/>
                </a:lnTo>
                <a:lnTo>
                  <a:pt x="128482" y="0"/>
                </a:lnTo>
                <a:lnTo>
                  <a:pt x="130002" y="4782"/>
                </a:lnTo>
                <a:cubicBezTo>
                  <a:pt x="130002" y="4814"/>
                  <a:pt x="130002" y="4845"/>
                  <a:pt x="130034" y="4877"/>
                </a:cubicBezTo>
                <a:lnTo>
                  <a:pt x="138458" y="14251"/>
                </a:lnTo>
                <a:lnTo>
                  <a:pt x="120597" y="20838"/>
                </a:lnTo>
                <a:cubicBezTo>
                  <a:pt x="120185" y="20743"/>
                  <a:pt x="117556" y="20110"/>
                  <a:pt x="117018" y="18526"/>
                </a:cubicBezTo>
                <a:cubicBezTo>
                  <a:pt x="116828" y="17925"/>
                  <a:pt x="115434" y="14853"/>
                  <a:pt x="113661" y="10831"/>
                </a:cubicBezTo>
                <a:lnTo>
                  <a:pt x="122402" y="6555"/>
                </a:lnTo>
                <a:lnTo>
                  <a:pt x="124713" y="12003"/>
                </a:lnTo>
                <a:cubicBezTo>
                  <a:pt x="124745" y="12034"/>
                  <a:pt x="124777" y="12098"/>
                  <a:pt x="124840" y="12129"/>
                </a:cubicBezTo>
                <a:lnTo>
                  <a:pt x="124904" y="12129"/>
                </a:lnTo>
                <a:cubicBezTo>
                  <a:pt x="124967" y="12129"/>
                  <a:pt x="124999" y="12098"/>
                  <a:pt x="125030" y="12098"/>
                </a:cubicBezTo>
                <a:lnTo>
                  <a:pt x="130319" y="9152"/>
                </a:lnTo>
                <a:cubicBezTo>
                  <a:pt x="130446" y="9089"/>
                  <a:pt x="130477" y="8931"/>
                  <a:pt x="130414" y="8836"/>
                </a:cubicBezTo>
                <a:lnTo>
                  <a:pt x="126075" y="1773"/>
                </a:lnTo>
                <a:cubicBezTo>
                  <a:pt x="126028" y="1702"/>
                  <a:pt x="125962" y="1667"/>
                  <a:pt x="125879" y="1667"/>
                </a:cubicBezTo>
                <a:cubicBezTo>
                  <a:pt x="125852" y="1667"/>
                  <a:pt x="125822" y="1671"/>
                  <a:pt x="125790" y="1678"/>
                </a:cubicBezTo>
                <a:lnTo>
                  <a:pt x="121388" y="2914"/>
                </a:lnTo>
                <a:lnTo>
                  <a:pt x="120153" y="0"/>
                </a:lnTo>
                <a:lnTo>
                  <a:pt x="119646" y="0"/>
                </a:lnTo>
                <a:lnTo>
                  <a:pt x="122243" y="6144"/>
                </a:lnTo>
                <a:lnTo>
                  <a:pt x="113503" y="10419"/>
                </a:lnTo>
                <a:lnTo>
                  <a:pt x="113281" y="9912"/>
                </a:lnTo>
                <a:cubicBezTo>
                  <a:pt x="111919" y="6935"/>
                  <a:pt x="110336" y="3389"/>
                  <a:pt x="108847" y="0"/>
                </a:cubicBezTo>
                <a:lnTo>
                  <a:pt x="108341" y="0"/>
                </a:lnTo>
                <a:cubicBezTo>
                  <a:pt x="109829" y="3357"/>
                  <a:pt x="111444" y="6935"/>
                  <a:pt x="112838" y="10102"/>
                </a:cubicBezTo>
                <a:cubicBezTo>
                  <a:pt x="114833" y="14536"/>
                  <a:pt x="116416" y="18051"/>
                  <a:pt x="116606" y="18653"/>
                </a:cubicBezTo>
                <a:cubicBezTo>
                  <a:pt x="117145" y="20300"/>
                  <a:pt x="119425" y="21028"/>
                  <a:pt x="120248" y="21250"/>
                </a:cubicBezTo>
                <a:cubicBezTo>
                  <a:pt x="119710" y="22295"/>
                  <a:pt x="117588" y="26127"/>
                  <a:pt x="116670" y="27077"/>
                </a:cubicBezTo>
                <a:cubicBezTo>
                  <a:pt x="115909" y="27837"/>
                  <a:pt x="112869" y="29674"/>
                  <a:pt x="111064" y="30750"/>
                </a:cubicBezTo>
                <a:lnTo>
                  <a:pt x="103939" y="23625"/>
                </a:lnTo>
                <a:lnTo>
                  <a:pt x="93108" y="0"/>
                </a:lnTo>
                <a:lnTo>
                  <a:pt x="90606" y="0"/>
                </a:lnTo>
                <a:lnTo>
                  <a:pt x="95198" y="10039"/>
                </a:lnTo>
                <a:lnTo>
                  <a:pt x="78350" y="8519"/>
                </a:lnTo>
                <a:cubicBezTo>
                  <a:pt x="79997" y="6017"/>
                  <a:pt x="81960" y="3009"/>
                  <a:pt x="83955" y="0"/>
                </a:cubicBezTo>
                <a:lnTo>
                  <a:pt x="81200" y="0"/>
                </a:lnTo>
                <a:cubicBezTo>
                  <a:pt x="79490" y="2597"/>
                  <a:pt x="77685" y="5289"/>
                  <a:pt x="76165" y="7601"/>
                </a:cubicBezTo>
                <a:lnTo>
                  <a:pt x="77622" y="0"/>
                </a:lnTo>
                <a:lnTo>
                  <a:pt x="77147" y="0"/>
                </a:lnTo>
                <a:lnTo>
                  <a:pt x="76133" y="5384"/>
                </a:lnTo>
                <a:lnTo>
                  <a:pt x="67107" y="3040"/>
                </a:lnTo>
                <a:lnTo>
                  <a:pt x="67741" y="0"/>
                </a:lnTo>
                <a:lnTo>
                  <a:pt x="67297" y="0"/>
                </a:lnTo>
                <a:lnTo>
                  <a:pt x="65587" y="8329"/>
                </a:lnTo>
                <a:lnTo>
                  <a:pt x="55517" y="5700"/>
                </a:lnTo>
                <a:lnTo>
                  <a:pt x="55928" y="0"/>
                </a:lnTo>
                <a:lnTo>
                  <a:pt x="55485" y="0"/>
                </a:lnTo>
                <a:lnTo>
                  <a:pt x="55042" y="5859"/>
                </a:lnTo>
                <a:lnTo>
                  <a:pt x="54376" y="21060"/>
                </a:lnTo>
                <a:cubicBezTo>
                  <a:pt x="54376" y="21186"/>
                  <a:pt x="54440" y="21281"/>
                  <a:pt x="54567" y="21281"/>
                </a:cubicBezTo>
                <a:lnTo>
                  <a:pt x="58810" y="22390"/>
                </a:lnTo>
                <a:lnTo>
                  <a:pt x="49816" y="28375"/>
                </a:lnTo>
                <a:lnTo>
                  <a:pt x="42881" y="7981"/>
                </a:lnTo>
                <a:cubicBezTo>
                  <a:pt x="44654" y="5574"/>
                  <a:pt x="46016" y="2882"/>
                  <a:pt x="46871" y="0"/>
                </a:cubicBezTo>
                <a:lnTo>
                  <a:pt x="44464" y="0"/>
                </a:lnTo>
                <a:cubicBezTo>
                  <a:pt x="43672" y="2375"/>
                  <a:pt x="42501" y="4624"/>
                  <a:pt x="41012" y="6650"/>
                </a:cubicBezTo>
                <a:lnTo>
                  <a:pt x="39492" y="3990"/>
                </a:lnTo>
                <a:cubicBezTo>
                  <a:pt x="39460" y="3927"/>
                  <a:pt x="39397" y="3895"/>
                  <a:pt x="39334" y="3864"/>
                </a:cubicBezTo>
                <a:cubicBezTo>
                  <a:pt x="39270" y="3864"/>
                  <a:pt x="39175" y="3895"/>
                  <a:pt x="39144" y="3927"/>
                </a:cubicBezTo>
                <a:lnTo>
                  <a:pt x="36008" y="6587"/>
                </a:lnTo>
                <a:lnTo>
                  <a:pt x="27584" y="0"/>
                </a:lnTo>
                <a:lnTo>
                  <a:pt x="26856" y="0"/>
                </a:lnTo>
                <a:lnTo>
                  <a:pt x="35660" y="6904"/>
                </a:lnTo>
                <a:lnTo>
                  <a:pt x="27046" y="14219"/>
                </a:lnTo>
                <a:lnTo>
                  <a:pt x="26698" y="7727"/>
                </a:lnTo>
                <a:cubicBezTo>
                  <a:pt x="26698" y="7632"/>
                  <a:pt x="26634" y="7537"/>
                  <a:pt x="26539" y="7506"/>
                </a:cubicBezTo>
                <a:lnTo>
                  <a:pt x="23911" y="6872"/>
                </a:lnTo>
                <a:cubicBezTo>
                  <a:pt x="23895" y="6856"/>
                  <a:pt x="23871" y="6848"/>
                  <a:pt x="23848" y="6848"/>
                </a:cubicBezTo>
                <a:cubicBezTo>
                  <a:pt x="23824" y="6848"/>
                  <a:pt x="23800" y="6856"/>
                  <a:pt x="23784" y="6872"/>
                </a:cubicBezTo>
                <a:lnTo>
                  <a:pt x="18495" y="8836"/>
                </a:lnTo>
                <a:lnTo>
                  <a:pt x="10166" y="8076"/>
                </a:lnTo>
                <a:lnTo>
                  <a:pt x="11908" y="1583"/>
                </a:lnTo>
                <a:lnTo>
                  <a:pt x="15139" y="1583"/>
                </a:lnTo>
                <a:cubicBezTo>
                  <a:pt x="15234" y="1583"/>
                  <a:pt x="15329" y="1520"/>
                  <a:pt x="15360" y="1425"/>
                </a:cubicBezTo>
                <a:lnTo>
                  <a:pt x="15740" y="0"/>
                </a:lnTo>
                <a:lnTo>
                  <a:pt x="15265" y="0"/>
                </a:lnTo>
                <a:lnTo>
                  <a:pt x="14948" y="1108"/>
                </a:lnTo>
                <a:lnTo>
                  <a:pt x="11750" y="1108"/>
                </a:lnTo>
                <a:lnTo>
                  <a:pt x="9153" y="570"/>
                </a:lnTo>
                <a:lnTo>
                  <a:pt x="9280" y="0"/>
                </a:lnTo>
                <a:lnTo>
                  <a:pt x="8805" y="0"/>
                </a:lnTo>
                <a:lnTo>
                  <a:pt x="8710" y="475"/>
                </a:lnTo>
                <a:lnTo>
                  <a:pt x="643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5098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10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10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9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 panose="02000506050000020004"/>
              <a:buNone/>
              <a:defRPr sz="2800">
                <a:solidFill>
                  <a:schemeClr val="dk1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 panose="02000506050000020004"/>
              <a:buNone/>
              <a:defRPr sz="2800">
                <a:solidFill>
                  <a:schemeClr val="dk1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 panose="02000506050000020004"/>
              <a:buNone/>
              <a:defRPr sz="2800">
                <a:solidFill>
                  <a:schemeClr val="dk1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 panose="02000506050000020004"/>
              <a:buNone/>
              <a:defRPr sz="2800">
                <a:solidFill>
                  <a:schemeClr val="dk1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 panose="02000506050000020004"/>
              <a:buNone/>
              <a:defRPr sz="2800">
                <a:solidFill>
                  <a:schemeClr val="dk1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 panose="02000506050000020004"/>
              <a:buNone/>
              <a:defRPr sz="2800">
                <a:solidFill>
                  <a:schemeClr val="dk1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 panose="02000506050000020004"/>
              <a:buNone/>
              <a:defRPr sz="2800">
                <a:solidFill>
                  <a:schemeClr val="dk1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 panose="02000506050000020004"/>
              <a:buNone/>
              <a:defRPr sz="2800">
                <a:solidFill>
                  <a:schemeClr val="dk1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 panose="02000506050000020004"/>
              <a:buNone/>
              <a:defRPr sz="2800">
                <a:solidFill>
                  <a:schemeClr val="dk1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T Sans" panose="020B0503020203020204"/>
              <a:buChar char="●"/>
              <a:defRPr sz="18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 panose="020B0503020203020204"/>
              <a:buChar char="○"/>
              <a:defRPr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 panose="020B0503020203020204"/>
              <a:buChar char="■"/>
              <a:defRPr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 panose="020B0503020203020204"/>
              <a:buChar char="●"/>
              <a:defRPr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 panose="020B0503020203020204"/>
              <a:buChar char="○"/>
              <a:defRPr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 panose="020B0503020203020204"/>
              <a:buChar char="■"/>
              <a:defRPr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 panose="020B0503020203020204"/>
              <a:buChar char="●"/>
              <a:defRPr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 panose="020B0503020203020204"/>
              <a:buChar char="○"/>
              <a:defRPr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T Sans" panose="020B0503020203020204"/>
              <a:buChar char="■"/>
              <a:defRPr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hyperlink" Target="https://indico4.twgrid.org/indico/event/14/" TargetMode="Externa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3" Type="http://schemas.openxmlformats.org/officeDocument/2006/relationships/tags" Target="../tags/tag1.xml"/><Relationship Id="rId2" Type="http://schemas.microsoft.com/office/2007/relationships/media" Target="../media/media1.avi"/><Relationship Id="rId1" Type="http://schemas.openxmlformats.org/officeDocument/2006/relationships/video" Target="../media/media1.avi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ctrTitle"/>
          </p:nvPr>
        </p:nvSpPr>
        <p:spPr>
          <a:xfrm>
            <a:off x="87225" y="1273725"/>
            <a:ext cx="6288600" cy="21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 panose="020B0604020202020204"/>
              <a:buNone/>
            </a:pPr>
            <a:r>
              <a:rPr lang="en-GB" sz="3600">
                <a:solidFill>
                  <a:srgbClr val="FFFFFF"/>
                </a:solidFill>
                <a:latin typeface="Montserrat ExtraBold" panose="00000800000000000000"/>
                <a:ea typeface="Montserrat ExtraBold" panose="00000800000000000000"/>
                <a:cs typeface="Montserrat ExtraBold" panose="00000800000000000000"/>
                <a:sym typeface="Montserrat ExtraBold" panose="00000800000000000000"/>
              </a:rPr>
              <a:t>SERIOUS GAME DESIGN</a:t>
            </a:r>
            <a:endParaRPr sz="3600">
              <a:solidFill>
                <a:srgbClr val="FFFFFF"/>
              </a:solidFill>
              <a:latin typeface="Montserrat ExtraBold" panose="00000800000000000000"/>
              <a:ea typeface="Montserrat ExtraBold" panose="00000800000000000000"/>
              <a:cs typeface="Montserrat ExtraBold" panose="00000800000000000000"/>
              <a:sym typeface="Montserrat ExtraBold" panose="000008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 panose="020B0604020202020204"/>
              <a:buNone/>
            </a:pPr>
            <a:r>
              <a:rPr lang="en-GB" sz="2800">
                <a:solidFill>
                  <a:srgbClr val="FFFFFF"/>
                </a:solidFill>
                <a:latin typeface="Montserrat Light" panose="00000500000000000000"/>
                <a:ea typeface="Montserrat Light" panose="00000500000000000000"/>
                <a:cs typeface="Montserrat Light" panose="00000500000000000000"/>
                <a:sym typeface="Montserrat Light" panose="00000500000000000000"/>
              </a:rPr>
              <a:t>FOR PLAYFUL </a:t>
            </a:r>
            <a:endParaRPr sz="2800">
              <a:solidFill>
                <a:srgbClr val="FFFFFF"/>
              </a:solidFill>
              <a:latin typeface="Montserrat Light" panose="00000500000000000000"/>
              <a:ea typeface="Montserrat Light" panose="00000500000000000000"/>
              <a:cs typeface="Montserrat Light" panose="00000500000000000000"/>
              <a:sym typeface="Montserrat Light" panose="000005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Montserrat Light" panose="00000500000000000000"/>
                <a:ea typeface="Montserrat Light" panose="00000500000000000000"/>
                <a:cs typeface="Montserrat Light" panose="00000500000000000000"/>
                <a:sym typeface="Montserrat Light" panose="00000500000000000000"/>
              </a:rPr>
              <a:t>URBAN EXPLORATORY</a:t>
            </a:r>
            <a:r>
              <a:rPr lang="en-GB" sz="2800">
                <a:solidFill>
                  <a:srgbClr val="FFFFFF"/>
                </a:solidFill>
                <a:latin typeface="Montserrat Light" panose="00000500000000000000"/>
                <a:ea typeface="Montserrat Light" panose="00000500000000000000"/>
                <a:cs typeface="Montserrat Light" panose="00000500000000000000"/>
                <a:sym typeface="Montserrat Light" panose="00000500000000000000"/>
              </a:rPr>
              <a:t> </a:t>
            </a:r>
            <a:r>
              <a:rPr lang="en-GB" sz="2800">
                <a:solidFill>
                  <a:srgbClr val="FFFFFF"/>
                </a:solidFill>
                <a:latin typeface="Montserrat Light" panose="00000500000000000000"/>
                <a:ea typeface="Montserrat Light" panose="00000500000000000000"/>
                <a:cs typeface="Montserrat Light" panose="00000500000000000000"/>
                <a:sym typeface="Montserrat Light" panose="00000500000000000000"/>
              </a:rPr>
              <a:t>SIMULATION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1" name="Google Shape;181;p30"/>
          <p:cNvSpPr txBox="1"/>
          <p:nvPr>
            <p:ph type="subTitle" idx="1"/>
          </p:nvPr>
        </p:nvSpPr>
        <p:spPr>
          <a:xfrm>
            <a:off x="73425" y="3568000"/>
            <a:ext cx="59976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EA9999"/>
                </a:solidFill>
              </a:rPr>
              <a:t>Researcher: </a:t>
            </a:r>
            <a:r>
              <a:rPr lang="en-GB" sz="1800" b="1">
                <a:solidFill>
                  <a:srgbClr val="EA9999"/>
                </a:solidFill>
              </a:rPr>
              <a:t>Vu Hong Lan </a:t>
            </a:r>
            <a:endParaRPr sz="1800" b="1">
              <a:solidFill>
                <a:srgbClr val="EA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EA9999"/>
                </a:solidFill>
              </a:rPr>
              <a:t>Advisor: Sheng-Ming Wang 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National Taipei University of Technology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Department of Interaction Design</a:t>
            </a:r>
            <a:endParaRPr sz="18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5620376" y="1928825"/>
            <a:ext cx="2323574" cy="441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247137" y="2400299"/>
            <a:ext cx="4876805" cy="274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8028900" y="137350"/>
            <a:ext cx="9420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FFFF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ISGC</a:t>
            </a:r>
            <a:endParaRPr sz="4000">
              <a:solidFill>
                <a:srgbClr val="FFFFFF"/>
              </a:solidFill>
              <a:latin typeface="Pathway Gothic One" panose="02000506050000020004"/>
              <a:ea typeface="Pathway Gothic One" panose="02000506050000020004"/>
              <a:cs typeface="Pathway Gothic One" panose="02000506050000020004"/>
              <a:sym typeface="Pathway Gothic One" panose="020005060500000200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FFFF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2021</a:t>
            </a:r>
            <a:endParaRPr sz="4000">
              <a:solidFill>
                <a:srgbClr val="FFFFFF"/>
              </a:solidFill>
              <a:uFill>
                <a:noFill/>
              </a:uFill>
              <a:latin typeface="Pathway Gothic One" panose="02000506050000020004"/>
              <a:ea typeface="Pathway Gothic One" panose="02000506050000020004"/>
              <a:cs typeface="Pathway Gothic One" panose="02000506050000020004"/>
              <a:sym typeface="Pathway Gothic One" panose="02000506050000020004"/>
              <a:hlinkClick r:id="rId3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/>
          <p:nvPr/>
        </p:nvSpPr>
        <p:spPr>
          <a:xfrm>
            <a:off x="2020055" y="754747"/>
            <a:ext cx="986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FFFF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Digital Twinning </a:t>
            </a:r>
            <a:endParaRPr sz="1600" b="1">
              <a:solidFill>
                <a:srgbClr val="FFFFFF"/>
              </a:solidFill>
              <a:latin typeface="Pathway Gothic One" panose="02000506050000020004"/>
              <a:ea typeface="Pathway Gothic One" panose="02000506050000020004"/>
              <a:cs typeface="Pathway Gothic One" panose="02000506050000020004"/>
              <a:sym typeface="Pathway Gothic One" panose="02000506050000020004"/>
            </a:endParaRPr>
          </a:p>
        </p:txBody>
      </p:sp>
      <p:sp>
        <p:nvSpPr>
          <p:cNvPr id="318" name="Google Shape;318;p39"/>
          <p:cNvSpPr txBox="1"/>
          <p:nvPr/>
        </p:nvSpPr>
        <p:spPr>
          <a:xfrm>
            <a:off x="3884750" y="1951150"/>
            <a:ext cx="885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</a:rPr>
              <a:t>Minecraft World File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19" name="Google Shape;319;p39"/>
          <p:cNvSpPr txBox="1"/>
          <p:nvPr/>
        </p:nvSpPr>
        <p:spPr>
          <a:xfrm>
            <a:off x="2295758" y="2038907"/>
            <a:ext cx="447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</a:rPr>
              <a:t>Data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320" name="Google Shape;320;p39"/>
          <p:cNvSpPr txBox="1"/>
          <p:nvPr/>
        </p:nvSpPr>
        <p:spPr>
          <a:xfrm>
            <a:off x="7653600" y="2416500"/>
            <a:ext cx="1461300" cy="8313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FF"/>
                </a:solidFill>
              </a:rPr>
              <a:t>Playful Urban Exploratory</a:t>
            </a:r>
            <a:endParaRPr b="1"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FF"/>
                </a:solidFill>
              </a:rPr>
              <a:t>Simulation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321" name="Google Shape;321;p39"/>
          <p:cNvSpPr txBox="1"/>
          <p:nvPr/>
        </p:nvSpPr>
        <p:spPr>
          <a:xfrm>
            <a:off x="7527600" y="3205575"/>
            <a:ext cx="16926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-GB" sz="1100">
                <a:solidFill>
                  <a:srgbClr val="FFFFFF"/>
                </a:solidFill>
              </a:rPr>
              <a:t>Decision-intelligence</a:t>
            </a:r>
            <a:endParaRPr sz="1100">
              <a:solidFill>
                <a:srgbClr val="FFFFFF"/>
              </a:solidFill>
            </a:endParaRPr>
          </a:p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-GB" sz="1100">
                <a:solidFill>
                  <a:srgbClr val="FFFFFF"/>
                </a:solidFill>
              </a:rPr>
              <a:t>Situation Awareness</a:t>
            </a:r>
            <a:endParaRPr sz="1100">
              <a:solidFill>
                <a:srgbClr val="FFFFFF"/>
              </a:solidFill>
            </a:endParaRPr>
          </a:p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-GB" sz="1100">
                <a:solidFill>
                  <a:srgbClr val="FFFFFF"/>
                </a:solidFill>
              </a:rPr>
              <a:t>Spatial Awareness</a:t>
            </a:r>
            <a:endParaRPr sz="1100">
              <a:solidFill>
                <a:srgbClr val="FFFFFF"/>
              </a:solidFill>
            </a:endParaRPr>
          </a:p>
          <a:p>
            <a:pPr marL="285750" lvl="0" indent="-11430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  <a:p>
            <a:pPr marL="285750" lvl="0" indent="-11430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</p:txBody>
      </p:sp>
      <p:sp>
        <p:nvSpPr>
          <p:cNvPr id="322" name="Google Shape;322;p39"/>
          <p:cNvSpPr txBox="1"/>
          <p:nvPr/>
        </p:nvSpPr>
        <p:spPr>
          <a:xfrm>
            <a:off x="3944198" y="3189942"/>
            <a:ext cx="823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</a:rPr>
              <a:t>Minecraft</a:t>
            </a: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</a:rPr>
              <a:t>Mod packs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23" name="Google Shape;323;p39"/>
          <p:cNvSpPr txBox="1"/>
          <p:nvPr/>
        </p:nvSpPr>
        <p:spPr>
          <a:xfrm>
            <a:off x="30977" y="754743"/>
            <a:ext cx="82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FFFF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Physical Entities</a:t>
            </a:r>
            <a:endParaRPr sz="1600" b="1">
              <a:solidFill>
                <a:srgbClr val="FFFFFF"/>
              </a:solidFill>
              <a:latin typeface="Pathway Gothic One" panose="02000506050000020004"/>
              <a:ea typeface="Pathway Gothic One" panose="02000506050000020004"/>
              <a:cs typeface="Pathway Gothic One" panose="02000506050000020004"/>
              <a:sym typeface="Pathway Gothic One" panose="02000506050000020004"/>
            </a:endParaRPr>
          </a:p>
        </p:txBody>
      </p:sp>
      <p:sp>
        <p:nvSpPr>
          <p:cNvPr id="324" name="Google Shape;324;p39"/>
          <p:cNvSpPr txBox="1"/>
          <p:nvPr/>
        </p:nvSpPr>
        <p:spPr>
          <a:xfrm>
            <a:off x="2303608" y="2709919"/>
            <a:ext cx="447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</a:rPr>
              <a:t>Data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325" name="Google Shape;325;p39"/>
          <p:cNvSpPr txBox="1"/>
          <p:nvPr/>
        </p:nvSpPr>
        <p:spPr>
          <a:xfrm>
            <a:off x="6472775" y="2667000"/>
            <a:ext cx="8232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FFFFFF"/>
                </a:solidFill>
              </a:rPr>
              <a:t>SERVER</a:t>
            </a:r>
            <a:endParaRPr sz="1100" b="1">
              <a:solidFill>
                <a:srgbClr val="FFFFFF"/>
              </a:solidFill>
            </a:endParaRPr>
          </a:p>
        </p:txBody>
      </p:sp>
      <p:sp>
        <p:nvSpPr>
          <p:cNvPr id="326" name="Google Shape;326;p39"/>
          <p:cNvSpPr txBox="1"/>
          <p:nvPr/>
        </p:nvSpPr>
        <p:spPr>
          <a:xfrm>
            <a:off x="4988394" y="2308788"/>
            <a:ext cx="1180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FF"/>
                </a:solidFill>
              </a:rPr>
              <a:t>Urban Virtual World in Minecraft</a:t>
            </a:r>
            <a:endParaRPr b="1">
              <a:solidFill>
                <a:srgbClr val="FFFFFF"/>
              </a:solidFill>
            </a:endParaRPr>
          </a:p>
        </p:txBody>
      </p:sp>
      <p:cxnSp>
        <p:nvCxnSpPr>
          <p:cNvPr id="327" name="Google Shape;327;p39"/>
          <p:cNvCxnSpPr>
            <a:endCxn id="319" idx="1"/>
          </p:cNvCxnSpPr>
          <p:nvPr/>
        </p:nvCxnSpPr>
        <p:spPr>
          <a:xfrm>
            <a:off x="2084858" y="2200457"/>
            <a:ext cx="2109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" name="Google Shape;328;p39"/>
          <p:cNvCxnSpPr>
            <a:stCxn id="319" idx="3"/>
          </p:cNvCxnSpPr>
          <p:nvPr/>
        </p:nvCxnSpPr>
        <p:spPr>
          <a:xfrm>
            <a:off x="2742758" y="2200457"/>
            <a:ext cx="2109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9" name="Google Shape;329;p39"/>
          <p:cNvCxnSpPr>
            <a:endCxn id="318" idx="1"/>
          </p:cNvCxnSpPr>
          <p:nvPr/>
        </p:nvCxnSpPr>
        <p:spPr>
          <a:xfrm>
            <a:off x="3695750" y="2212750"/>
            <a:ext cx="189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" name="Google Shape;330;p39"/>
          <p:cNvCxnSpPr>
            <a:stCxn id="331" idx="3"/>
            <a:endCxn id="332" idx="2"/>
          </p:cNvCxnSpPr>
          <p:nvPr/>
        </p:nvCxnSpPr>
        <p:spPr>
          <a:xfrm>
            <a:off x="2031556" y="2832154"/>
            <a:ext cx="319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" name="Google Shape;333;p39"/>
          <p:cNvCxnSpPr>
            <a:stCxn id="332" idx="4"/>
            <a:endCxn id="334" idx="1"/>
          </p:cNvCxnSpPr>
          <p:nvPr/>
        </p:nvCxnSpPr>
        <p:spPr>
          <a:xfrm>
            <a:off x="2687688" y="2832157"/>
            <a:ext cx="4557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5" name="Google Shape;335;p39"/>
          <p:cNvSpPr txBox="1"/>
          <p:nvPr/>
        </p:nvSpPr>
        <p:spPr>
          <a:xfrm>
            <a:off x="3922778" y="2570555"/>
            <a:ext cx="77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</a:rPr>
              <a:t>Minecraft </a:t>
            </a: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</a:rPr>
              <a:t>Models</a:t>
            </a:r>
            <a:endParaRPr sz="1100">
              <a:solidFill>
                <a:srgbClr val="FFFFFF"/>
              </a:solidFill>
            </a:endParaRPr>
          </a:p>
        </p:txBody>
      </p:sp>
      <p:cxnSp>
        <p:nvCxnSpPr>
          <p:cNvPr id="336" name="Google Shape;336;p39"/>
          <p:cNvCxnSpPr>
            <a:stCxn id="334" idx="3"/>
            <a:endCxn id="335" idx="1"/>
          </p:cNvCxnSpPr>
          <p:nvPr/>
        </p:nvCxnSpPr>
        <p:spPr>
          <a:xfrm>
            <a:off x="3590335" y="2832156"/>
            <a:ext cx="332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7" name="Google Shape;337;p39"/>
          <p:cNvCxnSpPr>
            <a:stCxn id="335" idx="3"/>
            <a:endCxn id="326" idx="1"/>
          </p:cNvCxnSpPr>
          <p:nvPr/>
        </p:nvCxnSpPr>
        <p:spPr>
          <a:xfrm>
            <a:off x="4702178" y="2832155"/>
            <a:ext cx="2862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8" name="Google Shape;338;p39"/>
          <p:cNvCxnSpPr>
            <a:stCxn id="318" idx="3"/>
            <a:endCxn id="326" idx="1"/>
          </p:cNvCxnSpPr>
          <p:nvPr/>
        </p:nvCxnSpPr>
        <p:spPr>
          <a:xfrm>
            <a:off x="4769750" y="2212750"/>
            <a:ext cx="218700" cy="619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" name="Google Shape;339;p39"/>
          <p:cNvCxnSpPr>
            <a:stCxn id="325" idx="3"/>
            <a:endCxn id="320" idx="1"/>
          </p:cNvCxnSpPr>
          <p:nvPr/>
        </p:nvCxnSpPr>
        <p:spPr>
          <a:xfrm>
            <a:off x="7295975" y="2832150"/>
            <a:ext cx="3576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0" name="Google Shape;340;p39"/>
          <p:cNvSpPr txBox="1"/>
          <p:nvPr/>
        </p:nvSpPr>
        <p:spPr>
          <a:xfrm>
            <a:off x="3971315" y="754743"/>
            <a:ext cx="753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FFFF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Virtual Entities</a:t>
            </a:r>
            <a:endParaRPr sz="1600" b="1">
              <a:solidFill>
                <a:srgbClr val="FFFFFF"/>
              </a:solidFill>
              <a:latin typeface="Pathway Gothic One" panose="02000506050000020004"/>
              <a:ea typeface="Pathway Gothic One" panose="02000506050000020004"/>
              <a:cs typeface="Pathway Gothic One" panose="02000506050000020004"/>
              <a:sym typeface="Pathway Gothic One" panose="02000506050000020004"/>
            </a:endParaRPr>
          </a:p>
        </p:txBody>
      </p:sp>
      <p:cxnSp>
        <p:nvCxnSpPr>
          <p:cNvPr id="341" name="Google Shape;341;p39"/>
          <p:cNvCxnSpPr>
            <a:stCxn id="322" idx="3"/>
            <a:endCxn id="326" idx="1"/>
          </p:cNvCxnSpPr>
          <p:nvPr/>
        </p:nvCxnSpPr>
        <p:spPr>
          <a:xfrm rot="10800000" flipH="1">
            <a:off x="4767398" y="2832192"/>
            <a:ext cx="221100" cy="704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2" name="Google Shape;342;p39"/>
          <p:cNvSpPr txBox="1"/>
          <p:nvPr/>
        </p:nvSpPr>
        <p:spPr>
          <a:xfrm>
            <a:off x="2972543" y="2267321"/>
            <a:ext cx="885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</a:rPr>
              <a:t>(BIM +GIS)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43" name="Google Shape;343;p39"/>
          <p:cNvSpPr txBox="1"/>
          <p:nvPr/>
        </p:nvSpPr>
        <p:spPr>
          <a:xfrm>
            <a:off x="3022682" y="3042970"/>
            <a:ext cx="753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</a:rPr>
              <a:t>(BIM)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44" name="Google Shape;344;p39"/>
          <p:cNvSpPr/>
          <p:nvPr/>
        </p:nvSpPr>
        <p:spPr>
          <a:xfrm>
            <a:off x="2348553" y="1972011"/>
            <a:ext cx="336927" cy="353071"/>
          </a:xfrm>
          <a:prstGeom prst="flowChartMagneticDisk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32" name="Google Shape;332;p39"/>
          <p:cNvSpPr/>
          <p:nvPr/>
        </p:nvSpPr>
        <p:spPr>
          <a:xfrm>
            <a:off x="2350761" y="2655622"/>
            <a:ext cx="336927" cy="353071"/>
          </a:xfrm>
          <a:prstGeom prst="flowChartMagneticDisk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345" name="Google Shape;345;p3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390176" y="2498424"/>
            <a:ext cx="673853" cy="13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73451" y="1816777"/>
            <a:ext cx="958600" cy="6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2954" y="2534930"/>
            <a:ext cx="958602" cy="59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010971" y="1989005"/>
            <a:ext cx="753690" cy="33030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4" name="Google Shape;334;p3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143379" y="2624282"/>
            <a:ext cx="446956" cy="415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9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0962" y="2070108"/>
            <a:ext cx="885146" cy="457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9"/>
          <p:cNvPicPr preferRelativeResize="0"/>
          <p:nvPr/>
        </p:nvPicPr>
        <p:blipFill rotWithShape="1">
          <a:blip r:embed="rId7"/>
          <a:srcRect b="23774"/>
          <a:stretch>
            <a:fillRect/>
          </a:stretch>
        </p:blipFill>
        <p:spPr>
          <a:xfrm>
            <a:off x="31923" y="2520595"/>
            <a:ext cx="885148" cy="47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9"/>
          <p:cNvPicPr preferRelativeResize="0"/>
          <p:nvPr/>
        </p:nvPicPr>
        <p:blipFill rotWithShape="1">
          <a:blip r:embed="rId8"/>
          <a:srcRect l="28326" t="11048" r="29589" b="15878"/>
          <a:stretch>
            <a:fillRect/>
          </a:stretch>
        </p:blipFill>
        <p:spPr>
          <a:xfrm>
            <a:off x="0" y="2984342"/>
            <a:ext cx="885148" cy="67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9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1923" y="1430467"/>
            <a:ext cx="885147" cy="6396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" name="Google Shape;352;p39"/>
          <p:cNvCxnSpPr>
            <a:stCxn id="326" idx="3"/>
            <a:endCxn id="325" idx="1"/>
          </p:cNvCxnSpPr>
          <p:nvPr/>
        </p:nvCxnSpPr>
        <p:spPr>
          <a:xfrm>
            <a:off x="6169194" y="2832138"/>
            <a:ext cx="3036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3" name="Google Shape;353;p39"/>
          <p:cNvSpPr/>
          <p:nvPr/>
        </p:nvSpPr>
        <p:spPr>
          <a:xfrm>
            <a:off x="996463" y="1533211"/>
            <a:ext cx="85200" cy="19845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4" name="Google Shape;354;p39"/>
          <p:cNvSpPr txBox="1"/>
          <p:nvPr/>
        </p:nvSpPr>
        <p:spPr>
          <a:xfrm>
            <a:off x="6169175" y="2870225"/>
            <a:ext cx="14613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127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-GB" sz="1100">
                <a:solidFill>
                  <a:srgbClr val="FFFFFF"/>
                </a:solidFill>
              </a:rPr>
              <a:t>Co-play</a:t>
            </a:r>
            <a:endParaRPr sz="1100">
              <a:solidFill>
                <a:srgbClr val="FFFFFF"/>
              </a:solidFill>
            </a:endParaRPr>
          </a:p>
          <a:p>
            <a:pPr marL="400050" lvl="0" indent="-127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-GB" sz="1100">
                <a:solidFill>
                  <a:srgbClr val="FFFFFF"/>
                </a:solidFill>
              </a:rPr>
              <a:t>Co-design</a:t>
            </a:r>
            <a:endParaRPr sz="1100">
              <a:solidFill>
                <a:srgbClr val="FFFFFF"/>
              </a:solidFill>
            </a:endParaRPr>
          </a:p>
          <a:p>
            <a:pPr marL="400050" lvl="0" indent="-127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-GB" sz="1100">
                <a:solidFill>
                  <a:srgbClr val="FFFFFF"/>
                </a:solidFill>
              </a:rPr>
              <a:t>Co-develop </a:t>
            </a:r>
            <a:endParaRPr sz="110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</p:txBody>
      </p:sp>
      <p:sp>
        <p:nvSpPr>
          <p:cNvPr id="355" name="Google Shape;355;p39"/>
          <p:cNvSpPr/>
          <p:nvPr/>
        </p:nvSpPr>
        <p:spPr>
          <a:xfrm>
            <a:off x="1071575" y="1522750"/>
            <a:ext cx="2786100" cy="1984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6" name="Google Shape;356;p39"/>
          <p:cNvSpPr txBox="1"/>
          <p:nvPr/>
        </p:nvSpPr>
        <p:spPr>
          <a:xfrm>
            <a:off x="0" y="4527900"/>
            <a:ext cx="3511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rPr>
              <a:t>Building Information Modeling  (BIM)</a:t>
            </a:r>
            <a:br>
              <a:rPr lang="en-GB">
                <a:solidFill>
                  <a:srgbClr val="FFFFFF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rPr>
            </a:br>
            <a:r>
              <a:rPr lang="en-GB">
                <a:solidFill>
                  <a:srgbClr val="FFFFFF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rPr>
              <a:t>Geographic Information System (GIS)</a:t>
            </a:r>
            <a:endParaRPr>
              <a:solidFill>
                <a:srgbClr val="FFFFFF"/>
              </a:solidFill>
              <a:latin typeface="PT Sans" panose="020B0503020203020204"/>
              <a:ea typeface="PT Sans" panose="020B0503020203020204"/>
              <a:cs typeface="PT Sans" panose="020B0503020203020204"/>
              <a:sym typeface="PT Sans" panose="020B0503020203020204"/>
            </a:endParaRPr>
          </a:p>
        </p:txBody>
      </p:sp>
      <p:sp>
        <p:nvSpPr>
          <p:cNvPr id="357" name="Google Shape;357;p39"/>
          <p:cNvSpPr txBox="1"/>
          <p:nvPr/>
        </p:nvSpPr>
        <p:spPr>
          <a:xfrm>
            <a:off x="60275" y="70325"/>
            <a:ext cx="3083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Digital Twin Framework</a:t>
            </a:r>
            <a:endParaRPr sz="3000">
              <a:solidFill>
                <a:srgbClr val="FFFFFF"/>
              </a:solidFill>
              <a:latin typeface="Pathway Gothic One" panose="02000506050000020004"/>
              <a:ea typeface="Pathway Gothic One" panose="02000506050000020004"/>
              <a:cs typeface="Pathway Gothic One" panose="02000506050000020004"/>
              <a:sym typeface="Pathway Gothic One" panose="020005060500000200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0"/>
          <p:cNvSpPr txBox="1"/>
          <p:nvPr>
            <p:ph type="title"/>
          </p:nvPr>
        </p:nvSpPr>
        <p:spPr>
          <a:xfrm>
            <a:off x="391775" y="336475"/>
            <a:ext cx="5718900" cy="3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DADAOCHENG: Historical Town/Tourist Destination </a:t>
            </a:r>
            <a:endParaRPr lang="en-GB"/>
          </a:p>
        </p:txBody>
      </p:sp>
      <p:pic>
        <p:nvPicPr>
          <p:cNvPr id="363" name="Google Shape;363;p4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32900" y="814900"/>
            <a:ext cx="2173632" cy="11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32900" y="1998370"/>
            <a:ext cx="2173633" cy="141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729351" y="814905"/>
            <a:ext cx="1176888" cy="1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712219" y="3354653"/>
            <a:ext cx="1194019" cy="156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717928" y="2061324"/>
            <a:ext cx="1194019" cy="129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32900" y="3409760"/>
            <a:ext cx="2173631" cy="15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0"/>
          <p:cNvSpPr/>
          <p:nvPr/>
        </p:nvSpPr>
        <p:spPr>
          <a:xfrm>
            <a:off x="4007484" y="1901809"/>
            <a:ext cx="2052600" cy="1505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370" name="Google Shape;370;p40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155600" y="1315787"/>
            <a:ext cx="2784399" cy="278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15175" y="2888050"/>
            <a:ext cx="1760749" cy="112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1"/>
          <p:cNvPicPr preferRelativeResize="0"/>
          <p:nvPr/>
        </p:nvPicPr>
        <p:blipFill rotWithShape="1">
          <a:blip r:embed="rId2"/>
          <a:srcRect l="23134" t="8282" r="19258" b="28104"/>
          <a:stretch>
            <a:fillRect/>
          </a:stretch>
        </p:blipFill>
        <p:spPr>
          <a:xfrm>
            <a:off x="1015175" y="704425"/>
            <a:ext cx="1432386" cy="83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1"/>
          <p:cNvPicPr preferRelativeResize="0"/>
          <p:nvPr/>
        </p:nvPicPr>
        <p:blipFill rotWithShape="1">
          <a:blip r:embed="rId3"/>
          <a:srcRect l="31411" r="35592" b="10168"/>
          <a:stretch>
            <a:fillRect/>
          </a:stretch>
        </p:blipFill>
        <p:spPr>
          <a:xfrm>
            <a:off x="2447564" y="704425"/>
            <a:ext cx="580946" cy="83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15176" y="1535217"/>
            <a:ext cx="2013339" cy="83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028531" y="704432"/>
            <a:ext cx="885469" cy="166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22773" y="4015775"/>
            <a:ext cx="1760750" cy="112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1"/>
          <p:cNvSpPr txBox="1"/>
          <p:nvPr>
            <p:ph type="ctrTitle" idx="4294967295"/>
          </p:nvPr>
        </p:nvSpPr>
        <p:spPr>
          <a:xfrm>
            <a:off x="960775" y="171625"/>
            <a:ext cx="1131600" cy="5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Taipei 101</a:t>
            </a:r>
            <a:endParaRPr sz="2400" b="1"/>
          </a:p>
        </p:txBody>
      </p:sp>
      <p:sp>
        <p:nvSpPr>
          <p:cNvPr id="382" name="Google Shape;382;p41"/>
          <p:cNvSpPr txBox="1"/>
          <p:nvPr>
            <p:ph type="ctrTitle" idx="4294967295"/>
          </p:nvPr>
        </p:nvSpPr>
        <p:spPr>
          <a:xfrm>
            <a:off x="942275" y="2361913"/>
            <a:ext cx="1971900" cy="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Taipei Main Station</a:t>
            </a:r>
            <a:endParaRPr sz="2400" b="1"/>
          </a:p>
        </p:txBody>
      </p:sp>
      <p:pic>
        <p:nvPicPr>
          <p:cNvPr id="383" name="Google Shape;383;p41"/>
          <p:cNvPicPr preferRelativeResize="0"/>
          <p:nvPr/>
        </p:nvPicPr>
        <p:blipFill rotWithShape="1">
          <a:blip r:embed="rId7"/>
          <a:srcRect l="13859" r="18398"/>
          <a:stretch>
            <a:fillRect/>
          </a:stretch>
        </p:blipFill>
        <p:spPr>
          <a:xfrm>
            <a:off x="3052275" y="2891974"/>
            <a:ext cx="1349700" cy="111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1"/>
          <p:cNvPicPr preferRelativeResize="0"/>
          <p:nvPr/>
        </p:nvPicPr>
        <p:blipFill rotWithShape="1">
          <a:blip r:embed="rId8"/>
          <a:srcRect l="36235" r="4777"/>
          <a:stretch>
            <a:fillRect/>
          </a:stretch>
        </p:blipFill>
        <p:spPr>
          <a:xfrm>
            <a:off x="3052275" y="4017325"/>
            <a:ext cx="1349700" cy="111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1"/>
          <p:cNvSpPr txBox="1"/>
          <p:nvPr>
            <p:ph type="ctrTitle" idx="4294967295"/>
          </p:nvPr>
        </p:nvSpPr>
        <p:spPr>
          <a:xfrm>
            <a:off x="2975150" y="2337325"/>
            <a:ext cx="1020900" cy="5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Beimen</a:t>
            </a:r>
            <a:endParaRPr sz="2400" b="1"/>
          </a:p>
        </p:txBody>
      </p:sp>
      <p:pic>
        <p:nvPicPr>
          <p:cNvPr id="386" name="Google Shape;386;p41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5062157" y="828138"/>
            <a:ext cx="3342919" cy="187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1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5062163" y="2969249"/>
            <a:ext cx="3342891" cy="187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1"/>
          <p:cNvSpPr txBox="1"/>
          <p:nvPr>
            <p:ph type="ctrTitle" idx="4294967295"/>
          </p:nvPr>
        </p:nvSpPr>
        <p:spPr>
          <a:xfrm>
            <a:off x="5041925" y="295338"/>
            <a:ext cx="3624900" cy="5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Dihua Street - Dadaocheng</a:t>
            </a:r>
            <a:endParaRPr sz="24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64300" y="442025"/>
            <a:ext cx="3765499" cy="21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329799" y="999713"/>
            <a:ext cx="4509402" cy="314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64300" y="2571750"/>
            <a:ext cx="3765500" cy="212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2"/>
          <p:cNvSpPr txBox="1"/>
          <p:nvPr/>
        </p:nvSpPr>
        <p:spPr>
          <a:xfrm>
            <a:off x="4440300" y="4143800"/>
            <a:ext cx="3114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FFFFFF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rPr>
              <a:t>COVID-19 Simulator</a:t>
            </a:r>
            <a:endParaRPr sz="2300" b="1">
              <a:solidFill>
                <a:srgbClr val="FFFFFF"/>
              </a:solidFill>
              <a:latin typeface="PT Sans" panose="020B0503020203020204"/>
              <a:ea typeface="PT Sans" panose="020B0503020203020204"/>
              <a:cs typeface="PT Sans" panose="020B0503020203020204"/>
              <a:sym typeface="PT Sans" panose="020B0503020203020204"/>
            </a:endParaRPr>
          </a:p>
        </p:txBody>
      </p:sp>
      <p:sp>
        <p:nvSpPr>
          <p:cNvPr id="397" name="Google Shape;397;p42"/>
          <p:cNvSpPr txBox="1"/>
          <p:nvPr/>
        </p:nvSpPr>
        <p:spPr>
          <a:xfrm>
            <a:off x="4440300" y="442025"/>
            <a:ext cx="3114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FFFFFF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rPr>
              <a:t>COVID-19 Mini-game</a:t>
            </a:r>
            <a:endParaRPr sz="2300" b="1">
              <a:solidFill>
                <a:srgbClr val="FFFFFF"/>
              </a:solidFill>
              <a:latin typeface="PT Sans" panose="020B0503020203020204"/>
              <a:ea typeface="PT Sans" panose="020B0503020203020204"/>
              <a:cs typeface="PT Sans" panose="020B0503020203020204"/>
              <a:sym typeface="PT Sans" panose="020B0503020203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3"/>
          <p:cNvSpPr txBox="1"/>
          <p:nvPr>
            <p:ph type="title"/>
          </p:nvPr>
        </p:nvSpPr>
        <p:spPr>
          <a:xfrm>
            <a:off x="6011825" y="1635550"/>
            <a:ext cx="1018500" cy="9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Bungee"/>
                <a:ea typeface="Bungee"/>
                <a:cs typeface="Bungee"/>
                <a:sym typeface="Bungee"/>
              </a:rPr>
              <a:t>03</a:t>
            </a:r>
            <a:endParaRPr sz="4800"/>
          </a:p>
        </p:txBody>
      </p:sp>
      <p:sp>
        <p:nvSpPr>
          <p:cNvPr id="403" name="Google Shape;403;p43"/>
          <p:cNvSpPr/>
          <p:nvPr/>
        </p:nvSpPr>
        <p:spPr>
          <a:xfrm rot="-5400000">
            <a:off x="6342775" y="2711925"/>
            <a:ext cx="2165700" cy="2385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04" name="Google Shape;404;p43"/>
          <p:cNvPicPr preferRelativeResize="0"/>
          <p:nvPr/>
        </p:nvPicPr>
        <p:blipFill rotWithShape="1">
          <a:blip r:embed="rId1"/>
          <a:srcRect l="8964" t="5024" r="11777" b="4771"/>
          <a:stretch>
            <a:fillRect/>
          </a:stretch>
        </p:blipFill>
        <p:spPr>
          <a:xfrm>
            <a:off x="56125" y="26975"/>
            <a:ext cx="2091250" cy="508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3"/>
          <p:cNvSpPr txBox="1"/>
          <p:nvPr>
            <p:ph type="subTitle" idx="1"/>
          </p:nvPr>
        </p:nvSpPr>
        <p:spPr>
          <a:xfrm>
            <a:off x="1906325" y="2709925"/>
            <a:ext cx="5124000" cy="10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 panose="020B0604020202020204"/>
              <a:buNone/>
            </a:pPr>
            <a:r>
              <a:rPr lang="en-GB" sz="4800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RESEARCH METHOD &amp; EVALUATION</a:t>
            </a:r>
            <a:endParaRPr sz="4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4"/>
          <p:cNvSpPr txBox="1"/>
          <p:nvPr>
            <p:ph type="title"/>
          </p:nvPr>
        </p:nvSpPr>
        <p:spPr>
          <a:xfrm>
            <a:off x="2673525" y="1529025"/>
            <a:ext cx="56964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DESIGN METHODOLOGY:</a:t>
            </a:r>
            <a:endParaRPr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DON NORMAN’S 3-LEVEL OF EMOTIONAL DESIGN</a:t>
            </a:r>
            <a:endParaRPr lang="en-GB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1" name="Google Shape;411;p44"/>
          <p:cNvSpPr txBox="1"/>
          <p:nvPr>
            <p:ph type="title"/>
          </p:nvPr>
        </p:nvSpPr>
        <p:spPr>
          <a:xfrm>
            <a:off x="2673525" y="2672025"/>
            <a:ext cx="5696400" cy="16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EVALUATION METHODOLOGY</a:t>
            </a:r>
            <a:r>
              <a:rPr lang="en-GB" b="1"/>
              <a:t>:</a:t>
            </a:r>
            <a:endParaRPr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KANO MODEL</a:t>
            </a:r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5"/>
          <p:cNvSpPr txBox="1"/>
          <p:nvPr>
            <p:ph type="ctrTitle"/>
          </p:nvPr>
        </p:nvSpPr>
        <p:spPr>
          <a:xfrm>
            <a:off x="716675" y="314225"/>
            <a:ext cx="7710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DON NORMAN’S 3-LEVEL OF EMOTIONAL DESIGN</a:t>
            </a:r>
            <a:endParaRPr lang="en-GB"/>
          </a:p>
        </p:txBody>
      </p:sp>
      <p:sp>
        <p:nvSpPr>
          <p:cNvPr id="417" name="Google Shape;417;p45"/>
          <p:cNvSpPr/>
          <p:nvPr/>
        </p:nvSpPr>
        <p:spPr>
          <a:xfrm>
            <a:off x="716686" y="1919724"/>
            <a:ext cx="1239414" cy="790195"/>
          </a:xfrm>
          <a:custGeom>
            <a:avLst/>
            <a:gdLst/>
            <a:ahLst/>
            <a:cxnLst/>
            <a:rect l="l" t="t" r="r" b="b"/>
            <a:pathLst>
              <a:path w="11910" h="7656" extrusionOk="0">
                <a:moveTo>
                  <a:pt x="5955" y="1418"/>
                </a:moveTo>
                <a:cubicBezTo>
                  <a:pt x="7278" y="1418"/>
                  <a:pt x="8381" y="2521"/>
                  <a:pt x="8381" y="3875"/>
                </a:cubicBezTo>
                <a:cubicBezTo>
                  <a:pt x="8381" y="5199"/>
                  <a:pt x="7278" y="6301"/>
                  <a:pt x="5955" y="6301"/>
                </a:cubicBezTo>
                <a:cubicBezTo>
                  <a:pt x="4600" y="6301"/>
                  <a:pt x="3497" y="5199"/>
                  <a:pt x="3497" y="3875"/>
                </a:cubicBezTo>
                <a:cubicBezTo>
                  <a:pt x="3497" y="2521"/>
                  <a:pt x="4600" y="1418"/>
                  <a:pt x="5955" y="1418"/>
                </a:cubicBezTo>
                <a:close/>
                <a:moveTo>
                  <a:pt x="5955" y="0"/>
                </a:moveTo>
                <a:cubicBezTo>
                  <a:pt x="2710" y="0"/>
                  <a:pt x="189" y="3466"/>
                  <a:pt x="95" y="3623"/>
                </a:cubicBezTo>
                <a:cubicBezTo>
                  <a:pt x="0" y="3749"/>
                  <a:pt x="0" y="3907"/>
                  <a:pt x="95" y="4033"/>
                </a:cubicBezTo>
                <a:cubicBezTo>
                  <a:pt x="189" y="4190"/>
                  <a:pt x="2773" y="7656"/>
                  <a:pt x="5955" y="7656"/>
                </a:cubicBezTo>
                <a:cubicBezTo>
                  <a:pt x="9137" y="7656"/>
                  <a:pt x="11689" y="4190"/>
                  <a:pt x="11815" y="4033"/>
                </a:cubicBezTo>
                <a:cubicBezTo>
                  <a:pt x="11909" y="3907"/>
                  <a:pt x="11909" y="3749"/>
                  <a:pt x="11815" y="3623"/>
                </a:cubicBezTo>
                <a:cubicBezTo>
                  <a:pt x="11689" y="3466"/>
                  <a:pt x="9168" y="0"/>
                  <a:pt x="59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8" name="Google Shape;418;p45"/>
          <p:cNvSpPr/>
          <p:nvPr/>
        </p:nvSpPr>
        <p:spPr>
          <a:xfrm>
            <a:off x="1166771" y="2165057"/>
            <a:ext cx="339253" cy="299542"/>
          </a:xfrm>
          <a:custGeom>
            <a:avLst/>
            <a:gdLst/>
            <a:ahLst/>
            <a:cxnLst/>
            <a:rect l="l" t="t" r="r" b="b"/>
            <a:pathLst>
              <a:path w="19273" h="17017" extrusionOk="0">
                <a:moveTo>
                  <a:pt x="5119" y="1"/>
                </a:moveTo>
                <a:cubicBezTo>
                  <a:pt x="2198" y="1"/>
                  <a:pt x="0" y="2389"/>
                  <a:pt x="0" y="5554"/>
                </a:cubicBezTo>
                <a:cubicBezTo>
                  <a:pt x="0" y="8974"/>
                  <a:pt x="2744" y="11311"/>
                  <a:pt x="6902" y="14855"/>
                </a:cubicBezTo>
                <a:cubicBezTo>
                  <a:pt x="7607" y="15458"/>
                  <a:pt x="8408" y="16138"/>
                  <a:pt x="9239" y="16867"/>
                </a:cubicBezTo>
                <a:cubicBezTo>
                  <a:pt x="9352" y="16966"/>
                  <a:pt x="9493" y="17016"/>
                  <a:pt x="9635" y="17016"/>
                </a:cubicBezTo>
                <a:cubicBezTo>
                  <a:pt x="9776" y="17016"/>
                  <a:pt x="9918" y="16966"/>
                  <a:pt x="10031" y="16867"/>
                </a:cubicBezTo>
                <a:cubicBezTo>
                  <a:pt x="10862" y="16138"/>
                  <a:pt x="11663" y="15458"/>
                  <a:pt x="12370" y="14855"/>
                </a:cubicBezTo>
                <a:cubicBezTo>
                  <a:pt x="16526" y="11314"/>
                  <a:pt x="19272" y="8974"/>
                  <a:pt x="19272" y="5554"/>
                </a:cubicBezTo>
                <a:cubicBezTo>
                  <a:pt x="19272" y="2389"/>
                  <a:pt x="17071" y="1"/>
                  <a:pt x="14153" y="1"/>
                </a:cubicBezTo>
                <a:cubicBezTo>
                  <a:pt x="13105" y="1"/>
                  <a:pt x="12148" y="332"/>
                  <a:pt x="11301" y="986"/>
                </a:cubicBezTo>
                <a:cubicBezTo>
                  <a:pt x="10491" y="1612"/>
                  <a:pt x="9952" y="2410"/>
                  <a:pt x="9636" y="2991"/>
                </a:cubicBezTo>
                <a:cubicBezTo>
                  <a:pt x="9317" y="2410"/>
                  <a:pt x="8778" y="1612"/>
                  <a:pt x="7968" y="986"/>
                </a:cubicBezTo>
                <a:cubicBezTo>
                  <a:pt x="7122" y="332"/>
                  <a:pt x="6164" y="1"/>
                  <a:pt x="5119" y="1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419" name="Google Shape;419;p45"/>
          <p:cNvSpPr txBox="1"/>
          <p:nvPr>
            <p:ph type="title" idx="4294967295"/>
          </p:nvPr>
        </p:nvSpPr>
        <p:spPr>
          <a:xfrm>
            <a:off x="693650" y="3371375"/>
            <a:ext cx="1285500" cy="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VISCERAL</a:t>
            </a:r>
            <a:endParaRPr lang="en-GB" b="1"/>
          </a:p>
        </p:txBody>
      </p:sp>
      <p:grpSp>
        <p:nvGrpSpPr>
          <p:cNvPr id="420" name="Google Shape;420;p45"/>
          <p:cNvGrpSpPr/>
          <p:nvPr/>
        </p:nvGrpSpPr>
        <p:grpSpPr>
          <a:xfrm>
            <a:off x="4152537" y="1808027"/>
            <a:ext cx="979509" cy="1184759"/>
            <a:chOff x="3907325" y="2620775"/>
            <a:chExt cx="395250" cy="481825"/>
          </a:xfrm>
        </p:grpSpPr>
        <p:sp>
          <p:nvSpPr>
            <p:cNvPr id="421" name="Google Shape;421;p45"/>
            <p:cNvSpPr/>
            <p:nvPr/>
          </p:nvSpPr>
          <p:spPr>
            <a:xfrm>
              <a:off x="3907325" y="3016975"/>
              <a:ext cx="74550" cy="56475"/>
            </a:xfrm>
            <a:custGeom>
              <a:avLst/>
              <a:gdLst/>
              <a:ahLst/>
              <a:cxnLst/>
              <a:rect l="l" t="t" r="r" b="b"/>
              <a:pathLst>
                <a:path w="2982" h="2259" extrusionOk="0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2" name="Google Shape;422;p45"/>
            <p:cNvSpPr/>
            <p:nvPr/>
          </p:nvSpPr>
          <p:spPr>
            <a:xfrm>
              <a:off x="3907325" y="2705450"/>
              <a:ext cx="282325" cy="283325"/>
            </a:xfrm>
            <a:custGeom>
              <a:avLst/>
              <a:gdLst/>
              <a:ahLst/>
              <a:cxnLst/>
              <a:rect l="l" t="t" r="r" b="b"/>
              <a:pathLst>
                <a:path w="11293" h="11333" extrusionOk="0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3" name="Google Shape;423;p45"/>
            <p:cNvSpPr/>
            <p:nvPr/>
          </p:nvSpPr>
          <p:spPr>
            <a:xfrm>
              <a:off x="3907325" y="2620775"/>
              <a:ext cx="282325" cy="56475"/>
            </a:xfrm>
            <a:custGeom>
              <a:avLst/>
              <a:gdLst/>
              <a:ahLst/>
              <a:cxnLst/>
              <a:rect l="l" t="t" r="r" b="b"/>
              <a:pathLst>
                <a:path w="11293" h="2259" extrusionOk="0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" name="Google Shape;424;p45"/>
            <p:cNvSpPr/>
            <p:nvPr/>
          </p:nvSpPr>
          <p:spPr>
            <a:xfrm>
              <a:off x="3992025" y="2762900"/>
              <a:ext cx="310550" cy="339700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5" name="Google Shape;425;p45"/>
          <p:cNvSpPr txBox="1"/>
          <p:nvPr>
            <p:ph type="title" idx="4294967295"/>
          </p:nvPr>
        </p:nvSpPr>
        <p:spPr>
          <a:xfrm>
            <a:off x="3812525" y="3371375"/>
            <a:ext cx="1518900" cy="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BEHAVIORAL</a:t>
            </a:r>
            <a:endParaRPr lang="en-GB" b="1"/>
          </a:p>
        </p:txBody>
      </p:sp>
      <p:grpSp>
        <p:nvGrpSpPr>
          <p:cNvPr id="426" name="Google Shape;426;p45"/>
          <p:cNvGrpSpPr/>
          <p:nvPr/>
        </p:nvGrpSpPr>
        <p:grpSpPr>
          <a:xfrm>
            <a:off x="6967684" y="1908210"/>
            <a:ext cx="1334092" cy="1192402"/>
            <a:chOff x="580725" y="3662050"/>
            <a:chExt cx="299325" cy="253250"/>
          </a:xfrm>
        </p:grpSpPr>
        <p:sp>
          <p:nvSpPr>
            <p:cNvPr id="427" name="Google Shape;427;p45"/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45"/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45"/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45"/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31" name="Google Shape;431;p45"/>
          <p:cNvSpPr txBox="1"/>
          <p:nvPr>
            <p:ph type="title" idx="4294967295"/>
          </p:nvPr>
        </p:nvSpPr>
        <p:spPr>
          <a:xfrm>
            <a:off x="6875275" y="3371375"/>
            <a:ext cx="1518900" cy="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REFLECTIVE</a:t>
            </a:r>
            <a:endParaRPr lang="en-GB" b="1"/>
          </a:p>
        </p:txBody>
      </p:sp>
      <p:sp>
        <p:nvSpPr>
          <p:cNvPr id="432" name="Google Shape;432;p45"/>
          <p:cNvSpPr/>
          <p:nvPr/>
        </p:nvSpPr>
        <p:spPr>
          <a:xfrm rot="-5400000">
            <a:off x="6940975" y="2389750"/>
            <a:ext cx="1387500" cy="213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6"/>
          <p:cNvSpPr txBox="1"/>
          <p:nvPr>
            <p:ph type="ctrTitle"/>
          </p:nvPr>
        </p:nvSpPr>
        <p:spPr>
          <a:xfrm>
            <a:off x="716675" y="390425"/>
            <a:ext cx="7710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 panose="020B0604020202020204"/>
              <a:buNone/>
            </a:pPr>
            <a:r>
              <a:rPr lang="en-GB"/>
              <a:t>DON NORMAN’S 3-LEVEL OF EMOTIONAL DESIGN</a:t>
            </a: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8" name="Google Shape;438;p46"/>
          <p:cNvSpPr txBox="1"/>
          <p:nvPr>
            <p:ph type="body" idx="1"/>
          </p:nvPr>
        </p:nvSpPr>
        <p:spPr>
          <a:xfrm>
            <a:off x="716675" y="1332075"/>
            <a:ext cx="7710600" cy="32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A serious game platform for multiple users to co-work, co-share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Users can create contents freely using Minecraft gameplay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Users can create contents with less efforts using commands like programming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Users can freely move, control inside the virtual world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Users can feel rewarding or achieving.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The product can create scenarios, tell story so </a:t>
            </a:r>
            <a:r>
              <a:rPr lang="en-GB" sz="1800"/>
              <a:t>users</a:t>
            </a:r>
            <a:r>
              <a:rPr lang="en-GB" sz="1800"/>
              <a:t> can immerse in the environment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Enable users’ spatial awareness inside </a:t>
            </a:r>
            <a:r>
              <a:rPr lang="en-GB" sz="1800"/>
              <a:t>virtual environment by help them locate inside the virtual world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Improve visual and auditory experience </a:t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7"/>
          <p:cNvSpPr txBox="1"/>
          <p:nvPr>
            <p:ph type="ctrTitle"/>
          </p:nvPr>
        </p:nvSpPr>
        <p:spPr>
          <a:xfrm>
            <a:off x="716675" y="314225"/>
            <a:ext cx="7710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DON NORMAN’S 3-LEVEL OF EMOTIONAL DESIGN (Elements/Features)</a:t>
            </a:r>
            <a:endParaRPr lang="en-GB"/>
          </a:p>
        </p:txBody>
      </p:sp>
      <p:graphicFrame>
        <p:nvGraphicFramePr>
          <p:cNvPr id="444" name="Google Shape;444;p47"/>
          <p:cNvGraphicFramePr/>
          <p:nvPr/>
        </p:nvGraphicFramePr>
        <p:xfrm>
          <a:off x="-12" y="1003875"/>
          <a:ext cx="9097650" cy="3386525"/>
        </p:xfrm>
        <a:graphic>
          <a:graphicData uri="http://schemas.openxmlformats.org/drawingml/2006/table">
            <a:tbl>
              <a:tblPr>
                <a:noFill/>
                <a:tableStyleId>{647E6C76-1491-431F-B54D-5410674D0047}</a:tableStyleId>
              </a:tblPr>
              <a:tblGrid>
                <a:gridCol w="1747075"/>
                <a:gridCol w="2705850"/>
                <a:gridCol w="2705850"/>
                <a:gridCol w="1938875"/>
              </a:tblGrid>
              <a:tr h="36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Level of Emotional Design</a:t>
                      </a:r>
                      <a:endParaRPr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Characteristics</a:t>
                      </a:r>
                      <a:endParaRPr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Relation to the product</a:t>
                      </a:r>
                      <a:endParaRPr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Domain of Engagement</a:t>
                      </a:r>
                      <a:endParaRPr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85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Visceral</a:t>
                      </a:r>
                      <a:endParaRPr sz="22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Attractiveness: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Initial Instinct Impression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84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Pathway Gothic One" panose="02000506050000020004"/>
                        <a:buChar char="●"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Triggers the first reaction when entering the virtual world.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171450" lvl="0" indent="-184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Pathway Gothic One" panose="02000506050000020004"/>
                        <a:buChar char="●"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How does it look and feel? (</a:t>
                      </a: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Emotional consciousness of the game appearance elements )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171450" lvl="0" indent="-184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Pathway Gothic One" panose="02000506050000020004"/>
                        <a:buChar char="●"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Memory emotional cognition to the recognition of location 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Affective (Emotional, interpersonal development)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67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Behavioural</a:t>
                      </a:r>
                      <a:endParaRPr sz="22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Usability: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Effectiveness of use in the shortest time, 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with fewest actions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84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Pathway Gothic One" panose="02000506050000020004"/>
                        <a:buChar char="●"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The pleasure and satisfaction with the game elements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171450" lvl="0" indent="-184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Pathway Gothic One" panose="02000506050000020004"/>
                        <a:buChar char="●"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Does it function well? Is it easy to use and reliable?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Psychomotor (Physical interaction)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67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Reflective</a:t>
                      </a:r>
                      <a:endParaRPr sz="22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Conscious thought: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Meaning of product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Sharing experience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Cultural meaning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84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Pathway Gothic One" panose="02000506050000020004"/>
                        <a:buChar char="●"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Reflection of the users in relation to the location brand. 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171450" lvl="0" indent="-184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Pathway Gothic One" panose="02000506050000020004"/>
                        <a:buChar char="●"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Creating appreciation, making emotional connection with the environment and other people they work with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Cognitive (Thinking, problem solving)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45" name="Google Shape;445;p47"/>
          <p:cNvSpPr/>
          <p:nvPr/>
        </p:nvSpPr>
        <p:spPr>
          <a:xfrm>
            <a:off x="1130038" y="2037600"/>
            <a:ext cx="365667" cy="256916"/>
          </a:xfrm>
          <a:custGeom>
            <a:avLst/>
            <a:gdLst/>
            <a:ahLst/>
            <a:cxnLst/>
            <a:rect l="l" t="t" r="r" b="b"/>
            <a:pathLst>
              <a:path w="11910" h="7656" extrusionOk="0">
                <a:moveTo>
                  <a:pt x="5955" y="1418"/>
                </a:moveTo>
                <a:cubicBezTo>
                  <a:pt x="7278" y="1418"/>
                  <a:pt x="8381" y="2521"/>
                  <a:pt x="8381" y="3875"/>
                </a:cubicBezTo>
                <a:cubicBezTo>
                  <a:pt x="8381" y="5199"/>
                  <a:pt x="7278" y="6301"/>
                  <a:pt x="5955" y="6301"/>
                </a:cubicBezTo>
                <a:cubicBezTo>
                  <a:pt x="4600" y="6301"/>
                  <a:pt x="3497" y="5199"/>
                  <a:pt x="3497" y="3875"/>
                </a:cubicBezTo>
                <a:cubicBezTo>
                  <a:pt x="3497" y="2521"/>
                  <a:pt x="4600" y="1418"/>
                  <a:pt x="5955" y="1418"/>
                </a:cubicBezTo>
                <a:close/>
                <a:moveTo>
                  <a:pt x="5955" y="0"/>
                </a:moveTo>
                <a:cubicBezTo>
                  <a:pt x="2710" y="0"/>
                  <a:pt x="189" y="3466"/>
                  <a:pt x="95" y="3623"/>
                </a:cubicBezTo>
                <a:cubicBezTo>
                  <a:pt x="0" y="3749"/>
                  <a:pt x="0" y="3907"/>
                  <a:pt x="95" y="4033"/>
                </a:cubicBezTo>
                <a:cubicBezTo>
                  <a:pt x="189" y="4190"/>
                  <a:pt x="2773" y="7656"/>
                  <a:pt x="5955" y="7656"/>
                </a:cubicBezTo>
                <a:cubicBezTo>
                  <a:pt x="9137" y="7656"/>
                  <a:pt x="11689" y="4190"/>
                  <a:pt x="11815" y="4033"/>
                </a:cubicBezTo>
                <a:cubicBezTo>
                  <a:pt x="11909" y="3907"/>
                  <a:pt x="11909" y="3749"/>
                  <a:pt x="11815" y="3623"/>
                </a:cubicBezTo>
                <a:cubicBezTo>
                  <a:pt x="11689" y="3466"/>
                  <a:pt x="9168" y="0"/>
                  <a:pt x="59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6" name="Google Shape;446;p47"/>
          <p:cNvSpPr/>
          <p:nvPr/>
        </p:nvSpPr>
        <p:spPr>
          <a:xfrm>
            <a:off x="1262833" y="2117367"/>
            <a:ext cx="100075" cy="97380"/>
          </a:xfrm>
          <a:custGeom>
            <a:avLst/>
            <a:gdLst/>
            <a:ahLst/>
            <a:cxnLst/>
            <a:rect l="l" t="t" r="r" b="b"/>
            <a:pathLst>
              <a:path w="19273" h="17017" extrusionOk="0">
                <a:moveTo>
                  <a:pt x="5119" y="1"/>
                </a:moveTo>
                <a:cubicBezTo>
                  <a:pt x="2198" y="1"/>
                  <a:pt x="0" y="2389"/>
                  <a:pt x="0" y="5554"/>
                </a:cubicBezTo>
                <a:cubicBezTo>
                  <a:pt x="0" y="8974"/>
                  <a:pt x="2744" y="11311"/>
                  <a:pt x="6902" y="14855"/>
                </a:cubicBezTo>
                <a:cubicBezTo>
                  <a:pt x="7607" y="15458"/>
                  <a:pt x="8408" y="16138"/>
                  <a:pt x="9239" y="16867"/>
                </a:cubicBezTo>
                <a:cubicBezTo>
                  <a:pt x="9352" y="16966"/>
                  <a:pt x="9493" y="17016"/>
                  <a:pt x="9635" y="17016"/>
                </a:cubicBezTo>
                <a:cubicBezTo>
                  <a:pt x="9776" y="17016"/>
                  <a:pt x="9918" y="16966"/>
                  <a:pt x="10031" y="16867"/>
                </a:cubicBezTo>
                <a:cubicBezTo>
                  <a:pt x="10862" y="16138"/>
                  <a:pt x="11663" y="15458"/>
                  <a:pt x="12370" y="14855"/>
                </a:cubicBezTo>
                <a:cubicBezTo>
                  <a:pt x="16526" y="11314"/>
                  <a:pt x="19272" y="8974"/>
                  <a:pt x="19272" y="5554"/>
                </a:cubicBezTo>
                <a:cubicBezTo>
                  <a:pt x="19272" y="2389"/>
                  <a:pt x="17071" y="1"/>
                  <a:pt x="14153" y="1"/>
                </a:cubicBezTo>
                <a:cubicBezTo>
                  <a:pt x="13105" y="1"/>
                  <a:pt x="12148" y="332"/>
                  <a:pt x="11301" y="986"/>
                </a:cubicBezTo>
                <a:cubicBezTo>
                  <a:pt x="10491" y="1612"/>
                  <a:pt x="9952" y="2410"/>
                  <a:pt x="9636" y="2991"/>
                </a:cubicBezTo>
                <a:cubicBezTo>
                  <a:pt x="9317" y="2410"/>
                  <a:pt x="8778" y="1612"/>
                  <a:pt x="7968" y="986"/>
                </a:cubicBezTo>
                <a:cubicBezTo>
                  <a:pt x="7122" y="332"/>
                  <a:pt x="6164" y="1"/>
                  <a:pt x="5119" y="1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447" name="Google Shape;447;p47"/>
          <p:cNvGrpSpPr/>
          <p:nvPr/>
        </p:nvGrpSpPr>
        <p:grpSpPr>
          <a:xfrm>
            <a:off x="1206634" y="3240086"/>
            <a:ext cx="316319" cy="387243"/>
            <a:chOff x="3907325" y="2620775"/>
            <a:chExt cx="395250" cy="481825"/>
          </a:xfrm>
        </p:grpSpPr>
        <p:sp>
          <p:nvSpPr>
            <p:cNvPr id="448" name="Google Shape;448;p47"/>
            <p:cNvSpPr/>
            <p:nvPr/>
          </p:nvSpPr>
          <p:spPr>
            <a:xfrm>
              <a:off x="3907325" y="3016975"/>
              <a:ext cx="74550" cy="56475"/>
            </a:xfrm>
            <a:custGeom>
              <a:avLst/>
              <a:gdLst/>
              <a:ahLst/>
              <a:cxnLst/>
              <a:rect l="l" t="t" r="r" b="b"/>
              <a:pathLst>
                <a:path w="2982" h="2259" extrusionOk="0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9" name="Google Shape;449;p47"/>
            <p:cNvSpPr/>
            <p:nvPr/>
          </p:nvSpPr>
          <p:spPr>
            <a:xfrm>
              <a:off x="3907325" y="2705450"/>
              <a:ext cx="282325" cy="283325"/>
            </a:xfrm>
            <a:custGeom>
              <a:avLst/>
              <a:gdLst/>
              <a:ahLst/>
              <a:cxnLst/>
              <a:rect l="l" t="t" r="r" b="b"/>
              <a:pathLst>
                <a:path w="11293" h="11333" extrusionOk="0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0" name="Google Shape;450;p47"/>
            <p:cNvSpPr/>
            <p:nvPr/>
          </p:nvSpPr>
          <p:spPr>
            <a:xfrm>
              <a:off x="3907325" y="2620775"/>
              <a:ext cx="282325" cy="56475"/>
            </a:xfrm>
            <a:custGeom>
              <a:avLst/>
              <a:gdLst/>
              <a:ahLst/>
              <a:cxnLst/>
              <a:rect l="l" t="t" r="r" b="b"/>
              <a:pathLst>
                <a:path w="11293" h="2259" extrusionOk="0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1" name="Google Shape;451;p47"/>
            <p:cNvSpPr/>
            <p:nvPr/>
          </p:nvSpPr>
          <p:spPr>
            <a:xfrm>
              <a:off x="3992025" y="2762900"/>
              <a:ext cx="310550" cy="339700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52" name="Google Shape;452;p47"/>
          <p:cNvGrpSpPr/>
          <p:nvPr/>
        </p:nvGrpSpPr>
        <p:grpSpPr>
          <a:xfrm>
            <a:off x="1102790" y="4371239"/>
            <a:ext cx="420133" cy="350270"/>
            <a:chOff x="580725" y="3662050"/>
            <a:chExt cx="299325" cy="253250"/>
          </a:xfrm>
        </p:grpSpPr>
        <p:sp>
          <p:nvSpPr>
            <p:cNvPr id="453" name="Google Shape;453;p47"/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" name="Google Shape;454;p47"/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" name="Google Shape;455;p47"/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" name="Google Shape;456;p47"/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57" name="Google Shape;457;p47"/>
          <p:cNvSpPr/>
          <p:nvPr/>
        </p:nvSpPr>
        <p:spPr>
          <a:xfrm rot="-5400000">
            <a:off x="1109004" y="4543063"/>
            <a:ext cx="407700" cy="66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8"/>
          <p:cNvSpPr txBox="1"/>
          <p:nvPr>
            <p:ph type="ctrTitle"/>
          </p:nvPr>
        </p:nvSpPr>
        <p:spPr>
          <a:xfrm>
            <a:off x="716675" y="314225"/>
            <a:ext cx="7710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DON NORMAN’S 3-LEVEL OF EMOTIONAL DESIGN (Elements/Features)</a:t>
            </a:r>
            <a:endParaRPr lang="en-GB"/>
          </a:p>
        </p:txBody>
      </p:sp>
      <p:pic>
        <p:nvPicPr>
          <p:cNvPr id="463" name="Google Shape;463;p4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-50625" y="1086808"/>
            <a:ext cx="3961775" cy="37232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4" name="Google Shape;464;p48"/>
          <p:cNvGraphicFramePr/>
          <p:nvPr/>
        </p:nvGraphicFramePr>
        <p:xfrm>
          <a:off x="3832200" y="954125"/>
          <a:ext cx="5113975" cy="3483650"/>
        </p:xfrm>
        <a:graphic>
          <a:graphicData uri="http://schemas.openxmlformats.org/drawingml/2006/table">
            <a:tbl>
              <a:tblPr>
                <a:noFill/>
                <a:tableStyleId>{647E6C76-1491-431F-B54D-5410674D0047}</a:tableStyleId>
              </a:tblPr>
              <a:tblGrid>
                <a:gridCol w="1606850"/>
                <a:gridCol w="3507125"/>
              </a:tblGrid>
              <a:tr h="336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Level of Emotional Design</a:t>
                      </a:r>
                      <a:endParaRPr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Features/Elements</a:t>
                      </a:r>
                      <a:endParaRPr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222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Visceral</a:t>
                      </a:r>
                      <a:endParaRPr sz="22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(Simple/Basic design that interest users)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3D environment for visiting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Visit destinations inside Minecraft</a:t>
                      </a:r>
                      <a:endParaRPr sz="1200">
                        <a:solidFill>
                          <a:schemeClr val="dk1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Details close to real models</a:t>
                      </a:r>
                      <a:endParaRPr sz="1200">
                        <a:solidFill>
                          <a:schemeClr val="dk1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Mini-map 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Quest, Reward &amp; Achievement System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Extra decorative items/ options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Visual quality enhancement close to realistic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Dynamic auditory surrounding enhancement 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60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Behavioural</a:t>
                      </a:r>
                      <a:endParaRPr sz="22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(The guide to use the product and what to do next)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Risk-free interaction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Distance travel while at home</a:t>
                      </a:r>
                      <a:endParaRPr sz="1200">
                        <a:solidFill>
                          <a:schemeClr val="dk1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Virtual explore at any time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Output device control to move in virtual world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Move instantly cheat code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Placing building instantly cheat code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64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Reflective</a:t>
                      </a:r>
                      <a:endParaRPr sz="22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(Self-image and message sending to users)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Scenario, Storytelling, Social problem reflection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Multiple people visit together/Multiplayer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athway Gothic One" panose="02000506050000020004"/>
                        <a:buChar char="●"/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Co-work, co-share to build/rebuild/decorate virtual models</a:t>
                      </a:r>
                      <a:endParaRPr sz="12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>
            <p:ph type="body" idx="4294967295"/>
          </p:nvPr>
        </p:nvSpPr>
        <p:spPr>
          <a:xfrm>
            <a:off x="2246025" y="825550"/>
            <a:ext cx="6685800" cy="3844200"/>
          </a:xfrm>
          <a:prstGeom prst="rect">
            <a:avLst/>
          </a:prstGeom>
          <a:effectLst>
            <a:outerShdw blurRad="57150" dist="19050" dir="5400000" algn="bl" rotWithShape="0">
              <a:srgbClr val="00FFFF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D966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Vu Hong Lan (Kenny)</a:t>
            </a:r>
            <a:endParaRPr sz="3000" b="1">
              <a:solidFill>
                <a:srgbClr val="FFD966"/>
              </a:solidFill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200" b="1" i="1">
                <a:solidFill>
                  <a:srgbClr val="A2C4C9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kennyvulan@gmail.com</a:t>
            </a:r>
            <a:endParaRPr sz="2200" b="1" i="1">
              <a:solidFill>
                <a:srgbClr val="A2C4C9"/>
              </a:solidFill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FF2CC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Ho Chi Minh City (HCMC),</a:t>
            </a:r>
            <a:r>
              <a:rPr lang="en-GB" sz="2200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 </a:t>
            </a:r>
            <a:r>
              <a:rPr lang="en-GB" sz="2200">
                <a:solidFill>
                  <a:srgbClr val="CC0000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Vietnam</a:t>
            </a:r>
            <a:endParaRPr sz="2200"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FFFFF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Bachelor of Information Technology</a:t>
            </a:r>
            <a:endParaRPr sz="2200" b="1">
              <a:solidFill>
                <a:srgbClr val="FFFFFF"/>
              </a:solidFill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FFFFF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Master of Interaction Design and Innovation</a:t>
            </a:r>
            <a:r>
              <a:rPr lang="en-GB" sz="2200"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 </a:t>
            </a:r>
            <a:endParaRPr sz="2200" b="1">
              <a:solidFill>
                <a:srgbClr val="000000"/>
              </a:solidFill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200" b="1">
                <a:solidFill>
                  <a:srgbClr val="FFFFFF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Research topic interest:</a:t>
            </a:r>
            <a:r>
              <a:rPr lang="en-GB" sz="2200">
                <a:solidFill>
                  <a:srgbClr val="FFFFFF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 </a:t>
            </a:r>
            <a:r>
              <a:rPr lang="en-GB" sz="2200" b="1" u="sng">
                <a:solidFill>
                  <a:srgbClr val="F6B26B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Purposeful usage of video game</a:t>
            </a:r>
            <a:r>
              <a:rPr lang="en-GB" sz="2200" b="1" u="sng">
                <a:solidFill>
                  <a:srgbClr val="434343"/>
                </a:solidFill>
                <a:highlight>
                  <a:srgbClr val="CFE2F3"/>
                </a:highlight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 </a:t>
            </a:r>
            <a:r>
              <a:rPr lang="en-GB" sz="2200">
                <a:highlight>
                  <a:srgbClr val="CFE2F3"/>
                </a:highlight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rPr>
              <a:t> </a:t>
            </a:r>
            <a:endParaRPr sz="2200">
              <a:highlight>
                <a:srgbClr val="CFE2F3"/>
              </a:highlight>
              <a:latin typeface="Abel" panose="02000506030000020004"/>
              <a:ea typeface="Abel" panose="02000506030000020004"/>
              <a:cs typeface="Abel" panose="02000506030000020004"/>
              <a:sym typeface="Abel" panose="02000506030000020004"/>
            </a:endParaRPr>
          </a:p>
        </p:txBody>
      </p:sp>
      <p:pic>
        <p:nvPicPr>
          <p:cNvPr id="190" name="Google Shape;190;p3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095174" y="2216307"/>
            <a:ext cx="469977" cy="30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129774" y="2770336"/>
            <a:ext cx="1088246" cy="54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56925" y="3418330"/>
            <a:ext cx="469975" cy="46999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/>
          <p:nvPr/>
        </p:nvSpPr>
        <p:spPr>
          <a:xfrm>
            <a:off x="601825" y="700575"/>
            <a:ext cx="1553700" cy="1553700"/>
          </a:xfrm>
          <a:prstGeom prst="ellipse">
            <a:avLst/>
          </a:prstGeom>
          <a:solidFill>
            <a:srgbClr val="3B424C"/>
          </a:solidFill>
          <a:ln w="9525" cap="flat" cmpd="sng">
            <a:solidFill>
              <a:srgbClr val="2226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4"/>
          <a:srcRect l="32505" t="16629" r="32354" b="13935"/>
          <a:stretch>
            <a:fillRect/>
          </a:stretch>
        </p:blipFill>
        <p:spPr>
          <a:xfrm>
            <a:off x="680412" y="700575"/>
            <a:ext cx="1396525" cy="15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4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675125" y="540175"/>
            <a:ext cx="5793754" cy="3960774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9"/>
          <p:cNvSpPr txBox="1"/>
          <p:nvPr/>
        </p:nvSpPr>
        <p:spPr>
          <a:xfrm>
            <a:off x="3072000" y="4603325"/>
            <a:ext cx="30528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>
                <a:solidFill>
                  <a:srgbClr val="FFFFFF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R</a:t>
            </a:r>
            <a:r>
              <a:rPr lang="en-GB" sz="1550">
                <a:solidFill>
                  <a:srgbClr val="FFFFFF"/>
                </a:solidFill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emapped Pyramid of Maslow by Aaron Walter</a:t>
            </a:r>
            <a:endParaRPr sz="1900">
              <a:solidFill>
                <a:srgbClr val="FFFFFF"/>
              </a:solidFill>
              <a:latin typeface="Pathway Gothic One" panose="02000506050000020004"/>
              <a:ea typeface="Pathway Gothic One" panose="02000506050000020004"/>
              <a:cs typeface="Pathway Gothic One" panose="02000506050000020004"/>
              <a:sym typeface="Pathway Gothic One" panose="020005060500000200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0"/>
          <p:cNvSpPr txBox="1"/>
          <p:nvPr>
            <p:ph type="ctrTitle"/>
          </p:nvPr>
        </p:nvSpPr>
        <p:spPr>
          <a:xfrm>
            <a:off x="716675" y="390425"/>
            <a:ext cx="7710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KANO MODEL</a:t>
            </a:r>
            <a:endParaRPr lang="en-GB"/>
          </a:p>
        </p:txBody>
      </p:sp>
      <p:sp>
        <p:nvSpPr>
          <p:cNvPr id="476" name="Google Shape;476;p50"/>
          <p:cNvSpPr txBox="1"/>
          <p:nvPr/>
        </p:nvSpPr>
        <p:spPr>
          <a:xfrm>
            <a:off x="3601656" y="1242476"/>
            <a:ext cx="29859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Unexpected features that excite the customers, draw their attention to the product.</a:t>
            </a:r>
            <a:endParaRPr sz="10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77" name="Google Shape;477;p50"/>
          <p:cNvSpPr txBox="1"/>
          <p:nvPr/>
        </p:nvSpPr>
        <p:spPr>
          <a:xfrm>
            <a:off x="3601657" y="1903690"/>
            <a:ext cx="21078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The more we provide, the more satisfied our customers become.</a:t>
            </a:r>
            <a:endParaRPr sz="10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0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78" name="Google Shape;478;p50"/>
          <p:cNvSpPr txBox="1"/>
          <p:nvPr/>
        </p:nvSpPr>
        <p:spPr>
          <a:xfrm>
            <a:off x="3601656" y="2564913"/>
            <a:ext cx="27198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Most e</a:t>
            </a:r>
            <a:r>
              <a:rPr lang="en-GB" sz="10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xpected features by the customers.   Without them, the product is incomplete. </a:t>
            </a:r>
            <a:endParaRPr sz="10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79" name="Google Shape;479;p50"/>
          <p:cNvSpPr txBox="1"/>
          <p:nvPr/>
        </p:nvSpPr>
        <p:spPr>
          <a:xfrm>
            <a:off x="3601657" y="3226118"/>
            <a:ext cx="21078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Users may find it strange or do not care about it at all. </a:t>
            </a:r>
            <a:endParaRPr sz="10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80" name="Google Shape;480;p50"/>
          <p:cNvSpPr/>
          <p:nvPr/>
        </p:nvSpPr>
        <p:spPr>
          <a:xfrm>
            <a:off x="3318465" y="1090252"/>
            <a:ext cx="154800" cy="1548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1" name="Google Shape;481;p50"/>
          <p:cNvSpPr/>
          <p:nvPr/>
        </p:nvSpPr>
        <p:spPr>
          <a:xfrm>
            <a:off x="3318465" y="1751470"/>
            <a:ext cx="154800" cy="1548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2" name="Google Shape;482;p50"/>
          <p:cNvSpPr/>
          <p:nvPr/>
        </p:nvSpPr>
        <p:spPr>
          <a:xfrm>
            <a:off x="3318465" y="2412675"/>
            <a:ext cx="154800" cy="1548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3" name="Google Shape;483;p50"/>
          <p:cNvSpPr/>
          <p:nvPr/>
        </p:nvSpPr>
        <p:spPr>
          <a:xfrm>
            <a:off x="3318465" y="3073880"/>
            <a:ext cx="154800" cy="154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4" name="Google Shape;484;p50"/>
          <p:cNvSpPr txBox="1"/>
          <p:nvPr/>
        </p:nvSpPr>
        <p:spPr>
          <a:xfrm>
            <a:off x="3601657" y="1018050"/>
            <a:ext cx="15729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Attractive (A)</a:t>
            </a:r>
            <a:endParaRPr sz="100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485" name="Google Shape;485;p50"/>
          <p:cNvSpPr txBox="1"/>
          <p:nvPr/>
        </p:nvSpPr>
        <p:spPr>
          <a:xfrm>
            <a:off x="3601657" y="1679269"/>
            <a:ext cx="15729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Performance (P)</a:t>
            </a:r>
            <a:endParaRPr sz="100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486" name="Google Shape;486;p50"/>
          <p:cNvSpPr txBox="1"/>
          <p:nvPr/>
        </p:nvSpPr>
        <p:spPr>
          <a:xfrm>
            <a:off x="3601657" y="2341171"/>
            <a:ext cx="15729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Must-be (M)</a:t>
            </a:r>
            <a:endParaRPr sz="100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487" name="Google Shape;487;p50"/>
          <p:cNvSpPr txBox="1"/>
          <p:nvPr/>
        </p:nvSpPr>
        <p:spPr>
          <a:xfrm>
            <a:off x="3601657" y="3001700"/>
            <a:ext cx="15729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Indifferent (I)</a:t>
            </a:r>
            <a:endParaRPr sz="100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pic>
        <p:nvPicPr>
          <p:cNvPr id="488" name="Google Shape;488;p5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82000" y="1041175"/>
            <a:ext cx="2599425" cy="2599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0"/>
          <p:cNvPicPr preferRelativeResize="0"/>
          <p:nvPr/>
        </p:nvPicPr>
        <p:blipFill rotWithShape="1">
          <a:blip r:embed="rId2"/>
          <a:srcRect l="2673" t="5891" r="1173" b="10068"/>
          <a:stretch>
            <a:fillRect/>
          </a:stretch>
        </p:blipFill>
        <p:spPr>
          <a:xfrm>
            <a:off x="582000" y="3643735"/>
            <a:ext cx="2599418" cy="126071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0"/>
          <p:cNvSpPr txBox="1"/>
          <p:nvPr/>
        </p:nvSpPr>
        <p:spPr>
          <a:xfrm>
            <a:off x="3601650" y="3886650"/>
            <a:ext cx="39630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The other way around. (E.g. Users dislike the functional but like the dysfunctional - they either do not care or mean the opposite)</a:t>
            </a:r>
            <a:endParaRPr sz="10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91" name="Google Shape;491;p50"/>
          <p:cNvSpPr/>
          <p:nvPr/>
        </p:nvSpPr>
        <p:spPr>
          <a:xfrm>
            <a:off x="3318465" y="3734420"/>
            <a:ext cx="154800" cy="154800"/>
          </a:xfrm>
          <a:prstGeom prst="ellipse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2" name="Google Shape;492;p50"/>
          <p:cNvSpPr txBox="1"/>
          <p:nvPr/>
        </p:nvSpPr>
        <p:spPr>
          <a:xfrm>
            <a:off x="3601657" y="3662219"/>
            <a:ext cx="15729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Reverse (R)</a:t>
            </a:r>
            <a:endParaRPr sz="100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493" name="Google Shape;493;p50"/>
          <p:cNvSpPr txBox="1"/>
          <p:nvPr/>
        </p:nvSpPr>
        <p:spPr>
          <a:xfrm>
            <a:off x="3601647" y="4500000"/>
            <a:ext cx="29859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0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Usually used for identifying a mistake. (E.g They like both the functional and dysfunctional)</a:t>
            </a:r>
            <a:endParaRPr sz="10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0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94" name="Google Shape;494;p50"/>
          <p:cNvSpPr/>
          <p:nvPr/>
        </p:nvSpPr>
        <p:spPr>
          <a:xfrm>
            <a:off x="3318465" y="4347770"/>
            <a:ext cx="154800" cy="15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5" name="Google Shape;495;p50"/>
          <p:cNvSpPr txBox="1"/>
          <p:nvPr/>
        </p:nvSpPr>
        <p:spPr>
          <a:xfrm>
            <a:off x="3601657" y="4275569"/>
            <a:ext cx="15729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Questionable (q)</a:t>
            </a:r>
            <a:endParaRPr sz="100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496" name="Google Shape;496;p50"/>
          <p:cNvSpPr txBox="1"/>
          <p:nvPr/>
        </p:nvSpPr>
        <p:spPr>
          <a:xfrm>
            <a:off x="3181425" y="665225"/>
            <a:ext cx="16266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categories</a:t>
            </a:r>
            <a:endParaRPr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1"/>
          <p:cNvSpPr txBox="1"/>
          <p:nvPr>
            <p:ph type="ctrTitle"/>
          </p:nvPr>
        </p:nvSpPr>
        <p:spPr>
          <a:xfrm>
            <a:off x="716675" y="390425"/>
            <a:ext cx="7710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FEATURES/ELEMENTS</a:t>
            </a:r>
            <a:endParaRPr lang="en-GB"/>
          </a:p>
        </p:txBody>
      </p:sp>
      <p:graphicFrame>
        <p:nvGraphicFramePr>
          <p:cNvPr id="502" name="Google Shape;502;p51"/>
          <p:cNvGraphicFramePr/>
          <p:nvPr/>
        </p:nvGraphicFramePr>
        <p:xfrm>
          <a:off x="448225" y="937375"/>
          <a:ext cx="8247500" cy="3642275"/>
        </p:xfrm>
        <a:graphic>
          <a:graphicData uri="http://schemas.openxmlformats.org/drawingml/2006/table">
            <a:tbl>
              <a:tblPr>
                <a:noFill/>
                <a:tableStyleId>{EC1BCB7E-175F-49BC-8D04-CA560CB51575}</a:tableStyleId>
              </a:tblPr>
              <a:tblGrid>
                <a:gridCol w="1958775"/>
                <a:gridCol w="1647650"/>
                <a:gridCol w="820900"/>
                <a:gridCol w="838100"/>
                <a:gridCol w="1401200"/>
                <a:gridCol w="1580875"/>
              </a:tblGrid>
              <a:tr h="1158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F1- 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Risk-free interaction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F2-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Scenario, Storytelling,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Social problem reflection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F3-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Distance travel while at home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F4-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3D environment for visiting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F5- 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Visit destination inside Minecraft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</a:tr>
              <a:tr h="1127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F6- 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Virtual explore any time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F7- 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Multiple people visit together/Multiplayer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F8-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Co-work, co-share to build/rebuild/decorate virtual models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F9-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Details close to real models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F10-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Output device control to move in virtual world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F11-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Mini-map </a:t>
                      </a:r>
                      <a:endParaRPr sz="16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F12- 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Move instantly cheat code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F13-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Placing building instantly cheat code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F14- 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Quest, Reward &amp; Achievement System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F15-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Extra decorative items/ options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</a:tr>
              <a:tr h="9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>
                    <a:solidFill>
                      <a:srgbClr val="99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F16-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Visual quality enhancement close to realistic</a:t>
                      </a:r>
                      <a:endParaRPr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F17-</a:t>
                      </a:r>
                      <a:endParaRPr sz="1600" b="1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Dynamic auditory surrounding enhancement</a:t>
                      </a:r>
                      <a:r>
                        <a:rPr lang="en-GB" sz="1600">
                          <a:solidFill>
                            <a:srgbClr val="FFFFFF"/>
                          </a:solidFill>
                          <a:latin typeface="Pathway Gothic One" panose="02000506050000020004"/>
                          <a:ea typeface="Pathway Gothic One" panose="02000506050000020004"/>
                          <a:cs typeface="Pathway Gothic One" panose="02000506050000020004"/>
                          <a:sym typeface="Pathway Gothic One" panose="02000506050000020004"/>
                        </a:rPr>
                        <a:t> </a:t>
                      </a:r>
                      <a:endParaRPr sz="16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FFFFFF"/>
                        </a:solidFill>
                        <a:latin typeface="Pathway Gothic One" panose="02000506050000020004"/>
                        <a:ea typeface="Pathway Gothic One" panose="02000506050000020004"/>
                        <a:cs typeface="Pathway Gothic One" panose="02000506050000020004"/>
                        <a:sym typeface="Pathway Gothic One" panose="02000506050000020004"/>
                      </a:endParaRPr>
                    </a:p>
                  </a:txBody>
                  <a:tcPr marL="91425" marR="91425" marT="91425" marB="91425"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2"/>
          <p:cNvSpPr/>
          <p:nvPr/>
        </p:nvSpPr>
        <p:spPr>
          <a:xfrm>
            <a:off x="1355000" y="1183200"/>
            <a:ext cx="3025800" cy="3025800"/>
          </a:xfrm>
          <a:prstGeom prst="donut">
            <a:avLst>
              <a:gd name="adj" fmla="val 2261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52"/>
          <p:cNvSpPr/>
          <p:nvPr/>
        </p:nvSpPr>
        <p:spPr>
          <a:xfrm>
            <a:off x="4763200" y="1183200"/>
            <a:ext cx="3025800" cy="3025800"/>
          </a:xfrm>
          <a:prstGeom prst="donut">
            <a:avLst>
              <a:gd name="adj" fmla="val 2261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52"/>
          <p:cNvSpPr txBox="1"/>
          <p:nvPr/>
        </p:nvSpPr>
        <p:spPr>
          <a:xfrm>
            <a:off x="1730438" y="2859198"/>
            <a:ext cx="2274900" cy="572700"/>
          </a:xfrm>
          <a:prstGeom prst="rect">
            <a:avLst/>
          </a:prstGeom>
          <a:solidFill>
            <a:srgbClr val="D9D9D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/>
              <a:buNone/>
            </a:pPr>
            <a:r>
              <a:rPr lang="en-GB" sz="2400" b="1" i="0" u="none" strike="noStrike" cap="none">
                <a:solidFill>
                  <a:srgbClr val="00C3B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DISCRETE</a:t>
            </a:r>
            <a:endParaRPr sz="2400" b="1" i="0" u="none" strike="noStrike" cap="none">
              <a:solidFill>
                <a:srgbClr val="00C3B1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510" name="Google Shape;510;p52"/>
          <p:cNvSpPr txBox="1"/>
          <p:nvPr/>
        </p:nvSpPr>
        <p:spPr>
          <a:xfrm>
            <a:off x="5075825" y="2859200"/>
            <a:ext cx="2402400" cy="572700"/>
          </a:xfrm>
          <a:prstGeom prst="rect">
            <a:avLst/>
          </a:prstGeom>
          <a:solidFill>
            <a:srgbClr val="D9D9D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/>
              <a:buNone/>
            </a:pPr>
            <a:r>
              <a:rPr lang="en-GB" sz="2400" b="1" i="0" u="none" strike="noStrike" cap="none">
                <a:solidFill>
                  <a:srgbClr val="00C3B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CONTINUOUS</a:t>
            </a:r>
            <a:endParaRPr sz="2400" b="1" i="0" u="none" strike="noStrike" cap="none">
              <a:solidFill>
                <a:srgbClr val="00C3B1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grpSp>
        <p:nvGrpSpPr>
          <p:cNvPr id="511" name="Google Shape;511;p52"/>
          <p:cNvGrpSpPr/>
          <p:nvPr/>
        </p:nvGrpSpPr>
        <p:grpSpPr>
          <a:xfrm>
            <a:off x="1992517" y="591602"/>
            <a:ext cx="1338770" cy="2001590"/>
            <a:chOff x="1809398" y="-127101"/>
            <a:chExt cx="1716812" cy="2566799"/>
          </a:xfrm>
        </p:grpSpPr>
        <p:sp>
          <p:nvSpPr>
            <p:cNvPr id="512" name="Google Shape;512;p52"/>
            <p:cNvSpPr/>
            <p:nvPr/>
          </p:nvSpPr>
          <p:spPr>
            <a:xfrm>
              <a:off x="1869376" y="1318295"/>
              <a:ext cx="1396064" cy="783590"/>
            </a:xfrm>
            <a:custGeom>
              <a:avLst/>
              <a:gdLst/>
              <a:ahLst/>
              <a:cxnLst/>
              <a:rect l="l" t="t" r="r" b="b"/>
              <a:pathLst>
                <a:path w="198728" h="111543" extrusionOk="0">
                  <a:moveTo>
                    <a:pt x="99682" y="0"/>
                  </a:moveTo>
                  <a:cubicBezTo>
                    <a:pt x="91670" y="0"/>
                    <a:pt x="83642" y="1773"/>
                    <a:pt x="77502" y="5323"/>
                  </a:cubicBezTo>
                  <a:lnTo>
                    <a:pt x="12301" y="42965"/>
                  </a:lnTo>
                  <a:cubicBezTo>
                    <a:pt x="67" y="50022"/>
                    <a:pt x="0" y="61517"/>
                    <a:pt x="12166" y="68574"/>
                  </a:cubicBezTo>
                  <a:lnTo>
                    <a:pt x="76964" y="106250"/>
                  </a:lnTo>
                  <a:cubicBezTo>
                    <a:pt x="83047" y="109779"/>
                    <a:pt x="91038" y="111543"/>
                    <a:pt x="99041" y="111543"/>
                  </a:cubicBezTo>
                  <a:cubicBezTo>
                    <a:pt x="107044" y="111543"/>
                    <a:pt x="115059" y="109779"/>
                    <a:pt x="121193" y="106250"/>
                  </a:cubicBezTo>
                  <a:lnTo>
                    <a:pt x="186394" y="68574"/>
                  </a:lnTo>
                  <a:cubicBezTo>
                    <a:pt x="198627" y="61517"/>
                    <a:pt x="198728" y="50022"/>
                    <a:pt x="186562" y="42965"/>
                  </a:cubicBezTo>
                  <a:lnTo>
                    <a:pt x="121731" y="5289"/>
                  </a:lnTo>
                  <a:cubicBezTo>
                    <a:pt x="115655" y="1764"/>
                    <a:pt x="107676" y="0"/>
                    <a:pt x="9968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52"/>
            <p:cNvSpPr/>
            <p:nvPr/>
          </p:nvSpPr>
          <p:spPr>
            <a:xfrm>
              <a:off x="1890860" y="1709398"/>
              <a:ext cx="1353809" cy="690944"/>
            </a:xfrm>
            <a:custGeom>
              <a:avLst/>
              <a:gdLst/>
              <a:ahLst/>
              <a:cxnLst/>
              <a:rect l="l" t="t" r="r" b="b"/>
              <a:pathLst>
                <a:path w="192713" h="98355" extrusionOk="0">
                  <a:moveTo>
                    <a:pt x="1" y="169"/>
                  </a:moveTo>
                  <a:cubicBezTo>
                    <a:pt x="1" y="174"/>
                    <a:pt x="1" y="179"/>
                    <a:pt x="1" y="185"/>
                  </a:cubicBezTo>
                  <a:lnTo>
                    <a:pt x="1" y="185"/>
                  </a:lnTo>
                  <a:lnTo>
                    <a:pt x="1" y="169"/>
                  </a:lnTo>
                  <a:close/>
                  <a:moveTo>
                    <a:pt x="192578" y="1"/>
                  </a:moveTo>
                  <a:cubicBezTo>
                    <a:pt x="192578" y="4672"/>
                    <a:pt x="189520" y="9344"/>
                    <a:pt x="183336" y="12906"/>
                  </a:cubicBezTo>
                  <a:lnTo>
                    <a:pt x="118135" y="50548"/>
                  </a:lnTo>
                  <a:cubicBezTo>
                    <a:pt x="117395" y="50985"/>
                    <a:pt x="116622" y="51388"/>
                    <a:pt x="115816" y="51758"/>
                  </a:cubicBezTo>
                  <a:cubicBezTo>
                    <a:pt x="115581" y="51892"/>
                    <a:pt x="115278" y="51993"/>
                    <a:pt x="115009" y="52128"/>
                  </a:cubicBezTo>
                  <a:cubicBezTo>
                    <a:pt x="114505" y="52329"/>
                    <a:pt x="113967" y="52565"/>
                    <a:pt x="113430" y="52800"/>
                  </a:cubicBezTo>
                  <a:cubicBezTo>
                    <a:pt x="112354" y="53203"/>
                    <a:pt x="111245" y="53573"/>
                    <a:pt x="110102" y="53909"/>
                  </a:cubicBezTo>
                  <a:cubicBezTo>
                    <a:pt x="109733" y="54010"/>
                    <a:pt x="109363" y="54111"/>
                    <a:pt x="109027" y="54211"/>
                  </a:cubicBezTo>
                  <a:cubicBezTo>
                    <a:pt x="108388" y="54379"/>
                    <a:pt x="107716" y="54547"/>
                    <a:pt x="107078" y="54682"/>
                  </a:cubicBezTo>
                  <a:cubicBezTo>
                    <a:pt x="106641" y="54783"/>
                    <a:pt x="106204" y="54850"/>
                    <a:pt x="105767" y="54951"/>
                  </a:cubicBezTo>
                  <a:cubicBezTo>
                    <a:pt x="105229" y="55052"/>
                    <a:pt x="104691" y="55152"/>
                    <a:pt x="104120" y="55220"/>
                  </a:cubicBezTo>
                  <a:cubicBezTo>
                    <a:pt x="103650" y="55320"/>
                    <a:pt x="103179" y="55388"/>
                    <a:pt x="102708" y="55421"/>
                  </a:cubicBezTo>
                  <a:cubicBezTo>
                    <a:pt x="102204" y="55488"/>
                    <a:pt x="101700" y="55556"/>
                    <a:pt x="101162" y="55623"/>
                  </a:cubicBezTo>
                  <a:cubicBezTo>
                    <a:pt x="100692" y="55657"/>
                    <a:pt x="100188" y="55690"/>
                    <a:pt x="99717" y="55724"/>
                  </a:cubicBezTo>
                  <a:cubicBezTo>
                    <a:pt x="99180" y="55757"/>
                    <a:pt x="98675" y="55791"/>
                    <a:pt x="98138" y="55825"/>
                  </a:cubicBezTo>
                  <a:cubicBezTo>
                    <a:pt x="97667" y="55825"/>
                    <a:pt x="97197" y="55858"/>
                    <a:pt x="96693" y="55858"/>
                  </a:cubicBezTo>
                  <a:lnTo>
                    <a:pt x="94978" y="55858"/>
                  </a:lnTo>
                  <a:cubicBezTo>
                    <a:pt x="94542" y="55825"/>
                    <a:pt x="94071" y="55825"/>
                    <a:pt x="93634" y="55791"/>
                  </a:cubicBezTo>
                  <a:cubicBezTo>
                    <a:pt x="92928" y="55791"/>
                    <a:pt x="92223" y="55724"/>
                    <a:pt x="91517" y="55657"/>
                  </a:cubicBezTo>
                  <a:cubicBezTo>
                    <a:pt x="91147" y="55623"/>
                    <a:pt x="90777" y="55623"/>
                    <a:pt x="90408" y="55589"/>
                  </a:cubicBezTo>
                  <a:cubicBezTo>
                    <a:pt x="89198" y="55455"/>
                    <a:pt x="88022" y="55287"/>
                    <a:pt x="86845" y="55085"/>
                  </a:cubicBezTo>
                  <a:cubicBezTo>
                    <a:pt x="86442" y="55018"/>
                    <a:pt x="86072" y="54917"/>
                    <a:pt x="85669" y="54850"/>
                  </a:cubicBezTo>
                  <a:cubicBezTo>
                    <a:pt x="85098" y="54715"/>
                    <a:pt x="84526" y="54615"/>
                    <a:pt x="83955" y="54480"/>
                  </a:cubicBezTo>
                  <a:cubicBezTo>
                    <a:pt x="83518" y="54379"/>
                    <a:pt x="83115" y="54245"/>
                    <a:pt x="82711" y="54144"/>
                  </a:cubicBezTo>
                  <a:cubicBezTo>
                    <a:pt x="82174" y="53976"/>
                    <a:pt x="81636" y="53842"/>
                    <a:pt x="81098" y="53674"/>
                  </a:cubicBezTo>
                  <a:cubicBezTo>
                    <a:pt x="80796" y="53573"/>
                    <a:pt x="80493" y="53472"/>
                    <a:pt x="80191" y="53371"/>
                  </a:cubicBezTo>
                  <a:cubicBezTo>
                    <a:pt x="79350" y="53069"/>
                    <a:pt x="78544" y="52766"/>
                    <a:pt x="77737" y="52430"/>
                  </a:cubicBezTo>
                  <a:cubicBezTo>
                    <a:pt x="77435" y="52296"/>
                    <a:pt x="77166" y="52195"/>
                    <a:pt x="76863" y="52060"/>
                  </a:cubicBezTo>
                  <a:cubicBezTo>
                    <a:pt x="75822" y="51590"/>
                    <a:pt x="74847" y="51119"/>
                    <a:pt x="73906" y="50548"/>
                  </a:cubicBezTo>
                  <a:lnTo>
                    <a:pt x="9108" y="12906"/>
                  </a:lnTo>
                  <a:cubicBezTo>
                    <a:pt x="8672" y="12637"/>
                    <a:pt x="8302" y="12402"/>
                    <a:pt x="7932" y="12133"/>
                  </a:cubicBezTo>
                  <a:cubicBezTo>
                    <a:pt x="7529" y="11898"/>
                    <a:pt x="7159" y="11629"/>
                    <a:pt x="6789" y="11394"/>
                  </a:cubicBezTo>
                  <a:cubicBezTo>
                    <a:pt x="6487" y="11159"/>
                    <a:pt x="6218" y="10923"/>
                    <a:pt x="5916" y="10688"/>
                  </a:cubicBezTo>
                  <a:cubicBezTo>
                    <a:pt x="5580" y="10419"/>
                    <a:pt x="5243" y="10184"/>
                    <a:pt x="4975" y="9915"/>
                  </a:cubicBezTo>
                  <a:cubicBezTo>
                    <a:pt x="4504" y="9478"/>
                    <a:pt x="4034" y="9041"/>
                    <a:pt x="3630" y="8604"/>
                  </a:cubicBezTo>
                  <a:cubicBezTo>
                    <a:pt x="3563" y="8537"/>
                    <a:pt x="3496" y="8436"/>
                    <a:pt x="3429" y="8369"/>
                  </a:cubicBezTo>
                  <a:cubicBezTo>
                    <a:pt x="3126" y="8033"/>
                    <a:pt x="2857" y="7697"/>
                    <a:pt x="2622" y="7327"/>
                  </a:cubicBezTo>
                  <a:cubicBezTo>
                    <a:pt x="2353" y="6991"/>
                    <a:pt x="2118" y="6622"/>
                    <a:pt x="1883" y="6252"/>
                  </a:cubicBezTo>
                  <a:cubicBezTo>
                    <a:pt x="1715" y="6017"/>
                    <a:pt x="1580" y="5781"/>
                    <a:pt x="1446" y="5546"/>
                  </a:cubicBezTo>
                  <a:cubicBezTo>
                    <a:pt x="1278" y="5244"/>
                    <a:pt x="1143" y="4907"/>
                    <a:pt x="1009" y="4571"/>
                  </a:cubicBezTo>
                  <a:cubicBezTo>
                    <a:pt x="874" y="4336"/>
                    <a:pt x="774" y="4067"/>
                    <a:pt x="673" y="3832"/>
                  </a:cubicBezTo>
                  <a:cubicBezTo>
                    <a:pt x="572" y="3496"/>
                    <a:pt x="471" y="3193"/>
                    <a:pt x="404" y="2891"/>
                  </a:cubicBezTo>
                  <a:cubicBezTo>
                    <a:pt x="337" y="2622"/>
                    <a:pt x="269" y="2353"/>
                    <a:pt x="202" y="2084"/>
                  </a:cubicBezTo>
                  <a:cubicBezTo>
                    <a:pt x="135" y="1748"/>
                    <a:pt x="135" y="1446"/>
                    <a:pt x="101" y="1110"/>
                  </a:cubicBezTo>
                  <a:cubicBezTo>
                    <a:pt x="68" y="812"/>
                    <a:pt x="3" y="514"/>
                    <a:pt x="1" y="185"/>
                  </a:cubicBezTo>
                  <a:lnTo>
                    <a:pt x="1" y="185"/>
                  </a:lnTo>
                  <a:lnTo>
                    <a:pt x="135" y="42684"/>
                  </a:lnTo>
                  <a:cubicBezTo>
                    <a:pt x="135" y="42784"/>
                    <a:pt x="135" y="42852"/>
                    <a:pt x="135" y="42952"/>
                  </a:cubicBezTo>
                  <a:cubicBezTo>
                    <a:pt x="135" y="43154"/>
                    <a:pt x="202" y="43389"/>
                    <a:pt x="202" y="43591"/>
                  </a:cubicBezTo>
                  <a:cubicBezTo>
                    <a:pt x="236" y="43927"/>
                    <a:pt x="269" y="44263"/>
                    <a:pt x="337" y="44599"/>
                  </a:cubicBezTo>
                  <a:cubicBezTo>
                    <a:pt x="337" y="44633"/>
                    <a:pt x="337" y="44700"/>
                    <a:pt x="337" y="44767"/>
                  </a:cubicBezTo>
                  <a:cubicBezTo>
                    <a:pt x="404" y="44969"/>
                    <a:pt x="471" y="45171"/>
                    <a:pt x="538" y="45372"/>
                  </a:cubicBezTo>
                  <a:cubicBezTo>
                    <a:pt x="605" y="45708"/>
                    <a:pt x="673" y="46011"/>
                    <a:pt x="807" y="46313"/>
                  </a:cubicBezTo>
                  <a:cubicBezTo>
                    <a:pt x="807" y="46381"/>
                    <a:pt x="841" y="46448"/>
                    <a:pt x="841" y="46515"/>
                  </a:cubicBezTo>
                  <a:cubicBezTo>
                    <a:pt x="908" y="46717"/>
                    <a:pt x="1042" y="46885"/>
                    <a:pt x="1110" y="47086"/>
                  </a:cubicBezTo>
                  <a:cubicBezTo>
                    <a:pt x="1244" y="47422"/>
                    <a:pt x="1412" y="47725"/>
                    <a:pt x="1580" y="48061"/>
                  </a:cubicBezTo>
                  <a:cubicBezTo>
                    <a:pt x="1614" y="48128"/>
                    <a:pt x="1647" y="48195"/>
                    <a:pt x="1681" y="48296"/>
                  </a:cubicBezTo>
                  <a:cubicBezTo>
                    <a:pt x="1782" y="48431"/>
                    <a:pt x="1883" y="48599"/>
                    <a:pt x="1983" y="48733"/>
                  </a:cubicBezTo>
                  <a:cubicBezTo>
                    <a:pt x="2219" y="49103"/>
                    <a:pt x="2454" y="49473"/>
                    <a:pt x="2723" y="49842"/>
                  </a:cubicBezTo>
                  <a:cubicBezTo>
                    <a:pt x="2790" y="49943"/>
                    <a:pt x="2857" y="50044"/>
                    <a:pt x="2924" y="50145"/>
                  </a:cubicBezTo>
                  <a:cubicBezTo>
                    <a:pt x="3126" y="50414"/>
                    <a:pt x="3328" y="50649"/>
                    <a:pt x="3563" y="50884"/>
                  </a:cubicBezTo>
                  <a:cubicBezTo>
                    <a:pt x="3630" y="50951"/>
                    <a:pt x="3697" y="51019"/>
                    <a:pt x="3765" y="51119"/>
                  </a:cubicBezTo>
                  <a:cubicBezTo>
                    <a:pt x="4101" y="51489"/>
                    <a:pt x="4470" y="51859"/>
                    <a:pt x="4874" y="52228"/>
                  </a:cubicBezTo>
                  <a:cubicBezTo>
                    <a:pt x="4941" y="52296"/>
                    <a:pt x="5008" y="52363"/>
                    <a:pt x="5075" y="52396"/>
                  </a:cubicBezTo>
                  <a:cubicBezTo>
                    <a:pt x="5378" y="52665"/>
                    <a:pt x="5714" y="52934"/>
                    <a:pt x="6016" y="53203"/>
                  </a:cubicBezTo>
                  <a:cubicBezTo>
                    <a:pt x="6319" y="53438"/>
                    <a:pt x="6588" y="53674"/>
                    <a:pt x="6890" y="53875"/>
                  </a:cubicBezTo>
                  <a:cubicBezTo>
                    <a:pt x="7260" y="54144"/>
                    <a:pt x="7663" y="54379"/>
                    <a:pt x="8033" y="54648"/>
                  </a:cubicBezTo>
                  <a:cubicBezTo>
                    <a:pt x="8302" y="54816"/>
                    <a:pt x="8537" y="55018"/>
                    <a:pt x="8840" y="55186"/>
                  </a:cubicBezTo>
                  <a:cubicBezTo>
                    <a:pt x="8974" y="55253"/>
                    <a:pt x="9075" y="55320"/>
                    <a:pt x="9209" y="55388"/>
                  </a:cubicBezTo>
                  <a:lnTo>
                    <a:pt x="74007" y="93063"/>
                  </a:lnTo>
                  <a:cubicBezTo>
                    <a:pt x="74948" y="93601"/>
                    <a:pt x="75956" y="94105"/>
                    <a:pt x="76964" y="94542"/>
                  </a:cubicBezTo>
                  <a:cubicBezTo>
                    <a:pt x="77267" y="94676"/>
                    <a:pt x="77569" y="94811"/>
                    <a:pt x="77872" y="94945"/>
                  </a:cubicBezTo>
                  <a:cubicBezTo>
                    <a:pt x="78678" y="95281"/>
                    <a:pt x="79485" y="95584"/>
                    <a:pt x="80325" y="95852"/>
                  </a:cubicBezTo>
                  <a:cubicBezTo>
                    <a:pt x="80493" y="95920"/>
                    <a:pt x="80695" y="96021"/>
                    <a:pt x="80863" y="96088"/>
                  </a:cubicBezTo>
                  <a:cubicBezTo>
                    <a:pt x="80997" y="96121"/>
                    <a:pt x="81098" y="96155"/>
                    <a:pt x="81233" y="96189"/>
                  </a:cubicBezTo>
                  <a:cubicBezTo>
                    <a:pt x="81737" y="96357"/>
                    <a:pt x="82274" y="96491"/>
                    <a:pt x="82846" y="96625"/>
                  </a:cubicBezTo>
                  <a:cubicBezTo>
                    <a:pt x="83249" y="96760"/>
                    <a:pt x="83652" y="96861"/>
                    <a:pt x="84056" y="96962"/>
                  </a:cubicBezTo>
                  <a:cubicBezTo>
                    <a:pt x="84627" y="97096"/>
                    <a:pt x="85198" y="97230"/>
                    <a:pt x="85770" y="97331"/>
                  </a:cubicBezTo>
                  <a:cubicBezTo>
                    <a:pt x="86139" y="97398"/>
                    <a:pt x="86442" y="97499"/>
                    <a:pt x="86778" y="97533"/>
                  </a:cubicBezTo>
                  <a:cubicBezTo>
                    <a:pt x="86845" y="97567"/>
                    <a:pt x="86912" y="97567"/>
                    <a:pt x="86980" y="97567"/>
                  </a:cubicBezTo>
                  <a:cubicBezTo>
                    <a:pt x="88122" y="97768"/>
                    <a:pt x="89332" y="97936"/>
                    <a:pt x="90509" y="98071"/>
                  </a:cubicBezTo>
                  <a:cubicBezTo>
                    <a:pt x="90609" y="98071"/>
                    <a:pt x="90710" y="98104"/>
                    <a:pt x="90777" y="98104"/>
                  </a:cubicBezTo>
                  <a:cubicBezTo>
                    <a:pt x="91080" y="98138"/>
                    <a:pt x="91349" y="98138"/>
                    <a:pt x="91651" y="98171"/>
                  </a:cubicBezTo>
                  <a:cubicBezTo>
                    <a:pt x="92323" y="98205"/>
                    <a:pt x="93029" y="98272"/>
                    <a:pt x="93735" y="98306"/>
                  </a:cubicBezTo>
                  <a:cubicBezTo>
                    <a:pt x="93903" y="98306"/>
                    <a:pt x="94071" y="98340"/>
                    <a:pt x="94239" y="98340"/>
                  </a:cubicBezTo>
                  <a:lnTo>
                    <a:pt x="95113" y="98340"/>
                  </a:lnTo>
                  <a:cubicBezTo>
                    <a:pt x="95494" y="98340"/>
                    <a:pt x="95875" y="98354"/>
                    <a:pt x="96256" y="98354"/>
                  </a:cubicBezTo>
                  <a:cubicBezTo>
                    <a:pt x="96446" y="98354"/>
                    <a:pt x="96637" y="98351"/>
                    <a:pt x="96827" y="98340"/>
                  </a:cubicBezTo>
                  <a:cubicBezTo>
                    <a:pt x="96961" y="98340"/>
                    <a:pt x="97111" y="98354"/>
                    <a:pt x="97255" y="98354"/>
                  </a:cubicBezTo>
                  <a:cubicBezTo>
                    <a:pt x="97327" y="98354"/>
                    <a:pt x="97398" y="98351"/>
                    <a:pt x="97466" y="98340"/>
                  </a:cubicBezTo>
                  <a:cubicBezTo>
                    <a:pt x="97734" y="98340"/>
                    <a:pt x="98003" y="98340"/>
                    <a:pt x="98239" y="98306"/>
                  </a:cubicBezTo>
                  <a:cubicBezTo>
                    <a:pt x="98776" y="98306"/>
                    <a:pt x="99314" y="98272"/>
                    <a:pt x="99852" y="98239"/>
                  </a:cubicBezTo>
                  <a:cubicBezTo>
                    <a:pt x="100087" y="98205"/>
                    <a:pt x="100322" y="98205"/>
                    <a:pt x="100524" y="98205"/>
                  </a:cubicBezTo>
                  <a:cubicBezTo>
                    <a:pt x="100793" y="98171"/>
                    <a:pt x="101028" y="98138"/>
                    <a:pt x="101297" y="98104"/>
                  </a:cubicBezTo>
                  <a:cubicBezTo>
                    <a:pt x="101801" y="98071"/>
                    <a:pt x="102339" y="98003"/>
                    <a:pt x="102843" y="97936"/>
                  </a:cubicBezTo>
                  <a:cubicBezTo>
                    <a:pt x="103078" y="97903"/>
                    <a:pt x="103347" y="97869"/>
                    <a:pt x="103582" y="97835"/>
                  </a:cubicBezTo>
                  <a:cubicBezTo>
                    <a:pt x="103818" y="97802"/>
                    <a:pt x="104019" y="97768"/>
                    <a:pt x="104254" y="97735"/>
                  </a:cubicBezTo>
                  <a:cubicBezTo>
                    <a:pt x="104792" y="97634"/>
                    <a:pt x="105364" y="97533"/>
                    <a:pt x="105901" y="97432"/>
                  </a:cubicBezTo>
                  <a:cubicBezTo>
                    <a:pt x="106170" y="97398"/>
                    <a:pt x="106439" y="97365"/>
                    <a:pt x="106674" y="97298"/>
                  </a:cubicBezTo>
                  <a:cubicBezTo>
                    <a:pt x="106842" y="97264"/>
                    <a:pt x="107010" y="97230"/>
                    <a:pt x="107212" y="97197"/>
                  </a:cubicBezTo>
                  <a:cubicBezTo>
                    <a:pt x="107851" y="97029"/>
                    <a:pt x="108489" y="96861"/>
                    <a:pt x="109128" y="96693"/>
                  </a:cubicBezTo>
                  <a:cubicBezTo>
                    <a:pt x="109397" y="96625"/>
                    <a:pt x="109665" y="96592"/>
                    <a:pt x="109934" y="96525"/>
                  </a:cubicBezTo>
                  <a:cubicBezTo>
                    <a:pt x="110035" y="96491"/>
                    <a:pt x="110102" y="96457"/>
                    <a:pt x="110203" y="96424"/>
                  </a:cubicBezTo>
                  <a:cubicBezTo>
                    <a:pt x="111346" y="96088"/>
                    <a:pt x="112489" y="95718"/>
                    <a:pt x="113564" y="95281"/>
                  </a:cubicBezTo>
                  <a:cubicBezTo>
                    <a:pt x="113631" y="95248"/>
                    <a:pt x="113698" y="95248"/>
                    <a:pt x="113732" y="95214"/>
                  </a:cubicBezTo>
                  <a:cubicBezTo>
                    <a:pt x="114203" y="95046"/>
                    <a:pt x="114673" y="94811"/>
                    <a:pt x="115144" y="94609"/>
                  </a:cubicBezTo>
                  <a:cubicBezTo>
                    <a:pt x="115413" y="94508"/>
                    <a:pt x="115681" y="94374"/>
                    <a:pt x="115950" y="94273"/>
                  </a:cubicBezTo>
                  <a:cubicBezTo>
                    <a:pt x="116757" y="93870"/>
                    <a:pt x="117496" y="93500"/>
                    <a:pt x="118236" y="93063"/>
                  </a:cubicBezTo>
                  <a:lnTo>
                    <a:pt x="183470" y="55421"/>
                  </a:lnTo>
                  <a:cubicBezTo>
                    <a:pt x="189620" y="51859"/>
                    <a:pt x="192712" y="47187"/>
                    <a:pt x="192679" y="42516"/>
                  </a:cubicBezTo>
                  <a:lnTo>
                    <a:pt x="192578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52"/>
            <p:cNvSpPr/>
            <p:nvPr/>
          </p:nvSpPr>
          <p:spPr>
            <a:xfrm>
              <a:off x="2006558" y="1967006"/>
              <a:ext cx="373990" cy="257881"/>
            </a:xfrm>
            <a:custGeom>
              <a:avLst/>
              <a:gdLst/>
              <a:ahLst/>
              <a:cxnLst/>
              <a:rect l="l" t="t" r="r" b="b"/>
              <a:pathLst>
                <a:path w="53237" h="36709" extrusionOk="0">
                  <a:moveTo>
                    <a:pt x="2382" y="0"/>
                  </a:moveTo>
                  <a:cubicBezTo>
                    <a:pt x="983" y="0"/>
                    <a:pt x="25" y="1113"/>
                    <a:pt x="1" y="3025"/>
                  </a:cubicBezTo>
                  <a:cubicBezTo>
                    <a:pt x="1" y="5681"/>
                    <a:pt x="1883" y="8974"/>
                    <a:pt x="4235" y="10319"/>
                  </a:cubicBezTo>
                  <a:lnTo>
                    <a:pt x="48969" y="36130"/>
                  </a:lnTo>
                  <a:cubicBezTo>
                    <a:pt x="49646" y="36522"/>
                    <a:pt x="50288" y="36709"/>
                    <a:pt x="50859" y="36709"/>
                  </a:cubicBezTo>
                  <a:cubicBezTo>
                    <a:pt x="52243" y="36709"/>
                    <a:pt x="53203" y="35614"/>
                    <a:pt x="53203" y="33710"/>
                  </a:cubicBezTo>
                  <a:cubicBezTo>
                    <a:pt x="53237" y="31055"/>
                    <a:pt x="51321" y="27761"/>
                    <a:pt x="49002" y="26417"/>
                  </a:cubicBezTo>
                  <a:lnTo>
                    <a:pt x="4269" y="572"/>
                  </a:lnTo>
                  <a:cubicBezTo>
                    <a:pt x="3590" y="184"/>
                    <a:pt x="2949" y="0"/>
                    <a:pt x="238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52"/>
            <p:cNvSpPr/>
            <p:nvPr/>
          </p:nvSpPr>
          <p:spPr>
            <a:xfrm>
              <a:off x="2728146" y="1967006"/>
              <a:ext cx="373751" cy="257881"/>
            </a:xfrm>
            <a:custGeom>
              <a:avLst/>
              <a:gdLst/>
              <a:ahLst/>
              <a:cxnLst/>
              <a:rect l="l" t="t" r="r" b="b"/>
              <a:pathLst>
                <a:path w="53203" h="36709" extrusionOk="0">
                  <a:moveTo>
                    <a:pt x="50840" y="0"/>
                  </a:moveTo>
                  <a:cubicBezTo>
                    <a:pt x="50274" y="0"/>
                    <a:pt x="49638" y="184"/>
                    <a:pt x="48968" y="572"/>
                  </a:cubicBezTo>
                  <a:lnTo>
                    <a:pt x="4235" y="26417"/>
                  </a:lnTo>
                  <a:cubicBezTo>
                    <a:pt x="1883" y="27761"/>
                    <a:pt x="1" y="31055"/>
                    <a:pt x="1" y="33710"/>
                  </a:cubicBezTo>
                  <a:cubicBezTo>
                    <a:pt x="1" y="35614"/>
                    <a:pt x="961" y="36709"/>
                    <a:pt x="2357" y="36709"/>
                  </a:cubicBezTo>
                  <a:cubicBezTo>
                    <a:pt x="2932" y="36709"/>
                    <a:pt x="3582" y="36522"/>
                    <a:pt x="4269" y="36130"/>
                  </a:cubicBezTo>
                  <a:lnTo>
                    <a:pt x="49002" y="10319"/>
                  </a:lnTo>
                  <a:cubicBezTo>
                    <a:pt x="51321" y="8974"/>
                    <a:pt x="53203" y="5681"/>
                    <a:pt x="53203" y="3025"/>
                  </a:cubicBezTo>
                  <a:cubicBezTo>
                    <a:pt x="53203" y="1113"/>
                    <a:pt x="52234" y="0"/>
                    <a:pt x="508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52"/>
            <p:cNvSpPr/>
            <p:nvPr/>
          </p:nvSpPr>
          <p:spPr>
            <a:xfrm>
              <a:off x="2247165" y="1529001"/>
              <a:ext cx="640315" cy="362188"/>
            </a:xfrm>
            <a:custGeom>
              <a:avLst/>
              <a:gdLst/>
              <a:ahLst/>
              <a:cxnLst/>
              <a:rect l="l" t="t" r="r" b="b"/>
              <a:pathLst>
                <a:path w="91148" h="51557" extrusionOk="0">
                  <a:moveTo>
                    <a:pt x="45725" y="1"/>
                  </a:moveTo>
                  <a:cubicBezTo>
                    <a:pt x="34341" y="1"/>
                    <a:pt x="22939" y="2521"/>
                    <a:pt x="14217" y="7563"/>
                  </a:cubicBezTo>
                  <a:cubicBezTo>
                    <a:pt x="4336" y="13276"/>
                    <a:pt x="1" y="21006"/>
                    <a:pt x="1312" y="28467"/>
                  </a:cubicBezTo>
                  <a:cubicBezTo>
                    <a:pt x="2286" y="34147"/>
                    <a:pt x="6521" y="39659"/>
                    <a:pt x="13982" y="43994"/>
                  </a:cubicBezTo>
                  <a:cubicBezTo>
                    <a:pt x="22653" y="49036"/>
                    <a:pt x="34030" y="51556"/>
                    <a:pt x="45419" y="51556"/>
                  </a:cubicBezTo>
                  <a:cubicBezTo>
                    <a:pt x="56808" y="51556"/>
                    <a:pt x="68210" y="49036"/>
                    <a:pt x="76931" y="43994"/>
                  </a:cubicBezTo>
                  <a:cubicBezTo>
                    <a:pt x="84527" y="39592"/>
                    <a:pt x="88829" y="34046"/>
                    <a:pt x="89837" y="28333"/>
                  </a:cubicBezTo>
                  <a:cubicBezTo>
                    <a:pt x="91148" y="20905"/>
                    <a:pt x="86913" y="13242"/>
                    <a:pt x="77133" y="7563"/>
                  </a:cubicBezTo>
                  <a:cubicBezTo>
                    <a:pt x="68479" y="2521"/>
                    <a:pt x="57110" y="1"/>
                    <a:pt x="4572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52"/>
            <p:cNvSpPr/>
            <p:nvPr/>
          </p:nvSpPr>
          <p:spPr>
            <a:xfrm>
              <a:off x="2256375" y="1565597"/>
              <a:ext cx="621895" cy="325595"/>
            </a:xfrm>
            <a:custGeom>
              <a:avLst/>
              <a:gdLst/>
              <a:ahLst/>
              <a:cxnLst/>
              <a:rect l="l" t="t" r="r" b="b"/>
              <a:pathLst>
                <a:path w="88526" h="46348" extrusionOk="0">
                  <a:moveTo>
                    <a:pt x="44414" y="1"/>
                  </a:moveTo>
                  <a:cubicBezTo>
                    <a:pt x="33030" y="1"/>
                    <a:pt x="21628" y="2522"/>
                    <a:pt x="12906" y="7563"/>
                  </a:cubicBezTo>
                  <a:cubicBezTo>
                    <a:pt x="5311" y="11966"/>
                    <a:pt x="1009" y="17545"/>
                    <a:pt x="1" y="23258"/>
                  </a:cubicBezTo>
                  <a:cubicBezTo>
                    <a:pt x="975" y="28938"/>
                    <a:pt x="5210" y="34450"/>
                    <a:pt x="12671" y="38785"/>
                  </a:cubicBezTo>
                  <a:cubicBezTo>
                    <a:pt x="21342" y="43827"/>
                    <a:pt x="32719" y="46347"/>
                    <a:pt x="44108" y="46347"/>
                  </a:cubicBezTo>
                  <a:cubicBezTo>
                    <a:pt x="55497" y="46347"/>
                    <a:pt x="66899" y="43827"/>
                    <a:pt x="75620" y="38785"/>
                  </a:cubicBezTo>
                  <a:cubicBezTo>
                    <a:pt x="83216" y="34383"/>
                    <a:pt x="87518" y="28837"/>
                    <a:pt x="88526" y="23124"/>
                  </a:cubicBezTo>
                  <a:cubicBezTo>
                    <a:pt x="87551" y="17444"/>
                    <a:pt x="83350" y="11898"/>
                    <a:pt x="75822" y="7563"/>
                  </a:cubicBezTo>
                  <a:cubicBezTo>
                    <a:pt x="67168" y="2522"/>
                    <a:pt x="55799" y="1"/>
                    <a:pt x="4441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52"/>
            <p:cNvSpPr/>
            <p:nvPr/>
          </p:nvSpPr>
          <p:spPr>
            <a:xfrm>
              <a:off x="2135485" y="808593"/>
              <a:ext cx="863661" cy="501487"/>
            </a:xfrm>
            <a:custGeom>
              <a:avLst/>
              <a:gdLst/>
              <a:ahLst/>
              <a:cxnLst/>
              <a:rect l="l" t="t" r="r" b="b"/>
              <a:pathLst>
                <a:path w="122941" h="71386" extrusionOk="0">
                  <a:moveTo>
                    <a:pt x="0" y="35827"/>
                  </a:moveTo>
                  <a:cubicBezTo>
                    <a:pt x="1344" y="43692"/>
                    <a:pt x="7226" y="51388"/>
                    <a:pt x="17611" y="57404"/>
                  </a:cubicBezTo>
                  <a:cubicBezTo>
                    <a:pt x="41675" y="71385"/>
                    <a:pt x="80795" y="71385"/>
                    <a:pt x="105027" y="57404"/>
                  </a:cubicBezTo>
                  <a:cubicBezTo>
                    <a:pt x="115580" y="51287"/>
                    <a:pt x="121562" y="43557"/>
                    <a:pt x="122940" y="35626"/>
                  </a:cubicBezTo>
                  <a:cubicBezTo>
                    <a:pt x="121596" y="27728"/>
                    <a:pt x="115748" y="20031"/>
                    <a:pt x="105329" y="14015"/>
                  </a:cubicBezTo>
                  <a:cubicBezTo>
                    <a:pt x="81232" y="1"/>
                    <a:pt x="42145" y="1"/>
                    <a:pt x="17913" y="14015"/>
                  </a:cubicBezTo>
                  <a:cubicBezTo>
                    <a:pt x="7360" y="20132"/>
                    <a:pt x="1378" y="27896"/>
                    <a:pt x="0" y="3582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52"/>
            <p:cNvSpPr/>
            <p:nvPr/>
          </p:nvSpPr>
          <p:spPr>
            <a:xfrm>
              <a:off x="1824040" y="-118635"/>
              <a:ext cx="1291708" cy="1715709"/>
            </a:xfrm>
            <a:custGeom>
              <a:avLst/>
              <a:gdLst/>
              <a:ahLst/>
              <a:cxnLst/>
              <a:rect l="l" t="t" r="r" b="b"/>
              <a:pathLst>
                <a:path w="183873" h="244229" extrusionOk="0">
                  <a:moveTo>
                    <a:pt x="181729" y="0"/>
                  </a:moveTo>
                  <a:cubicBezTo>
                    <a:pt x="181302" y="0"/>
                    <a:pt x="180821" y="140"/>
                    <a:pt x="180311" y="434"/>
                  </a:cubicBezTo>
                  <a:lnTo>
                    <a:pt x="3160" y="102705"/>
                  </a:lnTo>
                  <a:cubicBezTo>
                    <a:pt x="1412" y="103714"/>
                    <a:pt x="0" y="106167"/>
                    <a:pt x="0" y="108184"/>
                  </a:cubicBezTo>
                  <a:lnTo>
                    <a:pt x="370" y="241980"/>
                  </a:lnTo>
                  <a:cubicBezTo>
                    <a:pt x="370" y="243407"/>
                    <a:pt x="1094" y="244229"/>
                    <a:pt x="2138" y="244229"/>
                  </a:cubicBezTo>
                  <a:cubicBezTo>
                    <a:pt x="2568" y="244229"/>
                    <a:pt x="3053" y="244089"/>
                    <a:pt x="3563" y="243795"/>
                  </a:cubicBezTo>
                  <a:lnTo>
                    <a:pt x="180714" y="141523"/>
                  </a:lnTo>
                  <a:cubicBezTo>
                    <a:pt x="182461" y="140515"/>
                    <a:pt x="183873" y="138062"/>
                    <a:pt x="183873" y="136045"/>
                  </a:cubicBezTo>
                  <a:lnTo>
                    <a:pt x="183470" y="2249"/>
                  </a:lnTo>
                  <a:cubicBezTo>
                    <a:pt x="183470" y="821"/>
                    <a:pt x="182762" y="0"/>
                    <a:pt x="18172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52"/>
            <p:cNvSpPr/>
            <p:nvPr/>
          </p:nvSpPr>
          <p:spPr>
            <a:xfrm>
              <a:off x="1809398" y="-127101"/>
              <a:ext cx="1297145" cy="1722776"/>
            </a:xfrm>
            <a:custGeom>
              <a:avLst/>
              <a:gdLst/>
              <a:ahLst/>
              <a:cxnLst/>
              <a:rect l="l" t="t" r="r" b="b"/>
              <a:pathLst>
                <a:path w="184647" h="245235" extrusionOk="0">
                  <a:moveTo>
                    <a:pt x="184446" y="1321"/>
                  </a:moveTo>
                  <a:lnTo>
                    <a:pt x="184646" y="1438"/>
                  </a:lnTo>
                  <a:cubicBezTo>
                    <a:pt x="184585" y="1392"/>
                    <a:pt x="184517" y="1353"/>
                    <a:pt x="184446" y="1321"/>
                  </a:cubicBezTo>
                  <a:close/>
                  <a:moveTo>
                    <a:pt x="181756" y="1"/>
                  </a:moveTo>
                  <a:cubicBezTo>
                    <a:pt x="181722" y="1"/>
                    <a:pt x="181689" y="9"/>
                    <a:pt x="181655" y="26"/>
                  </a:cubicBezTo>
                  <a:lnTo>
                    <a:pt x="181420" y="26"/>
                  </a:lnTo>
                  <a:cubicBezTo>
                    <a:pt x="181319" y="60"/>
                    <a:pt x="181218" y="60"/>
                    <a:pt x="181117" y="93"/>
                  </a:cubicBezTo>
                  <a:cubicBezTo>
                    <a:pt x="181084" y="93"/>
                    <a:pt x="181050" y="127"/>
                    <a:pt x="181017" y="127"/>
                  </a:cubicBezTo>
                  <a:lnTo>
                    <a:pt x="180882" y="160"/>
                  </a:lnTo>
                  <a:cubicBezTo>
                    <a:pt x="180849" y="194"/>
                    <a:pt x="180815" y="194"/>
                    <a:pt x="180748" y="228"/>
                  </a:cubicBezTo>
                  <a:cubicBezTo>
                    <a:pt x="180613" y="261"/>
                    <a:pt x="180479" y="362"/>
                    <a:pt x="180311" y="429"/>
                  </a:cubicBezTo>
                  <a:lnTo>
                    <a:pt x="3160" y="102700"/>
                  </a:lnTo>
                  <a:cubicBezTo>
                    <a:pt x="2958" y="102835"/>
                    <a:pt x="2756" y="102969"/>
                    <a:pt x="2588" y="103137"/>
                  </a:cubicBezTo>
                  <a:cubicBezTo>
                    <a:pt x="2521" y="103171"/>
                    <a:pt x="2454" y="103238"/>
                    <a:pt x="2387" y="103272"/>
                  </a:cubicBezTo>
                  <a:cubicBezTo>
                    <a:pt x="2286" y="103373"/>
                    <a:pt x="2219" y="103440"/>
                    <a:pt x="2118" y="103541"/>
                  </a:cubicBezTo>
                  <a:cubicBezTo>
                    <a:pt x="2051" y="103574"/>
                    <a:pt x="2017" y="103608"/>
                    <a:pt x="1983" y="103675"/>
                  </a:cubicBezTo>
                  <a:cubicBezTo>
                    <a:pt x="1950" y="103709"/>
                    <a:pt x="1916" y="103742"/>
                    <a:pt x="1883" y="103776"/>
                  </a:cubicBezTo>
                  <a:cubicBezTo>
                    <a:pt x="1849" y="103810"/>
                    <a:pt x="1815" y="103843"/>
                    <a:pt x="1748" y="103910"/>
                  </a:cubicBezTo>
                  <a:cubicBezTo>
                    <a:pt x="1681" y="104011"/>
                    <a:pt x="1580" y="104112"/>
                    <a:pt x="1513" y="104213"/>
                  </a:cubicBezTo>
                  <a:cubicBezTo>
                    <a:pt x="1479" y="104246"/>
                    <a:pt x="1446" y="104280"/>
                    <a:pt x="1412" y="104347"/>
                  </a:cubicBezTo>
                  <a:cubicBezTo>
                    <a:pt x="1412" y="104347"/>
                    <a:pt x="1379" y="104381"/>
                    <a:pt x="1379" y="104381"/>
                  </a:cubicBezTo>
                  <a:cubicBezTo>
                    <a:pt x="1345" y="104448"/>
                    <a:pt x="1311" y="104482"/>
                    <a:pt x="1278" y="104515"/>
                  </a:cubicBezTo>
                  <a:cubicBezTo>
                    <a:pt x="1244" y="104583"/>
                    <a:pt x="1177" y="104683"/>
                    <a:pt x="1110" y="104784"/>
                  </a:cubicBezTo>
                  <a:cubicBezTo>
                    <a:pt x="1042" y="104885"/>
                    <a:pt x="1009" y="104952"/>
                    <a:pt x="942" y="105053"/>
                  </a:cubicBezTo>
                  <a:cubicBezTo>
                    <a:pt x="942" y="105053"/>
                    <a:pt x="942" y="105053"/>
                    <a:pt x="942" y="105087"/>
                  </a:cubicBezTo>
                  <a:lnTo>
                    <a:pt x="908" y="105087"/>
                  </a:lnTo>
                  <a:cubicBezTo>
                    <a:pt x="874" y="105154"/>
                    <a:pt x="841" y="105255"/>
                    <a:pt x="807" y="105322"/>
                  </a:cubicBezTo>
                  <a:cubicBezTo>
                    <a:pt x="740" y="105389"/>
                    <a:pt x="706" y="105490"/>
                    <a:pt x="639" y="105591"/>
                  </a:cubicBezTo>
                  <a:cubicBezTo>
                    <a:pt x="606" y="105658"/>
                    <a:pt x="572" y="105759"/>
                    <a:pt x="538" y="105826"/>
                  </a:cubicBezTo>
                  <a:cubicBezTo>
                    <a:pt x="538" y="105826"/>
                    <a:pt x="538" y="105826"/>
                    <a:pt x="538" y="105860"/>
                  </a:cubicBezTo>
                  <a:cubicBezTo>
                    <a:pt x="471" y="105961"/>
                    <a:pt x="437" y="106061"/>
                    <a:pt x="404" y="106129"/>
                  </a:cubicBezTo>
                  <a:cubicBezTo>
                    <a:pt x="370" y="106229"/>
                    <a:pt x="337" y="106330"/>
                    <a:pt x="303" y="106431"/>
                  </a:cubicBezTo>
                  <a:cubicBezTo>
                    <a:pt x="269" y="106498"/>
                    <a:pt x="269" y="106532"/>
                    <a:pt x="236" y="106599"/>
                  </a:cubicBezTo>
                  <a:cubicBezTo>
                    <a:pt x="236" y="106599"/>
                    <a:pt x="236" y="106633"/>
                    <a:pt x="236" y="106666"/>
                  </a:cubicBezTo>
                  <a:cubicBezTo>
                    <a:pt x="202" y="106700"/>
                    <a:pt x="202" y="106734"/>
                    <a:pt x="202" y="106767"/>
                  </a:cubicBezTo>
                  <a:cubicBezTo>
                    <a:pt x="169" y="106902"/>
                    <a:pt x="135" y="107002"/>
                    <a:pt x="101" y="107137"/>
                  </a:cubicBezTo>
                  <a:cubicBezTo>
                    <a:pt x="101" y="107204"/>
                    <a:pt x="68" y="107271"/>
                    <a:pt x="68" y="107338"/>
                  </a:cubicBezTo>
                  <a:cubicBezTo>
                    <a:pt x="68" y="107372"/>
                    <a:pt x="68" y="107439"/>
                    <a:pt x="34" y="107473"/>
                  </a:cubicBezTo>
                  <a:cubicBezTo>
                    <a:pt x="34" y="107507"/>
                    <a:pt x="34" y="107540"/>
                    <a:pt x="34" y="107574"/>
                  </a:cubicBezTo>
                  <a:cubicBezTo>
                    <a:pt x="1" y="107775"/>
                    <a:pt x="1" y="107977"/>
                    <a:pt x="1" y="108179"/>
                  </a:cubicBezTo>
                  <a:lnTo>
                    <a:pt x="370" y="241975"/>
                  </a:lnTo>
                  <a:cubicBezTo>
                    <a:pt x="370" y="242983"/>
                    <a:pt x="706" y="243689"/>
                    <a:pt x="1278" y="244025"/>
                  </a:cubicBezTo>
                  <a:lnTo>
                    <a:pt x="3361" y="245235"/>
                  </a:lnTo>
                  <a:cubicBezTo>
                    <a:pt x="2790" y="244899"/>
                    <a:pt x="2454" y="244193"/>
                    <a:pt x="2454" y="243185"/>
                  </a:cubicBezTo>
                  <a:lnTo>
                    <a:pt x="2051" y="109389"/>
                  </a:lnTo>
                  <a:cubicBezTo>
                    <a:pt x="2051" y="109153"/>
                    <a:pt x="2084" y="108918"/>
                    <a:pt x="2118" y="108683"/>
                  </a:cubicBezTo>
                  <a:cubicBezTo>
                    <a:pt x="2118" y="108649"/>
                    <a:pt x="2152" y="108582"/>
                    <a:pt x="2152" y="108548"/>
                  </a:cubicBezTo>
                  <a:cubicBezTo>
                    <a:pt x="2185" y="108313"/>
                    <a:pt x="2252" y="108111"/>
                    <a:pt x="2320" y="107876"/>
                  </a:cubicBezTo>
                  <a:cubicBezTo>
                    <a:pt x="2320" y="107843"/>
                    <a:pt x="2320" y="107809"/>
                    <a:pt x="2320" y="107809"/>
                  </a:cubicBezTo>
                  <a:cubicBezTo>
                    <a:pt x="2420" y="107540"/>
                    <a:pt x="2488" y="107305"/>
                    <a:pt x="2622" y="107070"/>
                  </a:cubicBezTo>
                  <a:cubicBezTo>
                    <a:pt x="2622" y="107036"/>
                    <a:pt x="2622" y="107036"/>
                    <a:pt x="2622" y="107036"/>
                  </a:cubicBezTo>
                  <a:cubicBezTo>
                    <a:pt x="2723" y="106801"/>
                    <a:pt x="2857" y="106532"/>
                    <a:pt x="2992" y="106297"/>
                  </a:cubicBezTo>
                  <a:cubicBezTo>
                    <a:pt x="2992" y="106297"/>
                    <a:pt x="2992" y="106297"/>
                    <a:pt x="2992" y="106263"/>
                  </a:cubicBezTo>
                  <a:cubicBezTo>
                    <a:pt x="3126" y="106028"/>
                    <a:pt x="3294" y="105826"/>
                    <a:pt x="3429" y="105591"/>
                  </a:cubicBezTo>
                  <a:cubicBezTo>
                    <a:pt x="3462" y="105591"/>
                    <a:pt x="3462" y="105557"/>
                    <a:pt x="3496" y="105557"/>
                  </a:cubicBezTo>
                  <a:cubicBezTo>
                    <a:pt x="3630" y="105356"/>
                    <a:pt x="3798" y="105154"/>
                    <a:pt x="3933" y="104986"/>
                  </a:cubicBezTo>
                  <a:cubicBezTo>
                    <a:pt x="3966" y="104952"/>
                    <a:pt x="4034" y="104919"/>
                    <a:pt x="4067" y="104885"/>
                  </a:cubicBezTo>
                  <a:cubicBezTo>
                    <a:pt x="4168" y="104751"/>
                    <a:pt x="4302" y="104616"/>
                    <a:pt x="4437" y="104482"/>
                  </a:cubicBezTo>
                  <a:cubicBezTo>
                    <a:pt x="4504" y="104448"/>
                    <a:pt x="4571" y="104381"/>
                    <a:pt x="4639" y="104347"/>
                  </a:cubicBezTo>
                  <a:cubicBezTo>
                    <a:pt x="4840" y="104179"/>
                    <a:pt x="5008" y="104045"/>
                    <a:pt x="5244" y="103910"/>
                  </a:cubicBezTo>
                  <a:lnTo>
                    <a:pt x="182361" y="1639"/>
                  </a:lnTo>
                  <a:cubicBezTo>
                    <a:pt x="182563" y="1538"/>
                    <a:pt x="182764" y="1438"/>
                    <a:pt x="182966" y="1370"/>
                  </a:cubicBezTo>
                  <a:cubicBezTo>
                    <a:pt x="182999" y="1370"/>
                    <a:pt x="183033" y="1337"/>
                    <a:pt x="183067" y="1337"/>
                  </a:cubicBezTo>
                  <a:cubicBezTo>
                    <a:pt x="183268" y="1270"/>
                    <a:pt x="183436" y="1236"/>
                    <a:pt x="183604" y="1236"/>
                  </a:cubicBezTo>
                  <a:cubicBezTo>
                    <a:pt x="183604" y="1236"/>
                    <a:pt x="183638" y="1202"/>
                    <a:pt x="183638" y="1202"/>
                  </a:cubicBezTo>
                  <a:cubicBezTo>
                    <a:pt x="183840" y="1202"/>
                    <a:pt x="184008" y="1202"/>
                    <a:pt x="184176" y="1236"/>
                  </a:cubicBezTo>
                  <a:cubicBezTo>
                    <a:pt x="184268" y="1254"/>
                    <a:pt x="184359" y="1283"/>
                    <a:pt x="184446" y="1321"/>
                  </a:cubicBezTo>
                  <a:lnTo>
                    <a:pt x="184446" y="1321"/>
                  </a:lnTo>
                  <a:lnTo>
                    <a:pt x="182563" y="228"/>
                  </a:lnTo>
                  <a:cubicBezTo>
                    <a:pt x="182563" y="194"/>
                    <a:pt x="182563" y="194"/>
                    <a:pt x="182563" y="194"/>
                  </a:cubicBezTo>
                  <a:cubicBezTo>
                    <a:pt x="182495" y="160"/>
                    <a:pt x="182462" y="160"/>
                    <a:pt x="182395" y="127"/>
                  </a:cubicBezTo>
                  <a:cubicBezTo>
                    <a:pt x="182327" y="93"/>
                    <a:pt x="182294" y="93"/>
                    <a:pt x="182226" y="60"/>
                  </a:cubicBezTo>
                  <a:lnTo>
                    <a:pt x="182126" y="60"/>
                  </a:lnTo>
                  <a:cubicBezTo>
                    <a:pt x="182092" y="60"/>
                    <a:pt x="182092" y="26"/>
                    <a:pt x="182092" y="26"/>
                  </a:cubicBezTo>
                  <a:lnTo>
                    <a:pt x="181857" y="26"/>
                  </a:lnTo>
                  <a:cubicBezTo>
                    <a:pt x="181823" y="9"/>
                    <a:pt x="181790" y="1"/>
                    <a:pt x="18175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52"/>
            <p:cNvSpPr/>
            <p:nvPr/>
          </p:nvSpPr>
          <p:spPr>
            <a:xfrm>
              <a:off x="1853554" y="-82769"/>
              <a:ext cx="1230323" cy="777963"/>
            </a:xfrm>
            <a:custGeom>
              <a:avLst/>
              <a:gdLst/>
              <a:ahLst/>
              <a:cxnLst/>
              <a:rect l="l" t="t" r="r" b="b"/>
              <a:pathLst>
                <a:path w="175135" h="110742" extrusionOk="0">
                  <a:moveTo>
                    <a:pt x="175101" y="1"/>
                  </a:moveTo>
                  <a:lnTo>
                    <a:pt x="0" y="101129"/>
                  </a:lnTo>
                  <a:lnTo>
                    <a:pt x="0" y="110741"/>
                  </a:lnTo>
                  <a:lnTo>
                    <a:pt x="175135" y="9647"/>
                  </a:lnTo>
                  <a:lnTo>
                    <a:pt x="175101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52"/>
            <p:cNvSpPr/>
            <p:nvPr/>
          </p:nvSpPr>
          <p:spPr>
            <a:xfrm>
              <a:off x="1853554" y="-15000"/>
              <a:ext cx="1232684" cy="1566062"/>
            </a:xfrm>
            <a:custGeom>
              <a:avLst/>
              <a:gdLst/>
              <a:ahLst/>
              <a:cxnLst/>
              <a:rect l="l" t="t" r="r" b="b"/>
              <a:pathLst>
                <a:path w="175471" h="222927" extrusionOk="0">
                  <a:moveTo>
                    <a:pt x="175135" y="1"/>
                  </a:moveTo>
                  <a:lnTo>
                    <a:pt x="0" y="101095"/>
                  </a:lnTo>
                  <a:lnTo>
                    <a:pt x="370" y="222927"/>
                  </a:lnTo>
                  <a:lnTo>
                    <a:pt x="175471" y="121832"/>
                  </a:lnTo>
                  <a:lnTo>
                    <a:pt x="175135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52"/>
            <p:cNvSpPr/>
            <p:nvPr/>
          </p:nvSpPr>
          <p:spPr>
            <a:xfrm>
              <a:off x="2969462" y="-14375"/>
              <a:ext cx="33769" cy="43148"/>
            </a:xfrm>
            <a:custGeom>
              <a:avLst/>
              <a:gdLst/>
              <a:ahLst/>
              <a:cxnLst/>
              <a:rect l="l" t="t" r="r" b="b"/>
              <a:pathLst>
                <a:path w="4807" h="6142" extrusionOk="0">
                  <a:moveTo>
                    <a:pt x="3443" y="0"/>
                  </a:moveTo>
                  <a:cubicBezTo>
                    <a:pt x="3124" y="0"/>
                    <a:pt x="2765" y="102"/>
                    <a:pt x="2387" y="315"/>
                  </a:cubicBezTo>
                  <a:cubicBezTo>
                    <a:pt x="1076" y="1088"/>
                    <a:pt x="1" y="2936"/>
                    <a:pt x="1" y="4449"/>
                  </a:cubicBezTo>
                  <a:cubicBezTo>
                    <a:pt x="1" y="5525"/>
                    <a:pt x="545" y="6141"/>
                    <a:pt x="1331" y="6141"/>
                  </a:cubicBezTo>
                  <a:cubicBezTo>
                    <a:pt x="1650" y="6141"/>
                    <a:pt x="2009" y="6040"/>
                    <a:pt x="2387" y="5827"/>
                  </a:cubicBezTo>
                  <a:cubicBezTo>
                    <a:pt x="3731" y="5054"/>
                    <a:pt x="4807" y="3205"/>
                    <a:pt x="4773" y="1693"/>
                  </a:cubicBezTo>
                  <a:cubicBezTo>
                    <a:pt x="4773" y="617"/>
                    <a:pt x="4229" y="0"/>
                    <a:pt x="344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52"/>
            <p:cNvSpPr/>
            <p:nvPr/>
          </p:nvSpPr>
          <p:spPr>
            <a:xfrm>
              <a:off x="3027311" y="-47824"/>
              <a:ext cx="33530" cy="43169"/>
            </a:xfrm>
            <a:custGeom>
              <a:avLst/>
              <a:gdLst/>
              <a:ahLst/>
              <a:cxnLst/>
              <a:rect l="l" t="t" r="r" b="b"/>
              <a:pathLst>
                <a:path w="4773" h="6145" extrusionOk="0">
                  <a:moveTo>
                    <a:pt x="3465" y="1"/>
                  </a:moveTo>
                  <a:cubicBezTo>
                    <a:pt x="3141" y="1"/>
                    <a:pt x="2774" y="109"/>
                    <a:pt x="2387" y="337"/>
                  </a:cubicBezTo>
                  <a:cubicBezTo>
                    <a:pt x="1076" y="1076"/>
                    <a:pt x="1" y="2925"/>
                    <a:pt x="1" y="4437"/>
                  </a:cubicBezTo>
                  <a:cubicBezTo>
                    <a:pt x="1" y="5511"/>
                    <a:pt x="543" y="6145"/>
                    <a:pt x="1327" y="6145"/>
                  </a:cubicBezTo>
                  <a:cubicBezTo>
                    <a:pt x="1647" y="6145"/>
                    <a:pt x="2007" y="6039"/>
                    <a:pt x="2387" y="5815"/>
                  </a:cubicBezTo>
                  <a:cubicBezTo>
                    <a:pt x="3731" y="5042"/>
                    <a:pt x="4773" y="3194"/>
                    <a:pt x="4773" y="1681"/>
                  </a:cubicBezTo>
                  <a:cubicBezTo>
                    <a:pt x="4773" y="616"/>
                    <a:pt x="4239" y="1"/>
                    <a:pt x="346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52"/>
            <p:cNvSpPr/>
            <p:nvPr/>
          </p:nvSpPr>
          <p:spPr>
            <a:xfrm>
              <a:off x="2911613" y="18997"/>
              <a:ext cx="33530" cy="43218"/>
            </a:xfrm>
            <a:custGeom>
              <a:avLst/>
              <a:gdLst/>
              <a:ahLst/>
              <a:cxnLst/>
              <a:rect l="l" t="t" r="r" b="b"/>
              <a:pathLst>
                <a:path w="4773" h="6152" extrusionOk="0">
                  <a:moveTo>
                    <a:pt x="3465" y="1"/>
                  </a:moveTo>
                  <a:cubicBezTo>
                    <a:pt x="3141" y="1"/>
                    <a:pt x="2774" y="109"/>
                    <a:pt x="2387" y="337"/>
                  </a:cubicBezTo>
                  <a:cubicBezTo>
                    <a:pt x="1076" y="1077"/>
                    <a:pt x="1" y="2925"/>
                    <a:pt x="1" y="4438"/>
                  </a:cubicBezTo>
                  <a:cubicBezTo>
                    <a:pt x="1" y="5529"/>
                    <a:pt x="536" y="6151"/>
                    <a:pt x="1312" y="6151"/>
                  </a:cubicBezTo>
                  <a:cubicBezTo>
                    <a:pt x="1636" y="6151"/>
                    <a:pt x="2001" y="6043"/>
                    <a:pt x="2387" y="5815"/>
                  </a:cubicBezTo>
                  <a:cubicBezTo>
                    <a:pt x="3731" y="5042"/>
                    <a:pt x="4773" y="3228"/>
                    <a:pt x="4773" y="1682"/>
                  </a:cubicBezTo>
                  <a:cubicBezTo>
                    <a:pt x="4773" y="616"/>
                    <a:pt x="4239" y="1"/>
                    <a:pt x="346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52"/>
            <p:cNvSpPr/>
            <p:nvPr/>
          </p:nvSpPr>
          <p:spPr>
            <a:xfrm>
              <a:off x="1902902" y="364918"/>
              <a:ext cx="1134235" cy="1074031"/>
            </a:xfrm>
            <a:custGeom>
              <a:avLst/>
              <a:gdLst/>
              <a:ahLst/>
              <a:cxnLst/>
              <a:rect l="l" t="t" r="r" b="b"/>
              <a:pathLst>
                <a:path w="161457" h="152887" extrusionOk="0">
                  <a:moveTo>
                    <a:pt x="153558" y="15394"/>
                  </a:moveTo>
                  <a:cubicBezTo>
                    <a:pt x="153390" y="14385"/>
                    <a:pt x="152550" y="14251"/>
                    <a:pt x="151743" y="14721"/>
                  </a:cubicBezTo>
                  <a:cubicBezTo>
                    <a:pt x="151071" y="15091"/>
                    <a:pt x="150399" y="15898"/>
                    <a:pt x="150063" y="16940"/>
                  </a:cubicBezTo>
                  <a:cubicBezTo>
                    <a:pt x="149761" y="17982"/>
                    <a:pt x="149055" y="18788"/>
                    <a:pt x="148383" y="19191"/>
                  </a:cubicBezTo>
                  <a:cubicBezTo>
                    <a:pt x="147643" y="19628"/>
                    <a:pt x="146870" y="19528"/>
                    <a:pt x="146635" y="18687"/>
                  </a:cubicBezTo>
                  <a:lnTo>
                    <a:pt x="141426" y="976"/>
                  </a:lnTo>
                  <a:cubicBezTo>
                    <a:pt x="141157" y="68"/>
                    <a:pt x="140384" y="1"/>
                    <a:pt x="139611" y="471"/>
                  </a:cubicBezTo>
                  <a:cubicBezTo>
                    <a:pt x="138804" y="908"/>
                    <a:pt x="138031" y="1917"/>
                    <a:pt x="137796" y="3126"/>
                  </a:cubicBezTo>
                  <a:lnTo>
                    <a:pt x="131612" y="34483"/>
                  </a:lnTo>
                  <a:cubicBezTo>
                    <a:pt x="131209" y="36533"/>
                    <a:pt x="129864" y="38248"/>
                    <a:pt x="128520" y="39021"/>
                  </a:cubicBezTo>
                  <a:cubicBezTo>
                    <a:pt x="127243" y="39760"/>
                    <a:pt x="125966" y="39659"/>
                    <a:pt x="125495" y="38248"/>
                  </a:cubicBezTo>
                  <a:lnTo>
                    <a:pt x="122134" y="28669"/>
                  </a:lnTo>
                  <a:cubicBezTo>
                    <a:pt x="121630" y="27291"/>
                    <a:pt x="120387" y="27190"/>
                    <a:pt x="119143" y="27896"/>
                  </a:cubicBezTo>
                  <a:cubicBezTo>
                    <a:pt x="117832" y="28669"/>
                    <a:pt x="116555" y="30316"/>
                    <a:pt x="116118" y="32299"/>
                  </a:cubicBezTo>
                  <a:lnTo>
                    <a:pt x="111648" y="53439"/>
                  </a:lnTo>
                  <a:cubicBezTo>
                    <a:pt x="111380" y="54581"/>
                    <a:pt x="110640" y="55489"/>
                    <a:pt x="109901" y="55926"/>
                  </a:cubicBezTo>
                  <a:cubicBezTo>
                    <a:pt x="109195" y="56329"/>
                    <a:pt x="108456" y="56295"/>
                    <a:pt x="108187" y="55455"/>
                  </a:cubicBezTo>
                  <a:lnTo>
                    <a:pt x="96625" y="20301"/>
                  </a:lnTo>
                  <a:cubicBezTo>
                    <a:pt x="96256" y="19158"/>
                    <a:pt x="95214" y="19091"/>
                    <a:pt x="94206" y="19662"/>
                  </a:cubicBezTo>
                  <a:cubicBezTo>
                    <a:pt x="93164" y="20267"/>
                    <a:pt x="92122" y="21611"/>
                    <a:pt x="91786" y="23191"/>
                  </a:cubicBezTo>
                  <a:lnTo>
                    <a:pt x="87618" y="42919"/>
                  </a:lnTo>
                  <a:cubicBezTo>
                    <a:pt x="87316" y="44297"/>
                    <a:pt x="86408" y="45440"/>
                    <a:pt x="85501" y="45978"/>
                  </a:cubicBezTo>
                  <a:cubicBezTo>
                    <a:pt x="84661" y="46448"/>
                    <a:pt x="83854" y="46414"/>
                    <a:pt x="83484" y="45541"/>
                  </a:cubicBezTo>
                  <a:lnTo>
                    <a:pt x="80392" y="38483"/>
                  </a:lnTo>
                  <a:cubicBezTo>
                    <a:pt x="79787" y="37138"/>
                    <a:pt x="78409" y="37038"/>
                    <a:pt x="77032" y="37844"/>
                  </a:cubicBezTo>
                  <a:cubicBezTo>
                    <a:pt x="75721" y="38584"/>
                    <a:pt x="74410" y="40163"/>
                    <a:pt x="73771" y="42146"/>
                  </a:cubicBezTo>
                  <a:lnTo>
                    <a:pt x="73133" y="44230"/>
                  </a:lnTo>
                  <a:cubicBezTo>
                    <a:pt x="72797" y="45238"/>
                    <a:pt x="72125" y="46045"/>
                    <a:pt x="71453" y="46414"/>
                  </a:cubicBezTo>
                  <a:cubicBezTo>
                    <a:pt x="70713" y="46851"/>
                    <a:pt x="69940" y="46784"/>
                    <a:pt x="69705" y="45910"/>
                  </a:cubicBezTo>
                  <a:lnTo>
                    <a:pt x="65941" y="33005"/>
                  </a:lnTo>
                  <a:cubicBezTo>
                    <a:pt x="65705" y="32131"/>
                    <a:pt x="64966" y="32064"/>
                    <a:pt x="64193" y="32467"/>
                  </a:cubicBezTo>
                  <a:cubicBezTo>
                    <a:pt x="63454" y="32937"/>
                    <a:pt x="62681" y="33878"/>
                    <a:pt x="62445" y="35088"/>
                  </a:cubicBezTo>
                  <a:lnTo>
                    <a:pt x="52867" y="83182"/>
                  </a:lnTo>
                  <a:cubicBezTo>
                    <a:pt x="52497" y="85199"/>
                    <a:pt x="51153" y="86913"/>
                    <a:pt x="49809" y="87686"/>
                  </a:cubicBezTo>
                  <a:cubicBezTo>
                    <a:pt x="48632" y="88358"/>
                    <a:pt x="47456" y="88324"/>
                    <a:pt x="46918" y="87115"/>
                  </a:cubicBezTo>
                  <a:lnTo>
                    <a:pt x="41272" y="74948"/>
                  </a:lnTo>
                  <a:cubicBezTo>
                    <a:pt x="40734" y="73772"/>
                    <a:pt x="39524" y="73705"/>
                    <a:pt x="38348" y="74377"/>
                  </a:cubicBezTo>
                  <a:cubicBezTo>
                    <a:pt x="37172" y="75049"/>
                    <a:pt x="35995" y="76461"/>
                    <a:pt x="35458" y="78208"/>
                  </a:cubicBezTo>
                  <a:lnTo>
                    <a:pt x="30685" y="93567"/>
                  </a:lnTo>
                  <a:cubicBezTo>
                    <a:pt x="30181" y="95181"/>
                    <a:pt x="29106" y="96458"/>
                    <a:pt x="28064" y="97063"/>
                  </a:cubicBezTo>
                  <a:cubicBezTo>
                    <a:pt x="26820" y="97768"/>
                    <a:pt x="25577" y="97600"/>
                    <a:pt x="25241" y="96088"/>
                  </a:cubicBezTo>
                  <a:lnTo>
                    <a:pt x="20401" y="73806"/>
                  </a:lnTo>
                  <a:cubicBezTo>
                    <a:pt x="20065" y="72293"/>
                    <a:pt x="18821" y="72125"/>
                    <a:pt x="17578" y="72831"/>
                  </a:cubicBezTo>
                  <a:cubicBezTo>
                    <a:pt x="16368" y="73537"/>
                    <a:pt x="15158" y="75049"/>
                    <a:pt x="14788" y="76931"/>
                  </a:cubicBezTo>
                  <a:lnTo>
                    <a:pt x="1" y="152887"/>
                  </a:lnTo>
                  <a:lnTo>
                    <a:pt x="161456" y="59858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52"/>
            <p:cNvSpPr/>
            <p:nvPr/>
          </p:nvSpPr>
          <p:spPr>
            <a:xfrm>
              <a:off x="1902902" y="490065"/>
              <a:ext cx="1133997" cy="948895"/>
            </a:xfrm>
            <a:custGeom>
              <a:avLst/>
              <a:gdLst/>
              <a:ahLst/>
              <a:cxnLst/>
              <a:rect l="l" t="t" r="r" b="b"/>
              <a:pathLst>
                <a:path w="161423" h="135074" extrusionOk="0">
                  <a:moveTo>
                    <a:pt x="154163" y="21812"/>
                  </a:moveTo>
                  <a:cubicBezTo>
                    <a:pt x="153760" y="20771"/>
                    <a:pt x="152785" y="20670"/>
                    <a:pt x="151777" y="21241"/>
                  </a:cubicBezTo>
                  <a:cubicBezTo>
                    <a:pt x="150970" y="21712"/>
                    <a:pt x="150164" y="22619"/>
                    <a:pt x="149660" y="23863"/>
                  </a:cubicBezTo>
                  <a:cubicBezTo>
                    <a:pt x="149156" y="25073"/>
                    <a:pt x="148349" y="26014"/>
                    <a:pt x="147542" y="26484"/>
                  </a:cubicBezTo>
                  <a:cubicBezTo>
                    <a:pt x="146568" y="27055"/>
                    <a:pt x="145593" y="26955"/>
                    <a:pt x="145190" y="25980"/>
                  </a:cubicBezTo>
                  <a:lnTo>
                    <a:pt x="135544" y="2286"/>
                  </a:lnTo>
                  <a:cubicBezTo>
                    <a:pt x="135141" y="1278"/>
                    <a:pt x="134166" y="1210"/>
                    <a:pt x="133225" y="1782"/>
                  </a:cubicBezTo>
                  <a:cubicBezTo>
                    <a:pt x="132250" y="2319"/>
                    <a:pt x="131309" y="3496"/>
                    <a:pt x="130906" y="4941"/>
                  </a:cubicBezTo>
                  <a:lnTo>
                    <a:pt x="128554" y="13309"/>
                  </a:lnTo>
                  <a:cubicBezTo>
                    <a:pt x="127915" y="15662"/>
                    <a:pt x="126369" y="17544"/>
                    <a:pt x="124823" y="18452"/>
                  </a:cubicBezTo>
                  <a:cubicBezTo>
                    <a:pt x="123311" y="19292"/>
                    <a:pt x="121798" y="19258"/>
                    <a:pt x="121092" y="17779"/>
                  </a:cubicBezTo>
                  <a:lnTo>
                    <a:pt x="111043" y="1513"/>
                  </a:lnTo>
                  <a:cubicBezTo>
                    <a:pt x="110338" y="68"/>
                    <a:pt x="108825" y="0"/>
                    <a:pt x="107313" y="874"/>
                  </a:cubicBezTo>
                  <a:cubicBezTo>
                    <a:pt x="105935" y="1647"/>
                    <a:pt x="104557" y="3261"/>
                    <a:pt x="103784" y="5311"/>
                  </a:cubicBezTo>
                  <a:lnTo>
                    <a:pt x="88862" y="49338"/>
                  </a:lnTo>
                  <a:cubicBezTo>
                    <a:pt x="88022" y="51590"/>
                    <a:pt x="86509" y="53304"/>
                    <a:pt x="84997" y="54178"/>
                  </a:cubicBezTo>
                  <a:cubicBezTo>
                    <a:pt x="83249" y="55186"/>
                    <a:pt x="81501" y="55018"/>
                    <a:pt x="80829" y="53169"/>
                  </a:cubicBezTo>
                  <a:lnTo>
                    <a:pt x="76460" y="41070"/>
                  </a:lnTo>
                  <a:cubicBezTo>
                    <a:pt x="75788" y="39188"/>
                    <a:pt x="74040" y="39054"/>
                    <a:pt x="72293" y="40062"/>
                  </a:cubicBezTo>
                  <a:cubicBezTo>
                    <a:pt x="70680" y="40969"/>
                    <a:pt x="69100" y="42885"/>
                    <a:pt x="68293" y="45305"/>
                  </a:cubicBezTo>
                  <a:lnTo>
                    <a:pt x="66243" y="51758"/>
                  </a:lnTo>
                  <a:cubicBezTo>
                    <a:pt x="65773" y="53169"/>
                    <a:pt x="64865" y="54245"/>
                    <a:pt x="63958" y="54749"/>
                  </a:cubicBezTo>
                  <a:cubicBezTo>
                    <a:pt x="62815" y="55421"/>
                    <a:pt x="61706" y="55219"/>
                    <a:pt x="61437" y="53808"/>
                  </a:cubicBezTo>
                  <a:lnTo>
                    <a:pt x="56329" y="29542"/>
                  </a:lnTo>
                  <a:cubicBezTo>
                    <a:pt x="56093" y="28097"/>
                    <a:pt x="54951" y="27929"/>
                    <a:pt x="53842" y="28568"/>
                  </a:cubicBezTo>
                  <a:cubicBezTo>
                    <a:pt x="52800" y="29173"/>
                    <a:pt x="51724" y="30517"/>
                    <a:pt x="51422" y="32164"/>
                  </a:cubicBezTo>
                  <a:lnTo>
                    <a:pt x="43759" y="79922"/>
                  </a:lnTo>
                  <a:cubicBezTo>
                    <a:pt x="43020" y="83619"/>
                    <a:pt x="40600" y="86744"/>
                    <a:pt x="38146" y="88156"/>
                  </a:cubicBezTo>
                  <a:cubicBezTo>
                    <a:pt x="35995" y="89400"/>
                    <a:pt x="33811" y="89299"/>
                    <a:pt x="32836" y="87114"/>
                  </a:cubicBezTo>
                  <a:lnTo>
                    <a:pt x="27896" y="76326"/>
                  </a:lnTo>
                  <a:cubicBezTo>
                    <a:pt x="26921" y="74141"/>
                    <a:pt x="24737" y="74040"/>
                    <a:pt x="22552" y="75284"/>
                  </a:cubicBezTo>
                  <a:cubicBezTo>
                    <a:pt x="20435" y="76494"/>
                    <a:pt x="18351" y="78981"/>
                    <a:pt x="17309" y="82140"/>
                  </a:cubicBezTo>
                  <a:lnTo>
                    <a:pt x="1" y="135074"/>
                  </a:lnTo>
                  <a:lnTo>
                    <a:pt x="161423" y="42045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52"/>
            <p:cNvSpPr/>
            <p:nvPr/>
          </p:nvSpPr>
          <p:spPr>
            <a:xfrm>
              <a:off x="1902902" y="254180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0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52"/>
            <p:cNvSpPr/>
            <p:nvPr/>
          </p:nvSpPr>
          <p:spPr>
            <a:xfrm>
              <a:off x="1902902" y="312029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1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52"/>
            <p:cNvSpPr/>
            <p:nvPr/>
          </p:nvSpPr>
          <p:spPr>
            <a:xfrm>
              <a:off x="1902902" y="196331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0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52"/>
            <p:cNvSpPr/>
            <p:nvPr/>
          </p:nvSpPr>
          <p:spPr>
            <a:xfrm>
              <a:off x="1902902" y="80633"/>
              <a:ext cx="1133997" cy="664389"/>
            </a:xfrm>
            <a:custGeom>
              <a:avLst/>
              <a:gdLst/>
              <a:ahLst/>
              <a:cxnLst/>
              <a:rect l="l" t="t" r="r" b="b"/>
              <a:pathLst>
                <a:path w="161423" h="94575" extrusionOk="0">
                  <a:moveTo>
                    <a:pt x="161423" y="0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52"/>
            <p:cNvSpPr/>
            <p:nvPr/>
          </p:nvSpPr>
          <p:spPr>
            <a:xfrm>
              <a:off x="1902902" y="369878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1"/>
                  </a:moveTo>
                  <a:lnTo>
                    <a:pt x="1" y="93366"/>
                  </a:lnTo>
                  <a:lnTo>
                    <a:pt x="1" y="94575"/>
                  </a:lnTo>
                  <a:lnTo>
                    <a:pt x="161423" y="1211"/>
                  </a:lnTo>
                  <a:lnTo>
                    <a:pt x="1614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3" name="Google Shape;533;p52"/>
            <p:cNvSpPr/>
            <p:nvPr/>
          </p:nvSpPr>
          <p:spPr>
            <a:xfrm>
              <a:off x="1902902" y="138482"/>
              <a:ext cx="1133997" cy="664389"/>
            </a:xfrm>
            <a:custGeom>
              <a:avLst/>
              <a:gdLst/>
              <a:ahLst/>
              <a:cxnLst/>
              <a:rect l="l" t="t" r="r" b="b"/>
              <a:pathLst>
                <a:path w="161423" h="94575" extrusionOk="0">
                  <a:moveTo>
                    <a:pt x="161423" y="0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4" name="Google Shape;534;p52"/>
            <p:cNvSpPr/>
            <p:nvPr/>
          </p:nvSpPr>
          <p:spPr>
            <a:xfrm>
              <a:off x="1902902" y="716740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1"/>
                  </a:moveTo>
                  <a:lnTo>
                    <a:pt x="1" y="93366"/>
                  </a:lnTo>
                  <a:lnTo>
                    <a:pt x="1" y="94576"/>
                  </a:lnTo>
                  <a:lnTo>
                    <a:pt x="161423" y="1211"/>
                  </a:lnTo>
                  <a:lnTo>
                    <a:pt x="1614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52"/>
            <p:cNvSpPr/>
            <p:nvPr/>
          </p:nvSpPr>
          <p:spPr>
            <a:xfrm>
              <a:off x="1902902" y="658891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1"/>
                  </a:moveTo>
                  <a:lnTo>
                    <a:pt x="1" y="93399"/>
                  </a:lnTo>
                  <a:lnTo>
                    <a:pt x="1" y="94575"/>
                  </a:lnTo>
                  <a:lnTo>
                    <a:pt x="161423" y="1211"/>
                  </a:lnTo>
                  <a:lnTo>
                    <a:pt x="1614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6" name="Google Shape;536;p52"/>
            <p:cNvSpPr/>
            <p:nvPr/>
          </p:nvSpPr>
          <p:spPr>
            <a:xfrm>
              <a:off x="1902902" y="774589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1"/>
                  </a:moveTo>
                  <a:lnTo>
                    <a:pt x="1" y="93366"/>
                  </a:lnTo>
                  <a:lnTo>
                    <a:pt x="1" y="94576"/>
                  </a:lnTo>
                  <a:lnTo>
                    <a:pt x="161423" y="1211"/>
                  </a:lnTo>
                  <a:lnTo>
                    <a:pt x="1614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7" name="Google Shape;537;p52"/>
            <p:cNvSpPr/>
            <p:nvPr/>
          </p:nvSpPr>
          <p:spPr>
            <a:xfrm>
              <a:off x="1902902" y="601042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1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52"/>
            <p:cNvSpPr/>
            <p:nvPr/>
          </p:nvSpPr>
          <p:spPr>
            <a:xfrm>
              <a:off x="1902902" y="485576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1"/>
                  </a:moveTo>
                  <a:lnTo>
                    <a:pt x="1" y="93366"/>
                  </a:lnTo>
                  <a:lnTo>
                    <a:pt x="1" y="94576"/>
                  </a:lnTo>
                  <a:lnTo>
                    <a:pt x="161423" y="1177"/>
                  </a:lnTo>
                  <a:lnTo>
                    <a:pt x="1614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9" name="Google Shape;539;p52"/>
            <p:cNvSpPr/>
            <p:nvPr/>
          </p:nvSpPr>
          <p:spPr>
            <a:xfrm>
              <a:off x="1902902" y="427495"/>
              <a:ext cx="1133997" cy="664628"/>
            </a:xfrm>
            <a:custGeom>
              <a:avLst/>
              <a:gdLst/>
              <a:ahLst/>
              <a:cxnLst/>
              <a:rect l="l" t="t" r="r" b="b"/>
              <a:pathLst>
                <a:path w="161423" h="94609" extrusionOk="0">
                  <a:moveTo>
                    <a:pt x="161423" y="0"/>
                  </a:moveTo>
                  <a:lnTo>
                    <a:pt x="1" y="93399"/>
                  </a:lnTo>
                  <a:lnTo>
                    <a:pt x="1" y="94609"/>
                  </a:lnTo>
                  <a:lnTo>
                    <a:pt x="161423" y="1210"/>
                  </a:lnTo>
                  <a:lnTo>
                    <a:pt x="1614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0" name="Google Shape;540;p52"/>
            <p:cNvSpPr/>
            <p:nvPr/>
          </p:nvSpPr>
          <p:spPr>
            <a:xfrm>
              <a:off x="1902902" y="543193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0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52"/>
            <p:cNvSpPr/>
            <p:nvPr/>
          </p:nvSpPr>
          <p:spPr>
            <a:xfrm>
              <a:off x="2034422" y="4384"/>
              <a:ext cx="1291476" cy="1715575"/>
            </a:xfrm>
            <a:custGeom>
              <a:avLst/>
              <a:gdLst/>
              <a:ahLst/>
              <a:cxnLst/>
              <a:rect l="l" t="t" r="r" b="b"/>
              <a:pathLst>
                <a:path w="183840" h="244210" extrusionOk="0">
                  <a:moveTo>
                    <a:pt x="181717" y="0"/>
                  </a:moveTo>
                  <a:cubicBezTo>
                    <a:pt x="181286" y="0"/>
                    <a:pt x="180797" y="140"/>
                    <a:pt x="180277" y="434"/>
                  </a:cubicBezTo>
                  <a:lnTo>
                    <a:pt x="3160" y="102706"/>
                  </a:lnTo>
                  <a:cubicBezTo>
                    <a:pt x="1412" y="103714"/>
                    <a:pt x="1" y="106167"/>
                    <a:pt x="1" y="108184"/>
                  </a:cubicBezTo>
                  <a:lnTo>
                    <a:pt x="370" y="241946"/>
                  </a:lnTo>
                  <a:cubicBezTo>
                    <a:pt x="370" y="243372"/>
                    <a:pt x="1093" y="244210"/>
                    <a:pt x="2134" y="244210"/>
                  </a:cubicBezTo>
                  <a:cubicBezTo>
                    <a:pt x="2565" y="244210"/>
                    <a:pt x="3051" y="244066"/>
                    <a:pt x="3563" y="243761"/>
                  </a:cubicBezTo>
                  <a:lnTo>
                    <a:pt x="180681" y="141524"/>
                  </a:lnTo>
                  <a:cubicBezTo>
                    <a:pt x="182462" y="140482"/>
                    <a:pt x="183840" y="138028"/>
                    <a:pt x="183840" y="136045"/>
                  </a:cubicBezTo>
                  <a:lnTo>
                    <a:pt x="183470" y="2249"/>
                  </a:lnTo>
                  <a:cubicBezTo>
                    <a:pt x="183470" y="822"/>
                    <a:pt x="182762" y="0"/>
                    <a:pt x="18171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p52"/>
            <p:cNvSpPr/>
            <p:nvPr/>
          </p:nvSpPr>
          <p:spPr>
            <a:xfrm>
              <a:off x="2019549" y="-4139"/>
              <a:ext cx="1297377" cy="1722600"/>
            </a:xfrm>
            <a:custGeom>
              <a:avLst/>
              <a:gdLst/>
              <a:ahLst/>
              <a:cxnLst/>
              <a:rect l="l" t="t" r="r" b="b"/>
              <a:pathLst>
                <a:path w="184680" h="245210" extrusionOk="0">
                  <a:moveTo>
                    <a:pt x="181655" y="1"/>
                  </a:moveTo>
                  <a:cubicBezTo>
                    <a:pt x="181621" y="1"/>
                    <a:pt x="181621" y="1"/>
                    <a:pt x="181588" y="34"/>
                  </a:cubicBezTo>
                  <a:lnTo>
                    <a:pt x="181420" y="34"/>
                  </a:lnTo>
                  <a:cubicBezTo>
                    <a:pt x="181319" y="34"/>
                    <a:pt x="181252" y="68"/>
                    <a:pt x="181151" y="101"/>
                  </a:cubicBezTo>
                  <a:cubicBezTo>
                    <a:pt x="181117" y="101"/>
                    <a:pt x="181050" y="135"/>
                    <a:pt x="181016" y="135"/>
                  </a:cubicBezTo>
                  <a:lnTo>
                    <a:pt x="180915" y="169"/>
                  </a:lnTo>
                  <a:cubicBezTo>
                    <a:pt x="180848" y="202"/>
                    <a:pt x="180815" y="202"/>
                    <a:pt x="180781" y="202"/>
                  </a:cubicBezTo>
                  <a:cubicBezTo>
                    <a:pt x="180613" y="269"/>
                    <a:pt x="180479" y="337"/>
                    <a:pt x="180310" y="437"/>
                  </a:cubicBezTo>
                  <a:lnTo>
                    <a:pt x="3193" y="102709"/>
                  </a:lnTo>
                  <a:cubicBezTo>
                    <a:pt x="2991" y="102809"/>
                    <a:pt x="2790" y="102977"/>
                    <a:pt x="2588" y="103112"/>
                  </a:cubicBezTo>
                  <a:cubicBezTo>
                    <a:pt x="2521" y="103179"/>
                    <a:pt x="2454" y="103213"/>
                    <a:pt x="2420" y="103280"/>
                  </a:cubicBezTo>
                  <a:cubicBezTo>
                    <a:pt x="2319" y="103347"/>
                    <a:pt x="2218" y="103448"/>
                    <a:pt x="2118" y="103515"/>
                  </a:cubicBezTo>
                  <a:cubicBezTo>
                    <a:pt x="2084" y="103549"/>
                    <a:pt x="2050" y="103616"/>
                    <a:pt x="2017" y="103650"/>
                  </a:cubicBezTo>
                  <a:cubicBezTo>
                    <a:pt x="1983" y="103683"/>
                    <a:pt x="1916" y="103717"/>
                    <a:pt x="1882" y="103750"/>
                  </a:cubicBezTo>
                  <a:cubicBezTo>
                    <a:pt x="1849" y="103818"/>
                    <a:pt x="1815" y="103851"/>
                    <a:pt x="1781" y="103885"/>
                  </a:cubicBezTo>
                  <a:cubicBezTo>
                    <a:pt x="1681" y="103986"/>
                    <a:pt x="1613" y="104087"/>
                    <a:pt x="1513" y="104221"/>
                  </a:cubicBezTo>
                  <a:cubicBezTo>
                    <a:pt x="1479" y="104255"/>
                    <a:pt x="1479" y="104288"/>
                    <a:pt x="1445" y="104322"/>
                  </a:cubicBezTo>
                  <a:cubicBezTo>
                    <a:pt x="1412" y="104355"/>
                    <a:pt x="1412" y="104355"/>
                    <a:pt x="1412" y="104389"/>
                  </a:cubicBezTo>
                  <a:cubicBezTo>
                    <a:pt x="1378" y="104423"/>
                    <a:pt x="1345" y="104456"/>
                    <a:pt x="1311" y="104490"/>
                  </a:cubicBezTo>
                  <a:cubicBezTo>
                    <a:pt x="1244" y="104591"/>
                    <a:pt x="1177" y="104692"/>
                    <a:pt x="1143" y="104759"/>
                  </a:cubicBezTo>
                  <a:cubicBezTo>
                    <a:pt x="1076" y="104860"/>
                    <a:pt x="1008" y="104960"/>
                    <a:pt x="975" y="105028"/>
                  </a:cubicBezTo>
                  <a:cubicBezTo>
                    <a:pt x="975" y="105061"/>
                    <a:pt x="941" y="105061"/>
                    <a:pt x="941" y="105061"/>
                  </a:cubicBezTo>
                  <a:cubicBezTo>
                    <a:pt x="941" y="105061"/>
                    <a:pt x="941" y="105061"/>
                    <a:pt x="941" y="105095"/>
                  </a:cubicBezTo>
                  <a:cubicBezTo>
                    <a:pt x="908" y="105162"/>
                    <a:pt x="840" y="105229"/>
                    <a:pt x="807" y="105296"/>
                  </a:cubicBezTo>
                  <a:cubicBezTo>
                    <a:pt x="773" y="105397"/>
                    <a:pt x="706" y="105498"/>
                    <a:pt x="672" y="105565"/>
                  </a:cubicBezTo>
                  <a:cubicBezTo>
                    <a:pt x="639" y="105666"/>
                    <a:pt x="605" y="105733"/>
                    <a:pt x="572" y="105834"/>
                  </a:cubicBezTo>
                  <a:lnTo>
                    <a:pt x="538" y="105834"/>
                  </a:lnTo>
                  <a:cubicBezTo>
                    <a:pt x="504" y="105935"/>
                    <a:pt x="471" y="106036"/>
                    <a:pt x="437" y="106137"/>
                  </a:cubicBezTo>
                  <a:cubicBezTo>
                    <a:pt x="370" y="106238"/>
                    <a:pt x="336" y="106338"/>
                    <a:pt x="303" y="106439"/>
                  </a:cubicBezTo>
                  <a:cubicBezTo>
                    <a:pt x="303" y="106473"/>
                    <a:pt x="269" y="106540"/>
                    <a:pt x="269" y="106574"/>
                  </a:cubicBezTo>
                  <a:cubicBezTo>
                    <a:pt x="269" y="106607"/>
                    <a:pt x="269" y="106641"/>
                    <a:pt x="236" y="106641"/>
                  </a:cubicBezTo>
                  <a:cubicBezTo>
                    <a:pt x="236" y="106674"/>
                    <a:pt x="236" y="106708"/>
                    <a:pt x="202" y="106775"/>
                  </a:cubicBezTo>
                  <a:cubicBezTo>
                    <a:pt x="168" y="106876"/>
                    <a:pt x="168" y="107011"/>
                    <a:pt x="135" y="107111"/>
                  </a:cubicBezTo>
                  <a:cubicBezTo>
                    <a:pt x="101" y="107212"/>
                    <a:pt x="101" y="107279"/>
                    <a:pt x="101" y="107347"/>
                  </a:cubicBezTo>
                  <a:cubicBezTo>
                    <a:pt x="67" y="107380"/>
                    <a:pt x="67" y="107414"/>
                    <a:pt x="67" y="107447"/>
                  </a:cubicBezTo>
                  <a:cubicBezTo>
                    <a:pt x="67" y="107481"/>
                    <a:pt x="67" y="107515"/>
                    <a:pt x="34" y="107548"/>
                  </a:cubicBezTo>
                  <a:cubicBezTo>
                    <a:pt x="34" y="107784"/>
                    <a:pt x="0" y="107985"/>
                    <a:pt x="0" y="108187"/>
                  </a:cubicBezTo>
                  <a:lnTo>
                    <a:pt x="370" y="241983"/>
                  </a:lnTo>
                  <a:cubicBezTo>
                    <a:pt x="404" y="242991"/>
                    <a:pt x="740" y="243697"/>
                    <a:pt x="1311" y="243999"/>
                  </a:cubicBezTo>
                  <a:lnTo>
                    <a:pt x="3395" y="245209"/>
                  </a:lnTo>
                  <a:cubicBezTo>
                    <a:pt x="2823" y="244873"/>
                    <a:pt x="2454" y="244201"/>
                    <a:pt x="2454" y="243193"/>
                  </a:cubicBezTo>
                  <a:lnTo>
                    <a:pt x="2084" y="109397"/>
                  </a:lnTo>
                  <a:cubicBezTo>
                    <a:pt x="2084" y="109161"/>
                    <a:pt x="2118" y="108926"/>
                    <a:pt x="2151" y="108657"/>
                  </a:cubicBezTo>
                  <a:cubicBezTo>
                    <a:pt x="2151" y="108624"/>
                    <a:pt x="2151" y="108590"/>
                    <a:pt x="2185" y="108557"/>
                  </a:cubicBezTo>
                  <a:cubicBezTo>
                    <a:pt x="2218" y="108321"/>
                    <a:pt x="2252" y="108086"/>
                    <a:pt x="2319" y="107851"/>
                  </a:cubicBezTo>
                  <a:cubicBezTo>
                    <a:pt x="2353" y="107851"/>
                    <a:pt x="2353" y="107817"/>
                    <a:pt x="2353" y="107817"/>
                  </a:cubicBezTo>
                  <a:cubicBezTo>
                    <a:pt x="2420" y="107548"/>
                    <a:pt x="2521" y="107313"/>
                    <a:pt x="2622" y="107044"/>
                  </a:cubicBezTo>
                  <a:lnTo>
                    <a:pt x="2655" y="107044"/>
                  </a:lnTo>
                  <a:cubicBezTo>
                    <a:pt x="2756" y="106775"/>
                    <a:pt x="2891" y="106540"/>
                    <a:pt x="3025" y="106305"/>
                  </a:cubicBezTo>
                  <a:cubicBezTo>
                    <a:pt x="3025" y="106305"/>
                    <a:pt x="3025" y="106271"/>
                    <a:pt x="3025" y="106271"/>
                  </a:cubicBezTo>
                  <a:cubicBezTo>
                    <a:pt x="3159" y="106036"/>
                    <a:pt x="3327" y="105801"/>
                    <a:pt x="3462" y="105599"/>
                  </a:cubicBezTo>
                  <a:cubicBezTo>
                    <a:pt x="3496" y="105565"/>
                    <a:pt x="3496" y="105565"/>
                    <a:pt x="3496" y="105532"/>
                  </a:cubicBezTo>
                  <a:cubicBezTo>
                    <a:pt x="3664" y="105330"/>
                    <a:pt x="3798" y="105162"/>
                    <a:pt x="3966" y="104994"/>
                  </a:cubicBezTo>
                  <a:cubicBezTo>
                    <a:pt x="4000" y="104960"/>
                    <a:pt x="4033" y="104893"/>
                    <a:pt x="4067" y="104860"/>
                  </a:cubicBezTo>
                  <a:cubicBezTo>
                    <a:pt x="4201" y="104725"/>
                    <a:pt x="4336" y="104624"/>
                    <a:pt x="4470" y="104490"/>
                  </a:cubicBezTo>
                  <a:cubicBezTo>
                    <a:pt x="4537" y="104456"/>
                    <a:pt x="4605" y="104389"/>
                    <a:pt x="4672" y="104322"/>
                  </a:cubicBezTo>
                  <a:cubicBezTo>
                    <a:pt x="4840" y="104187"/>
                    <a:pt x="5042" y="104053"/>
                    <a:pt x="5243" y="103919"/>
                  </a:cubicBezTo>
                  <a:lnTo>
                    <a:pt x="182394" y="1647"/>
                  </a:lnTo>
                  <a:cubicBezTo>
                    <a:pt x="182596" y="1547"/>
                    <a:pt x="182798" y="1446"/>
                    <a:pt x="182966" y="1379"/>
                  </a:cubicBezTo>
                  <a:cubicBezTo>
                    <a:pt x="183033" y="1345"/>
                    <a:pt x="183066" y="1345"/>
                    <a:pt x="183100" y="1345"/>
                  </a:cubicBezTo>
                  <a:cubicBezTo>
                    <a:pt x="183302" y="1278"/>
                    <a:pt x="183470" y="1244"/>
                    <a:pt x="183638" y="1210"/>
                  </a:cubicBezTo>
                  <a:lnTo>
                    <a:pt x="183671" y="1210"/>
                  </a:lnTo>
                  <a:cubicBezTo>
                    <a:pt x="183839" y="1210"/>
                    <a:pt x="184007" y="1210"/>
                    <a:pt x="184175" y="1244"/>
                  </a:cubicBezTo>
                  <a:lnTo>
                    <a:pt x="184209" y="1244"/>
                  </a:lnTo>
                  <a:cubicBezTo>
                    <a:pt x="184377" y="1278"/>
                    <a:pt x="184545" y="1345"/>
                    <a:pt x="184680" y="1412"/>
                  </a:cubicBezTo>
                  <a:lnTo>
                    <a:pt x="182596" y="202"/>
                  </a:lnTo>
                  <a:lnTo>
                    <a:pt x="182562" y="202"/>
                  </a:lnTo>
                  <a:cubicBezTo>
                    <a:pt x="182529" y="169"/>
                    <a:pt x="182461" y="135"/>
                    <a:pt x="182428" y="135"/>
                  </a:cubicBezTo>
                  <a:cubicBezTo>
                    <a:pt x="182361" y="101"/>
                    <a:pt x="182293" y="68"/>
                    <a:pt x="182260" y="68"/>
                  </a:cubicBezTo>
                  <a:cubicBezTo>
                    <a:pt x="182193" y="68"/>
                    <a:pt x="182159" y="34"/>
                    <a:pt x="182125" y="34"/>
                  </a:cubicBezTo>
                  <a:lnTo>
                    <a:pt x="182058" y="34"/>
                  </a:lnTo>
                  <a:cubicBezTo>
                    <a:pt x="181991" y="34"/>
                    <a:pt x="181924" y="1"/>
                    <a:pt x="18185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52"/>
            <p:cNvSpPr/>
            <p:nvPr/>
          </p:nvSpPr>
          <p:spPr>
            <a:xfrm>
              <a:off x="2063705" y="40249"/>
              <a:ext cx="1230323" cy="777963"/>
            </a:xfrm>
            <a:custGeom>
              <a:avLst/>
              <a:gdLst/>
              <a:ahLst/>
              <a:cxnLst/>
              <a:rect l="l" t="t" r="r" b="b"/>
              <a:pathLst>
                <a:path w="175135" h="110742" extrusionOk="0">
                  <a:moveTo>
                    <a:pt x="175135" y="1"/>
                  </a:moveTo>
                  <a:lnTo>
                    <a:pt x="0" y="101096"/>
                  </a:lnTo>
                  <a:lnTo>
                    <a:pt x="34" y="110742"/>
                  </a:lnTo>
                  <a:lnTo>
                    <a:pt x="175135" y="9613"/>
                  </a:lnTo>
                  <a:lnTo>
                    <a:pt x="175135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52"/>
            <p:cNvSpPr/>
            <p:nvPr/>
          </p:nvSpPr>
          <p:spPr>
            <a:xfrm>
              <a:off x="2063937" y="107787"/>
              <a:ext cx="1232691" cy="1566294"/>
            </a:xfrm>
            <a:custGeom>
              <a:avLst/>
              <a:gdLst/>
              <a:ahLst/>
              <a:cxnLst/>
              <a:rect l="l" t="t" r="r" b="b"/>
              <a:pathLst>
                <a:path w="175472" h="222960" extrusionOk="0">
                  <a:moveTo>
                    <a:pt x="175102" y="0"/>
                  </a:moveTo>
                  <a:lnTo>
                    <a:pt x="1" y="101129"/>
                  </a:lnTo>
                  <a:lnTo>
                    <a:pt x="337" y="222960"/>
                  </a:lnTo>
                  <a:lnTo>
                    <a:pt x="175471" y="121865"/>
                  </a:lnTo>
                  <a:lnTo>
                    <a:pt x="175102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52"/>
            <p:cNvSpPr/>
            <p:nvPr/>
          </p:nvSpPr>
          <p:spPr>
            <a:xfrm>
              <a:off x="3179844" y="108489"/>
              <a:ext cx="33537" cy="43169"/>
            </a:xfrm>
            <a:custGeom>
              <a:avLst/>
              <a:gdLst/>
              <a:ahLst/>
              <a:cxnLst/>
              <a:rect l="l" t="t" r="r" b="b"/>
              <a:pathLst>
                <a:path w="4774" h="6145" extrusionOk="0">
                  <a:moveTo>
                    <a:pt x="3465" y="1"/>
                  </a:moveTo>
                  <a:cubicBezTo>
                    <a:pt x="3141" y="1"/>
                    <a:pt x="2774" y="109"/>
                    <a:pt x="2387" y="337"/>
                  </a:cubicBezTo>
                  <a:cubicBezTo>
                    <a:pt x="1043" y="1110"/>
                    <a:pt x="1" y="2925"/>
                    <a:pt x="1" y="4437"/>
                  </a:cubicBezTo>
                  <a:cubicBezTo>
                    <a:pt x="1" y="5511"/>
                    <a:pt x="543" y="6145"/>
                    <a:pt x="1327" y="6145"/>
                  </a:cubicBezTo>
                  <a:cubicBezTo>
                    <a:pt x="1647" y="6145"/>
                    <a:pt x="2007" y="6039"/>
                    <a:pt x="2387" y="5815"/>
                  </a:cubicBezTo>
                  <a:cubicBezTo>
                    <a:pt x="3698" y="5076"/>
                    <a:pt x="4773" y="3227"/>
                    <a:pt x="4773" y="1681"/>
                  </a:cubicBezTo>
                  <a:cubicBezTo>
                    <a:pt x="4773" y="616"/>
                    <a:pt x="4239" y="1"/>
                    <a:pt x="346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52"/>
            <p:cNvSpPr/>
            <p:nvPr/>
          </p:nvSpPr>
          <p:spPr>
            <a:xfrm>
              <a:off x="3237700" y="75111"/>
              <a:ext cx="33530" cy="43155"/>
            </a:xfrm>
            <a:custGeom>
              <a:avLst/>
              <a:gdLst/>
              <a:ahLst/>
              <a:cxnLst/>
              <a:rect l="l" t="t" r="r" b="b"/>
              <a:pathLst>
                <a:path w="4773" h="6143" extrusionOk="0">
                  <a:moveTo>
                    <a:pt x="3442" y="1"/>
                  </a:moveTo>
                  <a:cubicBezTo>
                    <a:pt x="3123" y="1"/>
                    <a:pt x="2764" y="102"/>
                    <a:pt x="2386" y="316"/>
                  </a:cubicBezTo>
                  <a:cubicBezTo>
                    <a:pt x="1042" y="1089"/>
                    <a:pt x="0" y="2937"/>
                    <a:pt x="0" y="4449"/>
                  </a:cubicBezTo>
                  <a:cubicBezTo>
                    <a:pt x="0" y="5525"/>
                    <a:pt x="544" y="6142"/>
                    <a:pt x="1331" y="6142"/>
                  </a:cubicBezTo>
                  <a:cubicBezTo>
                    <a:pt x="1650" y="6142"/>
                    <a:pt x="2008" y="6041"/>
                    <a:pt x="2386" y="5827"/>
                  </a:cubicBezTo>
                  <a:cubicBezTo>
                    <a:pt x="3697" y="5054"/>
                    <a:pt x="4773" y="3206"/>
                    <a:pt x="4773" y="1693"/>
                  </a:cubicBezTo>
                  <a:cubicBezTo>
                    <a:pt x="4773" y="617"/>
                    <a:pt x="4228" y="1"/>
                    <a:pt x="344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52"/>
            <p:cNvSpPr/>
            <p:nvPr/>
          </p:nvSpPr>
          <p:spPr>
            <a:xfrm>
              <a:off x="3121763" y="141938"/>
              <a:ext cx="33769" cy="43148"/>
            </a:xfrm>
            <a:custGeom>
              <a:avLst/>
              <a:gdLst/>
              <a:ahLst/>
              <a:cxnLst/>
              <a:rect l="l" t="t" r="r" b="b"/>
              <a:pathLst>
                <a:path w="4807" h="6142" extrusionOk="0">
                  <a:moveTo>
                    <a:pt x="3476" y="0"/>
                  </a:moveTo>
                  <a:cubicBezTo>
                    <a:pt x="3157" y="0"/>
                    <a:pt x="2798" y="101"/>
                    <a:pt x="2420" y="315"/>
                  </a:cubicBezTo>
                  <a:cubicBezTo>
                    <a:pt x="1076" y="1088"/>
                    <a:pt x="0" y="2936"/>
                    <a:pt x="34" y="4449"/>
                  </a:cubicBezTo>
                  <a:cubicBezTo>
                    <a:pt x="34" y="5525"/>
                    <a:pt x="578" y="6141"/>
                    <a:pt x="1364" y="6141"/>
                  </a:cubicBezTo>
                  <a:cubicBezTo>
                    <a:pt x="1683" y="6141"/>
                    <a:pt x="2042" y="6040"/>
                    <a:pt x="2420" y="5827"/>
                  </a:cubicBezTo>
                  <a:cubicBezTo>
                    <a:pt x="3731" y="5054"/>
                    <a:pt x="4806" y="3205"/>
                    <a:pt x="4806" y="1693"/>
                  </a:cubicBezTo>
                  <a:cubicBezTo>
                    <a:pt x="4806" y="617"/>
                    <a:pt x="4262" y="0"/>
                    <a:pt x="347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52"/>
            <p:cNvSpPr/>
            <p:nvPr/>
          </p:nvSpPr>
          <p:spPr>
            <a:xfrm>
              <a:off x="2113285" y="487936"/>
              <a:ext cx="1133997" cy="1074031"/>
            </a:xfrm>
            <a:custGeom>
              <a:avLst/>
              <a:gdLst/>
              <a:ahLst/>
              <a:cxnLst/>
              <a:rect l="l" t="t" r="r" b="b"/>
              <a:pathLst>
                <a:path w="161423" h="152887" extrusionOk="0">
                  <a:moveTo>
                    <a:pt x="153559" y="15394"/>
                  </a:moveTo>
                  <a:cubicBezTo>
                    <a:pt x="153357" y="14352"/>
                    <a:pt x="152550" y="14217"/>
                    <a:pt x="151710" y="14688"/>
                  </a:cubicBezTo>
                  <a:cubicBezTo>
                    <a:pt x="151038" y="15091"/>
                    <a:pt x="150366" y="15898"/>
                    <a:pt x="150063" y="16940"/>
                  </a:cubicBezTo>
                  <a:cubicBezTo>
                    <a:pt x="149727" y="17982"/>
                    <a:pt x="149055" y="18788"/>
                    <a:pt x="148383" y="19158"/>
                  </a:cubicBezTo>
                  <a:cubicBezTo>
                    <a:pt x="147610" y="19595"/>
                    <a:pt x="146871" y="19528"/>
                    <a:pt x="146602" y="18654"/>
                  </a:cubicBezTo>
                  <a:lnTo>
                    <a:pt x="141426" y="976"/>
                  </a:lnTo>
                  <a:cubicBezTo>
                    <a:pt x="141157" y="68"/>
                    <a:pt x="140384" y="1"/>
                    <a:pt x="139611" y="438"/>
                  </a:cubicBezTo>
                  <a:cubicBezTo>
                    <a:pt x="138804" y="908"/>
                    <a:pt x="138031" y="1917"/>
                    <a:pt x="137763" y="3127"/>
                  </a:cubicBezTo>
                  <a:lnTo>
                    <a:pt x="131612" y="34450"/>
                  </a:lnTo>
                  <a:cubicBezTo>
                    <a:pt x="131209" y="36534"/>
                    <a:pt x="129865" y="38248"/>
                    <a:pt x="128487" y="39021"/>
                  </a:cubicBezTo>
                  <a:cubicBezTo>
                    <a:pt x="127243" y="39760"/>
                    <a:pt x="125966" y="39659"/>
                    <a:pt x="125462" y="38248"/>
                  </a:cubicBezTo>
                  <a:lnTo>
                    <a:pt x="122101" y="28669"/>
                  </a:lnTo>
                  <a:cubicBezTo>
                    <a:pt x="121630" y="27291"/>
                    <a:pt x="120387" y="27190"/>
                    <a:pt x="119143" y="27896"/>
                  </a:cubicBezTo>
                  <a:cubicBezTo>
                    <a:pt x="117833" y="28669"/>
                    <a:pt x="116522" y="30282"/>
                    <a:pt x="116119" y="32299"/>
                  </a:cubicBezTo>
                  <a:lnTo>
                    <a:pt x="111615" y="53405"/>
                  </a:lnTo>
                  <a:cubicBezTo>
                    <a:pt x="111380" y="54548"/>
                    <a:pt x="110640" y="55489"/>
                    <a:pt x="109901" y="55926"/>
                  </a:cubicBezTo>
                  <a:cubicBezTo>
                    <a:pt x="109162" y="56329"/>
                    <a:pt x="108456" y="56262"/>
                    <a:pt x="108187" y="55455"/>
                  </a:cubicBezTo>
                  <a:lnTo>
                    <a:pt x="96626" y="20301"/>
                  </a:lnTo>
                  <a:cubicBezTo>
                    <a:pt x="96256" y="19158"/>
                    <a:pt x="95214" y="19057"/>
                    <a:pt x="94206" y="19662"/>
                  </a:cubicBezTo>
                  <a:cubicBezTo>
                    <a:pt x="93130" y="20267"/>
                    <a:pt x="92088" y="21578"/>
                    <a:pt x="91752" y="23191"/>
                  </a:cubicBezTo>
                  <a:lnTo>
                    <a:pt x="87585" y="42886"/>
                  </a:lnTo>
                  <a:cubicBezTo>
                    <a:pt x="87282" y="44297"/>
                    <a:pt x="86409" y="45440"/>
                    <a:pt x="85501" y="45944"/>
                  </a:cubicBezTo>
                  <a:cubicBezTo>
                    <a:pt x="84661" y="46448"/>
                    <a:pt x="83821" y="46381"/>
                    <a:pt x="83451" y="45541"/>
                  </a:cubicBezTo>
                  <a:lnTo>
                    <a:pt x="80359" y="38483"/>
                  </a:lnTo>
                  <a:cubicBezTo>
                    <a:pt x="79754" y="37105"/>
                    <a:pt x="78410" y="37038"/>
                    <a:pt x="77032" y="37811"/>
                  </a:cubicBezTo>
                  <a:cubicBezTo>
                    <a:pt x="75721" y="38584"/>
                    <a:pt x="74410" y="40130"/>
                    <a:pt x="73772" y="42146"/>
                  </a:cubicBezTo>
                  <a:lnTo>
                    <a:pt x="73100" y="44196"/>
                  </a:lnTo>
                  <a:cubicBezTo>
                    <a:pt x="72764" y="45238"/>
                    <a:pt x="72125" y="46011"/>
                    <a:pt x="71453" y="46415"/>
                  </a:cubicBezTo>
                  <a:cubicBezTo>
                    <a:pt x="70680" y="46851"/>
                    <a:pt x="69940" y="46751"/>
                    <a:pt x="69672" y="45910"/>
                  </a:cubicBezTo>
                  <a:lnTo>
                    <a:pt x="65941" y="32971"/>
                  </a:lnTo>
                  <a:cubicBezTo>
                    <a:pt x="65706" y="32097"/>
                    <a:pt x="64933" y="32030"/>
                    <a:pt x="64193" y="32467"/>
                  </a:cubicBezTo>
                  <a:cubicBezTo>
                    <a:pt x="63420" y="32904"/>
                    <a:pt x="62647" y="33879"/>
                    <a:pt x="62446" y="35055"/>
                  </a:cubicBezTo>
                  <a:lnTo>
                    <a:pt x="52867" y="83182"/>
                  </a:lnTo>
                  <a:cubicBezTo>
                    <a:pt x="52464" y="85199"/>
                    <a:pt x="51153" y="86879"/>
                    <a:pt x="49809" y="87652"/>
                  </a:cubicBezTo>
                  <a:cubicBezTo>
                    <a:pt x="48633" y="88358"/>
                    <a:pt x="47423" y="88291"/>
                    <a:pt x="46885" y="87115"/>
                  </a:cubicBezTo>
                  <a:lnTo>
                    <a:pt x="41272" y="74915"/>
                  </a:lnTo>
                  <a:cubicBezTo>
                    <a:pt x="40701" y="73738"/>
                    <a:pt x="39525" y="73705"/>
                    <a:pt x="38315" y="74377"/>
                  </a:cubicBezTo>
                  <a:cubicBezTo>
                    <a:pt x="37172" y="75049"/>
                    <a:pt x="35996" y="76461"/>
                    <a:pt x="35458" y="78208"/>
                  </a:cubicBezTo>
                  <a:lnTo>
                    <a:pt x="30686" y="93534"/>
                  </a:lnTo>
                  <a:cubicBezTo>
                    <a:pt x="30148" y="95181"/>
                    <a:pt x="29106" y="96424"/>
                    <a:pt x="28064" y="97029"/>
                  </a:cubicBezTo>
                  <a:cubicBezTo>
                    <a:pt x="26787" y="97769"/>
                    <a:pt x="25543" y="97601"/>
                    <a:pt x="25207" y="96055"/>
                  </a:cubicBezTo>
                  <a:lnTo>
                    <a:pt x="20401" y="73806"/>
                  </a:lnTo>
                  <a:cubicBezTo>
                    <a:pt x="20065" y="72260"/>
                    <a:pt x="18822" y="72125"/>
                    <a:pt x="17578" y="72831"/>
                  </a:cubicBezTo>
                  <a:cubicBezTo>
                    <a:pt x="16368" y="73537"/>
                    <a:pt x="15158" y="75049"/>
                    <a:pt x="14789" y="76931"/>
                  </a:cubicBezTo>
                  <a:lnTo>
                    <a:pt x="1" y="152887"/>
                  </a:lnTo>
                  <a:lnTo>
                    <a:pt x="161423" y="5982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52"/>
            <p:cNvSpPr/>
            <p:nvPr/>
          </p:nvSpPr>
          <p:spPr>
            <a:xfrm>
              <a:off x="2113285" y="612845"/>
              <a:ext cx="1133997" cy="949134"/>
            </a:xfrm>
            <a:custGeom>
              <a:avLst/>
              <a:gdLst/>
              <a:ahLst/>
              <a:cxnLst/>
              <a:rect l="l" t="t" r="r" b="b"/>
              <a:pathLst>
                <a:path w="161423" h="135108" extrusionOk="0">
                  <a:moveTo>
                    <a:pt x="154130" y="21847"/>
                  </a:moveTo>
                  <a:cubicBezTo>
                    <a:pt x="153760" y="20771"/>
                    <a:pt x="152786" y="20670"/>
                    <a:pt x="151777" y="21275"/>
                  </a:cubicBezTo>
                  <a:cubicBezTo>
                    <a:pt x="150971" y="21746"/>
                    <a:pt x="150131" y="22653"/>
                    <a:pt x="149660" y="23863"/>
                  </a:cubicBezTo>
                  <a:cubicBezTo>
                    <a:pt x="149156" y="25107"/>
                    <a:pt x="148349" y="26048"/>
                    <a:pt x="147509" y="26518"/>
                  </a:cubicBezTo>
                  <a:cubicBezTo>
                    <a:pt x="146534" y="27056"/>
                    <a:pt x="145593" y="26989"/>
                    <a:pt x="145190" y="26014"/>
                  </a:cubicBezTo>
                  <a:lnTo>
                    <a:pt x="135544" y="2320"/>
                  </a:lnTo>
                  <a:cubicBezTo>
                    <a:pt x="135141" y="1312"/>
                    <a:pt x="134166" y="1244"/>
                    <a:pt x="133192" y="1782"/>
                  </a:cubicBezTo>
                  <a:cubicBezTo>
                    <a:pt x="132251" y="2354"/>
                    <a:pt x="131276" y="3530"/>
                    <a:pt x="130873" y="4975"/>
                  </a:cubicBezTo>
                  <a:lnTo>
                    <a:pt x="128554" y="13344"/>
                  </a:lnTo>
                  <a:cubicBezTo>
                    <a:pt x="127915" y="15696"/>
                    <a:pt x="126369" y="17578"/>
                    <a:pt x="124790" y="18452"/>
                  </a:cubicBezTo>
                  <a:cubicBezTo>
                    <a:pt x="123311" y="19326"/>
                    <a:pt x="121798" y="19259"/>
                    <a:pt x="121093" y="17814"/>
                  </a:cubicBezTo>
                  <a:lnTo>
                    <a:pt x="111010" y="1547"/>
                  </a:lnTo>
                  <a:cubicBezTo>
                    <a:pt x="110304" y="102"/>
                    <a:pt x="108826" y="1"/>
                    <a:pt x="107313" y="875"/>
                  </a:cubicBezTo>
                  <a:cubicBezTo>
                    <a:pt x="105935" y="1681"/>
                    <a:pt x="104524" y="3261"/>
                    <a:pt x="103784" y="5345"/>
                  </a:cubicBezTo>
                  <a:lnTo>
                    <a:pt x="88828" y="49338"/>
                  </a:lnTo>
                  <a:cubicBezTo>
                    <a:pt x="87988" y="51624"/>
                    <a:pt x="86476" y="53338"/>
                    <a:pt x="84997" y="54212"/>
                  </a:cubicBezTo>
                  <a:cubicBezTo>
                    <a:pt x="83249" y="55220"/>
                    <a:pt x="81468" y="55052"/>
                    <a:pt x="80796" y="53203"/>
                  </a:cubicBezTo>
                  <a:lnTo>
                    <a:pt x="76460" y="41104"/>
                  </a:lnTo>
                  <a:cubicBezTo>
                    <a:pt x="75788" y="39222"/>
                    <a:pt x="74041" y="39088"/>
                    <a:pt x="72259" y="40096"/>
                  </a:cubicBezTo>
                  <a:cubicBezTo>
                    <a:pt x="70680" y="41004"/>
                    <a:pt x="69067" y="42886"/>
                    <a:pt x="68294" y="45339"/>
                  </a:cubicBezTo>
                  <a:lnTo>
                    <a:pt x="66210" y="51792"/>
                  </a:lnTo>
                  <a:cubicBezTo>
                    <a:pt x="65773" y="53203"/>
                    <a:pt x="64865" y="54245"/>
                    <a:pt x="63958" y="54783"/>
                  </a:cubicBezTo>
                  <a:cubicBezTo>
                    <a:pt x="62815" y="55422"/>
                    <a:pt x="61673" y="55254"/>
                    <a:pt x="61437" y="53842"/>
                  </a:cubicBezTo>
                  <a:lnTo>
                    <a:pt x="56329" y="29543"/>
                  </a:lnTo>
                  <a:cubicBezTo>
                    <a:pt x="56094" y="28098"/>
                    <a:pt x="54951" y="27963"/>
                    <a:pt x="53842" y="28602"/>
                  </a:cubicBezTo>
                  <a:cubicBezTo>
                    <a:pt x="52766" y="29207"/>
                    <a:pt x="51725" y="30518"/>
                    <a:pt x="51388" y="32164"/>
                  </a:cubicBezTo>
                  <a:lnTo>
                    <a:pt x="43726" y="79956"/>
                  </a:lnTo>
                  <a:cubicBezTo>
                    <a:pt x="43020" y="83653"/>
                    <a:pt x="40566" y="86779"/>
                    <a:pt x="38147" y="88190"/>
                  </a:cubicBezTo>
                  <a:cubicBezTo>
                    <a:pt x="35962" y="89434"/>
                    <a:pt x="33811" y="89333"/>
                    <a:pt x="32803" y="87148"/>
                  </a:cubicBezTo>
                  <a:lnTo>
                    <a:pt x="27896" y="76360"/>
                  </a:lnTo>
                  <a:cubicBezTo>
                    <a:pt x="26888" y="74175"/>
                    <a:pt x="24703" y="74074"/>
                    <a:pt x="22519" y="75318"/>
                  </a:cubicBezTo>
                  <a:cubicBezTo>
                    <a:pt x="20435" y="76528"/>
                    <a:pt x="18351" y="79015"/>
                    <a:pt x="17309" y="82174"/>
                  </a:cubicBezTo>
                  <a:lnTo>
                    <a:pt x="1" y="135108"/>
                  </a:lnTo>
                  <a:lnTo>
                    <a:pt x="161423" y="42079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52"/>
            <p:cNvSpPr/>
            <p:nvPr/>
          </p:nvSpPr>
          <p:spPr>
            <a:xfrm>
              <a:off x="2113285" y="377198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1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52"/>
            <p:cNvSpPr/>
            <p:nvPr/>
          </p:nvSpPr>
          <p:spPr>
            <a:xfrm>
              <a:off x="2113285" y="435047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1"/>
                  </a:moveTo>
                  <a:lnTo>
                    <a:pt x="1" y="93366"/>
                  </a:lnTo>
                  <a:lnTo>
                    <a:pt x="1" y="94575"/>
                  </a:lnTo>
                  <a:lnTo>
                    <a:pt x="161423" y="1177"/>
                  </a:lnTo>
                  <a:lnTo>
                    <a:pt x="1614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52"/>
            <p:cNvSpPr/>
            <p:nvPr/>
          </p:nvSpPr>
          <p:spPr>
            <a:xfrm>
              <a:off x="2113285" y="319349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0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52"/>
            <p:cNvSpPr/>
            <p:nvPr/>
          </p:nvSpPr>
          <p:spPr>
            <a:xfrm>
              <a:off x="2113285" y="203651"/>
              <a:ext cx="1133997" cy="664389"/>
            </a:xfrm>
            <a:custGeom>
              <a:avLst/>
              <a:gdLst/>
              <a:ahLst/>
              <a:cxnLst/>
              <a:rect l="l" t="t" r="r" b="b"/>
              <a:pathLst>
                <a:path w="161423" h="94575" extrusionOk="0">
                  <a:moveTo>
                    <a:pt x="161423" y="0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52"/>
            <p:cNvSpPr/>
            <p:nvPr/>
          </p:nvSpPr>
          <p:spPr>
            <a:xfrm>
              <a:off x="2113285" y="492665"/>
              <a:ext cx="1133997" cy="664389"/>
            </a:xfrm>
            <a:custGeom>
              <a:avLst/>
              <a:gdLst/>
              <a:ahLst/>
              <a:cxnLst/>
              <a:rect l="l" t="t" r="r" b="b"/>
              <a:pathLst>
                <a:path w="161423" h="94575" extrusionOk="0">
                  <a:moveTo>
                    <a:pt x="161423" y="0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52"/>
            <p:cNvSpPr/>
            <p:nvPr/>
          </p:nvSpPr>
          <p:spPr>
            <a:xfrm>
              <a:off x="2113285" y="261500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0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52"/>
            <p:cNvSpPr/>
            <p:nvPr/>
          </p:nvSpPr>
          <p:spPr>
            <a:xfrm>
              <a:off x="2113285" y="839759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1"/>
                  </a:moveTo>
                  <a:lnTo>
                    <a:pt x="1" y="93366"/>
                  </a:lnTo>
                  <a:lnTo>
                    <a:pt x="1" y="94576"/>
                  </a:lnTo>
                  <a:lnTo>
                    <a:pt x="161423" y="1211"/>
                  </a:lnTo>
                  <a:lnTo>
                    <a:pt x="1614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52"/>
            <p:cNvSpPr/>
            <p:nvPr/>
          </p:nvSpPr>
          <p:spPr>
            <a:xfrm>
              <a:off x="2113285" y="781910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1"/>
                  </a:moveTo>
                  <a:lnTo>
                    <a:pt x="1" y="93366"/>
                  </a:lnTo>
                  <a:lnTo>
                    <a:pt x="1" y="94576"/>
                  </a:lnTo>
                  <a:lnTo>
                    <a:pt x="161423" y="1211"/>
                  </a:lnTo>
                  <a:lnTo>
                    <a:pt x="1614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52"/>
            <p:cNvSpPr/>
            <p:nvPr/>
          </p:nvSpPr>
          <p:spPr>
            <a:xfrm>
              <a:off x="2113285" y="897615"/>
              <a:ext cx="1133997" cy="664389"/>
            </a:xfrm>
            <a:custGeom>
              <a:avLst/>
              <a:gdLst/>
              <a:ahLst/>
              <a:cxnLst/>
              <a:rect l="l" t="t" r="r" b="b"/>
              <a:pathLst>
                <a:path w="161423" h="94575" extrusionOk="0">
                  <a:moveTo>
                    <a:pt x="161423" y="0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52"/>
            <p:cNvSpPr/>
            <p:nvPr/>
          </p:nvSpPr>
          <p:spPr>
            <a:xfrm>
              <a:off x="2113285" y="724061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1"/>
                  </a:moveTo>
                  <a:lnTo>
                    <a:pt x="1" y="93366"/>
                  </a:lnTo>
                  <a:lnTo>
                    <a:pt x="1" y="94575"/>
                  </a:lnTo>
                  <a:lnTo>
                    <a:pt x="161423" y="1211"/>
                  </a:lnTo>
                  <a:lnTo>
                    <a:pt x="1614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52"/>
            <p:cNvSpPr/>
            <p:nvPr/>
          </p:nvSpPr>
          <p:spPr>
            <a:xfrm>
              <a:off x="2113285" y="608363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0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52"/>
            <p:cNvSpPr/>
            <p:nvPr/>
          </p:nvSpPr>
          <p:spPr>
            <a:xfrm>
              <a:off x="2113285" y="550514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0"/>
                  </a:moveTo>
                  <a:lnTo>
                    <a:pt x="1" y="93399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52"/>
            <p:cNvSpPr/>
            <p:nvPr/>
          </p:nvSpPr>
          <p:spPr>
            <a:xfrm>
              <a:off x="2113285" y="666212"/>
              <a:ext cx="1133997" cy="664396"/>
            </a:xfrm>
            <a:custGeom>
              <a:avLst/>
              <a:gdLst/>
              <a:ahLst/>
              <a:cxnLst/>
              <a:rect l="l" t="t" r="r" b="b"/>
              <a:pathLst>
                <a:path w="161423" h="94576" extrusionOk="0">
                  <a:moveTo>
                    <a:pt x="161423" y="1"/>
                  </a:moveTo>
                  <a:lnTo>
                    <a:pt x="1" y="93365"/>
                  </a:lnTo>
                  <a:lnTo>
                    <a:pt x="1" y="94575"/>
                  </a:lnTo>
                  <a:lnTo>
                    <a:pt x="161423" y="1210"/>
                  </a:lnTo>
                  <a:lnTo>
                    <a:pt x="1614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52"/>
            <p:cNvSpPr/>
            <p:nvPr/>
          </p:nvSpPr>
          <p:spPr>
            <a:xfrm>
              <a:off x="3445251" y="1757804"/>
              <a:ext cx="67524" cy="115217"/>
            </a:xfrm>
            <a:custGeom>
              <a:avLst/>
              <a:gdLst/>
              <a:ahLst/>
              <a:cxnLst/>
              <a:rect l="l" t="t" r="r" b="b"/>
              <a:pathLst>
                <a:path w="9612" h="16401" extrusionOk="0">
                  <a:moveTo>
                    <a:pt x="4470" y="0"/>
                  </a:moveTo>
                  <a:cubicBezTo>
                    <a:pt x="3798" y="3731"/>
                    <a:pt x="0" y="8033"/>
                    <a:pt x="941" y="9344"/>
                  </a:cubicBezTo>
                  <a:cubicBezTo>
                    <a:pt x="1104" y="9564"/>
                    <a:pt x="1292" y="9655"/>
                    <a:pt x="1493" y="9655"/>
                  </a:cubicBezTo>
                  <a:cubicBezTo>
                    <a:pt x="2455" y="9655"/>
                    <a:pt x="3696" y="7563"/>
                    <a:pt x="3697" y="7562"/>
                  </a:cubicBezTo>
                  <a:lnTo>
                    <a:pt x="3697" y="7562"/>
                  </a:lnTo>
                  <a:cubicBezTo>
                    <a:pt x="3697" y="7563"/>
                    <a:pt x="3831" y="9579"/>
                    <a:pt x="2958" y="10957"/>
                  </a:cubicBezTo>
                  <a:cubicBezTo>
                    <a:pt x="599" y="14650"/>
                    <a:pt x="1432" y="16400"/>
                    <a:pt x="3267" y="16400"/>
                  </a:cubicBezTo>
                  <a:cubicBezTo>
                    <a:pt x="4020" y="16400"/>
                    <a:pt x="4942" y="16105"/>
                    <a:pt x="5882" y="15528"/>
                  </a:cubicBezTo>
                  <a:cubicBezTo>
                    <a:pt x="9108" y="13545"/>
                    <a:pt x="9612" y="3328"/>
                    <a:pt x="9612" y="3328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52"/>
            <p:cNvSpPr/>
            <p:nvPr/>
          </p:nvSpPr>
          <p:spPr>
            <a:xfrm>
              <a:off x="3175833" y="1757804"/>
              <a:ext cx="67531" cy="115217"/>
            </a:xfrm>
            <a:custGeom>
              <a:avLst/>
              <a:gdLst/>
              <a:ahLst/>
              <a:cxnLst/>
              <a:rect l="l" t="t" r="r" b="b"/>
              <a:pathLst>
                <a:path w="9613" h="16401" extrusionOk="0">
                  <a:moveTo>
                    <a:pt x="5143" y="0"/>
                  </a:moveTo>
                  <a:lnTo>
                    <a:pt x="1" y="3328"/>
                  </a:lnTo>
                  <a:cubicBezTo>
                    <a:pt x="1" y="3328"/>
                    <a:pt x="505" y="13545"/>
                    <a:pt x="3765" y="15528"/>
                  </a:cubicBezTo>
                  <a:cubicBezTo>
                    <a:pt x="4704" y="16105"/>
                    <a:pt x="5623" y="16400"/>
                    <a:pt x="6373" y="16400"/>
                  </a:cubicBezTo>
                  <a:cubicBezTo>
                    <a:pt x="8197" y="16400"/>
                    <a:pt x="9014" y="14650"/>
                    <a:pt x="6655" y="10957"/>
                  </a:cubicBezTo>
                  <a:cubicBezTo>
                    <a:pt x="5782" y="9579"/>
                    <a:pt x="5949" y="7563"/>
                    <a:pt x="5949" y="7562"/>
                  </a:cubicBezTo>
                  <a:lnTo>
                    <a:pt x="5949" y="7562"/>
                  </a:lnTo>
                  <a:cubicBezTo>
                    <a:pt x="5950" y="7563"/>
                    <a:pt x="7169" y="9655"/>
                    <a:pt x="8122" y="9655"/>
                  </a:cubicBezTo>
                  <a:cubicBezTo>
                    <a:pt x="8322" y="9655"/>
                    <a:pt x="8509" y="9564"/>
                    <a:pt x="8672" y="9344"/>
                  </a:cubicBezTo>
                  <a:cubicBezTo>
                    <a:pt x="9613" y="8033"/>
                    <a:pt x="5849" y="3731"/>
                    <a:pt x="514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52"/>
            <p:cNvSpPr/>
            <p:nvPr/>
          </p:nvSpPr>
          <p:spPr>
            <a:xfrm>
              <a:off x="3317504" y="2312386"/>
              <a:ext cx="127504" cy="73812"/>
            </a:xfrm>
            <a:custGeom>
              <a:avLst/>
              <a:gdLst/>
              <a:ahLst/>
              <a:cxnLst/>
              <a:rect l="l" t="t" r="r" b="b"/>
              <a:pathLst>
                <a:path w="18150" h="10507" extrusionOk="0">
                  <a:moveTo>
                    <a:pt x="5491" y="0"/>
                  </a:moveTo>
                  <a:cubicBezTo>
                    <a:pt x="3694" y="0"/>
                    <a:pt x="2723" y="481"/>
                    <a:pt x="2723" y="481"/>
                  </a:cubicBezTo>
                  <a:cubicBezTo>
                    <a:pt x="1" y="4278"/>
                    <a:pt x="7932" y="7942"/>
                    <a:pt x="12268" y="9790"/>
                  </a:cubicBezTo>
                  <a:cubicBezTo>
                    <a:pt x="13491" y="10317"/>
                    <a:pt x="14491" y="10507"/>
                    <a:pt x="15296" y="10507"/>
                  </a:cubicBezTo>
                  <a:cubicBezTo>
                    <a:pt x="17365" y="10507"/>
                    <a:pt x="18149" y="9252"/>
                    <a:pt x="18149" y="9252"/>
                  </a:cubicBezTo>
                  <a:lnTo>
                    <a:pt x="18149" y="4312"/>
                  </a:lnTo>
                  <a:cubicBezTo>
                    <a:pt x="18149" y="4312"/>
                    <a:pt x="18139" y="4321"/>
                    <a:pt x="18092" y="4321"/>
                  </a:cubicBezTo>
                  <a:cubicBezTo>
                    <a:pt x="17868" y="4321"/>
                    <a:pt x="16801" y="4114"/>
                    <a:pt x="11965" y="1724"/>
                  </a:cubicBezTo>
                  <a:cubicBezTo>
                    <a:pt x="9245" y="364"/>
                    <a:pt x="7055" y="0"/>
                    <a:pt x="549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52"/>
            <p:cNvSpPr/>
            <p:nvPr/>
          </p:nvSpPr>
          <p:spPr>
            <a:xfrm>
              <a:off x="3183624" y="2365844"/>
              <a:ext cx="127504" cy="73854"/>
            </a:xfrm>
            <a:custGeom>
              <a:avLst/>
              <a:gdLst/>
              <a:ahLst/>
              <a:cxnLst/>
              <a:rect l="l" t="t" r="r" b="b"/>
              <a:pathLst>
                <a:path w="18150" h="10513" extrusionOk="0">
                  <a:moveTo>
                    <a:pt x="5449" y="0"/>
                  </a:moveTo>
                  <a:cubicBezTo>
                    <a:pt x="3662" y="0"/>
                    <a:pt x="2689" y="467"/>
                    <a:pt x="2689" y="467"/>
                  </a:cubicBezTo>
                  <a:cubicBezTo>
                    <a:pt x="1" y="4299"/>
                    <a:pt x="7899" y="7928"/>
                    <a:pt x="12268" y="9810"/>
                  </a:cubicBezTo>
                  <a:cubicBezTo>
                    <a:pt x="13478" y="10326"/>
                    <a:pt x="14471" y="10512"/>
                    <a:pt x="15274" y="10512"/>
                  </a:cubicBezTo>
                  <a:cubicBezTo>
                    <a:pt x="17346" y="10512"/>
                    <a:pt x="18149" y="9273"/>
                    <a:pt x="18149" y="9273"/>
                  </a:cubicBezTo>
                  <a:lnTo>
                    <a:pt x="18149" y="4299"/>
                  </a:lnTo>
                  <a:cubicBezTo>
                    <a:pt x="18149" y="4299"/>
                    <a:pt x="18136" y="4310"/>
                    <a:pt x="18077" y="4310"/>
                  </a:cubicBezTo>
                  <a:cubicBezTo>
                    <a:pt x="17820" y="4310"/>
                    <a:pt x="16687" y="4088"/>
                    <a:pt x="11932" y="1711"/>
                  </a:cubicBezTo>
                  <a:cubicBezTo>
                    <a:pt x="9214" y="360"/>
                    <a:pt x="7018" y="0"/>
                    <a:pt x="544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52"/>
            <p:cNvSpPr/>
            <p:nvPr/>
          </p:nvSpPr>
          <p:spPr>
            <a:xfrm>
              <a:off x="3246433" y="1773858"/>
              <a:ext cx="198800" cy="629482"/>
            </a:xfrm>
            <a:custGeom>
              <a:avLst/>
              <a:gdLst/>
              <a:ahLst/>
              <a:cxnLst/>
              <a:rect l="l" t="t" r="r" b="b"/>
              <a:pathLst>
                <a:path w="28299" h="89606" extrusionOk="0">
                  <a:moveTo>
                    <a:pt x="27190" y="1"/>
                  </a:moveTo>
                  <a:cubicBezTo>
                    <a:pt x="27190" y="1"/>
                    <a:pt x="19258" y="6118"/>
                    <a:pt x="807" y="6118"/>
                  </a:cubicBezTo>
                  <a:cubicBezTo>
                    <a:pt x="1" y="24535"/>
                    <a:pt x="1748" y="88694"/>
                    <a:pt x="1748" y="88694"/>
                  </a:cubicBezTo>
                  <a:cubicBezTo>
                    <a:pt x="1748" y="88694"/>
                    <a:pt x="3899" y="89605"/>
                    <a:pt x="6110" y="89605"/>
                  </a:cubicBezTo>
                  <a:cubicBezTo>
                    <a:pt x="7215" y="89605"/>
                    <a:pt x="8336" y="89377"/>
                    <a:pt x="9209" y="88694"/>
                  </a:cubicBezTo>
                  <a:lnTo>
                    <a:pt x="14620" y="22216"/>
                  </a:lnTo>
                  <a:lnTo>
                    <a:pt x="20838" y="80964"/>
                  </a:lnTo>
                  <a:cubicBezTo>
                    <a:pt x="20838" y="80964"/>
                    <a:pt x="22780" y="82353"/>
                    <a:pt x="24990" y="82353"/>
                  </a:cubicBezTo>
                  <a:cubicBezTo>
                    <a:pt x="26096" y="82353"/>
                    <a:pt x="27268" y="82006"/>
                    <a:pt x="28299" y="80964"/>
                  </a:cubicBezTo>
                  <a:lnTo>
                    <a:pt x="27190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52"/>
            <p:cNvSpPr/>
            <p:nvPr/>
          </p:nvSpPr>
          <p:spPr>
            <a:xfrm>
              <a:off x="3263906" y="1295005"/>
              <a:ext cx="127974" cy="128445"/>
            </a:xfrm>
            <a:custGeom>
              <a:avLst/>
              <a:gdLst/>
              <a:ahLst/>
              <a:cxnLst/>
              <a:rect l="l" t="t" r="r" b="b"/>
              <a:pathLst>
                <a:path w="18217" h="18284" extrusionOk="0">
                  <a:moveTo>
                    <a:pt x="3899" y="0"/>
                  </a:moveTo>
                  <a:cubicBezTo>
                    <a:pt x="1" y="14015"/>
                    <a:pt x="7831" y="14889"/>
                    <a:pt x="7831" y="14889"/>
                  </a:cubicBezTo>
                  <a:lnTo>
                    <a:pt x="7831" y="18284"/>
                  </a:lnTo>
                  <a:lnTo>
                    <a:pt x="18217" y="17342"/>
                  </a:lnTo>
                  <a:lnTo>
                    <a:pt x="18082" y="10957"/>
                  </a:lnTo>
                  <a:cubicBezTo>
                    <a:pt x="16619" y="11806"/>
                    <a:pt x="15305" y="12138"/>
                    <a:pt x="14144" y="12138"/>
                  </a:cubicBezTo>
                  <a:cubicBezTo>
                    <a:pt x="11999" y="12138"/>
                    <a:pt x="10379" y="11005"/>
                    <a:pt x="9310" y="9915"/>
                  </a:cubicBezTo>
                  <a:cubicBezTo>
                    <a:pt x="8369" y="8907"/>
                    <a:pt x="8067" y="7462"/>
                    <a:pt x="8470" y="6151"/>
                  </a:cubicBezTo>
                  <a:cubicBezTo>
                    <a:pt x="9380" y="3173"/>
                    <a:pt x="8368" y="2600"/>
                    <a:pt x="7455" y="2600"/>
                  </a:cubicBezTo>
                  <a:cubicBezTo>
                    <a:pt x="6885" y="2600"/>
                    <a:pt x="6353" y="2824"/>
                    <a:pt x="6353" y="2824"/>
                  </a:cubicBezTo>
                  <a:lnTo>
                    <a:pt x="3899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52"/>
            <p:cNvSpPr/>
            <p:nvPr/>
          </p:nvSpPr>
          <p:spPr>
            <a:xfrm>
              <a:off x="3245962" y="1222866"/>
              <a:ext cx="184076" cy="157395"/>
            </a:xfrm>
            <a:custGeom>
              <a:avLst/>
              <a:gdLst/>
              <a:ahLst/>
              <a:cxnLst/>
              <a:rect l="l" t="t" r="r" b="b"/>
              <a:pathLst>
                <a:path w="26203" h="22405" extrusionOk="0">
                  <a:moveTo>
                    <a:pt x="15739" y="0"/>
                  </a:moveTo>
                  <a:cubicBezTo>
                    <a:pt x="13341" y="0"/>
                    <a:pt x="11427" y="455"/>
                    <a:pt x="11427" y="455"/>
                  </a:cubicBezTo>
                  <a:cubicBezTo>
                    <a:pt x="0" y="3009"/>
                    <a:pt x="6453" y="10268"/>
                    <a:pt x="6453" y="10268"/>
                  </a:cubicBezTo>
                  <a:lnTo>
                    <a:pt x="8907" y="13092"/>
                  </a:lnTo>
                  <a:cubicBezTo>
                    <a:pt x="8907" y="13092"/>
                    <a:pt x="9439" y="12868"/>
                    <a:pt x="10009" y="12868"/>
                  </a:cubicBezTo>
                  <a:cubicBezTo>
                    <a:pt x="10922" y="12868"/>
                    <a:pt x="11934" y="13441"/>
                    <a:pt x="11024" y="16419"/>
                  </a:cubicBezTo>
                  <a:cubicBezTo>
                    <a:pt x="10621" y="17730"/>
                    <a:pt x="10923" y="19175"/>
                    <a:pt x="11864" y="20149"/>
                  </a:cubicBezTo>
                  <a:cubicBezTo>
                    <a:pt x="12934" y="21263"/>
                    <a:pt x="14557" y="22405"/>
                    <a:pt x="16696" y="22405"/>
                  </a:cubicBezTo>
                  <a:cubicBezTo>
                    <a:pt x="17850" y="22405"/>
                    <a:pt x="19154" y="22073"/>
                    <a:pt x="20602" y="21225"/>
                  </a:cubicBezTo>
                  <a:cubicBezTo>
                    <a:pt x="24333" y="16150"/>
                    <a:pt x="25005" y="10268"/>
                    <a:pt x="25005" y="10268"/>
                  </a:cubicBezTo>
                  <a:cubicBezTo>
                    <a:pt x="26203" y="1538"/>
                    <a:pt x="20150" y="0"/>
                    <a:pt x="157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52"/>
            <p:cNvSpPr/>
            <p:nvPr/>
          </p:nvSpPr>
          <p:spPr>
            <a:xfrm>
              <a:off x="3164261" y="1416844"/>
              <a:ext cx="361949" cy="410260"/>
            </a:xfrm>
            <a:custGeom>
              <a:avLst/>
              <a:gdLst/>
              <a:ahLst/>
              <a:cxnLst/>
              <a:rect l="l" t="t" r="r" b="b"/>
              <a:pathLst>
                <a:path w="51523" h="58400" extrusionOk="0">
                  <a:moveTo>
                    <a:pt x="32366" y="0"/>
                  </a:moveTo>
                  <a:lnTo>
                    <a:pt x="22014" y="942"/>
                  </a:lnTo>
                  <a:lnTo>
                    <a:pt x="20670" y="2521"/>
                  </a:lnTo>
                  <a:cubicBezTo>
                    <a:pt x="20670" y="2521"/>
                    <a:pt x="18922" y="2958"/>
                    <a:pt x="16167" y="3395"/>
                  </a:cubicBezTo>
                  <a:cubicBezTo>
                    <a:pt x="11495" y="4134"/>
                    <a:pt x="8201" y="6621"/>
                    <a:pt x="7126" y="11226"/>
                  </a:cubicBezTo>
                  <a:lnTo>
                    <a:pt x="1379" y="29139"/>
                  </a:lnTo>
                  <a:cubicBezTo>
                    <a:pt x="202" y="34248"/>
                    <a:pt x="1" y="39524"/>
                    <a:pt x="807" y="44700"/>
                  </a:cubicBezTo>
                  <a:lnTo>
                    <a:pt x="1984" y="52396"/>
                  </a:lnTo>
                  <a:cubicBezTo>
                    <a:pt x="2219" y="53808"/>
                    <a:pt x="3429" y="54816"/>
                    <a:pt x="4840" y="54816"/>
                  </a:cubicBezTo>
                  <a:cubicBezTo>
                    <a:pt x="6521" y="54816"/>
                    <a:pt x="7832" y="53371"/>
                    <a:pt x="7697" y="51724"/>
                  </a:cubicBezTo>
                  <a:lnTo>
                    <a:pt x="6723" y="40230"/>
                  </a:lnTo>
                  <a:cubicBezTo>
                    <a:pt x="6588" y="38449"/>
                    <a:pt x="6689" y="36634"/>
                    <a:pt x="7025" y="34886"/>
                  </a:cubicBezTo>
                  <a:lnTo>
                    <a:pt x="12570" y="17376"/>
                  </a:lnTo>
                  <a:cubicBezTo>
                    <a:pt x="12604" y="17511"/>
                    <a:pt x="12638" y="17645"/>
                    <a:pt x="12638" y="17779"/>
                  </a:cubicBezTo>
                  <a:lnTo>
                    <a:pt x="12705" y="45103"/>
                  </a:lnTo>
                  <a:lnTo>
                    <a:pt x="12705" y="56934"/>
                  </a:lnTo>
                  <a:cubicBezTo>
                    <a:pt x="12705" y="56934"/>
                    <a:pt x="16358" y="58400"/>
                    <a:pt x="21420" y="58400"/>
                  </a:cubicBezTo>
                  <a:cubicBezTo>
                    <a:pt x="26552" y="58400"/>
                    <a:pt x="33133" y="56892"/>
                    <a:pt x="38819" y="50817"/>
                  </a:cubicBezTo>
                  <a:lnTo>
                    <a:pt x="38987" y="16099"/>
                  </a:lnTo>
                  <a:lnTo>
                    <a:pt x="44499" y="34886"/>
                  </a:lnTo>
                  <a:cubicBezTo>
                    <a:pt x="44835" y="36634"/>
                    <a:pt x="44936" y="38449"/>
                    <a:pt x="44801" y="40230"/>
                  </a:cubicBezTo>
                  <a:lnTo>
                    <a:pt x="43826" y="51724"/>
                  </a:lnTo>
                  <a:cubicBezTo>
                    <a:pt x="43692" y="53405"/>
                    <a:pt x="45003" y="54816"/>
                    <a:pt x="46683" y="54816"/>
                  </a:cubicBezTo>
                  <a:cubicBezTo>
                    <a:pt x="48095" y="54816"/>
                    <a:pt x="49305" y="53808"/>
                    <a:pt x="49540" y="52396"/>
                  </a:cubicBezTo>
                  <a:lnTo>
                    <a:pt x="50716" y="44700"/>
                  </a:lnTo>
                  <a:cubicBezTo>
                    <a:pt x="51523" y="39524"/>
                    <a:pt x="51321" y="34248"/>
                    <a:pt x="50145" y="29139"/>
                  </a:cubicBezTo>
                  <a:lnTo>
                    <a:pt x="45641" y="9949"/>
                  </a:lnTo>
                  <a:cubicBezTo>
                    <a:pt x="44566" y="5378"/>
                    <a:pt x="40499" y="2118"/>
                    <a:pt x="35794" y="2118"/>
                  </a:cubicBezTo>
                  <a:lnTo>
                    <a:pt x="33710" y="2118"/>
                  </a:lnTo>
                  <a:lnTo>
                    <a:pt x="32366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1" name="Google Shape;571;p52"/>
          <p:cNvGrpSpPr/>
          <p:nvPr/>
        </p:nvGrpSpPr>
        <p:grpSpPr>
          <a:xfrm>
            <a:off x="5780066" y="614388"/>
            <a:ext cx="1404070" cy="1989115"/>
            <a:chOff x="5062205" y="-97881"/>
            <a:chExt cx="1800552" cy="2550801"/>
          </a:xfrm>
        </p:grpSpPr>
        <p:sp>
          <p:nvSpPr>
            <p:cNvPr id="572" name="Google Shape;572;p52"/>
            <p:cNvSpPr/>
            <p:nvPr/>
          </p:nvSpPr>
          <p:spPr>
            <a:xfrm>
              <a:off x="5310842" y="1277884"/>
              <a:ext cx="1396071" cy="783569"/>
            </a:xfrm>
            <a:custGeom>
              <a:avLst/>
              <a:gdLst/>
              <a:ahLst/>
              <a:cxnLst/>
              <a:rect l="l" t="t" r="r" b="b"/>
              <a:pathLst>
                <a:path w="198729" h="111540" extrusionOk="0">
                  <a:moveTo>
                    <a:pt x="99676" y="1"/>
                  </a:moveTo>
                  <a:cubicBezTo>
                    <a:pt x="91668" y="1"/>
                    <a:pt x="83653" y="1765"/>
                    <a:pt x="77536" y="5294"/>
                  </a:cubicBezTo>
                  <a:lnTo>
                    <a:pt x="12302" y="42969"/>
                  </a:lnTo>
                  <a:cubicBezTo>
                    <a:pt x="68" y="50027"/>
                    <a:pt x="1" y="61488"/>
                    <a:pt x="12167" y="68579"/>
                  </a:cubicBezTo>
                  <a:lnTo>
                    <a:pt x="76964" y="106221"/>
                  </a:lnTo>
                  <a:cubicBezTo>
                    <a:pt x="83048" y="109767"/>
                    <a:pt x="91038" y="111540"/>
                    <a:pt x="99041" y="111540"/>
                  </a:cubicBezTo>
                  <a:cubicBezTo>
                    <a:pt x="107044" y="111540"/>
                    <a:pt x="115060" y="109767"/>
                    <a:pt x="121193" y="106221"/>
                  </a:cubicBezTo>
                  <a:lnTo>
                    <a:pt x="186394" y="68579"/>
                  </a:lnTo>
                  <a:cubicBezTo>
                    <a:pt x="198661" y="61488"/>
                    <a:pt x="198729" y="50027"/>
                    <a:pt x="186562" y="42969"/>
                  </a:cubicBezTo>
                  <a:lnTo>
                    <a:pt x="121765" y="5294"/>
                  </a:lnTo>
                  <a:cubicBezTo>
                    <a:pt x="115682" y="1765"/>
                    <a:pt x="107683" y="1"/>
                    <a:pt x="996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52"/>
            <p:cNvSpPr/>
            <p:nvPr/>
          </p:nvSpPr>
          <p:spPr>
            <a:xfrm>
              <a:off x="5332333" y="1669022"/>
              <a:ext cx="1353802" cy="690839"/>
            </a:xfrm>
            <a:custGeom>
              <a:avLst/>
              <a:gdLst/>
              <a:ahLst/>
              <a:cxnLst/>
              <a:rect l="l" t="t" r="r" b="b"/>
              <a:pathLst>
                <a:path w="192712" h="98340" extrusionOk="0">
                  <a:moveTo>
                    <a:pt x="192578" y="1"/>
                  </a:moveTo>
                  <a:lnTo>
                    <a:pt x="192578" y="85"/>
                  </a:lnTo>
                  <a:lnTo>
                    <a:pt x="192578" y="85"/>
                  </a:lnTo>
                  <a:cubicBezTo>
                    <a:pt x="192578" y="57"/>
                    <a:pt x="192578" y="29"/>
                    <a:pt x="192578" y="1"/>
                  </a:cubicBezTo>
                  <a:close/>
                  <a:moveTo>
                    <a:pt x="192578" y="85"/>
                  </a:moveTo>
                  <a:cubicBezTo>
                    <a:pt x="192574" y="4728"/>
                    <a:pt x="189482" y="9365"/>
                    <a:pt x="183335" y="12906"/>
                  </a:cubicBezTo>
                  <a:lnTo>
                    <a:pt x="118134" y="50548"/>
                  </a:lnTo>
                  <a:cubicBezTo>
                    <a:pt x="117395" y="50985"/>
                    <a:pt x="116622" y="51388"/>
                    <a:pt x="115849" y="51758"/>
                  </a:cubicBezTo>
                  <a:cubicBezTo>
                    <a:pt x="115580" y="51892"/>
                    <a:pt x="115311" y="51993"/>
                    <a:pt x="115042" y="52094"/>
                  </a:cubicBezTo>
                  <a:cubicBezTo>
                    <a:pt x="114505" y="52329"/>
                    <a:pt x="114001" y="52564"/>
                    <a:pt x="113463" y="52766"/>
                  </a:cubicBezTo>
                  <a:cubicBezTo>
                    <a:pt x="112354" y="53203"/>
                    <a:pt x="111245" y="53573"/>
                    <a:pt x="110102" y="53909"/>
                  </a:cubicBezTo>
                  <a:cubicBezTo>
                    <a:pt x="109732" y="54010"/>
                    <a:pt x="109396" y="54110"/>
                    <a:pt x="109026" y="54211"/>
                  </a:cubicBezTo>
                  <a:cubicBezTo>
                    <a:pt x="108388" y="54379"/>
                    <a:pt x="107749" y="54547"/>
                    <a:pt x="107077" y="54682"/>
                  </a:cubicBezTo>
                  <a:cubicBezTo>
                    <a:pt x="106640" y="54783"/>
                    <a:pt x="106203" y="54850"/>
                    <a:pt x="105800" y="54951"/>
                  </a:cubicBezTo>
                  <a:cubicBezTo>
                    <a:pt x="105229" y="55051"/>
                    <a:pt x="104691" y="55152"/>
                    <a:pt x="104120" y="55220"/>
                  </a:cubicBezTo>
                  <a:cubicBezTo>
                    <a:pt x="103683" y="55287"/>
                    <a:pt x="103212" y="55354"/>
                    <a:pt x="102742" y="55421"/>
                  </a:cubicBezTo>
                  <a:cubicBezTo>
                    <a:pt x="102204" y="55488"/>
                    <a:pt x="101700" y="55556"/>
                    <a:pt x="101162" y="55589"/>
                  </a:cubicBezTo>
                  <a:cubicBezTo>
                    <a:pt x="100692" y="55656"/>
                    <a:pt x="100221" y="55690"/>
                    <a:pt x="99717" y="55724"/>
                  </a:cubicBezTo>
                  <a:cubicBezTo>
                    <a:pt x="99213" y="55757"/>
                    <a:pt x="98675" y="55791"/>
                    <a:pt x="98137" y="55791"/>
                  </a:cubicBezTo>
                  <a:cubicBezTo>
                    <a:pt x="97667" y="55824"/>
                    <a:pt x="97196" y="55824"/>
                    <a:pt x="96726" y="55858"/>
                  </a:cubicBezTo>
                  <a:cubicBezTo>
                    <a:pt x="96154" y="55858"/>
                    <a:pt x="95583" y="55858"/>
                    <a:pt x="95012" y="55824"/>
                  </a:cubicBezTo>
                  <a:cubicBezTo>
                    <a:pt x="94541" y="55824"/>
                    <a:pt x="94104" y="55824"/>
                    <a:pt x="93634" y="55791"/>
                  </a:cubicBezTo>
                  <a:cubicBezTo>
                    <a:pt x="92928" y="55757"/>
                    <a:pt x="92222" y="55724"/>
                    <a:pt x="91516" y="55656"/>
                  </a:cubicBezTo>
                  <a:cubicBezTo>
                    <a:pt x="91147" y="55623"/>
                    <a:pt x="90777" y="55589"/>
                    <a:pt x="90407" y="55556"/>
                  </a:cubicBezTo>
                  <a:cubicBezTo>
                    <a:pt x="89231" y="55455"/>
                    <a:pt x="88021" y="55287"/>
                    <a:pt x="86845" y="55085"/>
                  </a:cubicBezTo>
                  <a:cubicBezTo>
                    <a:pt x="86475" y="54984"/>
                    <a:pt x="86072" y="54917"/>
                    <a:pt x="85702" y="54816"/>
                  </a:cubicBezTo>
                  <a:cubicBezTo>
                    <a:pt x="85097" y="54715"/>
                    <a:pt x="84526" y="54615"/>
                    <a:pt x="83954" y="54447"/>
                  </a:cubicBezTo>
                  <a:cubicBezTo>
                    <a:pt x="83551" y="54346"/>
                    <a:pt x="83148" y="54245"/>
                    <a:pt x="82711" y="54144"/>
                  </a:cubicBezTo>
                  <a:cubicBezTo>
                    <a:pt x="82173" y="53976"/>
                    <a:pt x="81635" y="53842"/>
                    <a:pt x="81098" y="53674"/>
                  </a:cubicBezTo>
                  <a:cubicBezTo>
                    <a:pt x="80795" y="53573"/>
                    <a:pt x="80526" y="53472"/>
                    <a:pt x="80224" y="53371"/>
                  </a:cubicBezTo>
                  <a:cubicBezTo>
                    <a:pt x="79384" y="53069"/>
                    <a:pt x="78543" y="52766"/>
                    <a:pt x="77770" y="52430"/>
                  </a:cubicBezTo>
                  <a:cubicBezTo>
                    <a:pt x="77468" y="52296"/>
                    <a:pt x="77166" y="52161"/>
                    <a:pt x="76863" y="52060"/>
                  </a:cubicBezTo>
                  <a:cubicBezTo>
                    <a:pt x="75855" y="51590"/>
                    <a:pt x="74847" y="51086"/>
                    <a:pt x="73905" y="50548"/>
                  </a:cubicBezTo>
                  <a:lnTo>
                    <a:pt x="9108" y="12906"/>
                  </a:lnTo>
                  <a:cubicBezTo>
                    <a:pt x="8705" y="12637"/>
                    <a:pt x="8335" y="12402"/>
                    <a:pt x="7932" y="12133"/>
                  </a:cubicBezTo>
                  <a:cubicBezTo>
                    <a:pt x="7562" y="11898"/>
                    <a:pt x="7159" y="11629"/>
                    <a:pt x="6789" y="11394"/>
                  </a:cubicBezTo>
                  <a:cubicBezTo>
                    <a:pt x="6487" y="11159"/>
                    <a:pt x="6218" y="10923"/>
                    <a:pt x="5915" y="10688"/>
                  </a:cubicBezTo>
                  <a:cubicBezTo>
                    <a:pt x="5613" y="10419"/>
                    <a:pt x="5277" y="10150"/>
                    <a:pt x="4974" y="9881"/>
                  </a:cubicBezTo>
                  <a:cubicBezTo>
                    <a:pt x="4504" y="9478"/>
                    <a:pt x="4067" y="9041"/>
                    <a:pt x="3663" y="8604"/>
                  </a:cubicBezTo>
                  <a:cubicBezTo>
                    <a:pt x="3563" y="8537"/>
                    <a:pt x="3529" y="8436"/>
                    <a:pt x="3428" y="8369"/>
                  </a:cubicBezTo>
                  <a:cubicBezTo>
                    <a:pt x="3159" y="8033"/>
                    <a:pt x="2890" y="7663"/>
                    <a:pt x="2622" y="7327"/>
                  </a:cubicBezTo>
                  <a:cubicBezTo>
                    <a:pt x="2353" y="6958"/>
                    <a:pt x="2117" y="6621"/>
                    <a:pt x="1882" y="6252"/>
                  </a:cubicBezTo>
                  <a:cubicBezTo>
                    <a:pt x="1748" y="6016"/>
                    <a:pt x="1580" y="5781"/>
                    <a:pt x="1479" y="5546"/>
                  </a:cubicBezTo>
                  <a:cubicBezTo>
                    <a:pt x="1277" y="5210"/>
                    <a:pt x="1143" y="4907"/>
                    <a:pt x="1008" y="4571"/>
                  </a:cubicBezTo>
                  <a:cubicBezTo>
                    <a:pt x="908" y="4336"/>
                    <a:pt x="773" y="4067"/>
                    <a:pt x="672" y="3798"/>
                  </a:cubicBezTo>
                  <a:cubicBezTo>
                    <a:pt x="571" y="3496"/>
                    <a:pt x="504" y="3193"/>
                    <a:pt x="403" y="2891"/>
                  </a:cubicBezTo>
                  <a:cubicBezTo>
                    <a:pt x="336" y="2622"/>
                    <a:pt x="269" y="2353"/>
                    <a:pt x="202" y="2084"/>
                  </a:cubicBezTo>
                  <a:cubicBezTo>
                    <a:pt x="135" y="1748"/>
                    <a:pt x="135" y="1412"/>
                    <a:pt x="101" y="1110"/>
                  </a:cubicBezTo>
                  <a:cubicBezTo>
                    <a:pt x="67" y="774"/>
                    <a:pt x="34" y="471"/>
                    <a:pt x="0" y="169"/>
                  </a:cubicBezTo>
                  <a:lnTo>
                    <a:pt x="0" y="169"/>
                  </a:lnTo>
                  <a:lnTo>
                    <a:pt x="135" y="42684"/>
                  </a:lnTo>
                  <a:cubicBezTo>
                    <a:pt x="135" y="42751"/>
                    <a:pt x="135" y="42852"/>
                    <a:pt x="135" y="42952"/>
                  </a:cubicBezTo>
                  <a:cubicBezTo>
                    <a:pt x="135" y="43154"/>
                    <a:pt x="202" y="43389"/>
                    <a:pt x="202" y="43591"/>
                  </a:cubicBezTo>
                  <a:cubicBezTo>
                    <a:pt x="235" y="43927"/>
                    <a:pt x="269" y="44263"/>
                    <a:pt x="336" y="44566"/>
                  </a:cubicBezTo>
                  <a:cubicBezTo>
                    <a:pt x="336" y="44633"/>
                    <a:pt x="336" y="44700"/>
                    <a:pt x="336" y="44734"/>
                  </a:cubicBezTo>
                  <a:cubicBezTo>
                    <a:pt x="403" y="44969"/>
                    <a:pt x="471" y="45171"/>
                    <a:pt x="538" y="45372"/>
                  </a:cubicBezTo>
                  <a:cubicBezTo>
                    <a:pt x="605" y="45708"/>
                    <a:pt x="672" y="46011"/>
                    <a:pt x="807" y="46313"/>
                  </a:cubicBezTo>
                  <a:cubicBezTo>
                    <a:pt x="807" y="46380"/>
                    <a:pt x="840" y="46448"/>
                    <a:pt x="840" y="46515"/>
                  </a:cubicBezTo>
                  <a:cubicBezTo>
                    <a:pt x="908" y="46717"/>
                    <a:pt x="1042" y="46885"/>
                    <a:pt x="1109" y="47086"/>
                  </a:cubicBezTo>
                  <a:cubicBezTo>
                    <a:pt x="1244" y="47389"/>
                    <a:pt x="1412" y="47725"/>
                    <a:pt x="1580" y="48061"/>
                  </a:cubicBezTo>
                  <a:cubicBezTo>
                    <a:pt x="1613" y="48128"/>
                    <a:pt x="1647" y="48195"/>
                    <a:pt x="1681" y="48296"/>
                  </a:cubicBezTo>
                  <a:cubicBezTo>
                    <a:pt x="1781" y="48431"/>
                    <a:pt x="1882" y="48599"/>
                    <a:pt x="1983" y="48733"/>
                  </a:cubicBezTo>
                  <a:cubicBezTo>
                    <a:pt x="2218" y="49103"/>
                    <a:pt x="2454" y="49472"/>
                    <a:pt x="2722" y="49842"/>
                  </a:cubicBezTo>
                  <a:cubicBezTo>
                    <a:pt x="2790" y="49943"/>
                    <a:pt x="2857" y="50044"/>
                    <a:pt x="2924" y="50145"/>
                  </a:cubicBezTo>
                  <a:cubicBezTo>
                    <a:pt x="3126" y="50380"/>
                    <a:pt x="3327" y="50615"/>
                    <a:pt x="3563" y="50850"/>
                  </a:cubicBezTo>
                  <a:cubicBezTo>
                    <a:pt x="3630" y="50951"/>
                    <a:pt x="3697" y="51018"/>
                    <a:pt x="3764" y="51119"/>
                  </a:cubicBezTo>
                  <a:cubicBezTo>
                    <a:pt x="4100" y="51489"/>
                    <a:pt x="4470" y="51859"/>
                    <a:pt x="4873" y="52228"/>
                  </a:cubicBezTo>
                  <a:cubicBezTo>
                    <a:pt x="4941" y="52296"/>
                    <a:pt x="5008" y="52329"/>
                    <a:pt x="5075" y="52396"/>
                  </a:cubicBezTo>
                  <a:cubicBezTo>
                    <a:pt x="5378" y="52665"/>
                    <a:pt x="5714" y="52934"/>
                    <a:pt x="6016" y="53203"/>
                  </a:cubicBezTo>
                  <a:cubicBezTo>
                    <a:pt x="6319" y="53405"/>
                    <a:pt x="6587" y="53640"/>
                    <a:pt x="6924" y="53875"/>
                  </a:cubicBezTo>
                  <a:cubicBezTo>
                    <a:pt x="7260" y="54144"/>
                    <a:pt x="7663" y="54379"/>
                    <a:pt x="8033" y="54615"/>
                  </a:cubicBezTo>
                  <a:cubicBezTo>
                    <a:pt x="8301" y="54816"/>
                    <a:pt x="8537" y="54984"/>
                    <a:pt x="8839" y="55152"/>
                  </a:cubicBezTo>
                  <a:cubicBezTo>
                    <a:pt x="8974" y="55253"/>
                    <a:pt x="9108" y="55320"/>
                    <a:pt x="9209" y="55388"/>
                  </a:cubicBezTo>
                  <a:lnTo>
                    <a:pt x="74040" y="93063"/>
                  </a:lnTo>
                  <a:cubicBezTo>
                    <a:pt x="74947" y="93601"/>
                    <a:pt x="75956" y="94071"/>
                    <a:pt x="76964" y="94542"/>
                  </a:cubicBezTo>
                  <a:cubicBezTo>
                    <a:pt x="77266" y="94676"/>
                    <a:pt x="77569" y="94811"/>
                    <a:pt x="77871" y="94911"/>
                  </a:cubicBezTo>
                  <a:cubicBezTo>
                    <a:pt x="78678" y="95247"/>
                    <a:pt x="79485" y="95584"/>
                    <a:pt x="80325" y="95852"/>
                  </a:cubicBezTo>
                  <a:cubicBezTo>
                    <a:pt x="80526" y="95920"/>
                    <a:pt x="80694" y="96020"/>
                    <a:pt x="80862" y="96054"/>
                  </a:cubicBezTo>
                  <a:cubicBezTo>
                    <a:pt x="80997" y="96088"/>
                    <a:pt x="81098" y="96121"/>
                    <a:pt x="81232" y="96155"/>
                  </a:cubicBezTo>
                  <a:cubicBezTo>
                    <a:pt x="81770" y="96323"/>
                    <a:pt x="82308" y="96491"/>
                    <a:pt x="82845" y="96625"/>
                  </a:cubicBezTo>
                  <a:cubicBezTo>
                    <a:pt x="83249" y="96726"/>
                    <a:pt x="83652" y="96861"/>
                    <a:pt x="84055" y="96962"/>
                  </a:cubicBezTo>
                  <a:cubicBezTo>
                    <a:pt x="84627" y="97096"/>
                    <a:pt x="85198" y="97197"/>
                    <a:pt x="85803" y="97331"/>
                  </a:cubicBezTo>
                  <a:cubicBezTo>
                    <a:pt x="86139" y="97398"/>
                    <a:pt x="86475" y="97466"/>
                    <a:pt x="86811" y="97533"/>
                  </a:cubicBezTo>
                  <a:cubicBezTo>
                    <a:pt x="86845" y="97566"/>
                    <a:pt x="86912" y="97566"/>
                    <a:pt x="86979" y="97566"/>
                  </a:cubicBezTo>
                  <a:cubicBezTo>
                    <a:pt x="88156" y="97768"/>
                    <a:pt x="89332" y="97936"/>
                    <a:pt x="90542" y="98071"/>
                  </a:cubicBezTo>
                  <a:cubicBezTo>
                    <a:pt x="90609" y="98071"/>
                    <a:pt x="90710" y="98104"/>
                    <a:pt x="90777" y="98104"/>
                  </a:cubicBezTo>
                  <a:cubicBezTo>
                    <a:pt x="91079" y="98138"/>
                    <a:pt x="91348" y="98138"/>
                    <a:pt x="91651" y="98138"/>
                  </a:cubicBezTo>
                  <a:cubicBezTo>
                    <a:pt x="92357" y="98205"/>
                    <a:pt x="93062" y="98272"/>
                    <a:pt x="93768" y="98306"/>
                  </a:cubicBezTo>
                  <a:cubicBezTo>
                    <a:pt x="93936" y="98306"/>
                    <a:pt x="94104" y="98339"/>
                    <a:pt x="94272" y="98339"/>
                  </a:cubicBezTo>
                  <a:lnTo>
                    <a:pt x="97465" y="98339"/>
                  </a:lnTo>
                  <a:cubicBezTo>
                    <a:pt x="97734" y="98339"/>
                    <a:pt x="98003" y="98306"/>
                    <a:pt x="98272" y="98306"/>
                  </a:cubicBezTo>
                  <a:cubicBezTo>
                    <a:pt x="98776" y="98272"/>
                    <a:pt x="99314" y="98239"/>
                    <a:pt x="99851" y="98205"/>
                  </a:cubicBezTo>
                  <a:cubicBezTo>
                    <a:pt x="100087" y="98205"/>
                    <a:pt x="100322" y="98205"/>
                    <a:pt x="100557" y="98171"/>
                  </a:cubicBezTo>
                  <a:cubicBezTo>
                    <a:pt x="100792" y="98171"/>
                    <a:pt x="101028" y="98138"/>
                    <a:pt x="101297" y="98104"/>
                  </a:cubicBezTo>
                  <a:cubicBezTo>
                    <a:pt x="101801" y="98037"/>
                    <a:pt x="102338" y="98003"/>
                    <a:pt x="102843" y="97936"/>
                  </a:cubicBezTo>
                  <a:cubicBezTo>
                    <a:pt x="103111" y="97903"/>
                    <a:pt x="103347" y="97869"/>
                    <a:pt x="103582" y="97835"/>
                  </a:cubicBezTo>
                  <a:cubicBezTo>
                    <a:pt x="103817" y="97802"/>
                    <a:pt x="104019" y="97768"/>
                    <a:pt x="104254" y="97735"/>
                  </a:cubicBezTo>
                  <a:cubicBezTo>
                    <a:pt x="104825" y="97634"/>
                    <a:pt x="105363" y="97533"/>
                    <a:pt x="105901" y="97432"/>
                  </a:cubicBezTo>
                  <a:cubicBezTo>
                    <a:pt x="106170" y="97398"/>
                    <a:pt x="106439" y="97365"/>
                    <a:pt x="106674" y="97298"/>
                  </a:cubicBezTo>
                  <a:cubicBezTo>
                    <a:pt x="106876" y="97264"/>
                    <a:pt x="107044" y="97197"/>
                    <a:pt x="107212" y="97163"/>
                  </a:cubicBezTo>
                  <a:cubicBezTo>
                    <a:pt x="107850" y="97029"/>
                    <a:pt x="108489" y="96861"/>
                    <a:pt x="109161" y="96693"/>
                  </a:cubicBezTo>
                  <a:cubicBezTo>
                    <a:pt x="109396" y="96625"/>
                    <a:pt x="109699" y="96592"/>
                    <a:pt x="109934" y="96491"/>
                  </a:cubicBezTo>
                  <a:cubicBezTo>
                    <a:pt x="110035" y="96457"/>
                    <a:pt x="110136" y="96424"/>
                    <a:pt x="110203" y="96424"/>
                  </a:cubicBezTo>
                  <a:cubicBezTo>
                    <a:pt x="111379" y="96088"/>
                    <a:pt x="112488" y="95684"/>
                    <a:pt x="113564" y="95281"/>
                  </a:cubicBezTo>
                  <a:cubicBezTo>
                    <a:pt x="113631" y="95247"/>
                    <a:pt x="113698" y="95247"/>
                    <a:pt x="113732" y="95214"/>
                  </a:cubicBezTo>
                  <a:cubicBezTo>
                    <a:pt x="114236" y="95012"/>
                    <a:pt x="114673" y="94811"/>
                    <a:pt x="115143" y="94609"/>
                  </a:cubicBezTo>
                  <a:cubicBezTo>
                    <a:pt x="115412" y="94474"/>
                    <a:pt x="115681" y="94374"/>
                    <a:pt x="115950" y="94239"/>
                  </a:cubicBezTo>
                  <a:cubicBezTo>
                    <a:pt x="116756" y="93870"/>
                    <a:pt x="117529" y="93466"/>
                    <a:pt x="118269" y="93063"/>
                  </a:cubicBezTo>
                  <a:lnTo>
                    <a:pt x="183470" y="55388"/>
                  </a:lnTo>
                  <a:cubicBezTo>
                    <a:pt x="189620" y="51859"/>
                    <a:pt x="192712" y="47153"/>
                    <a:pt x="192712" y="42482"/>
                  </a:cubicBezTo>
                  <a:lnTo>
                    <a:pt x="192578" y="85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52"/>
            <p:cNvSpPr/>
            <p:nvPr/>
          </p:nvSpPr>
          <p:spPr>
            <a:xfrm>
              <a:off x="5448031" y="1926581"/>
              <a:ext cx="373990" cy="257930"/>
            </a:xfrm>
            <a:custGeom>
              <a:avLst/>
              <a:gdLst/>
              <a:ahLst/>
              <a:cxnLst/>
              <a:rect l="l" t="t" r="r" b="b"/>
              <a:pathLst>
                <a:path w="53237" h="36716" extrusionOk="0">
                  <a:moveTo>
                    <a:pt x="2363" y="0"/>
                  </a:moveTo>
                  <a:cubicBezTo>
                    <a:pt x="977" y="0"/>
                    <a:pt x="34" y="1095"/>
                    <a:pt x="34" y="2999"/>
                  </a:cubicBezTo>
                  <a:cubicBezTo>
                    <a:pt x="0" y="5687"/>
                    <a:pt x="1916" y="8947"/>
                    <a:pt x="4235" y="10292"/>
                  </a:cubicBezTo>
                  <a:lnTo>
                    <a:pt x="48968" y="36137"/>
                  </a:lnTo>
                  <a:cubicBezTo>
                    <a:pt x="49655" y="36529"/>
                    <a:pt x="50302" y="36716"/>
                    <a:pt x="50874" y="36716"/>
                  </a:cubicBezTo>
                  <a:cubicBezTo>
                    <a:pt x="52262" y="36716"/>
                    <a:pt x="53213" y="35621"/>
                    <a:pt x="53236" y="33717"/>
                  </a:cubicBezTo>
                  <a:cubicBezTo>
                    <a:pt x="53236" y="31028"/>
                    <a:pt x="51321" y="27768"/>
                    <a:pt x="49002" y="26424"/>
                  </a:cubicBezTo>
                  <a:lnTo>
                    <a:pt x="4269" y="579"/>
                  </a:lnTo>
                  <a:cubicBezTo>
                    <a:pt x="3582" y="186"/>
                    <a:pt x="2935" y="0"/>
                    <a:pt x="236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52"/>
            <p:cNvSpPr/>
            <p:nvPr/>
          </p:nvSpPr>
          <p:spPr>
            <a:xfrm>
              <a:off x="5688638" y="1488568"/>
              <a:ext cx="640547" cy="362244"/>
            </a:xfrm>
            <a:custGeom>
              <a:avLst/>
              <a:gdLst/>
              <a:ahLst/>
              <a:cxnLst/>
              <a:rect l="l" t="t" r="r" b="b"/>
              <a:pathLst>
                <a:path w="91181" h="51565" extrusionOk="0">
                  <a:moveTo>
                    <a:pt x="45729" y="0"/>
                  </a:moveTo>
                  <a:cubicBezTo>
                    <a:pt x="34340" y="0"/>
                    <a:pt x="22938" y="2512"/>
                    <a:pt x="14217" y="7537"/>
                  </a:cubicBezTo>
                  <a:cubicBezTo>
                    <a:pt x="4336" y="13250"/>
                    <a:pt x="1" y="21014"/>
                    <a:pt x="1311" y="28475"/>
                  </a:cubicBezTo>
                  <a:cubicBezTo>
                    <a:pt x="2320" y="34121"/>
                    <a:pt x="6554" y="39667"/>
                    <a:pt x="14015" y="44002"/>
                  </a:cubicBezTo>
                  <a:cubicBezTo>
                    <a:pt x="22670" y="49044"/>
                    <a:pt x="34046" y="51564"/>
                    <a:pt x="45435" y="51564"/>
                  </a:cubicBezTo>
                  <a:cubicBezTo>
                    <a:pt x="56824" y="51564"/>
                    <a:pt x="68226" y="49044"/>
                    <a:pt x="76931" y="44002"/>
                  </a:cubicBezTo>
                  <a:cubicBezTo>
                    <a:pt x="84526" y="39599"/>
                    <a:pt x="88862" y="34020"/>
                    <a:pt x="89836" y="28307"/>
                  </a:cubicBezTo>
                  <a:cubicBezTo>
                    <a:pt x="91181" y="20879"/>
                    <a:pt x="86946" y="13250"/>
                    <a:pt x="77166" y="7537"/>
                  </a:cubicBezTo>
                  <a:cubicBezTo>
                    <a:pt x="68495" y="2512"/>
                    <a:pt x="57118" y="0"/>
                    <a:pt x="4572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52"/>
            <p:cNvSpPr/>
            <p:nvPr/>
          </p:nvSpPr>
          <p:spPr>
            <a:xfrm>
              <a:off x="5697848" y="1525165"/>
              <a:ext cx="621895" cy="325651"/>
            </a:xfrm>
            <a:custGeom>
              <a:avLst/>
              <a:gdLst/>
              <a:ahLst/>
              <a:cxnLst/>
              <a:rect l="l" t="t" r="r" b="b"/>
              <a:pathLst>
                <a:path w="88526" h="46356" extrusionOk="0">
                  <a:moveTo>
                    <a:pt x="44418" y="0"/>
                  </a:moveTo>
                  <a:cubicBezTo>
                    <a:pt x="33029" y="0"/>
                    <a:pt x="21627" y="2513"/>
                    <a:pt x="12906" y="7537"/>
                  </a:cubicBezTo>
                  <a:cubicBezTo>
                    <a:pt x="5310" y="11940"/>
                    <a:pt x="1009" y="17553"/>
                    <a:pt x="0" y="23266"/>
                  </a:cubicBezTo>
                  <a:cubicBezTo>
                    <a:pt x="1009" y="28912"/>
                    <a:pt x="5243" y="34458"/>
                    <a:pt x="12704" y="38793"/>
                  </a:cubicBezTo>
                  <a:cubicBezTo>
                    <a:pt x="21359" y="43835"/>
                    <a:pt x="32735" y="46355"/>
                    <a:pt x="44124" y="46355"/>
                  </a:cubicBezTo>
                  <a:cubicBezTo>
                    <a:pt x="55513" y="46355"/>
                    <a:pt x="66915" y="43835"/>
                    <a:pt x="75620" y="38793"/>
                  </a:cubicBezTo>
                  <a:cubicBezTo>
                    <a:pt x="83215" y="34390"/>
                    <a:pt x="87551" y="28811"/>
                    <a:pt x="88525" y="23098"/>
                  </a:cubicBezTo>
                  <a:cubicBezTo>
                    <a:pt x="87551" y="17452"/>
                    <a:pt x="83350" y="11873"/>
                    <a:pt x="75855" y="7537"/>
                  </a:cubicBezTo>
                  <a:cubicBezTo>
                    <a:pt x="67184" y="2513"/>
                    <a:pt x="55807" y="0"/>
                    <a:pt x="4441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52"/>
            <p:cNvSpPr/>
            <p:nvPr/>
          </p:nvSpPr>
          <p:spPr>
            <a:xfrm>
              <a:off x="5548385" y="-89549"/>
              <a:ext cx="1299737" cy="1726520"/>
            </a:xfrm>
            <a:custGeom>
              <a:avLst/>
              <a:gdLst/>
              <a:ahLst/>
              <a:cxnLst/>
              <a:rect l="l" t="t" r="r" b="b"/>
              <a:pathLst>
                <a:path w="185016" h="245768" extrusionOk="0">
                  <a:moveTo>
                    <a:pt x="2168" y="1"/>
                  </a:moveTo>
                  <a:cubicBezTo>
                    <a:pt x="1103" y="1"/>
                    <a:pt x="370" y="840"/>
                    <a:pt x="370" y="2277"/>
                  </a:cubicBezTo>
                  <a:lnTo>
                    <a:pt x="0" y="136913"/>
                  </a:lnTo>
                  <a:cubicBezTo>
                    <a:pt x="0" y="138929"/>
                    <a:pt x="1412" y="141383"/>
                    <a:pt x="3193" y="142425"/>
                  </a:cubicBezTo>
                  <a:lnTo>
                    <a:pt x="181419" y="245334"/>
                  </a:lnTo>
                  <a:cubicBezTo>
                    <a:pt x="181938" y="245628"/>
                    <a:pt x="182425" y="245768"/>
                    <a:pt x="182856" y="245768"/>
                  </a:cubicBezTo>
                  <a:cubicBezTo>
                    <a:pt x="183906" y="245768"/>
                    <a:pt x="184622" y="244939"/>
                    <a:pt x="184646" y="243486"/>
                  </a:cubicBezTo>
                  <a:lnTo>
                    <a:pt x="185015" y="108883"/>
                  </a:lnTo>
                  <a:cubicBezTo>
                    <a:pt x="185015" y="106833"/>
                    <a:pt x="183604" y="104380"/>
                    <a:pt x="181823" y="103338"/>
                  </a:cubicBezTo>
                  <a:lnTo>
                    <a:pt x="3596" y="428"/>
                  </a:lnTo>
                  <a:cubicBezTo>
                    <a:pt x="3084" y="138"/>
                    <a:pt x="2599" y="1"/>
                    <a:pt x="216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52"/>
            <p:cNvSpPr/>
            <p:nvPr/>
          </p:nvSpPr>
          <p:spPr>
            <a:xfrm>
              <a:off x="5557589" y="-97881"/>
              <a:ext cx="1305168" cy="1733461"/>
            </a:xfrm>
            <a:custGeom>
              <a:avLst/>
              <a:gdLst/>
              <a:ahLst/>
              <a:cxnLst/>
              <a:rect l="l" t="t" r="r" b="b"/>
              <a:pathLst>
                <a:path w="185789" h="246756" extrusionOk="0">
                  <a:moveTo>
                    <a:pt x="2622" y="1"/>
                  </a:moveTo>
                  <a:cubicBezTo>
                    <a:pt x="2589" y="1"/>
                    <a:pt x="2589" y="35"/>
                    <a:pt x="2589" y="35"/>
                  </a:cubicBezTo>
                  <a:lnTo>
                    <a:pt x="2555" y="35"/>
                  </a:lnTo>
                  <a:cubicBezTo>
                    <a:pt x="2521" y="35"/>
                    <a:pt x="2488" y="35"/>
                    <a:pt x="2454" y="68"/>
                  </a:cubicBezTo>
                  <a:cubicBezTo>
                    <a:pt x="2387" y="68"/>
                    <a:pt x="2320" y="102"/>
                    <a:pt x="2286" y="102"/>
                  </a:cubicBezTo>
                  <a:cubicBezTo>
                    <a:pt x="2219" y="135"/>
                    <a:pt x="2152" y="169"/>
                    <a:pt x="2118" y="203"/>
                  </a:cubicBezTo>
                  <a:lnTo>
                    <a:pt x="2084" y="203"/>
                  </a:lnTo>
                  <a:lnTo>
                    <a:pt x="1" y="1412"/>
                  </a:lnTo>
                  <a:cubicBezTo>
                    <a:pt x="135" y="1345"/>
                    <a:pt x="303" y="1278"/>
                    <a:pt x="471" y="1244"/>
                  </a:cubicBezTo>
                  <a:lnTo>
                    <a:pt x="505" y="1244"/>
                  </a:lnTo>
                  <a:cubicBezTo>
                    <a:pt x="639" y="1211"/>
                    <a:pt x="807" y="1211"/>
                    <a:pt x="1009" y="1211"/>
                  </a:cubicBezTo>
                  <a:lnTo>
                    <a:pt x="1043" y="1211"/>
                  </a:lnTo>
                  <a:cubicBezTo>
                    <a:pt x="1211" y="1211"/>
                    <a:pt x="1379" y="1278"/>
                    <a:pt x="1580" y="1312"/>
                  </a:cubicBezTo>
                  <a:cubicBezTo>
                    <a:pt x="1614" y="1345"/>
                    <a:pt x="1648" y="1345"/>
                    <a:pt x="1681" y="1379"/>
                  </a:cubicBezTo>
                  <a:cubicBezTo>
                    <a:pt x="1883" y="1446"/>
                    <a:pt x="2084" y="1547"/>
                    <a:pt x="2286" y="1648"/>
                  </a:cubicBezTo>
                  <a:lnTo>
                    <a:pt x="180513" y="104557"/>
                  </a:lnTo>
                  <a:cubicBezTo>
                    <a:pt x="180714" y="104692"/>
                    <a:pt x="180916" y="104826"/>
                    <a:pt x="181118" y="104994"/>
                  </a:cubicBezTo>
                  <a:cubicBezTo>
                    <a:pt x="181185" y="105028"/>
                    <a:pt x="181252" y="105095"/>
                    <a:pt x="181319" y="105129"/>
                  </a:cubicBezTo>
                  <a:cubicBezTo>
                    <a:pt x="181454" y="105263"/>
                    <a:pt x="181588" y="105398"/>
                    <a:pt x="181723" y="105532"/>
                  </a:cubicBezTo>
                  <a:cubicBezTo>
                    <a:pt x="181756" y="105566"/>
                    <a:pt x="181790" y="105599"/>
                    <a:pt x="181823" y="105633"/>
                  </a:cubicBezTo>
                  <a:cubicBezTo>
                    <a:pt x="181991" y="105801"/>
                    <a:pt x="182126" y="106003"/>
                    <a:pt x="182294" y="106204"/>
                  </a:cubicBezTo>
                  <a:cubicBezTo>
                    <a:pt x="182294" y="106204"/>
                    <a:pt x="182294" y="106238"/>
                    <a:pt x="182328" y="106238"/>
                  </a:cubicBezTo>
                  <a:cubicBezTo>
                    <a:pt x="182496" y="106473"/>
                    <a:pt x="182630" y="106708"/>
                    <a:pt x="182764" y="106944"/>
                  </a:cubicBezTo>
                  <a:cubicBezTo>
                    <a:pt x="182932" y="107179"/>
                    <a:pt x="183033" y="107448"/>
                    <a:pt x="183168" y="107683"/>
                  </a:cubicBezTo>
                  <a:cubicBezTo>
                    <a:pt x="183168" y="107717"/>
                    <a:pt x="183168" y="107717"/>
                    <a:pt x="183168" y="107717"/>
                  </a:cubicBezTo>
                  <a:cubicBezTo>
                    <a:pt x="183269" y="107952"/>
                    <a:pt x="183369" y="108221"/>
                    <a:pt x="183437" y="108456"/>
                  </a:cubicBezTo>
                  <a:cubicBezTo>
                    <a:pt x="183470" y="108490"/>
                    <a:pt x="183470" y="108523"/>
                    <a:pt x="183470" y="108523"/>
                  </a:cubicBezTo>
                  <a:cubicBezTo>
                    <a:pt x="183537" y="108759"/>
                    <a:pt x="183571" y="108994"/>
                    <a:pt x="183638" y="109229"/>
                  </a:cubicBezTo>
                  <a:cubicBezTo>
                    <a:pt x="183638" y="109263"/>
                    <a:pt x="183638" y="109296"/>
                    <a:pt x="183638" y="109330"/>
                  </a:cubicBezTo>
                  <a:cubicBezTo>
                    <a:pt x="183672" y="109599"/>
                    <a:pt x="183705" y="109834"/>
                    <a:pt x="183705" y="110069"/>
                  </a:cubicBezTo>
                  <a:lnTo>
                    <a:pt x="183336" y="244706"/>
                  </a:lnTo>
                  <a:cubicBezTo>
                    <a:pt x="183336" y="245714"/>
                    <a:pt x="182966" y="246420"/>
                    <a:pt x="182395" y="246756"/>
                  </a:cubicBezTo>
                  <a:lnTo>
                    <a:pt x="184478" y="245546"/>
                  </a:lnTo>
                  <a:cubicBezTo>
                    <a:pt x="185050" y="245210"/>
                    <a:pt x="185420" y="244504"/>
                    <a:pt x="185420" y="243496"/>
                  </a:cubicBezTo>
                  <a:lnTo>
                    <a:pt x="185789" y="108859"/>
                  </a:lnTo>
                  <a:cubicBezTo>
                    <a:pt x="185789" y="108658"/>
                    <a:pt x="185789" y="108456"/>
                    <a:pt x="185756" y="108221"/>
                  </a:cubicBezTo>
                  <a:cubicBezTo>
                    <a:pt x="185756" y="108187"/>
                    <a:pt x="185756" y="108154"/>
                    <a:pt x="185722" y="108120"/>
                  </a:cubicBezTo>
                  <a:cubicBezTo>
                    <a:pt x="185722" y="108086"/>
                    <a:pt x="185722" y="108053"/>
                    <a:pt x="185722" y="108019"/>
                  </a:cubicBezTo>
                  <a:cubicBezTo>
                    <a:pt x="185688" y="107952"/>
                    <a:pt x="185688" y="107851"/>
                    <a:pt x="185688" y="107784"/>
                  </a:cubicBezTo>
                  <a:cubicBezTo>
                    <a:pt x="185655" y="107683"/>
                    <a:pt x="185621" y="107549"/>
                    <a:pt x="185588" y="107414"/>
                  </a:cubicBezTo>
                  <a:cubicBezTo>
                    <a:pt x="185588" y="107381"/>
                    <a:pt x="185554" y="107347"/>
                    <a:pt x="185554" y="107313"/>
                  </a:cubicBezTo>
                  <a:cubicBezTo>
                    <a:pt x="185554" y="107280"/>
                    <a:pt x="185554" y="107280"/>
                    <a:pt x="185520" y="107246"/>
                  </a:cubicBezTo>
                  <a:cubicBezTo>
                    <a:pt x="185520" y="107213"/>
                    <a:pt x="185520" y="107145"/>
                    <a:pt x="185487" y="107112"/>
                  </a:cubicBezTo>
                  <a:cubicBezTo>
                    <a:pt x="185453" y="107011"/>
                    <a:pt x="185420" y="106910"/>
                    <a:pt x="185386" y="106809"/>
                  </a:cubicBezTo>
                  <a:cubicBezTo>
                    <a:pt x="185352" y="106708"/>
                    <a:pt x="185319" y="106608"/>
                    <a:pt x="185251" y="106507"/>
                  </a:cubicBezTo>
                  <a:cubicBezTo>
                    <a:pt x="185251" y="106507"/>
                    <a:pt x="185251" y="106507"/>
                    <a:pt x="185251" y="106473"/>
                  </a:cubicBezTo>
                  <a:cubicBezTo>
                    <a:pt x="185218" y="106406"/>
                    <a:pt x="185184" y="106339"/>
                    <a:pt x="185117" y="106238"/>
                  </a:cubicBezTo>
                  <a:cubicBezTo>
                    <a:pt x="185083" y="106137"/>
                    <a:pt x="185050" y="106070"/>
                    <a:pt x="184983" y="105969"/>
                  </a:cubicBezTo>
                  <a:lnTo>
                    <a:pt x="184882" y="105734"/>
                  </a:lnTo>
                  <a:lnTo>
                    <a:pt x="184848" y="105734"/>
                  </a:lnTo>
                  <a:lnTo>
                    <a:pt x="184848" y="105700"/>
                  </a:lnTo>
                  <a:cubicBezTo>
                    <a:pt x="184781" y="105599"/>
                    <a:pt x="184747" y="105498"/>
                    <a:pt x="184680" y="105431"/>
                  </a:cubicBezTo>
                  <a:cubicBezTo>
                    <a:pt x="184613" y="105330"/>
                    <a:pt x="184546" y="105230"/>
                    <a:pt x="184478" y="105162"/>
                  </a:cubicBezTo>
                  <a:cubicBezTo>
                    <a:pt x="184478" y="105095"/>
                    <a:pt x="184445" y="105062"/>
                    <a:pt x="184411" y="105028"/>
                  </a:cubicBezTo>
                  <a:cubicBezTo>
                    <a:pt x="184378" y="105028"/>
                    <a:pt x="184378" y="104994"/>
                    <a:pt x="184378" y="104961"/>
                  </a:cubicBezTo>
                  <a:cubicBezTo>
                    <a:pt x="184344" y="104927"/>
                    <a:pt x="184310" y="104894"/>
                    <a:pt x="184277" y="104860"/>
                  </a:cubicBezTo>
                  <a:cubicBezTo>
                    <a:pt x="184210" y="104759"/>
                    <a:pt x="184109" y="104625"/>
                    <a:pt x="184008" y="104524"/>
                  </a:cubicBezTo>
                  <a:cubicBezTo>
                    <a:pt x="183974" y="104490"/>
                    <a:pt x="183941" y="104457"/>
                    <a:pt x="183907" y="104423"/>
                  </a:cubicBezTo>
                  <a:cubicBezTo>
                    <a:pt x="183874" y="104356"/>
                    <a:pt x="183840" y="104322"/>
                    <a:pt x="183806" y="104289"/>
                  </a:cubicBezTo>
                  <a:cubicBezTo>
                    <a:pt x="183739" y="104255"/>
                    <a:pt x="183705" y="104221"/>
                    <a:pt x="183672" y="104154"/>
                  </a:cubicBezTo>
                  <a:cubicBezTo>
                    <a:pt x="183571" y="104087"/>
                    <a:pt x="183470" y="103986"/>
                    <a:pt x="183403" y="103919"/>
                  </a:cubicBezTo>
                  <a:cubicBezTo>
                    <a:pt x="183336" y="103852"/>
                    <a:pt x="183269" y="103818"/>
                    <a:pt x="183201" y="103751"/>
                  </a:cubicBezTo>
                  <a:cubicBezTo>
                    <a:pt x="183000" y="103616"/>
                    <a:pt x="182798" y="103448"/>
                    <a:pt x="182596" y="103348"/>
                  </a:cubicBezTo>
                  <a:lnTo>
                    <a:pt x="4370" y="438"/>
                  </a:lnTo>
                  <a:cubicBezTo>
                    <a:pt x="4202" y="337"/>
                    <a:pt x="4067" y="270"/>
                    <a:pt x="3899" y="203"/>
                  </a:cubicBezTo>
                  <a:cubicBezTo>
                    <a:pt x="3866" y="169"/>
                    <a:pt x="3832" y="169"/>
                    <a:pt x="3765" y="169"/>
                  </a:cubicBezTo>
                  <a:cubicBezTo>
                    <a:pt x="3731" y="135"/>
                    <a:pt x="3698" y="135"/>
                    <a:pt x="3664" y="135"/>
                  </a:cubicBezTo>
                  <a:cubicBezTo>
                    <a:pt x="3630" y="102"/>
                    <a:pt x="3563" y="102"/>
                    <a:pt x="3530" y="68"/>
                  </a:cubicBezTo>
                  <a:cubicBezTo>
                    <a:pt x="3429" y="35"/>
                    <a:pt x="3362" y="35"/>
                    <a:pt x="3261" y="35"/>
                  </a:cubicBezTo>
                  <a:cubicBezTo>
                    <a:pt x="3227" y="1"/>
                    <a:pt x="3194" y="1"/>
                    <a:pt x="312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52"/>
            <p:cNvSpPr/>
            <p:nvPr/>
          </p:nvSpPr>
          <p:spPr>
            <a:xfrm>
              <a:off x="5580260" y="-48295"/>
              <a:ext cx="1238114" cy="782683"/>
            </a:xfrm>
            <a:custGeom>
              <a:avLst/>
              <a:gdLst/>
              <a:ahLst/>
              <a:cxnLst/>
              <a:rect l="l" t="t" r="r" b="b"/>
              <a:pathLst>
                <a:path w="176244" h="111414" extrusionOk="0">
                  <a:moveTo>
                    <a:pt x="153466" y="90979"/>
                  </a:moveTo>
                  <a:cubicBezTo>
                    <a:pt x="153795" y="90979"/>
                    <a:pt x="154169" y="91087"/>
                    <a:pt x="154566" y="91315"/>
                  </a:cubicBezTo>
                  <a:cubicBezTo>
                    <a:pt x="155877" y="92055"/>
                    <a:pt x="156952" y="93937"/>
                    <a:pt x="156952" y="95449"/>
                  </a:cubicBezTo>
                  <a:cubicBezTo>
                    <a:pt x="156952" y="96523"/>
                    <a:pt x="156410" y="97157"/>
                    <a:pt x="155614" y="97157"/>
                  </a:cubicBezTo>
                  <a:cubicBezTo>
                    <a:pt x="155289" y="97157"/>
                    <a:pt x="154922" y="97051"/>
                    <a:pt x="154533" y="96827"/>
                  </a:cubicBezTo>
                  <a:cubicBezTo>
                    <a:pt x="153222" y="96054"/>
                    <a:pt x="152146" y="94206"/>
                    <a:pt x="152146" y="92660"/>
                  </a:cubicBezTo>
                  <a:cubicBezTo>
                    <a:pt x="152146" y="91594"/>
                    <a:pt x="152680" y="90979"/>
                    <a:pt x="153466" y="90979"/>
                  </a:cubicBezTo>
                  <a:close/>
                  <a:moveTo>
                    <a:pt x="161771" y="95752"/>
                  </a:moveTo>
                  <a:cubicBezTo>
                    <a:pt x="162100" y="95752"/>
                    <a:pt x="162472" y="95860"/>
                    <a:pt x="162868" y="96088"/>
                  </a:cubicBezTo>
                  <a:cubicBezTo>
                    <a:pt x="164178" y="96861"/>
                    <a:pt x="165254" y="98709"/>
                    <a:pt x="165254" y="100222"/>
                  </a:cubicBezTo>
                  <a:cubicBezTo>
                    <a:pt x="165254" y="101296"/>
                    <a:pt x="164711" y="101929"/>
                    <a:pt x="163915" y="101929"/>
                  </a:cubicBezTo>
                  <a:cubicBezTo>
                    <a:pt x="163591" y="101929"/>
                    <a:pt x="163224" y="101824"/>
                    <a:pt x="162834" y="101600"/>
                  </a:cubicBezTo>
                  <a:cubicBezTo>
                    <a:pt x="161523" y="100827"/>
                    <a:pt x="160448" y="98978"/>
                    <a:pt x="160448" y="97466"/>
                  </a:cubicBezTo>
                  <a:cubicBezTo>
                    <a:pt x="160448" y="96375"/>
                    <a:pt x="160983" y="95752"/>
                    <a:pt x="161771" y="95752"/>
                  </a:cubicBezTo>
                  <a:close/>
                  <a:moveTo>
                    <a:pt x="170079" y="100546"/>
                  </a:moveTo>
                  <a:cubicBezTo>
                    <a:pt x="170398" y="100546"/>
                    <a:pt x="170757" y="100647"/>
                    <a:pt x="171135" y="100860"/>
                  </a:cubicBezTo>
                  <a:cubicBezTo>
                    <a:pt x="172480" y="101633"/>
                    <a:pt x="173555" y="103482"/>
                    <a:pt x="173521" y="105028"/>
                  </a:cubicBezTo>
                  <a:cubicBezTo>
                    <a:pt x="173521" y="106104"/>
                    <a:pt x="172977" y="106720"/>
                    <a:pt x="172191" y="106720"/>
                  </a:cubicBezTo>
                  <a:cubicBezTo>
                    <a:pt x="171872" y="106720"/>
                    <a:pt x="171513" y="106619"/>
                    <a:pt x="171135" y="106406"/>
                  </a:cubicBezTo>
                  <a:cubicBezTo>
                    <a:pt x="169791" y="105633"/>
                    <a:pt x="168715" y="103751"/>
                    <a:pt x="168715" y="102238"/>
                  </a:cubicBezTo>
                  <a:cubicBezTo>
                    <a:pt x="168739" y="101162"/>
                    <a:pt x="169291" y="100546"/>
                    <a:pt x="170079" y="100546"/>
                  </a:cubicBezTo>
                  <a:close/>
                  <a:moveTo>
                    <a:pt x="34" y="1"/>
                  </a:moveTo>
                  <a:lnTo>
                    <a:pt x="0" y="9680"/>
                  </a:lnTo>
                  <a:lnTo>
                    <a:pt x="176210" y="111413"/>
                  </a:lnTo>
                  <a:lnTo>
                    <a:pt x="176244" y="10173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52"/>
            <p:cNvSpPr/>
            <p:nvPr/>
          </p:nvSpPr>
          <p:spPr>
            <a:xfrm>
              <a:off x="6649181" y="590890"/>
              <a:ext cx="33769" cy="43400"/>
            </a:xfrm>
            <a:custGeom>
              <a:avLst/>
              <a:gdLst/>
              <a:ahLst/>
              <a:cxnLst/>
              <a:rect l="l" t="t" r="r" b="b"/>
              <a:pathLst>
                <a:path w="4807" h="6178" extrusionOk="0">
                  <a:moveTo>
                    <a:pt x="1320" y="0"/>
                  </a:moveTo>
                  <a:cubicBezTo>
                    <a:pt x="534" y="0"/>
                    <a:pt x="0" y="615"/>
                    <a:pt x="0" y="1681"/>
                  </a:cubicBezTo>
                  <a:cubicBezTo>
                    <a:pt x="0" y="3227"/>
                    <a:pt x="1076" y="5075"/>
                    <a:pt x="2387" y="5848"/>
                  </a:cubicBezTo>
                  <a:cubicBezTo>
                    <a:pt x="2776" y="6072"/>
                    <a:pt x="3143" y="6178"/>
                    <a:pt x="3468" y="6178"/>
                  </a:cubicBezTo>
                  <a:cubicBezTo>
                    <a:pt x="4264" y="6178"/>
                    <a:pt x="4806" y="5544"/>
                    <a:pt x="4806" y="4470"/>
                  </a:cubicBezTo>
                  <a:cubicBezTo>
                    <a:pt x="4806" y="2958"/>
                    <a:pt x="3731" y="1076"/>
                    <a:pt x="2420" y="336"/>
                  </a:cubicBezTo>
                  <a:cubicBezTo>
                    <a:pt x="2023" y="108"/>
                    <a:pt x="1649" y="0"/>
                    <a:pt x="132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52"/>
            <p:cNvSpPr/>
            <p:nvPr/>
          </p:nvSpPr>
          <p:spPr>
            <a:xfrm>
              <a:off x="6707500" y="624423"/>
              <a:ext cx="33769" cy="43400"/>
            </a:xfrm>
            <a:custGeom>
              <a:avLst/>
              <a:gdLst/>
              <a:ahLst/>
              <a:cxnLst/>
              <a:rect l="l" t="t" r="r" b="b"/>
              <a:pathLst>
                <a:path w="4807" h="6178" extrusionOk="0">
                  <a:moveTo>
                    <a:pt x="1324" y="0"/>
                  </a:moveTo>
                  <a:cubicBezTo>
                    <a:pt x="536" y="0"/>
                    <a:pt x="1" y="623"/>
                    <a:pt x="1" y="1714"/>
                  </a:cubicBezTo>
                  <a:cubicBezTo>
                    <a:pt x="1" y="3226"/>
                    <a:pt x="1076" y="5075"/>
                    <a:pt x="2387" y="5848"/>
                  </a:cubicBezTo>
                  <a:cubicBezTo>
                    <a:pt x="2777" y="6072"/>
                    <a:pt x="3144" y="6177"/>
                    <a:pt x="3468" y="6177"/>
                  </a:cubicBezTo>
                  <a:cubicBezTo>
                    <a:pt x="4264" y="6177"/>
                    <a:pt x="4807" y="5544"/>
                    <a:pt x="4807" y="4470"/>
                  </a:cubicBezTo>
                  <a:cubicBezTo>
                    <a:pt x="4807" y="2957"/>
                    <a:pt x="3731" y="1109"/>
                    <a:pt x="2421" y="336"/>
                  </a:cubicBezTo>
                  <a:cubicBezTo>
                    <a:pt x="2025" y="108"/>
                    <a:pt x="1653" y="0"/>
                    <a:pt x="13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52"/>
            <p:cNvSpPr/>
            <p:nvPr/>
          </p:nvSpPr>
          <p:spPr>
            <a:xfrm>
              <a:off x="5577900" y="19713"/>
              <a:ext cx="1240236" cy="1575974"/>
            </a:xfrm>
            <a:custGeom>
              <a:avLst/>
              <a:gdLst/>
              <a:ahLst/>
              <a:cxnLst/>
              <a:rect l="l" t="t" r="r" b="b"/>
              <a:pathLst>
                <a:path w="176546" h="224338" extrusionOk="0">
                  <a:moveTo>
                    <a:pt x="336" y="0"/>
                  </a:moveTo>
                  <a:lnTo>
                    <a:pt x="0" y="122604"/>
                  </a:lnTo>
                  <a:lnTo>
                    <a:pt x="176210" y="224338"/>
                  </a:lnTo>
                  <a:lnTo>
                    <a:pt x="176546" y="101733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52"/>
            <p:cNvSpPr/>
            <p:nvPr/>
          </p:nvSpPr>
          <p:spPr>
            <a:xfrm>
              <a:off x="6765588" y="658097"/>
              <a:ext cx="34001" cy="43386"/>
            </a:xfrm>
            <a:custGeom>
              <a:avLst/>
              <a:gdLst/>
              <a:ahLst/>
              <a:cxnLst/>
              <a:rect l="l" t="t" r="r" b="b"/>
              <a:pathLst>
                <a:path w="4840" h="6176" extrusionOk="0">
                  <a:moveTo>
                    <a:pt x="1364" y="1"/>
                  </a:moveTo>
                  <a:cubicBezTo>
                    <a:pt x="576" y="1"/>
                    <a:pt x="24" y="617"/>
                    <a:pt x="0" y="1693"/>
                  </a:cubicBezTo>
                  <a:cubicBezTo>
                    <a:pt x="0" y="3206"/>
                    <a:pt x="1076" y="5088"/>
                    <a:pt x="2420" y="5861"/>
                  </a:cubicBezTo>
                  <a:cubicBezTo>
                    <a:pt x="2798" y="6074"/>
                    <a:pt x="3157" y="6175"/>
                    <a:pt x="3476" y="6175"/>
                  </a:cubicBezTo>
                  <a:cubicBezTo>
                    <a:pt x="4262" y="6175"/>
                    <a:pt x="4806" y="5559"/>
                    <a:pt x="4806" y="4483"/>
                  </a:cubicBezTo>
                  <a:cubicBezTo>
                    <a:pt x="4840" y="2937"/>
                    <a:pt x="3765" y="1088"/>
                    <a:pt x="2420" y="315"/>
                  </a:cubicBezTo>
                  <a:cubicBezTo>
                    <a:pt x="2042" y="102"/>
                    <a:pt x="1683" y="1"/>
                    <a:pt x="136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52"/>
            <p:cNvSpPr/>
            <p:nvPr/>
          </p:nvSpPr>
          <p:spPr>
            <a:xfrm>
              <a:off x="6720961" y="1348365"/>
              <a:ext cx="35420" cy="134585"/>
            </a:xfrm>
            <a:custGeom>
              <a:avLst/>
              <a:gdLst/>
              <a:ahLst/>
              <a:cxnLst/>
              <a:rect l="l" t="t" r="r" b="b"/>
              <a:pathLst>
                <a:path w="5042" h="19158" extrusionOk="0">
                  <a:moveTo>
                    <a:pt x="34" y="1"/>
                  </a:moveTo>
                  <a:lnTo>
                    <a:pt x="0" y="16268"/>
                  </a:lnTo>
                  <a:lnTo>
                    <a:pt x="4974" y="19158"/>
                  </a:lnTo>
                  <a:lnTo>
                    <a:pt x="5042" y="285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52"/>
            <p:cNvSpPr/>
            <p:nvPr/>
          </p:nvSpPr>
          <p:spPr>
            <a:xfrm>
              <a:off x="6664293" y="1373868"/>
              <a:ext cx="35181" cy="76270"/>
            </a:xfrm>
            <a:custGeom>
              <a:avLst/>
              <a:gdLst/>
              <a:ahLst/>
              <a:cxnLst/>
              <a:rect l="l" t="t" r="r" b="b"/>
              <a:pathLst>
                <a:path w="5008" h="10857" extrusionOk="0">
                  <a:moveTo>
                    <a:pt x="0" y="1"/>
                  </a:moveTo>
                  <a:lnTo>
                    <a:pt x="0" y="8000"/>
                  </a:lnTo>
                  <a:lnTo>
                    <a:pt x="4974" y="10856"/>
                  </a:lnTo>
                  <a:lnTo>
                    <a:pt x="5008" y="28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52"/>
            <p:cNvSpPr/>
            <p:nvPr/>
          </p:nvSpPr>
          <p:spPr>
            <a:xfrm>
              <a:off x="6607385" y="1313419"/>
              <a:ext cx="35420" cy="104132"/>
            </a:xfrm>
            <a:custGeom>
              <a:avLst/>
              <a:gdLst/>
              <a:ahLst/>
              <a:cxnLst/>
              <a:rect l="l" t="t" r="r" b="b"/>
              <a:pathLst>
                <a:path w="5042" h="14823" extrusionOk="0">
                  <a:moveTo>
                    <a:pt x="34" y="1"/>
                  </a:moveTo>
                  <a:lnTo>
                    <a:pt x="1" y="11932"/>
                  </a:lnTo>
                  <a:lnTo>
                    <a:pt x="5008" y="14822"/>
                  </a:lnTo>
                  <a:lnTo>
                    <a:pt x="5042" y="289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52"/>
            <p:cNvSpPr/>
            <p:nvPr/>
          </p:nvSpPr>
          <p:spPr>
            <a:xfrm>
              <a:off x="6550716" y="1219684"/>
              <a:ext cx="35420" cy="165038"/>
            </a:xfrm>
            <a:custGeom>
              <a:avLst/>
              <a:gdLst/>
              <a:ahLst/>
              <a:cxnLst/>
              <a:rect l="l" t="t" r="r" b="b"/>
              <a:pathLst>
                <a:path w="5042" h="23493" extrusionOk="0">
                  <a:moveTo>
                    <a:pt x="68" y="0"/>
                  </a:moveTo>
                  <a:lnTo>
                    <a:pt x="1" y="20602"/>
                  </a:lnTo>
                  <a:lnTo>
                    <a:pt x="5008" y="23493"/>
                  </a:lnTo>
                  <a:lnTo>
                    <a:pt x="5042" y="289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52"/>
            <p:cNvSpPr/>
            <p:nvPr/>
          </p:nvSpPr>
          <p:spPr>
            <a:xfrm>
              <a:off x="6494048" y="1129011"/>
              <a:ext cx="35659" cy="222889"/>
            </a:xfrm>
            <a:custGeom>
              <a:avLst/>
              <a:gdLst/>
              <a:ahLst/>
              <a:cxnLst/>
              <a:rect l="l" t="t" r="r" b="b"/>
              <a:pathLst>
                <a:path w="5076" h="31728" extrusionOk="0">
                  <a:moveTo>
                    <a:pt x="101" y="1"/>
                  </a:moveTo>
                  <a:lnTo>
                    <a:pt x="1" y="28870"/>
                  </a:lnTo>
                  <a:lnTo>
                    <a:pt x="4975" y="31727"/>
                  </a:lnTo>
                  <a:lnTo>
                    <a:pt x="5075" y="285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52"/>
            <p:cNvSpPr/>
            <p:nvPr/>
          </p:nvSpPr>
          <p:spPr>
            <a:xfrm>
              <a:off x="6437379" y="980489"/>
              <a:ext cx="35891" cy="338577"/>
            </a:xfrm>
            <a:custGeom>
              <a:avLst/>
              <a:gdLst/>
              <a:ahLst/>
              <a:cxnLst/>
              <a:rect l="l" t="t" r="r" b="b"/>
              <a:pathLst>
                <a:path w="5109" h="48196" extrusionOk="0">
                  <a:moveTo>
                    <a:pt x="135" y="1"/>
                  </a:moveTo>
                  <a:lnTo>
                    <a:pt x="0" y="45339"/>
                  </a:lnTo>
                  <a:lnTo>
                    <a:pt x="4975" y="48195"/>
                  </a:lnTo>
                  <a:lnTo>
                    <a:pt x="5109" y="289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52"/>
            <p:cNvSpPr/>
            <p:nvPr/>
          </p:nvSpPr>
          <p:spPr>
            <a:xfrm>
              <a:off x="6380710" y="860779"/>
              <a:ext cx="36130" cy="425694"/>
            </a:xfrm>
            <a:custGeom>
              <a:avLst/>
              <a:gdLst/>
              <a:ahLst/>
              <a:cxnLst/>
              <a:rect l="l" t="t" r="r" b="b"/>
              <a:pathLst>
                <a:path w="5143" h="60597" extrusionOk="0">
                  <a:moveTo>
                    <a:pt x="168" y="0"/>
                  </a:moveTo>
                  <a:lnTo>
                    <a:pt x="0" y="57706"/>
                  </a:lnTo>
                  <a:lnTo>
                    <a:pt x="4974" y="60596"/>
                  </a:lnTo>
                  <a:lnTo>
                    <a:pt x="5143" y="2857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52"/>
            <p:cNvSpPr/>
            <p:nvPr/>
          </p:nvSpPr>
          <p:spPr>
            <a:xfrm>
              <a:off x="6323803" y="859360"/>
              <a:ext cx="36130" cy="394292"/>
            </a:xfrm>
            <a:custGeom>
              <a:avLst/>
              <a:gdLst/>
              <a:ahLst/>
              <a:cxnLst/>
              <a:rect l="l" t="t" r="r" b="b"/>
              <a:pathLst>
                <a:path w="5143" h="56127" extrusionOk="0">
                  <a:moveTo>
                    <a:pt x="169" y="0"/>
                  </a:moveTo>
                  <a:lnTo>
                    <a:pt x="1" y="53270"/>
                  </a:lnTo>
                  <a:lnTo>
                    <a:pt x="5008" y="56127"/>
                  </a:lnTo>
                  <a:lnTo>
                    <a:pt x="5143" y="2857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52"/>
            <p:cNvSpPr/>
            <p:nvPr/>
          </p:nvSpPr>
          <p:spPr>
            <a:xfrm>
              <a:off x="6267134" y="1027715"/>
              <a:ext cx="35659" cy="193138"/>
            </a:xfrm>
            <a:custGeom>
              <a:avLst/>
              <a:gdLst/>
              <a:ahLst/>
              <a:cxnLst/>
              <a:rect l="l" t="t" r="r" b="b"/>
              <a:pathLst>
                <a:path w="5076" h="27493" extrusionOk="0">
                  <a:moveTo>
                    <a:pt x="68" y="0"/>
                  </a:moveTo>
                  <a:lnTo>
                    <a:pt x="1" y="24636"/>
                  </a:lnTo>
                  <a:lnTo>
                    <a:pt x="5008" y="27492"/>
                  </a:lnTo>
                  <a:lnTo>
                    <a:pt x="5076" y="289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52"/>
            <p:cNvSpPr/>
            <p:nvPr/>
          </p:nvSpPr>
          <p:spPr>
            <a:xfrm>
              <a:off x="6210466" y="904697"/>
              <a:ext cx="35659" cy="283564"/>
            </a:xfrm>
            <a:custGeom>
              <a:avLst/>
              <a:gdLst/>
              <a:ahLst/>
              <a:cxnLst/>
              <a:rect l="l" t="t" r="r" b="b"/>
              <a:pathLst>
                <a:path w="5076" h="40365" extrusionOk="0">
                  <a:moveTo>
                    <a:pt x="101" y="0"/>
                  </a:moveTo>
                  <a:lnTo>
                    <a:pt x="1" y="37474"/>
                  </a:lnTo>
                  <a:lnTo>
                    <a:pt x="4975" y="40364"/>
                  </a:lnTo>
                  <a:lnTo>
                    <a:pt x="5075" y="289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52"/>
            <p:cNvSpPr/>
            <p:nvPr/>
          </p:nvSpPr>
          <p:spPr>
            <a:xfrm>
              <a:off x="6153797" y="787811"/>
              <a:ext cx="35891" cy="367618"/>
            </a:xfrm>
            <a:custGeom>
              <a:avLst/>
              <a:gdLst/>
              <a:ahLst/>
              <a:cxnLst/>
              <a:rect l="l" t="t" r="r" b="b"/>
              <a:pathLst>
                <a:path w="5109" h="52330" extrusionOk="0">
                  <a:moveTo>
                    <a:pt x="135" y="1"/>
                  </a:moveTo>
                  <a:lnTo>
                    <a:pt x="1" y="49439"/>
                  </a:lnTo>
                  <a:lnTo>
                    <a:pt x="4975" y="52330"/>
                  </a:lnTo>
                  <a:lnTo>
                    <a:pt x="5109" y="2858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52"/>
            <p:cNvSpPr/>
            <p:nvPr/>
          </p:nvSpPr>
          <p:spPr>
            <a:xfrm>
              <a:off x="6097128" y="637638"/>
              <a:ext cx="36130" cy="484964"/>
            </a:xfrm>
            <a:custGeom>
              <a:avLst/>
              <a:gdLst/>
              <a:ahLst/>
              <a:cxnLst/>
              <a:rect l="l" t="t" r="r" b="b"/>
              <a:pathLst>
                <a:path w="5143" h="69034" extrusionOk="0">
                  <a:moveTo>
                    <a:pt x="168" y="1"/>
                  </a:moveTo>
                  <a:lnTo>
                    <a:pt x="0" y="66176"/>
                  </a:lnTo>
                  <a:lnTo>
                    <a:pt x="4975" y="69033"/>
                  </a:lnTo>
                  <a:lnTo>
                    <a:pt x="5143" y="2891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52"/>
            <p:cNvSpPr/>
            <p:nvPr/>
          </p:nvSpPr>
          <p:spPr>
            <a:xfrm>
              <a:off x="6040221" y="488885"/>
              <a:ext cx="36600" cy="600883"/>
            </a:xfrm>
            <a:custGeom>
              <a:avLst/>
              <a:gdLst/>
              <a:ahLst/>
              <a:cxnLst/>
              <a:rect l="l" t="t" r="r" b="b"/>
              <a:pathLst>
                <a:path w="5210" h="85535" extrusionOk="0">
                  <a:moveTo>
                    <a:pt x="236" y="0"/>
                  </a:moveTo>
                  <a:lnTo>
                    <a:pt x="1" y="82678"/>
                  </a:lnTo>
                  <a:lnTo>
                    <a:pt x="4975" y="85534"/>
                  </a:lnTo>
                  <a:lnTo>
                    <a:pt x="5210" y="2857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52"/>
            <p:cNvSpPr/>
            <p:nvPr/>
          </p:nvSpPr>
          <p:spPr>
            <a:xfrm>
              <a:off x="5983552" y="397980"/>
              <a:ext cx="36839" cy="659198"/>
            </a:xfrm>
            <a:custGeom>
              <a:avLst/>
              <a:gdLst/>
              <a:ahLst/>
              <a:cxnLst/>
              <a:rect l="l" t="t" r="r" b="b"/>
              <a:pathLst>
                <a:path w="5244" h="93836" extrusionOk="0">
                  <a:moveTo>
                    <a:pt x="270" y="0"/>
                  </a:moveTo>
                  <a:lnTo>
                    <a:pt x="1" y="90945"/>
                  </a:lnTo>
                  <a:lnTo>
                    <a:pt x="4975" y="93835"/>
                  </a:lnTo>
                  <a:lnTo>
                    <a:pt x="5244" y="289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52"/>
            <p:cNvSpPr/>
            <p:nvPr/>
          </p:nvSpPr>
          <p:spPr>
            <a:xfrm>
              <a:off x="5926883" y="512969"/>
              <a:ext cx="36368" cy="511399"/>
            </a:xfrm>
            <a:custGeom>
              <a:avLst/>
              <a:gdLst/>
              <a:ahLst/>
              <a:cxnLst/>
              <a:rect l="l" t="t" r="r" b="b"/>
              <a:pathLst>
                <a:path w="5177" h="72797" extrusionOk="0">
                  <a:moveTo>
                    <a:pt x="202" y="1"/>
                  </a:moveTo>
                  <a:lnTo>
                    <a:pt x="1" y="69940"/>
                  </a:lnTo>
                  <a:lnTo>
                    <a:pt x="4975" y="72797"/>
                  </a:lnTo>
                  <a:lnTo>
                    <a:pt x="5176" y="2857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52"/>
            <p:cNvSpPr/>
            <p:nvPr/>
          </p:nvSpPr>
          <p:spPr>
            <a:xfrm>
              <a:off x="5870215" y="565858"/>
              <a:ext cx="36130" cy="425701"/>
            </a:xfrm>
            <a:custGeom>
              <a:avLst/>
              <a:gdLst/>
              <a:ahLst/>
              <a:cxnLst/>
              <a:rect l="l" t="t" r="r" b="b"/>
              <a:pathLst>
                <a:path w="5143" h="60598" extrusionOk="0">
                  <a:moveTo>
                    <a:pt x="169" y="1"/>
                  </a:moveTo>
                  <a:lnTo>
                    <a:pt x="1" y="57741"/>
                  </a:lnTo>
                  <a:lnTo>
                    <a:pt x="4975" y="60597"/>
                  </a:lnTo>
                  <a:lnTo>
                    <a:pt x="5143" y="289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52"/>
            <p:cNvSpPr/>
            <p:nvPr/>
          </p:nvSpPr>
          <p:spPr>
            <a:xfrm>
              <a:off x="5813546" y="589941"/>
              <a:ext cx="35891" cy="369037"/>
            </a:xfrm>
            <a:custGeom>
              <a:avLst/>
              <a:gdLst/>
              <a:ahLst/>
              <a:cxnLst/>
              <a:rect l="l" t="t" r="r" b="b"/>
              <a:pathLst>
                <a:path w="5109" h="52532" extrusionOk="0">
                  <a:moveTo>
                    <a:pt x="135" y="1"/>
                  </a:moveTo>
                  <a:lnTo>
                    <a:pt x="1" y="49641"/>
                  </a:lnTo>
                  <a:lnTo>
                    <a:pt x="4975" y="52531"/>
                  </a:lnTo>
                  <a:lnTo>
                    <a:pt x="5109" y="289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52"/>
            <p:cNvSpPr/>
            <p:nvPr/>
          </p:nvSpPr>
          <p:spPr>
            <a:xfrm>
              <a:off x="5756639" y="442368"/>
              <a:ext cx="36368" cy="483777"/>
            </a:xfrm>
            <a:custGeom>
              <a:avLst/>
              <a:gdLst/>
              <a:ahLst/>
              <a:cxnLst/>
              <a:rect l="l" t="t" r="r" b="b"/>
              <a:pathLst>
                <a:path w="5177" h="68865" extrusionOk="0">
                  <a:moveTo>
                    <a:pt x="202" y="1"/>
                  </a:moveTo>
                  <a:lnTo>
                    <a:pt x="1" y="66008"/>
                  </a:lnTo>
                  <a:lnTo>
                    <a:pt x="4975" y="68865"/>
                  </a:lnTo>
                  <a:lnTo>
                    <a:pt x="5177" y="2891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52"/>
            <p:cNvSpPr/>
            <p:nvPr/>
          </p:nvSpPr>
          <p:spPr>
            <a:xfrm>
              <a:off x="5699970" y="350515"/>
              <a:ext cx="36368" cy="542808"/>
            </a:xfrm>
            <a:custGeom>
              <a:avLst/>
              <a:gdLst/>
              <a:ahLst/>
              <a:cxnLst/>
              <a:rect l="l" t="t" r="r" b="b"/>
              <a:pathLst>
                <a:path w="5177" h="77268" extrusionOk="0">
                  <a:moveTo>
                    <a:pt x="202" y="1"/>
                  </a:moveTo>
                  <a:lnTo>
                    <a:pt x="1" y="74410"/>
                  </a:lnTo>
                  <a:lnTo>
                    <a:pt x="4975" y="77267"/>
                  </a:lnTo>
                  <a:lnTo>
                    <a:pt x="5176" y="2857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52"/>
            <p:cNvSpPr/>
            <p:nvPr/>
          </p:nvSpPr>
          <p:spPr>
            <a:xfrm>
              <a:off x="5643301" y="461731"/>
              <a:ext cx="36130" cy="399020"/>
            </a:xfrm>
            <a:custGeom>
              <a:avLst/>
              <a:gdLst/>
              <a:ahLst/>
              <a:cxnLst/>
              <a:rect l="l" t="t" r="r" b="b"/>
              <a:pathLst>
                <a:path w="5143" h="56800" extrusionOk="0">
                  <a:moveTo>
                    <a:pt x="135" y="0"/>
                  </a:moveTo>
                  <a:lnTo>
                    <a:pt x="1" y="53909"/>
                  </a:lnTo>
                  <a:lnTo>
                    <a:pt x="4975" y="56799"/>
                  </a:lnTo>
                  <a:lnTo>
                    <a:pt x="5143" y="28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52"/>
            <p:cNvSpPr/>
            <p:nvPr/>
          </p:nvSpPr>
          <p:spPr>
            <a:xfrm>
              <a:off x="5626299" y="240009"/>
              <a:ext cx="1143445" cy="669827"/>
            </a:xfrm>
            <a:custGeom>
              <a:avLst/>
              <a:gdLst/>
              <a:ahLst/>
              <a:cxnLst/>
              <a:rect l="l" t="t" r="r" b="b"/>
              <a:pathLst>
                <a:path w="162768" h="95349" extrusionOk="0">
                  <a:moveTo>
                    <a:pt x="1" y="1"/>
                  </a:moveTo>
                  <a:lnTo>
                    <a:pt x="1" y="1211"/>
                  </a:lnTo>
                  <a:lnTo>
                    <a:pt x="162767" y="95349"/>
                  </a:lnTo>
                  <a:lnTo>
                    <a:pt x="162767" y="941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52"/>
            <p:cNvSpPr/>
            <p:nvPr/>
          </p:nvSpPr>
          <p:spPr>
            <a:xfrm>
              <a:off x="5626299" y="414743"/>
              <a:ext cx="1143445" cy="669827"/>
            </a:xfrm>
            <a:custGeom>
              <a:avLst/>
              <a:gdLst/>
              <a:ahLst/>
              <a:cxnLst/>
              <a:rect l="l" t="t" r="r" b="b"/>
              <a:pathLst>
                <a:path w="162768" h="95349" extrusionOk="0">
                  <a:moveTo>
                    <a:pt x="1" y="0"/>
                  </a:moveTo>
                  <a:lnTo>
                    <a:pt x="1" y="1210"/>
                  </a:lnTo>
                  <a:lnTo>
                    <a:pt x="162767" y="95348"/>
                  </a:lnTo>
                  <a:lnTo>
                    <a:pt x="162767" y="941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52"/>
            <p:cNvSpPr/>
            <p:nvPr/>
          </p:nvSpPr>
          <p:spPr>
            <a:xfrm>
              <a:off x="5626299" y="356417"/>
              <a:ext cx="1143445" cy="669827"/>
            </a:xfrm>
            <a:custGeom>
              <a:avLst/>
              <a:gdLst/>
              <a:ahLst/>
              <a:cxnLst/>
              <a:rect l="l" t="t" r="r" b="b"/>
              <a:pathLst>
                <a:path w="162768" h="95349" extrusionOk="0">
                  <a:moveTo>
                    <a:pt x="1" y="1"/>
                  </a:moveTo>
                  <a:lnTo>
                    <a:pt x="1" y="1211"/>
                  </a:lnTo>
                  <a:lnTo>
                    <a:pt x="162767" y="95349"/>
                  </a:lnTo>
                  <a:lnTo>
                    <a:pt x="162767" y="941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52"/>
            <p:cNvSpPr/>
            <p:nvPr/>
          </p:nvSpPr>
          <p:spPr>
            <a:xfrm>
              <a:off x="5626299" y="298336"/>
              <a:ext cx="1143445" cy="669820"/>
            </a:xfrm>
            <a:custGeom>
              <a:avLst/>
              <a:gdLst/>
              <a:ahLst/>
              <a:cxnLst/>
              <a:rect l="l" t="t" r="r" b="b"/>
              <a:pathLst>
                <a:path w="162768" h="95348" extrusionOk="0">
                  <a:moveTo>
                    <a:pt x="1" y="0"/>
                  </a:moveTo>
                  <a:lnTo>
                    <a:pt x="1" y="1210"/>
                  </a:lnTo>
                  <a:lnTo>
                    <a:pt x="162767" y="95348"/>
                  </a:lnTo>
                  <a:lnTo>
                    <a:pt x="162767" y="941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52"/>
            <p:cNvSpPr/>
            <p:nvPr/>
          </p:nvSpPr>
          <p:spPr>
            <a:xfrm>
              <a:off x="5626299" y="123840"/>
              <a:ext cx="1143445" cy="669588"/>
            </a:xfrm>
            <a:custGeom>
              <a:avLst/>
              <a:gdLst/>
              <a:ahLst/>
              <a:cxnLst/>
              <a:rect l="l" t="t" r="r" b="b"/>
              <a:pathLst>
                <a:path w="162768" h="95315" extrusionOk="0">
                  <a:moveTo>
                    <a:pt x="1" y="0"/>
                  </a:moveTo>
                  <a:lnTo>
                    <a:pt x="1" y="1210"/>
                  </a:lnTo>
                  <a:lnTo>
                    <a:pt x="162767" y="95315"/>
                  </a:lnTo>
                  <a:lnTo>
                    <a:pt x="162767" y="941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52"/>
            <p:cNvSpPr/>
            <p:nvPr/>
          </p:nvSpPr>
          <p:spPr>
            <a:xfrm>
              <a:off x="5626299" y="822054"/>
              <a:ext cx="1143445" cy="669827"/>
            </a:xfrm>
            <a:custGeom>
              <a:avLst/>
              <a:gdLst/>
              <a:ahLst/>
              <a:cxnLst/>
              <a:rect l="l" t="t" r="r" b="b"/>
              <a:pathLst>
                <a:path w="162768" h="95349" extrusionOk="0">
                  <a:moveTo>
                    <a:pt x="1" y="0"/>
                  </a:moveTo>
                  <a:lnTo>
                    <a:pt x="1" y="1210"/>
                  </a:lnTo>
                  <a:lnTo>
                    <a:pt x="162767" y="95348"/>
                  </a:lnTo>
                  <a:lnTo>
                    <a:pt x="162767" y="941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52"/>
            <p:cNvSpPr/>
            <p:nvPr/>
          </p:nvSpPr>
          <p:spPr>
            <a:xfrm>
              <a:off x="5626299" y="181928"/>
              <a:ext cx="1143445" cy="669820"/>
            </a:xfrm>
            <a:custGeom>
              <a:avLst/>
              <a:gdLst/>
              <a:ahLst/>
              <a:cxnLst/>
              <a:rect l="l" t="t" r="r" b="b"/>
              <a:pathLst>
                <a:path w="162768" h="95348" extrusionOk="0">
                  <a:moveTo>
                    <a:pt x="1" y="0"/>
                  </a:moveTo>
                  <a:lnTo>
                    <a:pt x="1" y="1210"/>
                  </a:lnTo>
                  <a:lnTo>
                    <a:pt x="162767" y="95348"/>
                  </a:lnTo>
                  <a:lnTo>
                    <a:pt x="162767" y="941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52"/>
            <p:cNvSpPr/>
            <p:nvPr/>
          </p:nvSpPr>
          <p:spPr>
            <a:xfrm>
              <a:off x="5626299" y="472831"/>
              <a:ext cx="1143445" cy="669820"/>
            </a:xfrm>
            <a:custGeom>
              <a:avLst/>
              <a:gdLst/>
              <a:ahLst/>
              <a:cxnLst/>
              <a:rect l="l" t="t" r="r" b="b"/>
              <a:pathLst>
                <a:path w="162768" h="95348" extrusionOk="0">
                  <a:moveTo>
                    <a:pt x="1" y="0"/>
                  </a:moveTo>
                  <a:lnTo>
                    <a:pt x="1" y="1210"/>
                  </a:lnTo>
                  <a:lnTo>
                    <a:pt x="162767" y="95348"/>
                  </a:lnTo>
                  <a:lnTo>
                    <a:pt x="162767" y="941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52"/>
            <p:cNvSpPr/>
            <p:nvPr/>
          </p:nvSpPr>
          <p:spPr>
            <a:xfrm>
              <a:off x="5626299" y="647320"/>
              <a:ext cx="1143445" cy="669827"/>
            </a:xfrm>
            <a:custGeom>
              <a:avLst/>
              <a:gdLst/>
              <a:ahLst/>
              <a:cxnLst/>
              <a:rect l="l" t="t" r="r" b="b"/>
              <a:pathLst>
                <a:path w="162768" h="95349" extrusionOk="0">
                  <a:moveTo>
                    <a:pt x="1" y="1"/>
                  </a:moveTo>
                  <a:lnTo>
                    <a:pt x="1" y="1244"/>
                  </a:lnTo>
                  <a:lnTo>
                    <a:pt x="162767" y="95349"/>
                  </a:lnTo>
                  <a:lnTo>
                    <a:pt x="162767" y="941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52"/>
            <p:cNvSpPr/>
            <p:nvPr/>
          </p:nvSpPr>
          <p:spPr>
            <a:xfrm>
              <a:off x="5626299" y="763727"/>
              <a:ext cx="1143445" cy="669827"/>
            </a:xfrm>
            <a:custGeom>
              <a:avLst/>
              <a:gdLst/>
              <a:ahLst/>
              <a:cxnLst/>
              <a:rect l="l" t="t" r="r" b="b"/>
              <a:pathLst>
                <a:path w="162768" h="95349" extrusionOk="0">
                  <a:moveTo>
                    <a:pt x="1" y="1"/>
                  </a:moveTo>
                  <a:lnTo>
                    <a:pt x="1" y="1244"/>
                  </a:lnTo>
                  <a:lnTo>
                    <a:pt x="162767" y="95349"/>
                  </a:lnTo>
                  <a:lnTo>
                    <a:pt x="162767" y="941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52"/>
            <p:cNvSpPr/>
            <p:nvPr/>
          </p:nvSpPr>
          <p:spPr>
            <a:xfrm>
              <a:off x="5626299" y="705646"/>
              <a:ext cx="1143445" cy="669820"/>
            </a:xfrm>
            <a:custGeom>
              <a:avLst/>
              <a:gdLst/>
              <a:ahLst/>
              <a:cxnLst/>
              <a:rect l="l" t="t" r="r" b="b"/>
              <a:pathLst>
                <a:path w="162768" h="95348" extrusionOk="0">
                  <a:moveTo>
                    <a:pt x="1" y="0"/>
                  </a:moveTo>
                  <a:lnTo>
                    <a:pt x="1" y="1210"/>
                  </a:lnTo>
                  <a:lnTo>
                    <a:pt x="162767" y="95348"/>
                  </a:lnTo>
                  <a:lnTo>
                    <a:pt x="162767" y="941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52"/>
            <p:cNvSpPr/>
            <p:nvPr/>
          </p:nvSpPr>
          <p:spPr>
            <a:xfrm>
              <a:off x="5626299" y="531151"/>
              <a:ext cx="1143445" cy="669827"/>
            </a:xfrm>
            <a:custGeom>
              <a:avLst/>
              <a:gdLst/>
              <a:ahLst/>
              <a:cxnLst/>
              <a:rect l="l" t="t" r="r" b="b"/>
              <a:pathLst>
                <a:path w="162768" h="95349" extrusionOk="0">
                  <a:moveTo>
                    <a:pt x="1" y="0"/>
                  </a:moveTo>
                  <a:lnTo>
                    <a:pt x="1" y="1210"/>
                  </a:lnTo>
                  <a:lnTo>
                    <a:pt x="162767" y="95348"/>
                  </a:lnTo>
                  <a:lnTo>
                    <a:pt x="162767" y="941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52"/>
            <p:cNvSpPr/>
            <p:nvPr/>
          </p:nvSpPr>
          <p:spPr>
            <a:xfrm>
              <a:off x="5626299" y="589239"/>
              <a:ext cx="1143445" cy="669820"/>
            </a:xfrm>
            <a:custGeom>
              <a:avLst/>
              <a:gdLst/>
              <a:ahLst/>
              <a:cxnLst/>
              <a:rect l="l" t="t" r="r" b="b"/>
              <a:pathLst>
                <a:path w="162768" h="95348" extrusionOk="0">
                  <a:moveTo>
                    <a:pt x="1" y="0"/>
                  </a:moveTo>
                  <a:lnTo>
                    <a:pt x="1" y="1210"/>
                  </a:lnTo>
                  <a:lnTo>
                    <a:pt x="162767" y="95348"/>
                  </a:lnTo>
                  <a:lnTo>
                    <a:pt x="162767" y="941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52"/>
            <p:cNvSpPr/>
            <p:nvPr/>
          </p:nvSpPr>
          <p:spPr>
            <a:xfrm>
              <a:off x="5385932" y="3435"/>
              <a:ext cx="1299737" cy="1726338"/>
            </a:xfrm>
            <a:custGeom>
              <a:avLst/>
              <a:gdLst/>
              <a:ahLst/>
              <a:cxnLst/>
              <a:rect l="l" t="t" r="r" b="b"/>
              <a:pathLst>
                <a:path w="185016" h="245742" extrusionOk="0">
                  <a:moveTo>
                    <a:pt x="2150" y="1"/>
                  </a:moveTo>
                  <a:cubicBezTo>
                    <a:pt x="1094" y="1"/>
                    <a:pt x="370" y="822"/>
                    <a:pt x="370" y="2250"/>
                  </a:cubicBezTo>
                  <a:lnTo>
                    <a:pt x="0" y="136886"/>
                  </a:lnTo>
                  <a:cubicBezTo>
                    <a:pt x="0" y="138903"/>
                    <a:pt x="1412" y="141390"/>
                    <a:pt x="3193" y="142398"/>
                  </a:cubicBezTo>
                  <a:lnTo>
                    <a:pt x="181420" y="245308"/>
                  </a:lnTo>
                  <a:cubicBezTo>
                    <a:pt x="181940" y="245602"/>
                    <a:pt x="182428" y="245742"/>
                    <a:pt x="182860" y="245742"/>
                  </a:cubicBezTo>
                  <a:cubicBezTo>
                    <a:pt x="183908" y="245742"/>
                    <a:pt x="184622" y="244920"/>
                    <a:pt x="184646" y="243493"/>
                  </a:cubicBezTo>
                  <a:lnTo>
                    <a:pt x="185016" y="108856"/>
                  </a:lnTo>
                  <a:cubicBezTo>
                    <a:pt x="185016" y="106840"/>
                    <a:pt x="183604" y="104353"/>
                    <a:pt x="181823" y="103345"/>
                  </a:cubicBezTo>
                  <a:lnTo>
                    <a:pt x="3596" y="435"/>
                  </a:lnTo>
                  <a:cubicBezTo>
                    <a:pt x="3076" y="141"/>
                    <a:pt x="2585" y="1"/>
                    <a:pt x="215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52"/>
            <p:cNvSpPr/>
            <p:nvPr/>
          </p:nvSpPr>
          <p:spPr>
            <a:xfrm>
              <a:off x="5395142" y="-5080"/>
              <a:ext cx="1305168" cy="1733454"/>
            </a:xfrm>
            <a:custGeom>
              <a:avLst/>
              <a:gdLst/>
              <a:ahLst/>
              <a:cxnLst/>
              <a:rect l="l" t="t" r="r" b="b"/>
              <a:pathLst>
                <a:path w="185789" h="246755" extrusionOk="0">
                  <a:moveTo>
                    <a:pt x="177" y="1339"/>
                  </a:moveTo>
                  <a:cubicBezTo>
                    <a:pt x="114" y="1369"/>
                    <a:pt x="54" y="1405"/>
                    <a:pt x="0" y="1445"/>
                  </a:cubicBezTo>
                  <a:lnTo>
                    <a:pt x="177" y="1339"/>
                  </a:lnTo>
                  <a:close/>
                  <a:moveTo>
                    <a:pt x="2823" y="0"/>
                  </a:moveTo>
                  <a:cubicBezTo>
                    <a:pt x="2756" y="0"/>
                    <a:pt x="2689" y="34"/>
                    <a:pt x="2622" y="34"/>
                  </a:cubicBezTo>
                  <a:lnTo>
                    <a:pt x="2554" y="34"/>
                  </a:lnTo>
                  <a:cubicBezTo>
                    <a:pt x="2521" y="67"/>
                    <a:pt x="2487" y="67"/>
                    <a:pt x="2453" y="67"/>
                  </a:cubicBezTo>
                  <a:cubicBezTo>
                    <a:pt x="2386" y="101"/>
                    <a:pt x="2319" y="101"/>
                    <a:pt x="2285" y="135"/>
                  </a:cubicBezTo>
                  <a:cubicBezTo>
                    <a:pt x="2218" y="168"/>
                    <a:pt x="2151" y="168"/>
                    <a:pt x="2117" y="202"/>
                  </a:cubicBezTo>
                  <a:lnTo>
                    <a:pt x="2084" y="202"/>
                  </a:lnTo>
                  <a:lnTo>
                    <a:pt x="177" y="1339"/>
                  </a:lnTo>
                  <a:lnTo>
                    <a:pt x="177" y="1339"/>
                  </a:lnTo>
                  <a:cubicBezTo>
                    <a:pt x="270" y="1296"/>
                    <a:pt x="370" y="1264"/>
                    <a:pt x="471" y="1244"/>
                  </a:cubicBezTo>
                  <a:lnTo>
                    <a:pt x="504" y="1244"/>
                  </a:lnTo>
                  <a:cubicBezTo>
                    <a:pt x="639" y="1210"/>
                    <a:pt x="807" y="1210"/>
                    <a:pt x="1008" y="1210"/>
                  </a:cubicBezTo>
                  <a:cubicBezTo>
                    <a:pt x="1008" y="1210"/>
                    <a:pt x="1042" y="1244"/>
                    <a:pt x="1042" y="1244"/>
                  </a:cubicBezTo>
                  <a:cubicBezTo>
                    <a:pt x="1210" y="1244"/>
                    <a:pt x="1378" y="1277"/>
                    <a:pt x="1580" y="1344"/>
                  </a:cubicBezTo>
                  <a:cubicBezTo>
                    <a:pt x="1613" y="1344"/>
                    <a:pt x="1647" y="1378"/>
                    <a:pt x="1680" y="1378"/>
                  </a:cubicBezTo>
                  <a:cubicBezTo>
                    <a:pt x="1882" y="1479"/>
                    <a:pt x="2084" y="1546"/>
                    <a:pt x="2285" y="1681"/>
                  </a:cubicBezTo>
                  <a:lnTo>
                    <a:pt x="180512" y="104590"/>
                  </a:lnTo>
                  <a:cubicBezTo>
                    <a:pt x="180714" y="104691"/>
                    <a:pt x="180915" y="104826"/>
                    <a:pt x="181117" y="104994"/>
                  </a:cubicBezTo>
                  <a:cubicBezTo>
                    <a:pt x="181184" y="105027"/>
                    <a:pt x="181251" y="105094"/>
                    <a:pt x="181319" y="105162"/>
                  </a:cubicBezTo>
                  <a:cubicBezTo>
                    <a:pt x="181453" y="105262"/>
                    <a:pt x="181587" y="105397"/>
                    <a:pt x="181722" y="105531"/>
                  </a:cubicBezTo>
                  <a:cubicBezTo>
                    <a:pt x="181755" y="105565"/>
                    <a:pt x="181789" y="105599"/>
                    <a:pt x="181823" y="105632"/>
                  </a:cubicBezTo>
                  <a:cubicBezTo>
                    <a:pt x="181991" y="105834"/>
                    <a:pt x="182125" y="106002"/>
                    <a:pt x="182293" y="106203"/>
                  </a:cubicBezTo>
                  <a:cubicBezTo>
                    <a:pt x="182293" y="106237"/>
                    <a:pt x="182293" y="106237"/>
                    <a:pt x="182327" y="106271"/>
                  </a:cubicBezTo>
                  <a:cubicBezTo>
                    <a:pt x="182495" y="106472"/>
                    <a:pt x="182629" y="106708"/>
                    <a:pt x="182764" y="106943"/>
                  </a:cubicBezTo>
                  <a:cubicBezTo>
                    <a:pt x="182764" y="106943"/>
                    <a:pt x="182764" y="106976"/>
                    <a:pt x="182764" y="106976"/>
                  </a:cubicBezTo>
                  <a:cubicBezTo>
                    <a:pt x="182932" y="107212"/>
                    <a:pt x="183033" y="107447"/>
                    <a:pt x="183167" y="107716"/>
                  </a:cubicBezTo>
                  <a:cubicBezTo>
                    <a:pt x="183268" y="107985"/>
                    <a:pt x="183369" y="108220"/>
                    <a:pt x="183436" y="108489"/>
                  </a:cubicBezTo>
                  <a:cubicBezTo>
                    <a:pt x="183469" y="108489"/>
                    <a:pt x="183469" y="108522"/>
                    <a:pt x="183469" y="108556"/>
                  </a:cubicBezTo>
                  <a:cubicBezTo>
                    <a:pt x="183537" y="108791"/>
                    <a:pt x="183570" y="109027"/>
                    <a:pt x="183638" y="109228"/>
                  </a:cubicBezTo>
                  <a:cubicBezTo>
                    <a:pt x="183638" y="109295"/>
                    <a:pt x="183638" y="109329"/>
                    <a:pt x="183638" y="109363"/>
                  </a:cubicBezTo>
                  <a:cubicBezTo>
                    <a:pt x="183671" y="109598"/>
                    <a:pt x="183705" y="109833"/>
                    <a:pt x="183705" y="110102"/>
                  </a:cubicBezTo>
                  <a:lnTo>
                    <a:pt x="183335" y="244705"/>
                  </a:lnTo>
                  <a:cubicBezTo>
                    <a:pt x="183335" y="245713"/>
                    <a:pt x="182965" y="246419"/>
                    <a:pt x="182394" y="246755"/>
                  </a:cubicBezTo>
                  <a:lnTo>
                    <a:pt x="184478" y="245545"/>
                  </a:lnTo>
                  <a:cubicBezTo>
                    <a:pt x="185049" y="245209"/>
                    <a:pt x="185419" y="244503"/>
                    <a:pt x="185419" y="243495"/>
                  </a:cubicBezTo>
                  <a:lnTo>
                    <a:pt x="185788" y="108859"/>
                  </a:lnTo>
                  <a:cubicBezTo>
                    <a:pt x="185788" y="108657"/>
                    <a:pt x="185788" y="108455"/>
                    <a:pt x="185755" y="108254"/>
                  </a:cubicBezTo>
                  <a:cubicBezTo>
                    <a:pt x="185755" y="108220"/>
                    <a:pt x="185755" y="108186"/>
                    <a:pt x="185721" y="108153"/>
                  </a:cubicBezTo>
                  <a:cubicBezTo>
                    <a:pt x="185721" y="108086"/>
                    <a:pt x="185721" y="108052"/>
                    <a:pt x="185721" y="108018"/>
                  </a:cubicBezTo>
                  <a:cubicBezTo>
                    <a:pt x="185688" y="107951"/>
                    <a:pt x="185688" y="107884"/>
                    <a:pt x="185688" y="107817"/>
                  </a:cubicBezTo>
                  <a:cubicBezTo>
                    <a:pt x="185654" y="107682"/>
                    <a:pt x="185620" y="107548"/>
                    <a:pt x="185587" y="107447"/>
                  </a:cubicBezTo>
                  <a:cubicBezTo>
                    <a:pt x="185587" y="107413"/>
                    <a:pt x="185553" y="107380"/>
                    <a:pt x="185553" y="107346"/>
                  </a:cubicBezTo>
                  <a:cubicBezTo>
                    <a:pt x="185553" y="107313"/>
                    <a:pt x="185553" y="107279"/>
                    <a:pt x="185520" y="107279"/>
                  </a:cubicBezTo>
                  <a:cubicBezTo>
                    <a:pt x="185520" y="107212"/>
                    <a:pt x="185520" y="107178"/>
                    <a:pt x="185486" y="107111"/>
                  </a:cubicBezTo>
                  <a:cubicBezTo>
                    <a:pt x="185452" y="107010"/>
                    <a:pt x="185419" y="106909"/>
                    <a:pt x="185385" y="106808"/>
                  </a:cubicBezTo>
                  <a:cubicBezTo>
                    <a:pt x="185352" y="106708"/>
                    <a:pt x="185318" y="106640"/>
                    <a:pt x="185251" y="106540"/>
                  </a:cubicBezTo>
                  <a:cubicBezTo>
                    <a:pt x="185251" y="106540"/>
                    <a:pt x="185251" y="106506"/>
                    <a:pt x="185251" y="106506"/>
                  </a:cubicBezTo>
                  <a:cubicBezTo>
                    <a:pt x="185217" y="106405"/>
                    <a:pt x="185184" y="106338"/>
                    <a:pt x="185116" y="106271"/>
                  </a:cubicBezTo>
                  <a:cubicBezTo>
                    <a:pt x="185083" y="106170"/>
                    <a:pt x="185049" y="106069"/>
                    <a:pt x="184982" y="105968"/>
                  </a:cubicBezTo>
                  <a:lnTo>
                    <a:pt x="184881" y="105767"/>
                  </a:lnTo>
                  <a:cubicBezTo>
                    <a:pt x="184847" y="105733"/>
                    <a:pt x="184847" y="105733"/>
                    <a:pt x="184847" y="105733"/>
                  </a:cubicBezTo>
                  <a:lnTo>
                    <a:pt x="184847" y="105699"/>
                  </a:lnTo>
                  <a:cubicBezTo>
                    <a:pt x="184780" y="105632"/>
                    <a:pt x="184747" y="105531"/>
                    <a:pt x="184679" y="105430"/>
                  </a:cubicBezTo>
                  <a:cubicBezTo>
                    <a:pt x="184612" y="105363"/>
                    <a:pt x="184545" y="105262"/>
                    <a:pt x="184478" y="105162"/>
                  </a:cubicBezTo>
                  <a:cubicBezTo>
                    <a:pt x="184478" y="105128"/>
                    <a:pt x="184444" y="105094"/>
                    <a:pt x="184411" y="105061"/>
                  </a:cubicBezTo>
                  <a:cubicBezTo>
                    <a:pt x="184377" y="105027"/>
                    <a:pt x="184377" y="104994"/>
                    <a:pt x="184377" y="104994"/>
                  </a:cubicBezTo>
                  <a:cubicBezTo>
                    <a:pt x="184343" y="104960"/>
                    <a:pt x="184310" y="104893"/>
                    <a:pt x="184276" y="104859"/>
                  </a:cubicBezTo>
                  <a:cubicBezTo>
                    <a:pt x="184209" y="104758"/>
                    <a:pt x="184108" y="104657"/>
                    <a:pt x="184007" y="104557"/>
                  </a:cubicBezTo>
                  <a:cubicBezTo>
                    <a:pt x="183974" y="104523"/>
                    <a:pt x="183940" y="104456"/>
                    <a:pt x="183906" y="104422"/>
                  </a:cubicBezTo>
                  <a:cubicBezTo>
                    <a:pt x="183873" y="104389"/>
                    <a:pt x="183839" y="104355"/>
                    <a:pt x="183806" y="104321"/>
                  </a:cubicBezTo>
                  <a:cubicBezTo>
                    <a:pt x="183738" y="104254"/>
                    <a:pt x="183705" y="104221"/>
                    <a:pt x="183671" y="104187"/>
                  </a:cubicBezTo>
                  <a:cubicBezTo>
                    <a:pt x="183570" y="104086"/>
                    <a:pt x="183469" y="104019"/>
                    <a:pt x="183402" y="103952"/>
                  </a:cubicBezTo>
                  <a:cubicBezTo>
                    <a:pt x="183335" y="103884"/>
                    <a:pt x="183268" y="103817"/>
                    <a:pt x="183201" y="103784"/>
                  </a:cubicBezTo>
                  <a:cubicBezTo>
                    <a:pt x="182999" y="103616"/>
                    <a:pt x="182797" y="103481"/>
                    <a:pt x="182596" y="103347"/>
                  </a:cubicBezTo>
                  <a:lnTo>
                    <a:pt x="4369" y="437"/>
                  </a:lnTo>
                  <a:cubicBezTo>
                    <a:pt x="4201" y="370"/>
                    <a:pt x="4067" y="269"/>
                    <a:pt x="3899" y="235"/>
                  </a:cubicBezTo>
                  <a:cubicBezTo>
                    <a:pt x="3865" y="202"/>
                    <a:pt x="3831" y="202"/>
                    <a:pt x="3764" y="168"/>
                  </a:cubicBezTo>
                  <a:cubicBezTo>
                    <a:pt x="3731" y="168"/>
                    <a:pt x="3697" y="135"/>
                    <a:pt x="3663" y="135"/>
                  </a:cubicBezTo>
                  <a:cubicBezTo>
                    <a:pt x="3630" y="135"/>
                    <a:pt x="3563" y="101"/>
                    <a:pt x="3529" y="101"/>
                  </a:cubicBezTo>
                  <a:cubicBezTo>
                    <a:pt x="3428" y="67"/>
                    <a:pt x="3361" y="34"/>
                    <a:pt x="3260" y="34"/>
                  </a:cubicBezTo>
                  <a:lnTo>
                    <a:pt x="3092" y="34"/>
                  </a:lnTo>
                  <a:cubicBezTo>
                    <a:pt x="3058" y="0"/>
                    <a:pt x="3025" y="0"/>
                    <a:pt x="302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52"/>
            <p:cNvSpPr/>
            <p:nvPr/>
          </p:nvSpPr>
          <p:spPr>
            <a:xfrm>
              <a:off x="5417807" y="44500"/>
              <a:ext cx="1238114" cy="782922"/>
            </a:xfrm>
            <a:custGeom>
              <a:avLst/>
              <a:gdLst/>
              <a:ahLst/>
              <a:cxnLst/>
              <a:rect l="l" t="t" r="r" b="b"/>
              <a:pathLst>
                <a:path w="176244" h="111448" extrusionOk="0">
                  <a:moveTo>
                    <a:pt x="153470" y="90980"/>
                  </a:moveTo>
                  <a:cubicBezTo>
                    <a:pt x="153799" y="90980"/>
                    <a:pt x="154171" y="91088"/>
                    <a:pt x="154566" y="91316"/>
                  </a:cubicBezTo>
                  <a:cubicBezTo>
                    <a:pt x="155877" y="92089"/>
                    <a:pt x="156953" y="93937"/>
                    <a:pt x="156953" y="95483"/>
                  </a:cubicBezTo>
                  <a:cubicBezTo>
                    <a:pt x="156953" y="96559"/>
                    <a:pt x="156408" y="97176"/>
                    <a:pt x="155610" y="97176"/>
                  </a:cubicBezTo>
                  <a:cubicBezTo>
                    <a:pt x="155286" y="97176"/>
                    <a:pt x="154921" y="97074"/>
                    <a:pt x="154533" y="96861"/>
                  </a:cubicBezTo>
                  <a:cubicBezTo>
                    <a:pt x="153222" y="96054"/>
                    <a:pt x="152147" y="94206"/>
                    <a:pt x="152147" y="92694"/>
                  </a:cubicBezTo>
                  <a:cubicBezTo>
                    <a:pt x="152147" y="91602"/>
                    <a:pt x="152682" y="90980"/>
                    <a:pt x="153470" y="90980"/>
                  </a:cubicBezTo>
                  <a:close/>
                  <a:moveTo>
                    <a:pt x="161791" y="95773"/>
                  </a:moveTo>
                  <a:cubicBezTo>
                    <a:pt x="162114" y="95773"/>
                    <a:pt x="162480" y="95875"/>
                    <a:pt x="162868" y="96088"/>
                  </a:cubicBezTo>
                  <a:cubicBezTo>
                    <a:pt x="164179" y="96861"/>
                    <a:pt x="165254" y="98710"/>
                    <a:pt x="165254" y="100256"/>
                  </a:cubicBezTo>
                  <a:cubicBezTo>
                    <a:pt x="165254" y="101332"/>
                    <a:pt x="164710" y="101948"/>
                    <a:pt x="163911" y="101948"/>
                  </a:cubicBezTo>
                  <a:cubicBezTo>
                    <a:pt x="163588" y="101948"/>
                    <a:pt x="163222" y="101847"/>
                    <a:pt x="162834" y="101634"/>
                  </a:cubicBezTo>
                  <a:cubicBezTo>
                    <a:pt x="161523" y="100861"/>
                    <a:pt x="160448" y="98978"/>
                    <a:pt x="160448" y="97466"/>
                  </a:cubicBezTo>
                  <a:cubicBezTo>
                    <a:pt x="160448" y="96390"/>
                    <a:pt x="160992" y="95773"/>
                    <a:pt x="161791" y="95773"/>
                  </a:cubicBezTo>
                  <a:close/>
                  <a:moveTo>
                    <a:pt x="170060" y="100559"/>
                  </a:moveTo>
                  <a:cubicBezTo>
                    <a:pt x="170385" y="100559"/>
                    <a:pt x="170750" y="100667"/>
                    <a:pt x="171136" y="100894"/>
                  </a:cubicBezTo>
                  <a:cubicBezTo>
                    <a:pt x="172480" y="101667"/>
                    <a:pt x="173555" y="103516"/>
                    <a:pt x="173522" y="105028"/>
                  </a:cubicBezTo>
                  <a:cubicBezTo>
                    <a:pt x="173522" y="106102"/>
                    <a:pt x="172979" y="106735"/>
                    <a:pt x="172195" y="106735"/>
                  </a:cubicBezTo>
                  <a:cubicBezTo>
                    <a:pt x="171876" y="106735"/>
                    <a:pt x="171515" y="106630"/>
                    <a:pt x="171136" y="106406"/>
                  </a:cubicBezTo>
                  <a:cubicBezTo>
                    <a:pt x="169791" y="105633"/>
                    <a:pt x="168716" y="103784"/>
                    <a:pt x="168716" y="102272"/>
                  </a:cubicBezTo>
                  <a:cubicBezTo>
                    <a:pt x="168739" y="101181"/>
                    <a:pt x="169282" y="100559"/>
                    <a:pt x="170060" y="100559"/>
                  </a:cubicBezTo>
                  <a:close/>
                  <a:moveTo>
                    <a:pt x="34" y="1"/>
                  </a:moveTo>
                  <a:lnTo>
                    <a:pt x="0" y="9714"/>
                  </a:lnTo>
                  <a:lnTo>
                    <a:pt x="176210" y="111447"/>
                  </a:lnTo>
                  <a:lnTo>
                    <a:pt x="176244" y="1017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52"/>
            <p:cNvSpPr/>
            <p:nvPr/>
          </p:nvSpPr>
          <p:spPr>
            <a:xfrm>
              <a:off x="6486727" y="683691"/>
              <a:ext cx="33769" cy="43443"/>
            </a:xfrm>
            <a:custGeom>
              <a:avLst/>
              <a:gdLst/>
              <a:ahLst/>
              <a:cxnLst/>
              <a:rect l="l" t="t" r="r" b="b"/>
              <a:pathLst>
                <a:path w="4807" h="6184" extrusionOk="0">
                  <a:moveTo>
                    <a:pt x="1324" y="0"/>
                  </a:moveTo>
                  <a:cubicBezTo>
                    <a:pt x="536" y="0"/>
                    <a:pt x="1" y="622"/>
                    <a:pt x="1" y="1714"/>
                  </a:cubicBezTo>
                  <a:cubicBezTo>
                    <a:pt x="1" y="3226"/>
                    <a:pt x="1076" y="5108"/>
                    <a:pt x="2387" y="5847"/>
                  </a:cubicBezTo>
                  <a:cubicBezTo>
                    <a:pt x="2782" y="6075"/>
                    <a:pt x="3155" y="6183"/>
                    <a:pt x="3483" y="6183"/>
                  </a:cubicBezTo>
                  <a:cubicBezTo>
                    <a:pt x="4271" y="6183"/>
                    <a:pt x="4807" y="5561"/>
                    <a:pt x="4807" y="4470"/>
                  </a:cubicBezTo>
                  <a:cubicBezTo>
                    <a:pt x="4807" y="2957"/>
                    <a:pt x="3731" y="1109"/>
                    <a:pt x="2420" y="336"/>
                  </a:cubicBezTo>
                  <a:cubicBezTo>
                    <a:pt x="2025" y="108"/>
                    <a:pt x="1653" y="0"/>
                    <a:pt x="13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52"/>
            <p:cNvSpPr/>
            <p:nvPr/>
          </p:nvSpPr>
          <p:spPr>
            <a:xfrm>
              <a:off x="6545047" y="717365"/>
              <a:ext cx="33769" cy="43386"/>
            </a:xfrm>
            <a:custGeom>
              <a:avLst/>
              <a:gdLst/>
              <a:ahLst/>
              <a:cxnLst/>
              <a:rect l="l" t="t" r="r" b="b"/>
              <a:pathLst>
                <a:path w="4807" h="6176" extrusionOk="0">
                  <a:moveTo>
                    <a:pt x="1344" y="0"/>
                  </a:moveTo>
                  <a:cubicBezTo>
                    <a:pt x="545" y="0"/>
                    <a:pt x="1" y="617"/>
                    <a:pt x="1" y="1693"/>
                  </a:cubicBezTo>
                  <a:cubicBezTo>
                    <a:pt x="1" y="3205"/>
                    <a:pt x="1076" y="5088"/>
                    <a:pt x="2387" y="5861"/>
                  </a:cubicBezTo>
                  <a:cubicBezTo>
                    <a:pt x="2775" y="6074"/>
                    <a:pt x="3141" y="6175"/>
                    <a:pt x="3464" y="6175"/>
                  </a:cubicBezTo>
                  <a:cubicBezTo>
                    <a:pt x="4263" y="6175"/>
                    <a:pt x="4807" y="5559"/>
                    <a:pt x="4807" y="4483"/>
                  </a:cubicBezTo>
                  <a:cubicBezTo>
                    <a:pt x="4807" y="2937"/>
                    <a:pt x="3732" y="1088"/>
                    <a:pt x="2421" y="315"/>
                  </a:cubicBezTo>
                  <a:cubicBezTo>
                    <a:pt x="2033" y="102"/>
                    <a:pt x="1667" y="0"/>
                    <a:pt x="134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52"/>
            <p:cNvSpPr/>
            <p:nvPr/>
          </p:nvSpPr>
          <p:spPr>
            <a:xfrm>
              <a:off x="5415446" y="112740"/>
              <a:ext cx="1240243" cy="1575981"/>
            </a:xfrm>
            <a:custGeom>
              <a:avLst/>
              <a:gdLst/>
              <a:ahLst/>
              <a:cxnLst/>
              <a:rect l="l" t="t" r="r" b="b"/>
              <a:pathLst>
                <a:path w="176547" h="224339" extrusionOk="0">
                  <a:moveTo>
                    <a:pt x="336" y="1"/>
                  </a:moveTo>
                  <a:lnTo>
                    <a:pt x="0" y="122605"/>
                  </a:lnTo>
                  <a:lnTo>
                    <a:pt x="176210" y="224339"/>
                  </a:lnTo>
                  <a:lnTo>
                    <a:pt x="176546" y="101734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52"/>
            <p:cNvSpPr/>
            <p:nvPr/>
          </p:nvSpPr>
          <p:spPr>
            <a:xfrm>
              <a:off x="6603135" y="750983"/>
              <a:ext cx="34008" cy="43400"/>
            </a:xfrm>
            <a:custGeom>
              <a:avLst/>
              <a:gdLst/>
              <a:ahLst/>
              <a:cxnLst/>
              <a:rect l="l" t="t" r="r" b="b"/>
              <a:pathLst>
                <a:path w="4841" h="6178" extrusionOk="0">
                  <a:moveTo>
                    <a:pt x="1345" y="1"/>
                  </a:moveTo>
                  <a:cubicBezTo>
                    <a:pt x="567" y="1"/>
                    <a:pt x="24" y="623"/>
                    <a:pt x="1" y="1714"/>
                  </a:cubicBezTo>
                  <a:cubicBezTo>
                    <a:pt x="1" y="3226"/>
                    <a:pt x="1076" y="5075"/>
                    <a:pt x="2421" y="5848"/>
                  </a:cubicBezTo>
                  <a:cubicBezTo>
                    <a:pt x="2800" y="6072"/>
                    <a:pt x="3161" y="6177"/>
                    <a:pt x="3480" y="6177"/>
                  </a:cubicBezTo>
                  <a:cubicBezTo>
                    <a:pt x="4264" y="6177"/>
                    <a:pt x="4807" y="5544"/>
                    <a:pt x="4807" y="4470"/>
                  </a:cubicBezTo>
                  <a:cubicBezTo>
                    <a:pt x="4840" y="2958"/>
                    <a:pt x="3765" y="1109"/>
                    <a:pt x="2421" y="336"/>
                  </a:cubicBezTo>
                  <a:cubicBezTo>
                    <a:pt x="2035" y="109"/>
                    <a:pt x="1670" y="1"/>
                    <a:pt x="134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52"/>
            <p:cNvSpPr/>
            <p:nvPr/>
          </p:nvSpPr>
          <p:spPr>
            <a:xfrm>
              <a:off x="6558508" y="1441166"/>
              <a:ext cx="35420" cy="134585"/>
            </a:xfrm>
            <a:custGeom>
              <a:avLst/>
              <a:gdLst/>
              <a:ahLst/>
              <a:cxnLst/>
              <a:rect l="l" t="t" r="r" b="b"/>
              <a:pathLst>
                <a:path w="5042" h="19158" extrusionOk="0">
                  <a:moveTo>
                    <a:pt x="34" y="0"/>
                  </a:moveTo>
                  <a:lnTo>
                    <a:pt x="1" y="16300"/>
                  </a:lnTo>
                  <a:lnTo>
                    <a:pt x="4975" y="19157"/>
                  </a:lnTo>
                  <a:lnTo>
                    <a:pt x="5042" y="289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52"/>
            <p:cNvSpPr/>
            <p:nvPr/>
          </p:nvSpPr>
          <p:spPr>
            <a:xfrm>
              <a:off x="6501839" y="1466901"/>
              <a:ext cx="35188" cy="76270"/>
            </a:xfrm>
            <a:custGeom>
              <a:avLst/>
              <a:gdLst/>
              <a:ahLst/>
              <a:cxnLst/>
              <a:rect l="l" t="t" r="r" b="b"/>
              <a:pathLst>
                <a:path w="5009" h="10857" extrusionOk="0">
                  <a:moveTo>
                    <a:pt x="1" y="0"/>
                  </a:moveTo>
                  <a:lnTo>
                    <a:pt x="1" y="7966"/>
                  </a:lnTo>
                  <a:lnTo>
                    <a:pt x="4975" y="10856"/>
                  </a:lnTo>
                  <a:lnTo>
                    <a:pt x="5008" y="2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52"/>
            <p:cNvSpPr/>
            <p:nvPr/>
          </p:nvSpPr>
          <p:spPr>
            <a:xfrm>
              <a:off x="6444932" y="1406221"/>
              <a:ext cx="35420" cy="104125"/>
            </a:xfrm>
            <a:custGeom>
              <a:avLst/>
              <a:gdLst/>
              <a:ahLst/>
              <a:cxnLst/>
              <a:rect l="l" t="t" r="r" b="b"/>
              <a:pathLst>
                <a:path w="5042" h="14822" extrusionOk="0">
                  <a:moveTo>
                    <a:pt x="35" y="0"/>
                  </a:moveTo>
                  <a:lnTo>
                    <a:pt x="1" y="11931"/>
                  </a:lnTo>
                  <a:lnTo>
                    <a:pt x="5009" y="14821"/>
                  </a:lnTo>
                  <a:lnTo>
                    <a:pt x="5042" y="289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52"/>
            <p:cNvSpPr/>
            <p:nvPr/>
          </p:nvSpPr>
          <p:spPr>
            <a:xfrm>
              <a:off x="6388263" y="1312717"/>
              <a:ext cx="35420" cy="164799"/>
            </a:xfrm>
            <a:custGeom>
              <a:avLst/>
              <a:gdLst/>
              <a:ahLst/>
              <a:cxnLst/>
              <a:rect l="l" t="t" r="r" b="b"/>
              <a:pathLst>
                <a:path w="5042" h="23459" extrusionOk="0">
                  <a:moveTo>
                    <a:pt x="68" y="0"/>
                  </a:moveTo>
                  <a:lnTo>
                    <a:pt x="1" y="20602"/>
                  </a:lnTo>
                  <a:lnTo>
                    <a:pt x="5009" y="23459"/>
                  </a:lnTo>
                  <a:lnTo>
                    <a:pt x="5042" y="285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52"/>
            <p:cNvSpPr/>
            <p:nvPr/>
          </p:nvSpPr>
          <p:spPr>
            <a:xfrm>
              <a:off x="6331594" y="1221805"/>
              <a:ext cx="35659" cy="223121"/>
            </a:xfrm>
            <a:custGeom>
              <a:avLst/>
              <a:gdLst/>
              <a:ahLst/>
              <a:cxnLst/>
              <a:rect l="l" t="t" r="r" b="b"/>
              <a:pathLst>
                <a:path w="5076" h="31761" extrusionOk="0">
                  <a:moveTo>
                    <a:pt x="102" y="1"/>
                  </a:moveTo>
                  <a:lnTo>
                    <a:pt x="1" y="28871"/>
                  </a:lnTo>
                  <a:lnTo>
                    <a:pt x="4975" y="31761"/>
                  </a:lnTo>
                  <a:lnTo>
                    <a:pt x="5076" y="289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52"/>
            <p:cNvSpPr/>
            <p:nvPr/>
          </p:nvSpPr>
          <p:spPr>
            <a:xfrm>
              <a:off x="6274926" y="1073522"/>
              <a:ext cx="35898" cy="338577"/>
            </a:xfrm>
            <a:custGeom>
              <a:avLst/>
              <a:gdLst/>
              <a:ahLst/>
              <a:cxnLst/>
              <a:rect l="l" t="t" r="r" b="b"/>
              <a:pathLst>
                <a:path w="5110" h="48196" extrusionOk="0">
                  <a:moveTo>
                    <a:pt x="135" y="0"/>
                  </a:moveTo>
                  <a:lnTo>
                    <a:pt x="1" y="45305"/>
                  </a:lnTo>
                  <a:lnTo>
                    <a:pt x="4975" y="48195"/>
                  </a:lnTo>
                  <a:lnTo>
                    <a:pt x="5109" y="285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52"/>
            <p:cNvSpPr/>
            <p:nvPr/>
          </p:nvSpPr>
          <p:spPr>
            <a:xfrm>
              <a:off x="6218257" y="953574"/>
              <a:ext cx="36130" cy="425694"/>
            </a:xfrm>
            <a:custGeom>
              <a:avLst/>
              <a:gdLst/>
              <a:ahLst/>
              <a:cxnLst/>
              <a:rect l="l" t="t" r="r" b="b"/>
              <a:pathLst>
                <a:path w="5143" h="60597" extrusionOk="0">
                  <a:moveTo>
                    <a:pt x="169" y="0"/>
                  </a:moveTo>
                  <a:lnTo>
                    <a:pt x="1" y="57740"/>
                  </a:lnTo>
                  <a:lnTo>
                    <a:pt x="4975" y="60597"/>
                  </a:lnTo>
                  <a:lnTo>
                    <a:pt x="5143" y="2891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52"/>
            <p:cNvSpPr/>
            <p:nvPr/>
          </p:nvSpPr>
          <p:spPr>
            <a:xfrm>
              <a:off x="6161349" y="952155"/>
              <a:ext cx="36130" cy="394531"/>
            </a:xfrm>
            <a:custGeom>
              <a:avLst/>
              <a:gdLst/>
              <a:ahLst/>
              <a:cxnLst/>
              <a:rect l="l" t="t" r="r" b="b"/>
              <a:pathLst>
                <a:path w="5143" h="56161" extrusionOk="0">
                  <a:moveTo>
                    <a:pt x="169" y="1"/>
                  </a:moveTo>
                  <a:lnTo>
                    <a:pt x="1" y="53270"/>
                  </a:lnTo>
                  <a:lnTo>
                    <a:pt x="5009" y="56161"/>
                  </a:lnTo>
                  <a:lnTo>
                    <a:pt x="5143" y="289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52"/>
            <p:cNvSpPr/>
            <p:nvPr/>
          </p:nvSpPr>
          <p:spPr>
            <a:xfrm>
              <a:off x="6104681" y="1120749"/>
              <a:ext cx="35659" cy="193138"/>
            </a:xfrm>
            <a:custGeom>
              <a:avLst/>
              <a:gdLst/>
              <a:ahLst/>
              <a:cxnLst/>
              <a:rect l="l" t="t" r="r" b="b"/>
              <a:pathLst>
                <a:path w="5076" h="27493" extrusionOk="0">
                  <a:moveTo>
                    <a:pt x="68" y="0"/>
                  </a:moveTo>
                  <a:lnTo>
                    <a:pt x="1" y="24602"/>
                  </a:lnTo>
                  <a:lnTo>
                    <a:pt x="5009" y="27492"/>
                  </a:lnTo>
                  <a:lnTo>
                    <a:pt x="5076" y="285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52"/>
            <p:cNvSpPr/>
            <p:nvPr/>
          </p:nvSpPr>
          <p:spPr>
            <a:xfrm>
              <a:off x="6048012" y="997730"/>
              <a:ext cx="35659" cy="283325"/>
            </a:xfrm>
            <a:custGeom>
              <a:avLst/>
              <a:gdLst/>
              <a:ahLst/>
              <a:cxnLst/>
              <a:rect l="l" t="t" r="r" b="b"/>
              <a:pathLst>
                <a:path w="5076" h="40331" extrusionOk="0">
                  <a:moveTo>
                    <a:pt x="102" y="0"/>
                  </a:moveTo>
                  <a:lnTo>
                    <a:pt x="1" y="37440"/>
                  </a:lnTo>
                  <a:lnTo>
                    <a:pt x="4975" y="40330"/>
                  </a:lnTo>
                  <a:lnTo>
                    <a:pt x="5076" y="2857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52"/>
            <p:cNvSpPr/>
            <p:nvPr/>
          </p:nvSpPr>
          <p:spPr>
            <a:xfrm>
              <a:off x="5991343" y="880613"/>
              <a:ext cx="35898" cy="367611"/>
            </a:xfrm>
            <a:custGeom>
              <a:avLst/>
              <a:gdLst/>
              <a:ahLst/>
              <a:cxnLst/>
              <a:rect l="l" t="t" r="r" b="b"/>
              <a:pathLst>
                <a:path w="5110" h="52329" extrusionOk="0">
                  <a:moveTo>
                    <a:pt x="135" y="0"/>
                  </a:moveTo>
                  <a:lnTo>
                    <a:pt x="1" y="49472"/>
                  </a:lnTo>
                  <a:lnTo>
                    <a:pt x="4975" y="52329"/>
                  </a:lnTo>
                  <a:lnTo>
                    <a:pt x="5109" y="28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52"/>
            <p:cNvSpPr/>
            <p:nvPr/>
          </p:nvSpPr>
          <p:spPr>
            <a:xfrm>
              <a:off x="5934675" y="730672"/>
              <a:ext cx="36130" cy="484957"/>
            </a:xfrm>
            <a:custGeom>
              <a:avLst/>
              <a:gdLst/>
              <a:ahLst/>
              <a:cxnLst/>
              <a:rect l="l" t="t" r="r" b="b"/>
              <a:pathLst>
                <a:path w="5143" h="69033" extrusionOk="0">
                  <a:moveTo>
                    <a:pt x="169" y="1"/>
                  </a:moveTo>
                  <a:lnTo>
                    <a:pt x="1" y="66143"/>
                  </a:lnTo>
                  <a:lnTo>
                    <a:pt x="4975" y="69033"/>
                  </a:lnTo>
                  <a:lnTo>
                    <a:pt x="5143" y="2857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52"/>
            <p:cNvSpPr/>
            <p:nvPr/>
          </p:nvSpPr>
          <p:spPr>
            <a:xfrm>
              <a:off x="5877774" y="581679"/>
              <a:ext cx="36600" cy="601122"/>
            </a:xfrm>
            <a:custGeom>
              <a:avLst/>
              <a:gdLst/>
              <a:ahLst/>
              <a:cxnLst/>
              <a:rect l="l" t="t" r="r" b="b"/>
              <a:pathLst>
                <a:path w="5210" h="85569" extrusionOk="0">
                  <a:moveTo>
                    <a:pt x="235" y="1"/>
                  </a:moveTo>
                  <a:lnTo>
                    <a:pt x="0" y="82678"/>
                  </a:lnTo>
                  <a:lnTo>
                    <a:pt x="4974" y="85568"/>
                  </a:lnTo>
                  <a:lnTo>
                    <a:pt x="5209" y="2891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52"/>
            <p:cNvSpPr/>
            <p:nvPr/>
          </p:nvSpPr>
          <p:spPr>
            <a:xfrm>
              <a:off x="5821099" y="490775"/>
              <a:ext cx="36839" cy="659198"/>
            </a:xfrm>
            <a:custGeom>
              <a:avLst/>
              <a:gdLst/>
              <a:ahLst/>
              <a:cxnLst/>
              <a:rect l="l" t="t" r="r" b="b"/>
              <a:pathLst>
                <a:path w="5244" h="93836" extrusionOk="0">
                  <a:moveTo>
                    <a:pt x="270" y="0"/>
                  </a:moveTo>
                  <a:lnTo>
                    <a:pt x="1" y="90979"/>
                  </a:lnTo>
                  <a:lnTo>
                    <a:pt x="4975" y="93836"/>
                  </a:lnTo>
                  <a:lnTo>
                    <a:pt x="5244" y="2891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52"/>
            <p:cNvSpPr/>
            <p:nvPr/>
          </p:nvSpPr>
          <p:spPr>
            <a:xfrm>
              <a:off x="5764430" y="605763"/>
              <a:ext cx="36368" cy="511638"/>
            </a:xfrm>
            <a:custGeom>
              <a:avLst/>
              <a:gdLst/>
              <a:ahLst/>
              <a:cxnLst/>
              <a:rect l="l" t="t" r="r" b="b"/>
              <a:pathLst>
                <a:path w="5177" h="72831" extrusionOk="0">
                  <a:moveTo>
                    <a:pt x="203" y="1"/>
                  </a:moveTo>
                  <a:lnTo>
                    <a:pt x="1" y="69940"/>
                  </a:lnTo>
                  <a:lnTo>
                    <a:pt x="4975" y="72831"/>
                  </a:lnTo>
                  <a:lnTo>
                    <a:pt x="5177" y="2891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52"/>
            <p:cNvSpPr/>
            <p:nvPr/>
          </p:nvSpPr>
          <p:spPr>
            <a:xfrm>
              <a:off x="5707761" y="658891"/>
              <a:ext cx="36130" cy="425701"/>
            </a:xfrm>
            <a:custGeom>
              <a:avLst/>
              <a:gdLst/>
              <a:ahLst/>
              <a:cxnLst/>
              <a:rect l="l" t="t" r="r" b="b"/>
              <a:pathLst>
                <a:path w="5143" h="60598" extrusionOk="0">
                  <a:moveTo>
                    <a:pt x="135" y="1"/>
                  </a:moveTo>
                  <a:lnTo>
                    <a:pt x="1" y="57707"/>
                  </a:lnTo>
                  <a:lnTo>
                    <a:pt x="4975" y="60597"/>
                  </a:lnTo>
                  <a:lnTo>
                    <a:pt x="5143" y="289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52"/>
            <p:cNvSpPr/>
            <p:nvPr/>
          </p:nvSpPr>
          <p:spPr>
            <a:xfrm>
              <a:off x="5651093" y="682975"/>
              <a:ext cx="35898" cy="368798"/>
            </a:xfrm>
            <a:custGeom>
              <a:avLst/>
              <a:gdLst/>
              <a:ahLst/>
              <a:cxnLst/>
              <a:rect l="l" t="t" r="r" b="b"/>
              <a:pathLst>
                <a:path w="5110" h="52498" extrusionOk="0">
                  <a:moveTo>
                    <a:pt x="135" y="1"/>
                  </a:moveTo>
                  <a:lnTo>
                    <a:pt x="1" y="49641"/>
                  </a:lnTo>
                  <a:lnTo>
                    <a:pt x="4975" y="52497"/>
                  </a:lnTo>
                  <a:lnTo>
                    <a:pt x="5109" y="2857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52"/>
            <p:cNvSpPr/>
            <p:nvPr/>
          </p:nvSpPr>
          <p:spPr>
            <a:xfrm>
              <a:off x="5594192" y="535401"/>
              <a:ext cx="36361" cy="483777"/>
            </a:xfrm>
            <a:custGeom>
              <a:avLst/>
              <a:gdLst/>
              <a:ahLst/>
              <a:cxnLst/>
              <a:rect l="l" t="t" r="r" b="b"/>
              <a:pathLst>
                <a:path w="5176" h="68865" extrusionOk="0">
                  <a:moveTo>
                    <a:pt x="202" y="0"/>
                  </a:moveTo>
                  <a:lnTo>
                    <a:pt x="0" y="65974"/>
                  </a:lnTo>
                  <a:lnTo>
                    <a:pt x="4974" y="68864"/>
                  </a:lnTo>
                  <a:lnTo>
                    <a:pt x="5176" y="285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52"/>
            <p:cNvSpPr/>
            <p:nvPr/>
          </p:nvSpPr>
          <p:spPr>
            <a:xfrm>
              <a:off x="5537523" y="443310"/>
              <a:ext cx="36361" cy="543040"/>
            </a:xfrm>
            <a:custGeom>
              <a:avLst/>
              <a:gdLst/>
              <a:ahLst/>
              <a:cxnLst/>
              <a:rect l="l" t="t" r="r" b="b"/>
              <a:pathLst>
                <a:path w="5176" h="77301" extrusionOk="0">
                  <a:moveTo>
                    <a:pt x="202" y="1"/>
                  </a:moveTo>
                  <a:lnTo>
                    <a:pt x="0" y="74411"/>
                  </a:lnTo>
                  <a:lnTo>
                    <a:pt x="4974" y="77301"/>
                  </a:lnTo>
                  <a:lnTo>
                    <a:pt x="5176" y="285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52"/>
            <p:cNvSpPr/>
            <p:nvPr/>
          </p:nvSpPr>
          <p:spPr>
            <a:xfrm>
              <a:off x="5480848" y="554764"/>
              <a:ext cx="36130" cy="398781"/>
            </a:xfrm>
            <a:custGeom>
              <a:avLst/>
              <a:gdLst/>
              <a:ahLst/>
              <a:cxnLst/>
              <a:rect l="l" t="t" r="r" b="b"/>
              <a:pathLst>
                <a:path w="5143" h="56766" extrusionOk="0">
                  <a:moveTo>
                    <a:pt x="135" y="0"/>
                  </a:moveTo>
                  <a:lnTo>
                    <a:pt x="1" y="53909"/>
                  </a:lnTo>
                  <a:lnTo>
                    <a:pt x="4975" y="56765"/>
                  </a:lnTo>
                  <a:lnTo>
                    <a:pt x="5143" y="285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52"/>
            <p:cNvSpPr/>
            <p:nvPr/>
          </p:nvSpPr>
          <p:spPr>
            <a:xfrm>
              <a:off x="5463853" y="333042"/>
              <a:ext cx="1143438" cy="669827"/>
            </a:xfrm>
            <a:custGeom>
              <a:avLst/>
              <a:gdLst/>
              <a:ahLst/>
              <a:cxnLst/>
              <a:rect l="l" t="t" r="r" b="b"/>
              <a:pathLst>
                <a:path w="162767" h="95349" extrusionOk="0">
                  <a:moveTo>
                    <a:pt x="0" y="1"/>
                  </a:moveTo>
                  <a:lnTo>
                    <a:pt x="0" y="1211"/>
                  </a:lnTo>
                  <a:lnTo>
                    <a:pt x="162767" y="95348"/>
                  </a:lnTo>
                  <a:lnTo>
                    <a:pt x="162767" y="94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52"/>
            <p:cNvSpPr/>
            <p:nvPr/>
          </p:nvSpPr>
          <p:spPr>
            <a:xfrm>
              <a:off x="5463853" y="507538"/>
              <a:ext cx="1143438" cy="669827"/>
            </a:xfrm>
            <a:custGeom>
              <a:avLst/>
              <a:gdLst/>
              <a:ahLst/>
              <a:cxnLst/>
              <a:rect l="l" t="t" r="r" b="b"/>
              <a:pathLst>
                <a:path w="162767" h="95349" extrusionOk="0">
                  <a:moveTo>
                    <a:pt x="0" y="1"/>
                  </a:moveTo>
                  <a:lnTo>
                    <a:pt x="0" y="1210"/>
                  </a:lnTo>
                  <a:lnTo>
                    <a:pt x="162767" y="95348"/>
                  </a:lnTo>
                  <a:lnTo>
                    <a:pt x="162767" y="941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52"/>
            <p:cNvSpPr/>
            <p:nvPr/>
          </p:nvSpPr>
          <p:spPr>
            <a:xfrm>
              <a:off x="5463853" y="449450"/>
              <a:ext cx="1143438" cy="669827"/>
            </a:xfrm>
            <a:custGeom>
              <a:avLst/>
              <a:gdLst/>
              <a:ahLst/>
              <a:cxnLst/>
              <a:rect l="l" t="t" r="r" b="b"/>
              <a:pathLst>
                <a:path w="162767" h="95349" extrusionOk="0">
                  <a:moveTo>
                    <a:pt x="0" y="1"/>
                  </a:moveTo>
                  <a:lnTo>
                    <a:pt x="0" y="1211"/>
                  </a:lnTo>
                  <a:lnTo>
                    <a:pt x="162767" y="95349"/>
                  </a:lnTo>
                  <a:lnTo>
                    <a:pt x="162767" y="94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52"/>
            <p:cNvSpPr/>
            <p:nvPr/>
          </p:nvSpPr>
          <p:spPr>
            <a:xfrm>
              <a:off x="5463853" y="391130"/>
              <a:ext cx="1143438" cy="669827"/>
            </a:xfrm>
            <a:custGeom>
              <a:avLst/>
              <a:gdLst/>
              <a:ahLst/>
              <a:cxnLst/>
              <a:rect l="l" t="t" r="r" b="b"/>
              <a:pathLst>
                <a:path w="162767" h="95349" extrusionOk="0">
                  <a:moveTo>
                    <a:pt x="0" y="0"/>
                  </a:moveTo>
                  <a:lnTo>
                    <a:pt x="0" y="1210"/>
                  </a:lnTo>
                  <a:lnTo>
                    <a:pt x="162767" y="95348"/>
                  </a:lnTo>
                  <a:lnTo>
                    <a:pt x="162767" y="94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52"/>
            <p:cNvSpPr/>
            <p:nvPr/>
          </p:nvSpPr>
          <p:spPr>
            <a:xfrm>
              <a:off x="5463853" y="216635"/>
              <a:ext cx="1143438" cy="669827"/>
            </a:xfrm>
            <a:custGeom>
              <a:avLst/>
              <a:gdLst/>
              <a:ahLst/>
              <a:cxnLst/>
              <a:rect l="l" t="t" r="r" b="b"/>
              <a:pathLst>
                <a:path w="162767" h="95349" extrusionOk="0">
                  <a:moveTo>
                    <a:pt x="0" y="1"/>
                  </a:moveTo>
                  <a:lnTo>
                    <a:pt x="0" y="1211"/>
                  </a:lnTo>
                  <a:lnTo>
                    <a:pt x="162767" y="95348"/>
                  </a:lnTo>
                  <a:lnTo>
                    <a:pt x="162767" y="94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52"/>
            <p:cNvSpPr/>
            <p:nvPr/>
          </p:nvSpPr>
          <p:spPr>
            <a:xfrm>
              <a:off x="5463853" y="914849"/>
              <a:ext cx="1143438" cy="669827"/>
            </a:xfrm>
            <a:custGeom>
              <a:avLst/>
              <a:gdLst/>
              <a:ahLst/>
              <a:cxnLst/>
              <a:rect l="l" t="t" r="r" b="b"/>
              <a:pathLst>
                <a:path w="162767" h="95349" extrusionOk="0">
                  <a:moveTo>
                    <a:pt x="0" y="0"/>
                  </a:moveTo>
                  <a:lnTo>
                    <a:pt x="0" y="1210"/>
                  </a:lnTo>
                  <a:lnTo>
                    <a:pt x="162767" y="95348"/>
                  </a:lnTo>
                  <a:lnTo>
                    <a:pt x="162767" y="94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52"/>
            <p:cNvSpPr/>
            <p:nvPr/>
          </p:nvSpPr>
          <p:spPr>
            <a:xfrm>
              <a:off x="5463853" y="274723"/>
              <a:ext cx="1143438" cy="669827"/>
            </a:xfrm>
            <a:custGeom>
              <a:avLst/>
              <a:gdLst/>
              <a:ahLst/>
              <a:cxnLst/>
              <a:rect l="l" t="t" r="r" b="b"/>
              <a:pathLst>
                <a:path w="162767" h="95349" extrusionOk="0">
                  <a:moveTo>
                    <a:pt x="0" y="0"/>
                  </a:moveTo>
                  <a:lnTo>
                    <a:pt x="0" y="1244"/>
                  </a:lnTo>
                  <a:lnTo>
                    <a:pt x="162767" y="95348"/>
                  </a:lnTo>
                  <a:lnTo>
                    <a:pt x="162767" y="94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52"/>
            <p:cNvSpPr/>
            <p:nvPr/>
          </p:nvSpPr>
          <p:spPr>
            <a:xfrm>
              <a:off x="5463853" y="565858"/>
              <a:ext cx="1143438" cy="669595"/>
            </a:xfrm>
            <a:custGeom>
              <a:avLst/>
              <a:gdLst/>
              <a:ahLst/>
              <a:cxnLst/>
              <a:rect l="l" t="t" r="r" b="b"/>
              <a:pathLst>
                <a:path w="162767" h="95316" extrusionOk="0">
                  <a:moveTo>
                    <a:pt x="0" y="1"/>
                  </a:moveTo>
                  <a:lnTo>
                    <a:pt x="0" y="1211"/>
                  </a:lnTo>
                  <a:lnTo>
                    <a:pt x="162767" y="95315"/>
                  </a:lnTo>
                  <a:lnTo>
                    <a:pt x="162767" y="941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52"/>
            <p:cNvSpPr/>
            <p:nvPr/>
          </p:nvSpPr>
          <p:spPr>
            <a:xfrm>
              <a:off x="5463853" y="740353"/>
              <a:ext cx="1143438" cy="669827"/>
            </a:xfrm>
            <a:custGeom>
              <a:avLst/>
              <a:gdLst/>
              <a:ahLst/>
              <a:cxnLst/>
              <a:rect l="l" t="t" r="r" b="b"/>
              <a:pathLst>
                <a:path w="162767" h="95349" extrusionOk="0">
                  <a:moveTo>
                    <a:pt x="0" y="1"/>
                  </a:moveTo>
                  <a:lnTo>
                    <a:pt x="0" y="1211"/>
                  </a:lnTo>
                  <a:lnTo>
                    <a:pt x="162767" y="95348"/>
                  </a:lnTo>
                  <a:lnTo>
                    <a:pt x="162767" y="94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52"/>
            <p:cNvSpPr/>
            <p:nvPr/>
          </p:nvSpPr>
          <p:spPr>
            <a:xfrm>
              <a:off x="5463853" y="856761"/>
              <a:ext cx="1143438" cy="669827"/>
            </a:xfrm>
            <a:custGeom>
              <a:avLst/>
              <a:gdLst/>
              <a:ahLst/>
              <a:cxnLst/>
              <a:rect l="l" t="t" r="r" b="b"/>
              <a:pathLst>
                <a:path w="162767" h="95349" extrusionOk="0">
                  <a:moveTo>
                    <a:pt x="0" y="1"/>
                  </a:moveTo>
                  <a:lnTo>
                    <a:pt x="0" y="1211"/>
                  </a:lnTo>
                  <a:lnTo>
                    <a:pt x="162767" y="95348"/>
                  </a:lnTo>
                  <a:lnTo>
                    <a:pt x="162767" y="94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52"/>
            <p:cNvSpPr/>
            <p:nvPr/>
          </p:nvSpPr>
          <p:spPr>
            <a:xfrm>
              <a:off x="5463853" y="798441"/>
              <a:ext cx="1143438" cy="669827"/>
            </a:xfrm>
            <a:custGeom>
              <a:avLst/>
              <a:gdLst/>
              <a:ahLst/>
              <a:cxnLst/>
              <a:rect l="l" t="t" r="r" b="b"/>
              <a:pathLst>
                <a:path w="162767" h="95349" extrusionOk="0">
                  <a:moveTo>
                    <a:pt x="0" y="0"/>
                  </a:moveTo>
                  <a:lnTo>
                    <a:pt x="0" y="1210"/>
                  </a:lnTo>
                  <a:lnTo>
                    <a:pt x="162767" y="95348"/>
                  </a:lnTo>
                  <a:lnTo>
                    <a:pt x="162767" y="94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52"/>
            <p:cNvSpPr/>
            <p:nvPr/>
          </p:nvSpPr>
          <p:spPr>
            <a:xfrm>
              <a:off x="5463853" y="623945"/>
              <a:ext cx="1143438" cy="669827"/>
            </a:xfrm>
            <a:custGeom>
              <a:avLst/>
              <a:gdLst/>
              <a:ahLst/>
              <a:cxnLst/>
              <a:rect l="l" t="t" r="r" b="b"/>
              <a:pathLst>
                <a:path w="162767" h="95349" extrusionOk="0">
                  <a:moveTo>
                    <a:pt x="0" y="1"/>
                  </a:moveTo>
                  <a:lnTo>
                    <a:pt x="0" y="1210"/>
                  </a:lnTo>
                  <a:lnTo>
                    <a:pt x="162767" y="95348"/>
                  </a:lnTo>
                  <a:lnTo>
                    <a:pt x="162767" y="941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52"/>
            <p:cNvSpPr/>
            <p:nvPr/>
          </p:nvSpPr>
          <p:spPr>
            <a:xfrm>
              <a:off x="5463853" y="682265"/>
              <a:ext cx="1143438" cy="669827"/>
            </a:xfrm>
            <a:custGeom>
              <a:avLst/>
              <a:gdLst/>
              <a:ahLst/>
              <a:cxnLst/>
              <a:rect l="l" t="t" r="r" b="b"/>
              <a:pathLst>
                <a:path w="162767" h="95349" extrusionOk="0">
                  <a:moveTo>
                    <a:pt x="0" y="1"/>
                  </a:moveTo>
                  <a:lnTo>
                    <a:pt x="0" y="1211"/>
                  </a:lnTo>
                  <a:lnTo>
                    <a:pt x="162767" y="95349"/>
                  </a:lnTo>
                  <a:lnTo>
                    <a:pt x="162767" y="941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52"/>
            <p:cNvSpPr/>
            <p:nvPr/>
          </p:nvSpPr>
          <p:spPr>
            <a:xfrm>
              <a:off x="5075666" y="1771027"/>
              <a:ext cx="67531" cy="115400"/>
            </a:xfrm>
            <a:custGeom>
              <a:avLst/>
              <a:gdLst/>
              <a:ahLst/>
              <a:cxnLst/>
              <a:rect l="l" t="t" r="r" b="b"/>
              <a:pathLst>
                <a:path w="9613" h="16427" extrusionOk="0">
                  <a:moveTo>
                    <a:pt x="5143" y="0"/>
                  </a:moveTo>
                  <a:lnTo>
                    <a:pt x="1" y="3328"/>
                  </a:lnTo>
                  <a:cubicBezTo>
                    <a:pt x="1" y="3328"/>
                    <a:pt x="505" y="13578"/>
                    <a:pt x="3731" y="15561"/>
                  </a:cubicBezTo>
                  <a:cubicBezTo>
                    <a:pt x="4664" y="16135"/>
                    <a:pt x="5580" y="16427"/>
                    <a:pt x="6331" y="16427"/>
                  </a:cubicBezTo>
                  <a:cubicBezTo>
                    <a:pt x="8176" y="16427"/>
                    <a:pt x="9020" y="14660"/>
                    <a:pt x="6655" y="10957"/>
                  </a:cubicBezTo>
                  <a:cubicBezTo>
                    <a:pt x="5781" y="9579"/>
                    <a:pt x="5949" y="7563"/>
                    <a:pt x="5949" y="7562"/>
                  </a:cubicBezTo>
                  <a:lnTo>
                    <a:pt x="5949" y="7562"/>
                  </a:lnTo>
                  <a:cubicBezTo>
                    <a:pt x="5950" y="7563"/>
                    <a:pt x="7162" y="9667"/>
                    <a:pt x="8115" y="9667"/>
                  </a:cubicBezTo>
                  <a:cubicBezTo>
                    <a:pt x="8317" y="9667"/>
                    <a:pt x="8507" y="9573"/>
                    <a:pt x="8672" y="9344"/>
                  </a:cubicBezTo>
                  <a:cubicBezTo>
                    <a:pt x="9613" y="8067"/>
                    <a:pt x="5848" y="3731"/>
                    <a:pt x="514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8" name="Google Shape;658;p52"/>
            <p:cNvSpPr/>
            <p:nvPr/>
          </p:nvSpPr>
          <p:spPr>
            <a:xfrm>
              <a:off x="5506821" y="1324864"/>
              <a:ext cx="74851" cy="111810"/>
            </a:xfrm>
            <a:custGeom>
              <a:avLst/>
              <a:gdLst/>
              <a:ahLst/>
              <a:cxnLst/>
              <a:rect l="l" t="t" r="r" b="b"/>
              <a:pathLst>
                <a:path w="10655" h="15916" extrusionOk="0">
                  <a:moveTo>
                    <a:pt x="6058" y="0"/>
                  </a:moveTo>
                  <a:cubicBezTo>
                    <a:pt x="5616" y="0"/>
                    <a:pt x="5279" y="605"/>
                    <a:pt x="5076" y="960"/>
                  </a:cubicBezTo>
                  <a:cubicBezTo>
                    <a:pt x="4706" y="1565"/>
                    <a:pt x="4336" y="2170"/>
                    <a:pt x="3967" y="2808"/>
                  </a:cubicBezTo>
                  <a:cubicBezTo>
                    <a:pt x="3328" y="3850"/>
                    <a:pt x="2656" y="4926"/>
                    <a:pt x="1984" y="6035"/>
                  </a:cubicBezTo>
                  <a:cubicBezTo>
                    <a:pt x="1984" y="6035"/>
                    <a:pt x="68" y="9127"/>
                    <a:pt x="1" y="12286"/>
                  </a:cubicBezTo>
                  <a:lnTo>
                    <a:pt x="4101" y="15916"/>
                  </a:lnTo>
                  <a:lnTo>
                    <a:pt x="5311" y="13462"/>
                  </a:lnTo>
                  <a:cubicBezTo>
                    <a:pt x="5311" y="13462"/>
                    <a:pt x="10655" y="9362"/>
                    <a:pt x="7731" y="6942"/>
                  </a:cubicBezTo>
                  <a:lnTo>
                    <a:pt x="4740" y="5094"/>
                  </a:lnTo>
                  <a:lnTo>
                    <a:pt x="6723" y="1094"/>
                  </a:lnTo>
                  <a:cubicBezTo>
                    <a:pt x="6857" y="724"/>
                    <a:pt x="6891" y="556"/>
                    <a:pt x="6521" y="220"/>
                  </a:cubicBezTo>
                  <a:cubicBezTo>
                    <a:pt x="6356" y="64"/>
                    <a:pt x="6202" y="0"/>
                    <a:pt x="605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52"/>
            <p:cNvSpPr/>
            <p:nvPr/>
          </p:nvSpPr>
          <p:spPr>
            <a:xfrm>
              <a:off x="5143196" y="2325700"/>
              <a:ext cx="127736" cy="73812"/>
            </a:xfrm>
            <a:custGeom>
              <a:avLst/>
              <a:gdLst/>
              <a:ahLst/>
              <a:cxnLst/>
              <a:rect l="l" t="t" r="r" b="b"/>
              <a:pathLst>
                <a:path w="18183" h="10507" extrusionOk="0">
                  <a:moveTo>
                    <a:pt x="12714" y="1"/>
                  </a:moveTo>
                  <a:cubicBezTo>
                    <a:pt x="11149" y="1"/>
                    <a:pt x="8951" y="360"/>
                    <a:pt x="6218" y="1711"/>
                  </a:cubicBezTo>
                  <a:cubicBezTo>
                    <a:pt x="1463" y="4089"/>
                    <a:pt x="330" y="4311"/>
                    <a:pt x="73" y="4311"/>
                  </a:cubicBezTo>
                  <a:cubicBezTo>
                    <a:pt x="14" y="4311"/>
                    <a:pt x="1" y="4299"/>
                    <a:pt x="1" y="4299"/>
                  </a:cubicBezTo>
                  <a:lnTo>
                    <a:pt x="1" y="9240"/>
                  </a:lnTo>
                  <a:cubicBezTo>
                    <a:pt x="1" y="9240"/>
                    <a:pt x="810" y="10507"/>
                    <a:pt x="2913" y="10507"/>
                  </a:cubicBezTo>
                  <a:cubicBezTo>
                    <a:pt x="3716" y="10507"/>
                    <a:pt x="4708" y="10322"/>
                    <a:pt x="5916" y="9811"/>
                  </a:cubicBezTo>
                  <a:cubicBezTo>
                    <a:pt x="10251" y="7929"/>
                    <a:pt x="18183" y="4266"/>
                    <a:pt x="15461" y="468"/>
                  </a:cubicBezTo>
                  <a:cubicBezTo>
                    <a:pt x="15461" y="468"/>
                    <a:pt x="14498" y="1"/>
                    <a:pt x="1271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52"/>
            <p:cNvSpPr/>
            <p:nvPr/>
          </p:nvSpPr>
          <p:spPr>
            <a:xfrm>
              <a:off x="5277315" y="2379207"/>
              <a:ext cx="127497" cy="73713"/>
            </a:xfrm>
            <a:custGeom>
              <a:avLst/>
              <a:gdLst/>
              <a:ahLst/>
              <a:cxnLst/>
              <a:rect l="l" t="t" r="r" b="b"/>
              <a:pathLst>
                <a:path w="18149" h="10493" extrusionOk="0">
                  <a:moveTo>
                    <a:pt x="12658" y="0"/>
                  </a:moveTo>
                  <a:cubicBezTo>
                    <a:pt x="11095" y="0"/>
                    <a:pt x="8905" y="364"/>
                    <a:pt x="6184" y="1724"/>
                  </a:cubicBezTo>
                  <a:cubicBezTo>
                    <a:pt x="1440" y="4069"/>
                    <a:pt x="323" y="4291"/>
                    <a:pt x="71" y="4291"/>
                  </a:cubicBezTo>
                  <a:cubicBezTo>
                    <a:pt x="12" y="4291"/>
                    <a:pt x="0" y="4279"/>
                    <a:pt x="0" y="4279"/>
                  </a:cubicBezTo>
                  <a:lnTo>
                    <a:pt x="0" y="9253"/>
                  </a:lnTo>
                  <a:cubicBezTo>
                    <a:pt x="0" y="9253"/>
                    <a:pt x="804" y="10493"/>
                    <a:pt x="2876" y="10493"/>
                  </a:cubicBezTo>
                  <a:cubicBezTo>
                    <a:pt x="3678" y="10493"/>
                    <a:pt x="4671" y="10307"/>
                    <a:pt x="5882" y="9790"/>
                  </a:cubicBezTo>
                  <a:cubicBezTo>
                    <a:pt x="10251" y="7908"/>
                    <a:pt x="18149" y="4279"/>
                    <a:pt x="15427" y="481"/>
                  </a:cubicBezTo>
                  <a:cubicBezTo>
                    <a:pt x="15427" y="481"/>
                    <a:pt x="14456" y="0"/>
                    <a:pt x="1265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52"/>
            <p:cNvSpPr/>
            <p:nvPr/>
          </p:nvSpPr>
          <p:spPr>
            <a:xfrm>
              <a:off x="5143196" y="1787080"/>
              <a:ext cx="198569" cy="629588"/>
            </a:xfrm>
            <a:custGeom>
              <a:avLst/>
              <a:gdLst/>
              <a:ahLst/>
              <a:cxnLst/>
              <a:rect l="l" t="t" r="r" b="b"/>
              <a:pathLst>
                <a:path w="28266" h="89621" extrusionOk="0">
                  <a:moveTo>
                    <a:pt x="1110" y="1"/>
                  </a:moveTo>
                  <a:lnTo>
                    <a:pt x="1" y="80964"/>
                  </a:lnTo>
                  <a:cubicBezTo>
                    <a:pt x="1020" y="82017"/>
                    <a:pt x="2189" y="82368"/>
                    <a:pt x="3294" y="82368"/>
                  </a:cubicBezTo>
                  <a:cubicBezTo>
                    <a:pt x="5505" y="82368"/>
                    <a:pt x="7462" y="80964"/>
                    <a:pt x="7462" y="80964"/>
                  </a:cubicBezTo>
                  <a:lnTo>
                    <a:pt x="13679" y="22250"/>
                  </a:lnTo>
                  <a:lnTo>
                    <a:pt x="19057" y="88694"/>
                  </a:lnTo>
                  <a:cubicBezTo>
                    <a:pt x="19942" y="89389"/>
                    <a:pt x="21066" y="89620"/>
                    <a:pt x="22171" y="89620"/>
                  </a:cubicBezTo>
                  <a:cubicBezTo>
                    <a:pt x="24382" y="89620"/>
                    <a:pt x="26518" y="88694"/>
                    <a:pt x="26518" y="88694"/>
                  </a:cubicBezTo>
                  <a:cubicBezTo>
                    <a:pt x="26518" y="88694"/>
                    <a:pt x="28265" y="24569"/>
                    <a:pt x="27492" y="6118"/>
                  </a:cubicBezTo>
                  <a:cubicBezTo>
                    <a:pt x="9041" y="6118"/>
                    <a:pt x="1110" y="1"/>
                    <a:pt x="111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52"/>
            <p:cNvSpPr/>
            <p:nvPr/>
          </p:nvSpPr>
          <p:spPr>
            <a:xfrm>
              <a:off x="5196563" y="1308227"/>
              <a:ext cx="127967" cy="128445"/>
            </a:xfrm>
            <a:custGeom>
              <a:avLst/>
              <a:gdLst/>
              <a:ahLst/>
              <a:cxnLst/>
              <a:rect l="l" t="t" r="r" b="b"/>
              <a:pathLst>
                <a:path w="18216" h="18284" extrusionOk="0">
                  <a:moveTo>
                    <a:pt x="14284" y="0"/>
                  </a:moveTo>
                  <a:lnTo>
                    <a:pt x="11864" y="2857"/>
                  </a:lnTo>
                  <a:cubicBezTo>
                    <a:pt x="11864" y="2857"/>
                    <a:pt x="11322" y="2624"/>
                    <a:pt x="10746" y="2624"/>
                  </a:cubicBezTo>
                  <a:cubicBezTo>
                    <a:pt x="9837" y="2624"/>
                    <a:pt x="8842" y="3203"/>
                    <a:pt x="9747" y="6184"/>
                  </a:cubicBezTo>
                  <a:cubicBezTo>
                    <a:pt x="10150" y="7495"/>
                    <a:pt x="9848" y="8907"/>
                    <a:pt x="8906" y="9915"/>
                  </a:cubicBezTo>
                  <a:cubicBezTo>
                    <a:pt x="7838" y="11005"/>
                    <a:pt x="6217" y="12138"/>
                    <a:pt x="4073" y="12138"/>
                  </a:cubicBezTo>
                  <a:cubicBezTo>
                    <a:pt x="2912" y="12138"/>
                    <a:pt x="1598" y="11807"/>
                    <a:pt x="135" y="10957"/>
                  </a:cubicBezTo>
                  <a:lnTo>
                    <a:pt x="0" y="17343"/>
                  </a:lnTo>
                  <a:lnTo>
                    <a:pt x="10385" y="18284"/>
                  </a:lnTo>
                  <a:lnTo>
                    <a:pt x="10385" y="14923"/>
                  </a:lnTo>
                  <a:cubicBezTo>
                    <a:pt x="10385" y="14923"/>
                    <a:pt x="18216" y="14015"/>
                    <a:pt x="1428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52"/>
            <p:cNvSpPr/>
            <p:nvPr/>
          </p:nvSpPr>
          <p:spPr>
            <a:xfrm>
              <a:off x="5158273" y="1236257"/>
              <a:ext cx="184203" cy="157241"/>
            </a:xfrm>
            <a:custGeom>
              <a:avLst/>
              <a:gdLst/>
              <a:ahLst/>
              <a:cxnLst/>
              <a:rect l="l" t="t" r="r" b="b"/>
              <a:pathLst>
                <a:path w="26221" h="22383" extrusionOk="0">
                  <a:moveTo>
                    <a:pt x="10431" y="0"/>
                  </a:moveTo>
                  <a:cubicBezTo>
                    <a:pt x="6016" y="0"/>
                    <a:pt x="0" y="1542"/>
                    <a:pt x="1216" y="10244"/>
                  </a:cubicBezTo>
                  <a:cubicBezTo>
                    <a:pt x="1216" y="10244"/>
                    <a:pt x="1888" y="16160"/>
                    <a:pt x="5618" y="21201"/>
                  </a:cubicBezTo>
                  <a:cubicBezTo>
                    <a:pt x="7070" y="22051"/>
                    <a:pt x="8376" y="22382"/>
                    <a:pt x="9532" y="22382"/>
                  </a:cubicBezTo>
                  <a:cubicBezTo>
                    <a:pt x="11667" y="22382"/>
                    <a:pt x="13288" y="21249"/>
                    <a:pt x="14356" y="20159"/>
                  </a:cubicBezTo>
                  <a:cubicBezTo>
                    <a:pt x="15298" y="19151"/>
                    <a:pt x="15600" y="17739"/>
                    <a:pt x="15197" y="16428"/>
                  </a:cubicBezTo>
                  <a:cubicBezTo>
                    <a:pt x="14292" y="13447"/>
                    <a:pt x="15287" y="12868"/>
                    <a:pt x="16196" y="12868"/>
                  </a:cubicBezTo>
                  <a:cubicBezTo>
                    <a:pt x="16772" y="12868"/>
                    <a:pt x="17314" y="13101"/>
                    <a:pt x="17314" y="13101"/>
                  </a:cubicBezTo>
                  <a:lnTo>
                    <a:pt x="19767" y="10244"/>
                  </a:lnTo>
                  <a:cubicBezTo>
                    <a:pt x="19767" y="10244"/>
                    <a:pt x="26220" y="2985"/>
                    <a:pt x="14793" y="464"/>
                  </a:cubicBezTo>
                  <a:cubicBezTo>
                    <a:pt x="14793" y="464"/>
                    <a:pt x="12853" y="0"/>
                    <a:pt x="10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52"/>
            <p:cNvSpPr/>
            <p:nvPr/>
          </p:nvSpPr>
          <p:spPr>
            <a:xfrm>
              <a:off x="5062205" y="1402799"/>
              <a:ext cx="485666" cy="437531"/>
            </a:xfrm>
            <a:custGeom>
              <a:avLst/>
              <a:gdLst/>
              <a:ahLst/>
              <a:cxnLst/>
              <a:rect l="l" t="t" r="r" b="b"/>
              <a:pathLst>
                <a:path w="69134" h="62282" extrusionOk="0">
                  <a:moveTo>
                    <a:pt x="65335" y="1"/>
                  </a:moveTo>
                  <a:cubicBezTo>
                    <a:pt x="64197" y="1"/>
                    <a:pt x="63080" y="581"/>
                    <a:pt x="62446" y="1630"/>
                  </a:cubicBezTo>
                  <a:lnTo>
                    <a:pt x="54783" y="14300"/>
                  </a:lnTo>
                  <a:cubicBezTo>
                    <a:pt x="54453" y="14866"/>
                    <a:pt x="53875" y="15184"/>
                    <a:pt x="53269" y="15184"/>
                  </a:cubicBezTo>
                  <a:cubicBezTo>
                    <a:pt x="53011" y="15184"/>
                    <a:pt x="52748" y="15126"/>
                    <a:pt x="52498" y="15006"/>
                  </a:cubicBezTo>
                  <a:lnTo>
                    <a:pt x="39491" y="9091"/>
                  </a:lnTo>
                  <a:cubicBezTo>
                    <a:pt x="37743" y="7915"/>
                    <a:pt x="35760" y="7074"/>
                    <a:pt x="33643" y="6805"/>
                  </a:cubicBezTo>
                  <a:lnTo>
                    <a:pt x="30854" y="6402"/>
                  </a:lnTo>
                  <a:lnTo>
                    <a:pt x="29509" y="4823"/>
                  </a:lnTo>
                  <a:lnTo>
                    <a:pt x="19124" y="3882"/>
                  </a:lnTo>
                  <a:lnTo>
                    <a:pt x="17813" y="6032"/>
                  </a:lnTo>
                  <a:lnTo>
                    <a:pt x="15730" y="6032"/>
                  </a:lnTo>
                  <a:cubicBezTo>
                    <a:pt x="11025" y="6032"/>
                    <a:pt x="6958" y="9259"/>
                    <a:pt x="5882" y="13830"/>
                  </a:cubicBezTo>
                  <a:lnTo>
                    <a:pt x="1379" y="33020"/>
                  </a:lnTo>
                  <a:cubicBezTo>
                    <a:pt x="203" y="38129"/>
                    <a:pt x="1" y="43405"/>
                    <a:pt x="807" y="48581"/>
                  </a:cubicBezTo>
                  <a:lnTo>
                    <a:pt x="1984" y="56277"/>
                  </a:lnTo>
                  <a:cubicBezTo>
                    <a:pt x="2219" y="57689"/>
                    <a:pt x="3429" y="58697"/>
                    <a:pt x="4841" y="58697"/>
                  </a:cubicBezTo>
                  <a:cubicBezTo>
                    <a:pt x="6521" y="58697"/>
                    <a:pt x="7832" y="57286"/>
                    <a:pt x="7697" y="55605"/>
                  </a:cubicBezTo>
                  <a:lnTo>
                    <a:pt x="6723" y="44111"/>
                  </a:lnTo>
                  <a:cubicBezTo>
                    <a:pt x="6588" y="42330"/>
                    <a:pt x="6689" y="40515"/>
                    <a:pt x="7025" y="38767"/>
                  </a:cubicBezTo>
                  <a:lnTo>
                    <a:pt x="12537" y="19980"/>
                  </a:lnTo>
                  <a:lnTo>
                    <a:pt x="12705" y="54698"/>
                  </a:lnTo>
                  <a:cubicBezTo>
                    <a:pt x="18391" y="60773"/>
                    <a:pt x="24971" y="62281"/>
                    <a:pt x="30104" y="62281"/>
                  </a:cubicBezTo>
                  <a:cubicBezTo>
                    <a:pt x="35165" y="62281"/>
                    <a:pt x="38819" y="60815"/>
                    <a:pt x="38819" y="60815"/>
                  </a:cubicBezTo>
                  <a:lnTo>
                    <a:pt x="38819" y="48984"/>
                  </a:lnTo>
                  <a:lnTo>
                    <a:pt x="39289" y="21661"/>
                  </a:lnTo>
                  <a:cubicBezTo>
                    <a:pt x="39317" y="20705"/>
                    <a:pt x="40119" y="19994"/>
                    <a:pt x="41014" y="19994"/>
                  </a:cubicBezTo>
                  <a:cubicBezTo>
                    <a:pt x="41221" y="19994"/>
                    <a:pt x="41433" y="20032"/>
                    <a:pt x="41642" y="20115"/>
                  </a:cubicBezTo>
                  <a:lnTo>
                    <a:pt x="54413" y="25290"/>
                  </a:lnTo>
                  <a:cubicBezTo>
                    <a:pt x="54632" y="25378"/>
                    <a:pt x="54859" y="25420"/>
                    <a:pt x="55084" y="25420"/>
                  </a:cubicBezTo>
                  <a:cubicBezTo>
                    <a:pt x="55724" y="25420"/>
                    <a:pt x="56342" y="25080"/>
                    <a:pt x="56665" y="24484"/>
                  </a:cubicBezTo>
                  <a:lnTo>
                    <a:pt x="68193" y="5091"/>
                  </a:lnTo>
                  <a:cubicBezTo>
                    <a:pt x="69134" y="3512"/>
                    <a:pt x="68663" y="1495"/>
                    <a:pt x="67117" y="521"/>
                  </a:cubicBezTo>
                  <a:cubicBezTo>
                    <a:pt x="66565" y="168"/>
                    <a:pt x="65947" y="1"/>
                    <a:pt x="6533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3"/>
          <p:cNvSpPr txBox="1"/>
          <p:nvPr/>
        </p:nvSpPr>
        <p:spPr>
          <a:xfrm rot="-2901122">
            <a:off x="594327" y="1019778"/>
            <a:ext cx="2274765" cy="572889"/>
          </a:xfrm>
          <a:prstGeom prst="rect">
            <a:avLst/>
          </a:prstGeom>
          <a:solidFill>
            <a:srgbClr val="CC0000"/>
          </a:solidFill>
          <a:ln w="2857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200" b="1" i="0" u="none" strike="noStrike" cap="none">
                <a:solidFill>
                  <a:srgbClr val="EA9999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DESIRABILITY</a:t>
            </a:r>
            <a:endParaRPr sz="2200" b="1" i="0" u="none" strike="noStrike" cap="none">
              <a:solidFill>
                <a:srgbClr val="EA9999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670" name="Google Shape;670;p53"/>
          <p:cNvSpPr/>
          <p:nvPr/>
        </p:nvSpPr>
        <p:spPr>
          <a:xfrm>
            <a:off x="1766288" y="1168324"/>
            <a:ext cx="1900500" cy="1900500"/>
          </a:xfrm>
          <a:prstGeom prst="ellipse">
            <a:avLst/>
          </a:prstGeom>
          <a:noFill/>
          <a:ln w="2540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53"/>
          <p:cNvSpPr/>
          <p:nvPr/>
        </p:nvSpPr>
        <p:spPr>
          <a:xfrm>
            <a:off x="2241424" y="1960412"/>
            <a:ext cx="1900500" cy="1900500"/>
          </a:xfrm>
          <a:prstGeom prst="ellipse">
            <a:avLst/>
          </a:prstGeom>
          <a:noFill/>
          <a:ln w="254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53"/>
          <p:cNvSpPr/>
          <p:nvPr/>
        </p:nvSpPr>
        <p:spPr>
          <a:xfrm>
            <a:off x="2716560" y="1168323"/>
            <a:ext cx="1900500" cy="1900500"/>
          </a:xfrm>
          <a:prstGeom prst="ellipse">
            <a:avLst/>
          </a:prstGeom>
          <a:noFill/>
          <a:ln w="254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53"/>
          <p:cNvSpPr txBox="1"/>
          <p:nvPr/>
        </p:nvSpPr>
        <p:spPr>
          <a:xfrm rot="-2857498">
            <a:off x="1434899" y="1624715"/>
            <a:ext cx="1699901" cy="276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GB" sz="1200" b="1" i="0" u="none" strike="noStrike" cap="none">
                <a:solidFill>
                  <a:srgbClr val="EA999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Design</a:t>
            </a:r>
            <a:endParaRPr sz="1200" b="1" i="0" u="none" strike="noStrike" cap="none">
              <a:solidFill>
                <a:srgbClr val="EA999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4" name="Google Shape;674;p53"/>
          <p:cNvSpPr txBox="1"/>
          <p:nvPr/>
        </p:nvSpPr>
        <p:spPr>
          <a:xfrm>
            <a:off x="2341771" y="3193586"/>
            <a:ext cx="1699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GB" sz="1200" b="1" i="0" u="none" strike="noStrike" cap="none">
                <a:solidFill>
                  <a:srgbClr val="3C78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Business</a:t>
            </a:r>
            <a:endParaRPr sz="1200" b="1" i="0" u="none" strike="noStrike" cap="none">
              <a:solidFill>
                <a:srgbClr val="3C78D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5" name="Google Shape;675;p53"/>
          <p:cNvSpPr txBox="1"/>
          <p:nvPr/>
        </p:nvSpPr>
        <p:spPr>
          <a:xfrm rot="2857498" flipH="1">
            <a:off x="3248594" y="1602922"/>
            <a:ext cx="1699901" cy="276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GB" sz="1200" b="1" i="0" u="none" strike="noStrike" cap="none">
                <a:solidFill>
                  <a:srgbClr val="F1C23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Technological</a:t>
            </a:r>
            <a:endParaRPr sz="1200" b="1" i="0" u="none" strike="noStrike" cap="none">
              <a:solidFill>
                <a:srgbClr val="F1C23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6" name="Google Shape;676;p53"/>
          <p:cNvSpPr txBox="1"/>
          <p:nvPr/>
        </p:nvSpPr>
        <p:spPr>
          <a:xfrm rot="2700962">
            <a:off x="3566140" y="1019696"/>
            <a:ext cx="2275116" cy="572756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200" b="1" i="0" u="none" strike="noStrike" cap="none">
                <a:solidFill>
                  <a:srgbClr val="FFE599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FEASIBILITY</a:t>
            </a:r>
            <a:endParaRPr sz="2200" b="1" i="0" u="none" strike="noStrike" cap="none">
              <a:solidFill>
                <a:srgbClr val="FFE599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677" name="Google Shape;677;p53"/>
          <p:cNvSpPr txBox="1"/>
          <p:nvPr/>
        </p:nvSpPr>
        <p:spPr>
          <a:xfrm rot="907">
            <a:off x="2054143" y="3910702"/>
            <a:ext cx="2274900" cy="572700"/>
          </a:xfrm>
          <a:prstGeom prst="rect">
            <a:avLst/>
          </a:prstGeom>
          <a:solidFill>
            <a:srgbClr val="3D85C6"/>
          </a:solidFill>
          <a:ln w="2857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200" b="1" i="0" u="none" strike="noStrike" cap="none">
                <a:solidFill>
                  <a:srgbClr val="073763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VIABILITY</a:t>
            </a:r>
            <a:endParaRPr sz="2200" b="1" i="0" u="none" strike="noStrike" cap="none">
              <a:solidFill>
                <a:srgbClr val="073763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678" name="Google Shape;678;p53"/>
          <p:cNvSpPr txBox="1"/>
          <p:nvPr/>
        </p:nvSpPr>
        <p:spPr>
          <a:xfrm>
            <a:off x="2686250" y="2023500"/>
            <a:ext cx="10107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1000">
                <a:solidFill>
                  <a:srgbClr val="B7B7B7"/>
                </a:solidFill>
              </a:rPr>
              <a:t>IMMERSIVE/</a:t>
            </a:r>
            <a:endParaRPr sz="1000">
              <a:solidFill>
                <a:srgbClr val="B7B7B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1000">
                <a:solidFill>
                  <a:srgbClr val="B7B7B7"/>
                </a:solidFill>
              </a:rPr>
              <a:t>PLAYFUL</a:t>
            </a:r>
            <a:endParaRPr sz="1000">
              <a:solidFill>
                <a:srgbClr val="B7B7B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1000">
                <a:solidFill>
                  <a:srgbClr val="B7B7B7"/>
                </a:solidFill>
              </a:rPr>
              <a:t>EXPERIENCE</a:t>
            </a:r>
            <a:endParaRPr sz="1000" b="0" i="0" u="none" strike="noStrike" cap="none">
              <a:solidFill>
                <a:srgbClr val="B7B7B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9" name="Google Shape;679;p53"/>
          <p:cNvGrpSpPr/>
          <p:nvPr/>
        </p:nvGrpSpPr>
        <p:grpSpPr>
          <a:xfrm>
            <a:off x="6532400" y="1230175"/>
            <a:ext cx="1780865" cy="632525"/>
            <a:chOff x="896181" y="3362842"/>
            <a:chExt cx="1886510" cy="632525"/>
          </a:xfrm>
        </p:grpSpPr>
        <p:sp>
          <p:nvSpPr>
            <p:cNvPr id="680" name="Google Shape;680;p53"/>
            <p:cNvSpPr txBox="1"/>
            <p:nvPr/>
          </p:nvSpPr>
          <p:spPr>
            <a:xfrm>
              <a:off x="982091" y="3579867"/>
              <a:ext cx="1800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 panose="020B0604020202020204"/>
                <a:buNone/>
              </a:pPr>
              <a:r>
                <a:rPr lang="en-GB" sz="105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Design-focused  perspective in developing product’s experience</a:t>
              </a:r>
              <a:endParaRPr sz="105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53"/>
            <p:cNvSpPr txBox="1"/>
            <p:nvPr/>
          </p:nvSpPr>
          <p:spPr>
            <a:xfrm>
              <a:off x="896181" y="3362842"/>
              <a:ext cx="1800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en-GB" sz="1200" b="1" i="0" u="none" strike="noStrike" cap="none">
                  <a:solidFill>
                    <a:srgbClr val="E0666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Design</a:t>
              </a:r>
              <a:endParaRPr sz="1200" b="1" i="0" u="none" strike="noStrike" cap="none">
                <a:solidFill>
                  <a:srgbClr val="E0666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2" name="Google Shape;682;p53"/>
          <p:cNvGrpSpPr/>
          <p:nvPr/>
        </p:nvGrpSpPr>
        <p:grpSpPr>
          <a:xfrm>
            <a:off x="6444021" y="2226820"/>
            <a:ext cx="1979880" cy="808731"/>
            <a:chOff x="803640" y="3362835"/>
            <a:chExt cx="2097331" cy="808731"/>
          </a:xfrm>
        </p:grpSpPr>
        <p:sp>
          <p:nvSpPr>
            <p:cNvPr id="683" name="Google Shape;683;p53"/>
            <p:cNvSpPr txBox="1"/>
            <p:nvPr/>
          </p:nvSpPr>
          <p:spPr>
            <a:xfrm>
              <a:off x="841171" y="3593766"/>
              <a:ext cx="2059800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 panose="020B0604020202020204"/>
                <a:buNone/>
              </a:pPr>
              <a:r>
                <a:rPr lang="en-GB" sz="105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Engineer-focused perspective whether technologies today can accomplish desired goal</a:t>
              </a:r>
              <a:endParaRPr sz="105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53"/>
            <p:cNvSpPr txBox="1"/>
            <p:nvPr/>
          </p:nvSpPr>
          <p:spPr>
            <a:xfrm>
              <a:off x="803640" y="3362835"/>
              <a:ext cx="205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en-GB" sz="1200" b="1" i="0" u="none" strike="noStrike" cap="none">
                  <a:solidFill>
                    <a:srgbClr val="FFD96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Technical</a:t>
              </a:r>
              <a:endParaRPr sz="1200" b="1" i="0" u="none" strike="noStrike" cap="none">
                <a:solidFill>
                  <a:srgbClr val="FFD96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5" name="Google Shape;685;p53"/>
          <p:cNvGrpSpPr/>
          <p:nvPr/>
        </p:nvGrpSpPr>
        <p:grpSpPr>
          <a:xfrm>
            <a:off x="6479446" y="3332217"/>
            <a:ext cx="1944451" cy="632527"/>
            <a:chOff x="803640" y="3362835"/>
            <a:chExt cx="2059800" cy="632527"/>
          </a:xfrm>
        </p:grpSpPr>
        <p:sp>
          <p:nvSpPr>
            <p:cNvPr id="686" name="Google Shape;686;p53"/>
            <p:cNvSpPr txBox="1"/>
            <p:nvPr/>
          </p:nvSpPr>
          <p:spPr>
            <a:xfrm>
              <a:off x="803640" y="3579862"/>
              <a:ext cx="20598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 panose="020B0604020202020204"/>
                <a:buNone/>
              </a:pPr>
              <a:r>
                <a:rPr lang="en-GB" sz="105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Analytical perspective around business and core users’ experience</a:t>
              </a:r>
              <a:endParaRPr sz="105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53"/>
            <p:cNvSpPr txBox="1"/>
            <p:nvPr/>
          </p:nvSpPr>
          <p:spPr>
            <a:xfrm>
              <a:off x="803640" y="3362835"/>
              <a:ext cx="205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en-GB" sz="1200" b="1" i="0" u="none" strike="noStrike" cap="none">
                  <a:solidFill>
                    <a:srgbClr val="6FA8DC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Business</a:t>
              </a:r>
              <a:endParaRPr sz="1200" b="1" i="0" u="none" strike="noStrike" cap="none">
                <a:solidFill>
                  <a:srgbClr val="6FA8D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8" name="Google Shape;688;p53"/>
          <p:cNvGrpSpPr/>
          <p:nvPr/>
        </p:nvGrpSpPr>
        <p:grpSpPr>
          <a:xfrm>
            <a:off x="5882550" y="1394448"/>
            <a:ext cx="444162" cy="489040"/>
            <a:chOff x="7985143" y="2900613"/>
            <a:chExt cx="330109" cy="347552"/>
          </a:xfrm>
        </p:grpSpPr>
        <p:sp>
          <p:nvSpPr>
            <p:cNvPr id="689" name="Google Shape;689;p53"/>
            <p:cNvSpPr/>
            <p:nvPr/>
          </p:nvSpPr>
          <p:spPr>
            <a:xfrm>
              <a:off x="8143943" y="3145449"/>
              <a:ext cx="13273" cy="10631"/>
            </a:xfrm>
            <a:custGeom>
              <a:avLst/>
              <a:gdLst/>
              <a:ahLst/>
              <a:cxnLst/>
              <a:rect l="l" t="t" r="r" b="b"/>
              <a:pathLst>
                <a:path w="417" h="334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55" y="333"/>
                  </a:cubicBezTo>
                  <a:lnTo>
                    <a:pt x="250" y="333"/>
                  </a:lnTo>
                  <a:cubicBezTo>
                    <a:pt x="334" y="333"/>
                    <a:pt x="417" y="250"/>
                    <a:pt x="417" y="167"/>
                  </a:cubicBezTo>
                  <a:cubicBezTo>
                    <a:pt x="393" y="60"/>
                    <a:pt x="334" y="0"/>
                    <a:pt x="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53"/>
            <p:cNvSpPr/>
            <p:nvPr/>
          </p:nvSpPr>
          <p:spPr>
            <a:xfrm>
              <a:off x="8163264" y="300597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53"/>
            <p:cNvSpPr/>
            <p:nvPr/>
          </p:nvSpPr>
          <p:spPr>
            <a:xfrm>
              <a:off x="8163264" y="3005970"/>
              <a:ext cx="5347" cy="11013"/>
            </a:xfrm>
            <a:custGeom>
              <a:avLst/>
              <a:gdLst/>
              <a:ahLst/>
              <a:cxnLst/>
              <a:rect l="l" t="t" r="r" b="b"/>
              <a:pathLst>
                <a:path w="168" h="346" extrusionOk="0">
                  <a:moveTo>
                    <a:pt x="1" y="1"/>
                  </a:moveTo>
                  <a:cubicBezTo>
                    <a:pt x="20" y="70"/>
                    <a:pt x="97" y="228"/>
                    <a:pt x="143" y="308"/>
                  </a:cubicBezTo>
                  <a:lnTo>
                    <a:pt x="143" y="308"/>
                  </a:lnTo>
                  <a:cubicBezTo>
                    <a:pt x="118" y="259"/>
                    <a:pt x="78" y="164"/>
                    <a:pt x="1" y="1"/>
                  </a:cubicBezTo>
                  <a:close/>
                  <a:moveTo>
                    <a:pt x="143" y="308"/>
                  </a:moveTo>
                  <a:lnTo>
                    <a:pt x="143" y="308"/>
                  </a:lnTo>
                  <a:cubicBezTo>
                    <a:pt x="153" y="327"/>
                    <a:pt x="161" y="339"/>
                    <a:pt x="167" y="346"/>
                  </a:cubicBezTo>
                  <a:cubicBezTo>
                    <a:pt x="161" y="338"/>
                    <a:pt x="153" y="325"/>
                    <a:pt x="143" y="3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53"/>
            <p:cNvSpPr/>
            <p:nvPr/>
          </p:nvSpPr>
          <p:spPr>
            <a:xfrm>
              <a:off x="8163264" y="3005588"/>
              <a:ext cx="32" cy="414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cubicBezTo>
                    <a:pt x="1" y="13"/>
                    <a:pt x="1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53"/>
            <p:cNvSpPr/>
            <p:nvPr/>
          </p:nvSpPr>
          <p:spPr>
            <a:xfrm>
              <a:off x="8168579" y="3016952"/>
              <a:ext cx="32" cy="796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1"/>
                  </a:moveTo>
                  <a:cubicBezTo>
                    <a:pt x="0" y="25"/>
                    <a:pt x="0" y="25"/>
                    <a:pt x="0" y="1"/>
                  </a:cubicBezTo>
                  <a:cubicBezTo>
                    <a:pt x="0" y="25"/>
                    <a:pt x="0" y="2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53"/>
            <p:cNvSpPr/>
            <p:nvPr/>
          </p:nvSpPr>
          <p:spPr>
            <a:xfrm>
              <a:off x="7985143" y="2900613"/>
              <a:ext cx="330109" cy="347552"/>
            </a:xfrm>
            <a:custGeom>
              <a:avLst/>
              <a:gdLst/>
              <a:ahLst/>
              <a:cxnLst/>
              <a:rect l="l" t="t" r="r" b="b"/>
              <a:pathLst>
                <a:path w="10371" h="10919" extrusionOk="0">
                  <a:moveTo>
                    <a:pt x="5120" y="3060"/>
                  </a:moveTo>
                  <a:lnTo>
                    <a:pt x="5358" y="3572"/>
                  </a:lnTo>
                  <a:lnTo>
                    <a:pt x="4882" y="3572"/>
                  </a:lnTo>
                  <a:lnTo>
                    <a:pt x="5120" y="3060"/>
                  </a:lnTo>
                  <a:close/>
                  <a:moveTo>
                    <a:pt x="5501" y="3882"/>
                  </a:moveTo>
                  <a:lnTo>
                    <a:pt x="5644" y="4180"/>
                  </a:lnTo>
                  <a:lnTo>
                    <a:pt x="4596" y="4180"/>
                  </a:lnTo>
                  <a:lnTo>
                    <a:pt x="4727" y="3882"/>
                  </a:lnTo>
                  <a:close/>
                  <a:moveTo>
                    <a:pt x="3120" y="2799"/>
                  </a:moveTo>
                  <a:lnTo>
                    <a:pt x="3703" y="3644"/>
                  </a:lnTo>
                  <a:lnTo>
                    <a:pt x="3334" y="4037"/>
                  </a:lnTo>
                  <a:cubicBezTo>
                    <a:pt x="3239" y="4120"/>
                    <a:pt x="3239" y="4227"/>
                    <a:pt x="3239" y="4299"/>
                  </a:cubicBezTo>
                  <a:lnTo>
                    <a:pt x="2703" y="4299"/>
                  </a:lnTo>
                  <a:cubicBezTo>
                    <a:pt x="2703" y="4227"/>
                    <a:pt x="2727" y="4120"/>
                    <a:pt x="2620" y="4037"/>
                  </a:cubicBezTo>
                  <a:lnTo>
                    <a:pt x="2227" y="3644"/>
                  </a:lnTo>
                  <a:lnTo>
                    <a:pt x="2810" y="2799"/>
                  </a:lnTo>
                  <a:lnTo>
                    <a:pt x="2810" y="3465"/>
                  </a:lnTo>
                  <a:cubicBezTo>
                    <a:pt x="2739" y="3477"/>
                    <a:pt x="2668" y="3537"/>
                    <a:pt x="2668" y="3632"/>
                  </a:cubicBezTo>
                  <a:cubicBezTo>
                    <a:pt x="2668" y="3715"/>
                    <a:pt x="2739" y="3799"/>
                    <a:pt x="2822" y="3799"/>
                  </a:cubicBezTo>
                  <a:lnTo>
                    <a:pt x="3096" y="3799"/>
                  </a:lnTo>
                  <a:cubicBezTo>
                    <a:pt x="3180" y="3799"/>
                    <a:pt x="3263" y="3715"/>
                    <a:pt x="3263" y="3632"/>
                  </a:cubicBezTo>
                  <a:cubicBezTo>
                    <a:pt x="3263" y="3561"/>
                    <a:pt x="3203" y="3477"/>
                    <a:pt x="3120" y="3465"/>
                  </a:cubicBezTo>
                  <a:lnTo>
                    <a:pt x="3120" y="2799"/>
                  </a:lnTo>
                  <a:close/>
                  <a:moveTo>
                    <a:pt x="2414" y="4793"/>
                  </a:moveTo>
                  <a:cubicBezTo>
                    <a:pt x="2416" y="4793"/>
                    <a:pt x="2422" y="4795"/>
                    <a:pt x="2429" y="4799"/>
                  </a:cubicBezTo>
                  <a:cubicBezTo>
                    <a:pt x="2414" y="4799"/>
                    <a:pt x="2408" y="4793"/>
                    <a:pt x="2414" y="4793"/>
                  </a:cubicBezTo>
                  <a:close/>
                  <a:moveTo>
                    <a:pt x="3549" y="4620"/>
                  </a:moveTo>
                  <a:cubicBezTo>
                    <a:pt x="3549" y="4620"/>
                    <a:pt x="3572" y="4620"/>
                    <a:pt x="3572" y="4644"/>
                  </a:cubicBezTo>
                  <a:lnTo>
                    <a:pt x="3572" y="4787"/>
                  </a:lnTo>
                  <a:cubicBezTo>
                    <a:pt x="3572" y="4787"/>
                    <a:pt x="3572" y="4799"/>
                    <a:pt x="3549" y="4799"/>
                  </a:cubicBezTo>
                  <a:lnTo>
                    <a:pt x="2429" y="4799"/>
                  </a:lnTo>
                  <a:lnTo>
                    <a:pt x="2406" y="4644"/>
                  </a:lnTo>
                  <a:cubicBezTo>
                    <a:pt x="2406" y="4644"/>
                    <a:pt x="2406" y="4620"/>
                    <a:pt x="2429" y="4620"/>
                  </a:cubicBezTo>
                  <a:close/>
                  <a:moveTo>
                    <a:pt x="3251" y="5120"/>
                  </a:moveTo>
                  <a:lnTo>
                    <a:pt x="3251" y="5537"/>
                  </a:lnTo>
                  <a:lnTo>
                    <a:pt x="2727" y="5537"/>
                  </a:lnTo>
                  <a:lnTo>
                    <a:pt x="2727" y="5120"/>
                  </a:lnTo>
                  <a:close/>
                  <a:moveTo>
                    <a:pt x="3394" y="5858"/>
                  </a:moveTo>
                  <a:cubicBezTo>
                    <a:pt x="3418" y="5858"/>
                    <a:pt x="3441" y="5882"/>
                    <a:pt x="3441" y="5882"/>
                  </a:cubicBezTo>
                  <a:cubicBezTo>
                    <a:pt x="3453" y="5894"/>
                    <a:pt x="3453" y="5906"/>
                    <a:pt x="3453" y="5918"/>
                  </a:cubicBezTo>
                  <a:lnTo>
                    <a:pt x="3418" y="6811"/>
                  </a:lnTo>
                  <a:lnTo>
                    <a:pt x="2525" y="6811"/>
                  </a:lnTo>
                  <a:lnTo>
                    <a:pt x="2501" y="5918"/>
                  </a:lnTo>
                  <a:cubicBezTo>
                    <a:pt x="2501" y="5894"/>
                    <a:pt x="2513" y="5882"/>
                    <a:pt x="2513" y="5882"/>
                  </a:cubicBezTo>
                  <a:cubicBezTo>
                    <a:pt x="2513" y="5882"/>
                    <a:pt x="2537" y="5858"/>
                    <a:pt x="2560" y="5858"/>
                  </a:cubicBezTo>
                  <a:close/>
                  <a:moveTo>
                    <a:pt x="4954" y="4501"/>
                  </a:moveTo>
                  <a:lnTo>
                    <a:pt x="4954" y="6835"/>
                  </a:lnTo>
                  <a:lnTo>
                    <a:pt x="4489" y="6835"/>
                  </a:lnTo>
                  <a:lnTo>
                    <a:pt x="4489" y="4501"/>
                  </a:lnTo>
                  <a:close/>
                  <a:moveTo>
                    <a:pt x="5739" y="4501"/>
                  </a:moveTo>
                  <a:lnTo>
                    <a:pt x="5739" y="6835"/>
                  </a:lnTo>
                  <a:lnTo>
                    <a:pt x="5287" y="6835"/>
                  </a:lnTo>
                  <a:lnTo>
                    <a:pt x="5287" y="4501"/>
                  </a:lnTo>
                  <a:close/>
                  <a:moveTo>
                    <a:pt x="9252" y="1120"/>
                  </a:moveTo>
                  <a:cubicBezTo>
                    <a:pt x="9287" y="1120"/>
                    <a:pt x="9311" y="1144"/>
                    <a:pt x="9311" y="1179"/>
                  </a:cubicBezTo>
                  <a:lnTo>
                    <a:pt x="9311" y="6835"/>
                  </a:lnTo>
                  <a:lnTo>
                    <a:pt x="8335" y="6835"/>
                  </a:lnTo>
                  <a:lnTo>
                    <a:pt x="8335" y="1822"/>
                  </a:lnTo>
                  <a:cubicBezTo>
                    <a:pt x="8335" y="1691"/>
                    <a:pt x="8216" y="1572"/>
                    <a:pt x="8085" y="1572"/>
                  </a:cubicBezTo>
                  <a:lnTo>
                    <a:pt x="6692" y="1572"/>
                  </a:lnTo>
                  <a:cubicBezTo>
                    <a:pt x="6561" y="1572"/>
                    <a:pt x="6442" y="1691"/>
                    <a:pt x="6442" y="1822"/>
                  </a:cubicBezTo>
                  <a:lnTo>
                    <a:pt x="6442" y="6835"/>
                  </a:lnTo>
                  <a:lnTo>
                    <a:pt x="6061" y="6835"/>
                  </a:lnTo>
                  <a:lnTo>
                    <a:pt x="6061" y="4346"/>
                  </a:lnTo>
                  <a:cubicBezTo>
                    <a:pt x="6061" y="4311"/>
                    <a:pt x="6061" y="4299"/>
                    <a:pt x="6037" y="4263"/>
                  </a:cubicBezTo>
                  <a:cubicBezTo>
                    <a:pt x="5690" y="3506"/>
                    <a:pt x="5585" y="3288"/>
                    <a:pt x="5581" y="3288"/>
                  </a:cubicBezTo>
                  <a:lnTo>
                    <a:pt x="5581" y="3288"/>
                  </a:lnTo>
                  <a:cubicBezTo>
                    <a:pt x="5580" y="3288"/>
                    <a:pt x="5582" y="3292"/>
                    <a:pt x="5585" y="3299"/>
                  </a:cubicBezTo>
                  <a:cubicBezTo>
                    <a:pt x="5525" y="3168"/>
                    <a:pt x="5430" y="3001"/>
                    <a:pt x="5323" y="2775"/>
                  </a:cubicBezTo>
                  <a:cubicBezTo>
                    <a:pt x="5281" y="2679"/>
                    <a:pt x="5192" y="2632"/>
                    <a:pt x="5102" y="2632"/>
                  </a:cubicBezTo>
                  <a:cubicBezTo>
                    <a:pt x="5013" y="2632"/>
                    <a:pt x="4924" y="2679"/>
                    <a:pt x="4882" y="2775"/>
                  </a:cubicBezTo>
                  <a:cubicBezTo>
                    <a:pt x="4811" y="2941"/>
                    <a:pt x="4239" y="4132"/>
                    <a:pt x="4180" y="4263"/>
                  </a:cubicBezTo>
                  <a:cubicBezTo>
                    <a:pt x="4168" y="4287"/>
                    <a:pt x="4168" y="4311"/>
                    <a:pt x="4168" y="4346"/>
                  </a:cubicBezTo>
                  <a:lnTo>
                    <a:pt x="4168" y="6835"/>
                  </a:lnTo>
                  <a:lnTo>
                    <a:pt x="3739" y="6835"/>
                  </a:lnTo>
                  <a:lnTo>
                    <a:pt x="3763" y="5954"/>
                  </a:lnTo>
                  <a:cubicBezTo>
                    <a:pt x="3763" y="5847"/>
                    <a:pt x="3739" y="5739"/>
                    <a:pt x="3656" y="5668"/>
                  </a:cubicBezTo>
                  <a:cubicBezTo>
                    <a:pt x="3632" y="5644"/>
                    <a:pt x="3596" y="5608"/>
                    <a:pt x="3561" y="5597"/>
                  </a:cubicBezTo>
                  <a:lnTo>
                    <a:pt x="3561" y="5132"/>
                  </a:lnTo>
                  <a:cubicBezTo>
                    <a:pt x="3739" y="5120"/>
                    <a:pt x="3870" y="4965"/>
                    <a:pt x="3870" y="4799"/>
                  </a:cubicBezTo>
                  <a:lnTo>
                    <a:pt x="3870" y="4656"/>
                  </a:lnTo>
                  <a:cubicBezTo>
                    <a:pt x="3870" y="4477"/>
                    <a:pt x="3739" y="4323"/>
                    <a:pt x="3561" y="4323"/>
                  </a:cubicBezTo>
                  <a:lnTo>
                    <a:pt x="3561" y="4263"/>
                  </a:lnTo>
                  <a:lnTo>
                    <a:pt x="3942" y="3870"/>
                  </a:lnTo>
                  <a:cubicBezTo>
                    <a:pt x="4049" y="3763"/>
                    <a:pt x="4061" y="3608"/>
                    <a:pt x="3977" y="3489"/>
                  </a:cubicBezTo>
                  <a:lnTo>
                    <a:pt x="3120" y="2263"/>
                  </a:lnTo>
                  <a:cubicBezTo>
                    <a:pt x="3078" y="2203"/>
                    <a:pt x="3013" y="2173"/>
                    <a:pt x="2949" y="2173"/>
                  </a:cubicBezTo>
                  <a:cubicBezTo>
                    <a:pt x="2885" y="2173"/>
                    <a:pt x="2822" y="2203"/>
                    <a:pt x="2787" y="2263"/>
                  </a:cubicBezTo>
                  <a:lnTo>
                    <a:pt x="1929" y="3489"/>
                  </a:lnTo>
                  <a:cubicBezTo>
                    <a:pt x="1858" y="3608"/>
                    <a:pt x="1870" y="3775"/>
                    <a:pt x="1965" y="3870"/>
                  </a:cubicBezTo>
                  <a:lnTo>
                    <a:pt x="2346" y="4263"/>
                  </a:lnTo>
                  <a:lnTo>
                    <a:pt x="2346" y="4323"/>
                  </a:lnTo>
                  <a:cubicBezTo>
                    <a:pt x="2168" y="4346"/>
                    <a:pt x="2037" y="4489"/>
                    <a:pt x="2037" y="4656"/>
                  </a:cubicBezTo>
                  <a:lnTo>
                    <a:pt x="2037" y="4799"/>
                  </a:lnTo>
                  <a:cubicBezTo>
                    <a:pt x="2037" y="4989"/>
                    <a:pt x="2168" y="5132"/>
                    <a:pt x="2346" y="5132"/>
                  </a:cubicBezTo>
                  <a:lnTo>
                    <a:pt x="2346" y="5597"/>
                  </a:lnTo>
                  <a:cubicBezTo>
                    <a:pt x="2310" y="5608"/>
                    <a:pt x="2275" y="5644"/>
                    <a:pt x="2251" y="5668"/>
                  </a:cubicBezTo>
                  <a:cubicBezTo>
                    <a:pt x="2168" y="5739"/>
                    <a:pt x="2132" y="5847"/>
                    <a:pt x="2144" y="5954"/>
                  </a:cubicBezTo>
                  <a:lnTo>
                    <a:pt x="2168" y="6835"/>
                  </a:lnTo>
                  <a:lnTo>
                    <a:pt x="1013" y="6835"/>
                  </a:lnTo>
                  <a:lnTo>
                    <a:pt x="1013" y="1179"/>
                  </a:lnTo>
                  <a:lnTo>
                    <a:pt x="1060" y="1179"/>
                  </a:lnTo>
                  <a:cubicBezTo>
                    <a:pt x="1060" y="1144"/>
                    <a:pt x="1084" y="1120"/>
                    <a:pt x="1120" y="1120"/>
                  </a:cubicBezTo>
                  <a:close/>
                  <a:moveTo>
                    <a:pt x="8002" y="1917"/>
                  </a:moveTo>
                  <a:lnTo>
                    <a:pt x="8002" y="2644"/>
                  </a:lnTo>
                  <a:lnTo>
                    <a:pt x="7752" y="2644"/>
                  </a:lnTo>
                  <a:cubicBezTo>
                    <a:pt x="7668" y="2644"/>
                    <a:pt x="7585" y="2715"/>
                    <a:pt x="7585" y="2810"/>
                  </a:cubicBezTo>
                  <a:cubicBezTo>
                    <a:pt x="7585" y="2870"/>
                    <a:pt x="7668" y="2941"/>
                    <a:pt x="7752" y="2941"/>
                  </a:cubicBezTo>
                  <a:lnTo>
                    <a:pt x="8002" y="2941"/>
                  </a:lnTo>
                  <a:lnTo>
                    <a:pt x="8002" y="3668"/>
                  </a:lnTo>
                  <a:lnTo>
                    <a:pt x="7752" y="3668"/>
                  </a:lnTo>
                  <a:cubicBezTo>
                    <a:pt x="7668" y="3668"/>
                    <a:pt x="7585" y="3751"/>
                    <a:pt x="7585" y="3834"/>
                  </a:cubicBezTo>
                  <a:cubicBezTo>
                    <a:pt x="7585" y="3930"/>
                    <a:pt x="7668" y="4001"/>
                    <a:pt x="7752" y="4001"/>
                  </a:cubicBezTo>
                  <a:lnTo>
                    <a:pt x="8002" y="4001"/>
                  </a:lnTo>
                  <a:lnTo>
                    <a:pt x="8002" y="4727"/>
                  </a:lnTo>
                  <a:lnTo>
                    <a:pt x="7752" y="4727"/>
                  </a:lnTo>
                  <a:cubicBezTo>
                    <a:pt x="7668" y="4727"/>
                    <a:pt x="7585" y="4799"/>
                    <a:pt x="7585" y="4894"/>
                  </a:cubicBezTo>
                  <a:cubicBezTo>
                    <a:pt x="7585" y="4989"/>
                    <a:pt x="7668" y="5061"/>
                    <a:pt x="7752" y="5061"/>
                  </a:cubicBezTo>
                  <a:lnTo>
                    <a:pt x="8002" y="5061"/>
                  </a:lnTo>
                  <a:lnTo>
                    <a:pt x="8002" y="5787"/>
                  </a:lnTo>
                  <a:lnTo>
                    <a:pt x="7752" y="5787"/>
                  </a:lnTo>
                  <a:cubicBezTo>
                    <a:pt x="7668" y="5787"/>
                    <a:pt x="7585" y="5858"/>
                    <a:pt x="7585" y="5954"/>
                  </a:cubicBezTo>
                  <a:cubicBezTo>
                    <a:pt x="7585" y="6037"/>
                    <a:pt x="7668" y="6120"/>
                    <a:pt x="7752" y="6120"/>
                  </a:cubicBezTo>
                  <a:lnTo>
                    <a:pt x="8002" y="6120"/>
                  </a:lnTo>
                  <a:lnTo>
                    <a:pt x="8002" y="6847"/>
                  </a:lnTo>
                  <a:lnTo>
                    <a:pt x="6775" y="6847"/>
                  </a:lnTo>
                  <a:lnTo>
                    <a:pt x="6775" y="1917"/>
                  </a:lnTo>
                  <a:close/>
                  <a:moveTo>
                    <a:pt x="10049" y="7144"/>
                  </a:moveTo>
                  <a:lnTo>
                    <a:pt x="10049" y="8347"/>
                  </a:lnTo>
                  <a:cubicBezTo>
                    <a:pt x="10049" y="8454"/>
                    <a:pt x="9954" y="8561"/>
                    <a:pt x="9835" y="8561"/>
                  </a:cubicBezTo>
                  <a:lnTo>
                    <a:pt x="501" y="8561"/>
                  </a:lnTo>
                  <a:cubicBezTo>
                    <a:pt x="393" y="8561"/>
                    <a:pt x="298" y="8466"/>
                    <a:pt x="298" y="8347"/>
                  </a:cubicBezTo>
                  <a:lnTo>
                    <a:pt x="298" y="7144"/>
                  </a:lnTo>
                  <a:close/>
                  <a:moveTo>
                    <a:pt x="5966" y="8871"/>
                  </a:moveTo>
                  <a:lnTo>
                    <a:pt x="5966" y="9787"/>
                  </a:lnTo>
                  <a:lnTo>
                    <a:pt x="4299" y="9787"/>
                  </a:lnTo>
                  <a:lnTo>
                    <a:pt x="4299" y="8871"/>
                  </a:lnTo>
                  <a:close/>
                  <a:moveTo>
                    <a:pt x="524" y="1"/>
                  </a:moveTo>
                  <a:cubicBezTo>
                    <a:pt x="239" y="1"/>
                    <a:pt x="1" y="239"/>
                    <a:pt x="1" y="524"/>
                  </a:cubicBezTo>
                  <a:lnTo>
                    <a:pt x="1" y="8347"/>
                  </a:lnTo>
                  <a:cubicBezTo>
                    <a:pt x="1" y="8633"/>
                    <a:pt x="239" y="8871"/>
                    <a:pt x="524" y="8871"/>
                  </a:cubicBezTo>
                  <a:lnTo>
                    <a:pt x="3989" y="8871"/>
                  </a:lnTo>
                  <a:lnTo>
                    <a:pt x="3989" y="9787"/>
                  </a:lnTo>
                  <a:lnTo>
                    <a:pt x="3465" y="9787"/>
                  </a:lnTo>
                  <a:cubicBezTo>
                    <a:pt x="3215" y="9787"/>
                    <a:pt x="3001" y="10002"/>
                    <a:pt x="3001" y="10252"/>
                  </a:cubicBezTo>
                  <a:lnTo>
                    <a:pt x="3001" y="10466"/>
                  </a:lnTo>
                  <a:cubicBezTo>
                    <a:pt x="3001" y="10716"/>
                    <a:pt x="3215" y="10919"/>
                    <a:pt x="3465" y="10919"/>
                  </a:cubicBezTo>
                  <a:lnTo>
                    <a:pt x="4739" y="10919"/>
                  </a:lnTo>
                  <a:cubicBezTo>
                    <a:pt x="4835" y="10919"/>
                    <a:pt x="4906" y="10847"/>
                    <a:pt x="4906" y="10764"/>
                  </a:cubicBezTo>
                  <a:cubicBezTo>
                    <a:pt x="4906" y="10669"/>
                    <a:pt x="4835" y="10597"/>
                    <a:pt x="4739" y="10597"/>
                  </a:cubicBezTo>
                  <a:lnTo>
                    <a:pt x="3465" y="10597"/>
                  </a:lnTo>
                  <a:cubicBezTo>
                    <a:pt x="3394" y="10597"/>
                    <a:pt x="3322" y="10538"/>
                    <a:pt x="3322" y="10442"/>
                  </a:cubicBezTo>
                  <a:lnTo>
                    <a:pt x="3322" y="10240"/>
                  </a:lnTo>
                  <a:cubicBezTo>
                    <a:pt x="3322" y="10168"/>
                    <a:pt x="3382" y="10085"/>
                    <a:pt x="3465" y="10085"/>
                  </a:cubicBezTo>
                  <a:lnTo>
                    <a:pt x="6811" y="10085"/>
                  </a:lnTo>
                  <a:cubicBezTo>
                    <a:pt x="6894" y="10085"/>
                    <a:pt x="6966" y="10145"/>
                    <a:pt x="6966" y="10240"/>
                  </a:cubicBezTo>
                  <a:lnTo>
                    <a:pt x="6966" y="10442"/>
                  </a:lnTo>
                  <a:cubicBezTo>
                    <a:pt x="6966" y="10526"/>
                    <a:pt x="6906" y="10597"/>
                    <a:pt x="6811" y="10597"/>
                  </a:cubicBezTo>
                  <a:lnTo>
                    <a:pt x="5489" y="10597"/>
                  </a:lnTo>
                  <a:cubicBezTo>
                    <a:pt x="5406" y="10597"/>
                    <a:pt x="5323" y="10669"/>
                    <a:pt x="5323" y="10764"/>
                  </a:cubicBezTo>
                  <a:cubicBezTo>
                    <a:pt x="5323" y="10847"/>
                    <a:pt x="5406" y="10919"/>
                    <a:pt x="5489" y="10919"/>
                  </a:cubicBezTo>
                  <a:lnTo>
                    <a:pt x="6811" y="10919"/>
                  </a:lnTo>
                  <a:cubicBezTo>
                    <a:pt x="7073" y="10919"/>
                    <a:pt x="7275" y="10716"/>
                    <a:pt x="7275" y="10466"/>
                  </a:cubicBezTo>
                  <a:lnTo>
                    <a:pt x="7275" y="10252"/>
                  </a:lnTo>
                  <a:cubicBezTo>
                    <a:pt x="7275" y="10002"/>
                    <a:pt x="7061" y="9787"/>
                    <a:pt x="6811" y="9787"/>
                  </a:cubicBezTo>
                  <a:lnTo>
                    <a:pt x="6299" y="9787"/>
                  </a:lnTo>
                  <a:lnTo>
                    <a:pt x="6299" y="8871"/>
                  </a:lnTo>
                  <a:lnTo>
                    <a:pt x="9847" y="8871"/>
                  </a:lnTo>
                  <a:cubicBezTo>
                    <a:pt x="10133" y="8871"/>
                    <a:pt x="10371" y="8633"/>
                    <a:pt x="10371" y="8347"/>
                  </a:cubicBezTo>
                  <a:lnTo>
                    <a:pt x="10371" y="4727"/>
                  </a:lnTo>
                  <a:cubicBezTo>
                    <a:pt x="10371" y="4644"/>
                    <a:pt x="10299" y="4573"/>
                    <a:pt x="10204" y="4573"/>
                  </a:cubicBezTo>
                  <a:cubicBezTo>
                    <a:pt x="10121" y="4573"/>
                    <a:pt x="10049" y="4644"/>
                    <a:pt x="10049" y="4727"/>
                  </a:cubicBezTo>
                  <a:lnTo>
                    <a:pt x="10049" y="6811"/>
                  </a:lnTo>
                  <a:lnTo>
                    <a:pt x="9633" y="6811"/>
                  </a:lnTo>
                  <a:lnTo>
                    <a:pt x="9633" y="1155"/>
                  </a:lnTo>
                  <a:cubicBezTo>
                    <a:pt x="9633" y="953"/>
                    <a:pt x="9466" y="786"/>
                    <a:pt x="9252" y="786"/>
                  </a:cubicBezTo>
                  <a:lnTo>
                    <a:pt x="1120" y="786"/>
                  </a:lnTo>
                  <a:cubicBezTo>
                    <a:pt x="905" y="786"/>
                    <a:pt x="739" y="953"/>
                    <a:pt x="739" y="1155"/>
                  </a:cubicBezTo>
                  <a:lnTo>
                    <a:pt x="739" y="6811"/>
                  </a:lnTo>
                  <a:lnTo>
                    <a:pt x="322" y="6811"/>
                  </a:lnTo>
                  <a:lnTo>
                    <a:pt x="322" y="524"/>
                  </a:lnTo>
                  <a:cubicBezTo>
                    <a:pt x="322" y="417"/>
                    <a:pt x="417" y="310"/>
                    <a:pt x="536" y="310"/>
                  </a:cubicBezTo>
                  <a:lnTo>
                    <a:pt x="9871" y="310"/>
                  </a:lnTo>
                  <a:cubicBezTo>
                    <a:pt x="9966" y="310"/>
                    <a:pt x="10073" y="405"/>
                    <a:pt x="10073" y="524"/>
                  </a:cubicBezTo>
                  <a:lnTo>
                    <a:pt x="10073" y="3977"/>
                  </a:lnTo>
                  <a:cubicBezTo>
                    <a:pt x="10049" y="4073"/>
                    <a:pt x="10121" y="4156"/>
                    <a:pt x="10204" y="4156"/>
                  </a:cubicBezTo>
                  <a:cubicBezTo>
                    <a:pt x="10299" y="4156"/>
                    <a:pt x="10371" y="4073"/>
                    <a:pt x="10371" y="3989"/>
                  </a:cubicBezTo>
                  <a:lnTo>
                    <a:pt x="10371" y="524"/>
                  </a:lnTo>
                  <a:cubicBezTo>
                    <a:pt x="10371" y="239"/>
                    <a:pt x="10133" y="1"/>
                    <a:pt x="9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53"/>
            <p:cNvSpPr/>
            <p:nvPr/>
          </p:nvSpPr>
          <p:spPr>
            <a:xfrm>
              <a:off x="8168579" y="301695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53"/>
            <p:cNvSpPr/>
            <p:nvPr/>
          </p:nvSpPr>
          <p:spPr>
            <a:xfrm>
              <a:off x="8168579" y="301771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7" name="Google Shape;697;p53"/>
          <p:cNvGrpSpPr/>
          <p:nvPr/>
        </p:nvGrpSpPr>
        <p:grpSpPr>
          <a:xfrm>
            <a:off x="5874615" y="2311110"/>
            <a:ext cx="569660" cy="572692"/>
            <a:chOff x="3095745" y="3805393"/>
            <a:chExt cx="352840" cy="354718"/>
          </a:xfrm>
        </p:grpSpPr>
        <p:sp>
          <p:nvSpPr>
            <p:cNvPr id="698" name="Google Shape;698;p53"/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53"/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53"/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53"/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53"/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53"/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4" name="Google Shape;704;p53"/>
          <p:cNvGrpSpPr/>
          <p:nvPr/>
        </p:nvGrpSpPr>
        <p:grpSpPr>
          <a:xfrm>
            <a:off x="6003587" y="3617948"/>
            <a:ext cx="364605" cy="351189"/>
            <a:chOff x="6558300" y="1538193"/>
            <a:chExt cx="382788" cy="328613"/>
          </a:xfrm>
        </p:grpSpPr>
        <p:sp>
          <p:nvSpPr>
            <p:cNvPr id="705" name="Google Shape;705;p53"/>
            <p:cNvSpPr/>
            <p:nvPr/>
          </p:nvSpPr>
          <p:spPr>
            <a:xfrm>
              <a:off x="6558300" y="1538193"/>
              <a:ext cx="382788" cy="328613"/>
            </a:xfrm>
            <a:custGeom>
              <a:avLst/>
              <a:gdLst/>
              <a:ahLst/>
              <a:cxnLst/>
              <a:rect l="l" t="t" r="r" b="b"/>
              <a:pathLst>
                <a:path w="12026" h="10324" extrusionOk="0">
                  <a:moveTo>
                    <a:pt x="6859" y="358"/>
                  </a:moveTo>
                  <a:cubicBezTo>
                    <a:pt x="7037" y="358"/>
                    <a:pt x="7204" y="477"/>
                    <a:pt x="7228" y="656"/>
                  </a:cubicBezTo>
                  <a:lnTo>
                    <a:pt x="7454" y="1691"/>
                  </a:lnTo>
                  <a:lnTo>
                    <a:pt x="4513" y="1691"/>
                  </a:lnTo>
                  <a:lnTo>
                    <a:pt x="4763" y="656"/>
                  </a:lnTo>
                  <a:cubicBezTo>
                    <a:pt x="4811" y="477"/>
                    <a:pt x="4954" y="358"/>
                    <a:pt x="5132" y="358"/>
                  </a:cubicBezTo>
                  <a:close/>
                  <a:moveTo>
                    <a:pt x="2822" y="2037"/>
                  </a:moveTo>
                  <a:lnTo>
                    <a:pt x="2822" y="5835"/>
                  </a:lnTo>
                  <a:lnTo>
                    <a:pt x="2429" y="5835"/>
                  </a:lnTo>
                  <a:lnTo>
                    <a:pt x="2429" y="2037"/>
                  </a:lnTo>
                  <a:close/>
                  <a:moveTo>
                    <a:pt x="9597" y="2037"/>
                  </a:moveTo>
                  <a:lnTo>
                    <a:pt x="9597" y="5835"/>
                  </a:lnTo>
                  <a:lnTo>
                    <a:pt x="9192" y="5835"/>
                  </a:lnTo>
                  <a:lnTo>
                    <a:pt x="9192" y="2037"/>
                  </a:lnTo>
                  <a:close/>
                  <a:moveTo>
                    <a:pt x="8835" y="2037"/>
                  </a:moveTo>
                  <a:lnTo>
                    <a:pt x="8835" y="5835"/>
                  </a:lnTo>
                  <a:lnTo>
                    <a:pt x="8823" y="5835"/>
                  </a:lnTo>
                  <a:cubicBezTo>
                    <a:pt x="8621" y="5835"/>
                    <a:pt x="8466" y="6001"/>
                    <a:pt x="8466" y="6192"/>
                  </a:cubicBezTo>
                  <a:lnTo>
                    <a:pt x="8466" y="6573"/>
                  </a:lnTo>
                  <a:lnTo>
                    <a:pt x="3561" y="6573"/>
                  </a:lnTo>
                  <a:lnTo>
                    <a:pt x="3561" y="6192"/>
                  </a:lnTo>
                  <a:cubicBezTo>
                    <a:pt x="3561" y="5978"/>
                    <a:pt x="3394" y="5835"/>
                    <a:pt x="3203" y="5835"/>
                  </a:cubicBezTo>
                  <a:lnTo>
                    <a:pt x="3180" y="5835"/>
                  </a:lnTo>
                  <a:lnTo>
                    <a:pt x="3180" y="2037"/>
                  </a:lnTo>
                  <a:close/>
                  <a:moveTo>
                    <a:pt x="2084" y="2037"/>
                  </a:moveTo>
                  <a:lnTo>
                    <a:pt x="2084" y="5835"/>
                  </a:lnTo>
                  <a:lnTo>
                    <a:pt x="2072" y="5835"/>
                  </a:lnTo>
                  <a:cubicBezTo>
                    <a:pt x="1858" y="5835"/>
                    <a:pt x="1715" y="6001"/>
                    <a:pt x="1715" y="6192"/>
                  </a:cubicBezTo>
                  <a:lnTo>
                    <a:pt x="1715" y="6573"/>
                  </a:lnTo>
                  <a:lnTo>
                    <a:pt x="1691" y="6573"/>
                  </a:lnTo>
                  <a:cubicBezTo>
                    <a:pt x="1677" y="6573"/>
                    <a:pt x="1663" y="6574"/>
                    <a:pt x="1648" y="6574"/>
                  </a:cubicBezTo>
                  <a:cubicBezTo>
                    <a:pt x="930" y="6574"/>
                    <a:pt x="358" y="5987"/>
                    <a:pt x="358" y="5251"/>
                  </a:cubicBezTo>
                  <a:lnTo>
                    <a:pt x="358" y="2620"/>
                  </a:lnTo>
                  <a:cubicBezTo>
                    <a:pt x="358" y="2299"/>
                    <a:pt x="608" y="2037"/>
                    <a:pt x="941" y="2037"/>
                  </a:cubicBezTo>
                  <a:close/>
                  <a:moveTo>
                    <a:pt x="11097" y="2049"/>
                  </a:moveTo>
                  <a:cubicBezTo>
                    <a:pt x="11419" y="2049"/>
                    <a:pt x="11681" y="2299"/>
                    <a:pt x="11681" y="2632"/>
                  </a:cubicBezTo>
                  <a:lnTo>
                    <a:pt x="11681" y="5263"/>
                  </a:lnTo>
                  <a:cubicBezTo>
                    <a:pt x="11669" y="6001"/>
                    <a:pt x="11073" y="6597"/>
                    <a:pt x="10347" y="6597"/>
                  </a:cubicBezTo>
                  <a:lnTo>
                    <a:pt x="10323" y="6204"/>
                  </a:lnTo>
                  <a:cubicBezTo>
                    <a:pt x="10323" y="6001"/>
                    <a:pt x="10168" y="5847"/>
                    <a:pt x="9966" y="5847"/>
                  </a:cubicBezTo>
                  <a:lnTo>
                    <a:pt x="9954" y="5847"/>
                  </a:lnTo>
                  <a:lnTo>
                    <a:pt x="9954" y="2049"/>
                  </a:lnTo>
                  <a:close/>
                  <a:moveTo>
                    <a:pt x="3180" y="6192"/>
                  </a:moveTo>
                  <a:cubicBezTo>
                    <a:pt x="3180" y="6192"/>
                    <a:pt x="3203" y="6192"/>
                    <a:pt x="3203" y="6204"/>
                  </a:cubicBezTo>
                  <a:lnTo>
                    <a:pt x="3203" y="7144"/>
                  </a:lnTo>
                  <a:cubicBezTo>
                    <a:pt x="3203" y="7144"/>
                    <a:pt x="3203" y="7156"/>
                    <a:pt x="3180" y="7156"/>
                  </a:cubicBezTo>
                  <a:lnTo>
                    <a:pt x="2048" y="7156"/>
                  </a:lnTo>
                  <a:cubicBezTo>
                    <a:pt x="2048" y="7156"/>
                    <a:pt x="2037" y="7156"/>
                    <a:pt x="2037" y="7144"/>
                  </a:cubicBezTo>
                  <a:lnTo>
                    <a:pt x="2037" y="6204"/>
                  </a:lnTo>
                  <a:cubicBezTo>
                    <a:pt x="2037" y="6204"/>
                    <a:pt x="2037" y="6192"/>
                    <a:pt x="2048" y="6192"/>
                  </a:cubicBezTo>
                  <a:lnTo>
                    <a:pt x="2441" y="6192"/>
                  </a:lnTo>
                  <a:lnTo>
                    <a:pt x="2441" y="6573"/>
                  </a:lnTo>
                  <a:cubicBezTo>
                    <a:pt x="2441" y="6668"/>
                    <a:pt x="2525" y="6752"/>
                    <a:pt x="2620" y="6752"/>
                  </a:cubicBezTo>
                  <a:cubicBezTo>
                    <a:pt x="2727" y="6752"/>
                    <a:pt x="2799" y="6680"/>
                    <a:pt x="2799" y="6573"/>
                  </a:cubicBezTo>
                  <a:lnTo>
                    <a:pt x="2799" y="6192"/>
                  </a:lnTo>
                  <a:close/>
                  <a:moveTo>
                    <a:pt x="9966" y="6192"/>
                  </a:moveTo>
                  <a:cubicBezTo>
                    <a:pt x="9966" y="6192"/>
                    <a:pt x="9978" y="6192"/>
                    <a:pt x="9978" y="6204"/>
                  </a:cubicBezTo>
                  <a:lnTo>
                    <a:pt x="9990" y="7144"/>
                  </a:lnTo>
                  <a:lnTo>
                    <a:pt x="8835" y="7156"/>
                  </a:lnTo>
                  <a:cubicBezTo>
                    <a:pt x="8835" y="7156"/>
                    <a:pt x="8823" y="7156"/>
                    <a:pt x="8823" y="7144"/>
                  </a:cubicBezTo>
                  <a:lnTo>
                    <a:pt x="8823" y="6204"/>
                  </a:lnTo>
                  <a:cubicBezTo>
                    <a:pt x="8823" y="6204"/>
                    <a:pt x="8823" y="6192"/>
                    <a:pt x="8835" y="6192"/>
                  </a:cubicBezTo>
                  <a:lnTo>
                    <a:pt x="9228" y="6192"/>
                  </a:lnTo>
                  <a:lnTo>
                    <a:pt x="9228" y="6573"/>
                  </a:lnTo>
                  <a:cubicBezTo>
                    <a:pt x="9228" y="6680"/>
                    <a:pt x="9299" y="6752"/>
                    <a:pt x="9406" y="6752"/>
                  </a:cubicBezTo>
                  <a:cubicBezTo>
                    <a:pt x="9514" y="6752"/>
                    <a:pt x="9585" y="6680"/>
                    <a:pt x="9585" y="6573"/>
                  </a:cubicBezTo>
                  <a:lnTo>
                    <a:pt x="9585" y="6192"/>
                  </a:lnTo>
                  <a:close/>
                  <a:moveTo>
                    <a:pt x="727" y="6632"/>
                  </a:moveTo>
                  <a:cubicBezTo>
                    <a:pt x="989" y="6823"/>
                    <a:pt x="1322" y="6930"/>
                    <a:pt x="1679" y="6930"/>
                  </a:cubicBezTo>
                  <a:lnTo>
                    <a:pt x="1691" y="6930"/>
                  </a:lnTo>
                  <a:lnTo>
                    <a:pt x="1691" y="7121"/>
                  </a:lnTo>
                  <a:cubicBezTo>
                    <a:pt x="1691" y="7335"/>
                    <a:pt x="1858" y="7478"/>
                    <a:pt x="2048" y="7478"/>
                  </a:cubicBezTo>
                  <a:lnTo>
                    <a:pt x="2810" y="7478"/>
                  </a:lnTo>
                  <a:lnTo>
                    <a:pt x="2810" y="9966"/>
                  </a:lnTo>
                  <a:lnTo>
                    <a:pt x="2429" y="9966"/>
                  </a:lnTo>
                  <a:lnTo>
                    <a:pt x="2429" y="8085"/>
                  </a:lnTo>
                  <a:cubicBezTo>
                    <a:pt x="2429" y="7978"/>
                    <a:pt x="2346" y="7906"/>
                    <a:pt x="2239" y="7906"/>
                  </a:cubicBezTo>
                  <a:cubicBezTo>
                    <a:pt x="2144" y="7906"/>
                    <a:pt x="2060" y="7978"/>
                    <a:pt x="2060" y="8085"/>
                  </a:cubicBezTo>
                  <a:lnTo>
                    <a:pt x="2060" y="9966"/>
                  </a:lnTo>
                  <a:lnTo>
                    <a:pt x="1108" y="9966"/>
                  </a:lnTo>
                  <a:cubicBezTo>
                    <a:pt x="905" y="9966"/>
                    <a:pt x="727" y="9788"/>
                    <a:pt x="727" y="9585"/>
                  </a:cubicBezTo>
                  <a:lnTo>
                    <a:pt x="727" y="6632"/>
                  </a:lnTo>
                  <a:close/>
                  <a:moveTo>
                    <a:pt x="8466" y="6942"/>
                  </a:moveTo>
                  <a:lnTo>
                    <a:pt x="8466" y="7144"/>
                  </a:lnTo>
                  <a:cubicBezTo>
                    <a:pt x="8466" y="7347"/>
                    <a:pt x="8633" y="7502"/>
                    <a:pt x="8823" y="7502"/>
                  </a:cubicBezTo>
                  <a:lnTo>
                    <a:pt x="9585" y="7502"/>
                  </a:lnTo>
                  <a:lnTo>
                    <a:pt x="9597" y="9966"/>
                  </a:lnTo>
                  <a:lnTo>
                    <a:pt x="9192" y="9966"/>
                  </a:lnTo>
                  <a:lnTo>
                    <a:pt x="9192" y="8085"/>
                  </a:lnTo>
                  <a:cubicBezTo>
                    <a:pt x="9192" y="7978"/>
                    <a:pt x="9121" y="7906"/>
                    <a:pt x="9014" y="7906"/>
                  </a:cubicBezTo>
                  <a:cubicBezTo>
                    <a:pt x="8906" y="7906"/>
                    <a:pt x="8835" y="7978"/>
                    <a:pt x="8835" y="8085"/>
                  </a:cubicBezTo>
                  <a:lnTo>
                    <a:pt x="8835" y="9966"/>
                  </a:lnTo>
                  <a:lnTo>
                    <a:pt x="3168" y="9966"/>
                  </a:lnTo>
                  <a:lnTo>
                    <a:pt x="3168" y="7502"/>
                  </a:lnTo>
                  <a:lnTo>
                    <a:pt x="3180" y="7502"/>
                  </a:lnTo>
                  <a:cubicBezTo>
                    <a:pt x="3394" y="7502"/>
                    <a:pt x="3537" y="7335"/>
                    <a:pt x="3537" y="7144"/>
                  </a:cubicBezTo>
                  <a:lnTo>
                    <a:pt x="3537" y="6942"/>
                  </a:lnTo>
                  <a:close/>
                  <a:moveTo>
                    <a:pt x="11300" y="6656"/>
                  </a:moveTo>
                  <a:lnTo>
                    <a:pt x="11300" y="9585"/>
                  </a:lnTo>
                  <a:cubicBezTo>
                    <a:pt x="11300" y="9788"/>
                    <a:pt x="11121" y="9966"/>
                    <a:pt x="10907" y="9966"/>
                  </a:cubicBezTo>
                  <a:lnTo>
                    <a:pt x="9954" y="9966"/>
                  </a:lnTo>
                  <a:lnTo>
                    <a:pt x="9954" y="7502"/>
                  </a:lnTo>
                  <a:lnTo>
                    <a:pt x="9966" y="7502"/>
                  </a:lnTo>
                  <a:cubicBezTo>
                    <a:pt x="10180" y="7502"/>
                    <a:pt x="10323" y="7335"/>
                    <a:pt x="10323" y="7144"/>
                  </a:cubicBezTo>
                  <a:lnTo>
                    <a:pt x="10323" y="6954"/>
                  </a:lnTo>
                  <a:lnTo>
                    <a:pt x="10347" y="6954"/>
                  </a:lnTo>
                  <a:cubicBezTo>
                    <a:pt x="10704" y="6954"/>
                    <a:pt x="11026" y="6847"/>
                    <a:pt x="11300" y="6656"/>
                  </a:cubicBezTo>
                  <a:close/>
                  <a:moveTo>
                    <a:pt x="5144" y="1"/>
                  </a:moveTo>
                  <a:cubicBezTo>
                    <a:pt x="4787" y="1"/>
                    <a:pt x="4489" y="239"/>
                    <a:pt x="4418" y="584"/>
                  </a:cubicBezTo>
                  <a:lnTo>
                    <a:pt x="4168" y="1691"/>
                  </a:lnTo>
                  <a:lnTo>
                    <a:pt x="917" y="1691"/>
                  </a:lnTo>
                  <a:cubicBezTo>
                    <a:pt x="417" y="1691"/>
                    <a:pt x="1" y="2108"/>
                    <a:pt x="1" y="2620"/>
                  </a:cubicBezTo>
                  <a:lnTo>
                    <a:pt x="1" y="5251"/>
                  </a:lnTo>
                  <a:cubicBezTo>
                    <a:pt x="1" y="5656"/>
                    <a:pt x="132" y="6025"/>
                    <a:pt x="370" y="6311"/>
                  </a:cubicBezTo>
                  <a:lnTo>
                    <a:pt x="370" y="9585"/>
                  </a:lnTo>
                  <a:cubicBezTo>
                    <a:pt x="370" y="9990"/>
                    <a:pt x="703" y="10323"/>
                    <a:pt x="1120" y="10323"/>
                  </a:cubicBezTo>
                  <a:lnTo>
                    <a:pt x="10907" y="10323"/>
                  </a:lnTo>
                  <a:cubicBezTo>
                    <a:pt x="11311" y="10323"/>
                    <a:pt x="11657" y="10002"/>
                    <a:pt x="11657" y="9585"/>
                  </a:cubicBezTo>
                  <a:lnTo>
                    <a:pt x="11657" y="6311"/>
                  </a:lnTo>
                  <a:cubicBezTo>
                    <a:pt x="11883" y="6025"/>
                    <a:pt x="12026" y="5656"/>
                    <a:pt x="12026" y="5251"/>
                  </a:cubicBezTo>
                  <a:lnTo>
                    <a:pt x="12026" y="2620"/>
                  </a:lnTo>
                  <a:cubicBezTo>
                    <a:pt x="12026" y="2108"/>
                    <a:pt x="11609" y="1691"/>
                    <a:pt x="11097" y="1691"/>
                  </a:cubicBezTo>
                  <a:lnTo>
                    <a:pt x="7859" y="1691"/>
                  </a:lnTo>
                  <a:lnTo>
                    <a:pt x="7609" y="584"/>
                  </a:lnTo>
                  <a:cubicBezTo>
                    <a:pt x="7525" y="239"/>
                    <a:pt x="7228" y="1"/>
                    <a:pt x="6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53"/>
            <p:cNvSpPr/>
            <p:nvPr/>
          </p:nvSpPr>
          <p:spPr>
            <a:xfrm>
              <a:off x="6714426" y="1699635"/>
              <a:ext cx="70917" cy="34536"/>
            </a:xfrm>
            <a:custGeom>
              <a:avLst/>
              <a:gdLst/>
              <a:ahLst/>
              <a:cxnLst/>
              <a:rect l="l" t="t" r="r" b="b"/>
              <a:pathLst>
                <a:path w="2228" h="1085" extrusionOk="0">
                  <a:moveTo>
                    <a:pt x="358" y="1"/>
                  </a:moveTo>
                  <a:cubicBezTo>
                    <a:pt x="156" y="1"/>
                    <a:pt x="1" y="167"/>
                    <a:pt x="1" y="358"/>
                  </a:cubicBezTo>
                  <a:lnTo>
                    <a:pt x="1" y="727"/>
                  </a:lnTo>
                  <a:cubicBezTo>
                    <a:pt x="1" y="941"/>
                    <a:pt x="168" y="1084"/>
                    <a:pt x="358" y="1084"/>
                  </a:cubicBezTo>
                  <a:lnTo>
                    <a:pt x="1870" y="1084"/>
                  </a:lnTo>
                  <a:cubicBezTo>
                    <a:pt x="2073" y="1084"/>
                    <a:pt x="2227" y="918"/>
                    <a:pt x="2227" y="727"/>
                  </a:cubicBezTo>
                  <a:lnTo>
                    <a:pt x="2227" y="358"/>
                  </a:lnTo>
                  <a:cubicBezTo>
                    <a:pt x="2227" y="167"/>
                    <a:pt x="2061" y="1"/>
                    <a:pt x="1870" y="1"/>
                  </a:cubicBezTo>
                  <a:lnTo>
                    <a:pt x="1668" y="1"/>
                  </a:lnTo>
                  <a:cubicBezTo>
                    <a:pt x="1573" y="1"/>
                    <a:pt x="1489" y="72"/>
                    <a:pt x="1489" y="179"/>
                  </a:cubicBezTo>
                  <a:cubicBezTo>
                    <a:pt x="1489" y="287"/>
                    <a:pt x="1573" y="358"/>
                    <a:pt x="1668" y="358"/>
                  </a:cubicBezTo>
                  <a:lnTo>
                    <a:pt x="1870" y="358"/>
                  </a:lnTo>
                  <a:cubicBezTo>
                    <a:pt x="1870" y="358"/>
                    <a:pt x="1882" y="358"/>
                    <a:pt x="1882" y="370"/>
                  </a:cubicBezTo>
                  <a:lnTo>
                    <a:pt x="1882" y="751"/>
                  </a:lnTo>
                  <a:cubicBezTo>
                    <a:pt x="1882" y="751"/>
                    <a:pt x="1882" y="763"/>
                    <a:pt x="1870" y="763"/>
                  </a:cubicBezTo>
                  <a:lnTo>
                    <a:pt x="358" y="763"/>
                  </a:lnTo>
                  <a:cubicBezTo>
                    <a:pt x="358" y="763"/>
                    <a:pt x="346" y="763"/>
                    <a:pt x="346" y="751"/>
                  </a:cubicBezTo>
                  <a:lnTo>
                    <a:pt x="346" y="370"/>
                  </a:lnTo>
                  <a:cubicBezTo>
                    <a:pt x="346" y="370"/>
                    <a:pt x="346" y="358"/>
                    <a:pt x="358" y="358"/>
                  </a:cubicBezTo>
                  <a:lnTo>
                    <a:pt x="930" y="358"/>
                  </a:lnTo>
                  <a:cubicBezTo>
                    <a:pt x="1037" y="358"/>
                    <a:pt x="1108" y="287"/>
                    <a:pt x="1108" y="179"/>
                  </a:cubicBezTo>
                  <a:cubicBezTo>
                    <a:pt x="1108" y="72"/>
                    <a:pt x="1037" y="1"/>
                    <a:pt x="9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7" name="Google Shape;707;p53"/>
          <p:cNvGrpSpPr/>
          <p:nvPr/>
        </p:nvGrpSpPr>
        <p:grpSpPr>
          <a:xfrm>
            <a:off x="6256625" y="2324659"/>
            <a:ext cx="444174" cy="572703"/>
            <a:chOff x="6698441" y="2414530"/>
            <a:chExt cx="277644" cy="357984"/>
          </a:xfrm>
        </p:grpSpPr>
        <p:sp>
          <p:nvSpPr>
            <p:cNvPr id="708" name="Google Shape;708;p53"/>
            <p:cNvSpPr/>
            <p:nvPr/>
          </p:nvSpPr>
          <p:spPr>
            <a:xfrm>
              <a:off x="6764462" y="2710611"/>
              <a:ext cx="10201" cy="60382"/>
            </a:xfrm>
            <a:custGeom>
              <a:avLst/>
              <a:gdLst/>
              <a:ahLst/>
              <a:cxnLst/>
              <a:rect l="l" t="t" r="r" b="b"/>
              <a:pathLst>
                <a:path w="322" h="190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739"/>
                  </a:lnTo>
                  <a:cubicBezTo>
                    <a:pt x="0" y="1834"/>
                    <a:pt x="72" y="1906"/>
                    <a:pt x="167" y="1906"/>
                  </a:cubicBezTo>
                  <a:cubicBezTo>
                    <a:pt x="250" y="1906"/>
                    <a:pt x="322" y="1834"/>
                    <a:pt x="322" y="1739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53"/>
            <p:cNvSpPr/>
            <p:nvPr/>
          </p:nvSpPr>
          <p:spPr>
            <a:xfrm>
              <a:off x="6898374" y="2710611"/>
              <a:ext cx="10201" cy="60382"/>
            </a:xfrm>
            <a:custGeom>
              <a:avLst/>
              <a:gdLst/>
              <a:ahLst/>
              <a:cxnLst/>
              <a:rect l="l" t="t" r="r" b="b"/>
              <a:pathLst>
                <a:path w="322" h="1906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1739"/>
                  </a:lnTo>
                  <a:cubicBezTo>
                    <a:pt x="0" y="1834"/>
                    <a:pt x="71" y="1906"/>
                    <a:pt x="167" y="1906"/>
                  </a:cubicBezTo>
                  <a:cubicBezTo>
                    <a:pt x="250" y="1906"/>
                    <a:pt x="322" y="1834"/>
                    <a:pt x="322" y="1739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53"/>
            <p:cNvSpPr/>
            <p:nvPr/>
          </p:nvSpPr>
          <p:spPr>
            <a:xfrm>
              <a:off x="6698441" y="2414530"/>
              <a:ext cx="277644" cy="357984"/>
            </a:xfrm>
            <a:custGeom>
              <a:avLst/>
              <a:gdLst/>
              <a:ahLst/>
              <a:cxnLst/>
              <a:rect l="l" t="t" r="r" b="b"/>
              <a:pathLst>
                <a:path w="8764" h="11300" extrusionOk="0">
                  <a:moveTo>
                    <a:pt x="3835" y="3334"/>
                  </a:moveTo>
                  <a:lnTo>
                    <a:pt x="3835" y="3691"/>
                  </a:lnTo>
                  <a:cubicBezTo>
                    <a:pt x="3835" y="3798"/>
                    <a:pt x="3751" y="3882"/>
                    <a:pt x="3644" y="3882"/>
                  </a:cubicBezTo>
                  <a:lnTo>
                    <a:pt x="3120" y="3882"/>
                  </a:lnTo>
                  <a:cubicBezTo>
                    <a:pt x="3025" y="3882"/>
                    <a:pt x="2930" y="3786"/>
                    <a:pt x="2930" y="3691"/>
                  </a:cubicBezTo>
                  <a:lnTo>
                    <a:pt x="2930" y="3334"/>
                  </a:lnTo>
                  <a:lnTo>
                    <a:pt x="3215" y="3334"/>
                  </a:lnTo>
                  <a:lnTo>
                    <a:pt x="3215" y="3346"/>
                  </a:lnTo>
                  <a:lnTo>
                    <a:pt x="3215" y="3524"/>
                  </a:lnTo>
                  <a:cubicBezTo>
                    <a:pt x="3227" y="3620"/>
                    <a:pt x="3299" y="3691"/>
                    <a:pt x="3394" y="3691"/>
                  </a:cubicBezTo>
                  <a:cubicBezTo>
                    <a:pt x="3477" y="3691"/>
                    <a:pt x="3561" y="3620"/>
                    <a:pt x="3561" y="3524"/>
                  </a:cubicBezTo>
                  <a:lnTo>
                    <a:pt x="3561" y="3346"/>
                  </a:lnTo>
                  <a:lnTo>
                    <a:pt x="3561" y="3334"/>
                  </a:lnTo>
                  <a:close/>
                  <a:moveTo>
                    <a:pt x="5775" y="3334"/>
                  </a:moveTo>
                  <a:lnTo>
                    <a:pt x="5775" y="3691"/>
                  </a:lnTo>
                  <a:cubicBezTo>
                    <a:pt x="5775" y="3798"/>
                    <a:pt x="5680" y="3882"/>
                    <a:pt x="5585" y="3882"/>
                  </a:cubicBezTo>
                  <a:lnTo>
                    <a:pt x="5061" y="3882"/>
                  </a:lnTo>
                  <a:cubicBezTo>
                    <a:pt x="4954" y="3882"/>
                    <a:pt x="4870" y="3786"/>
                    <a:pt x="4870" y="3691"/>
                  </a:cubicBezTo>
                  <a:lnTo>
                    <a:pt x="4870" y="3334"/>
                  </a:lnTo>
                  <a:lnTo>
                    <a:pt x="5144" y="3334"/>
                  </a:lnTo>
                  <a:lnTo>
                    <a:pt x="5144" y="3346"/>
                  </a:lnTo>
                  <a:lnTo>
                    <a:pt x="5144" y="3524"/>
                  </a:lnTo>
                  <a:cubicBezTo>
                    <a:pt x="5168" y="3620"/>
                    <a:pt x="5239" y="3691"/>
                    <a:pt x="5323" y="3691"/>
                  </a:cubicBezTo>
                  <a:cubicBezTo>
                    <a:pt x="5418" y="3691"/>
                    <a:pt x="5490" y="3620"/>
                    <a:pt x="5490" y="3524"/>
                  </a:cubicBezTo>
                  <a:lnTo>
                    <a:pt x="5490" y="3346"/>
                  </a:lnTo>
                  <a:lnTo>
                    <a:pt x="5490" y="3334"/>
                  </a:lnTo>
                  <a:close/>
                  <a:moveTo>
                    <a:pt x="1858" y="1512"/>
                  </a:moveTo>
                  <a:lnTo>
                    <a:pt x="1858" y="1512"/>
                  </a:lnTo>
                  <a:cubicBezTo>
                    <a:pt x="1644" y="1905"/>
                    <a:pt x="1549" y="2346"/>
                    <a:pt x="1549" y="2810"/>
                  </a:cubicBezTo>
                  <a:lnTo>
                    <a:pt x="1549" y="3239"/>
                  </a:lnTo>
                  <a:cubicBezTo>
                    <a:pt x="1358" y="3334"/>
                    <a:pt x="1215" y="3513"/>
                    <a:pt x="1203" y="3715"/>
                  </a:cubicBezTo>
                  <a:cubicBezTo>
                    <a:pt x="1191" y="3882"/>
                    <a:pt x="1251" y="4060"/>
                    <a:pt x="1358" y="4179"/>
                  </a:cubicBezTo>
                  <a:cubicBezTo>
                    <a:pt x="1477" y="4298"/>
                    <a:pt x="1632" y="4370"/>
                    <a:pt x="1799" y="4370"/>
                  </a:cubicBezTo>
                  <a:lnTo>
                    <a:pt x="1918" y="4370"/>
                  </a:lnTo>
                  <a:cubicBezTo>
                    <a:pt x="1965" y="4691"/>
                    <a:pt x="2072" y="4965"/>
                    <a:pt x="2215" y="5239"/>
                  </a:cubicBezTo>
                  <a:cubicBezTo>
                    <a:pt x="1918" y="5191"/>
                    <a:pt x="1668" y="5108"/>
                    <a:pt x="1501" y="5025"/>
                  </a:cubicBezTo>
                  <a:cubicBezTo>
                    <a:pt x="1382" y="4965"/>
                    <a:pt x="1299" y="4929"/>
                    <a:pt x="1215" y="4882"/>
                  </a:cubicBezTo>
                  <a:cubicBezTo>
                    <a:pt x="1275" y="4751"/>
                    <a:pt x="1358" y="4548"/>
                    <a:pt x="1358" y="4405"/>
                  </a:cubicBezTo>
                  <a:cubicBezTo>
                    <a:pt x="1358" y="4370"/>
                    <a:pt x="1334" y="4334"/>
                    <a:pt x="1322" y="4298"/>
                  </a:cubicBezTo>
                  <a:lnTo>
                    <a:pt x="834" y="3655"/>
                  </a:lnTo>
                  <a:cubicBezTo>
                    <a:pt x="858" y="3501"/>
                    <a:pt x="977" y="3036"/>
                    <a:pt x="1179" y="2560"/>
                  </a:cubicBezTo>
                  <a:cubicBezTo>
                    <a:pt x="1394" y="2048"/>
                    <a:pt x="1632" y="1727"/>
                    <a:pt x="1858" y="1512"/>
                  </a:cubicBezTo>
                  <a:close/>
                  <a:moveTo>
                    <a:pt x="4347" y="334"/>
                  </a:moveTo>
                  <a:cubicBezTo>
                    <a:pt x="5644" y="334"/>
                    <a:pt x="6728" y="1346"/>
                    <a:pt x="6811" y="2643"/>
                  </a:cubicBezTo>
                  <a:cubicBezTo>
                    <a:pt x="6811" y="2732"/>
                    <a:pt x="6893" y="2799"/>
                    <a:pt x="6971" y="2799"/>
                  </a:cubicBezTo>
                  <a:cubicBezTo>
                    <a:pt x="6977" y="2799"/>
                    <a:pt x="6984" y="2799"/>
                    <a:pt x="6990" y="2798"/>
                  </a:cubicBezTo>
                  <a:cubicBezTo>
                    <a:pt x="7085" y="2798"/>
                    <a:pt x="7156" y="2703"/>
                    <a:pt x="7144" y="2620"/>
                  </a:cubicBezTo>
                  <a:cubicBezTo>
                    <a:pt x="7109" y="2215"/>
                    <a:pt x="7002" y="1846"/>
                    <a:pt x="6835" y="1500"/>
                  </a:cubicBezTo>
                  <a:lnTo>
                    <a:pt x="6835" y="1500"/>
                  </a:lnTo>
                  <a:cubicBezTo>
                    <a:pt x="7144" y="1786"/>
                    <a:pt x="7371" y="2179"/>
                    <a:pt x="7514" y="2536"/>
                  </a:cubicBezTo>
                  <a:cubicBezTo>
                    <a:pt x="7728" y="3012"/>
                    <a:pt x="7823" y="3477"/>
                    <a:pt x="7859" y="3643"/>
                  </a:cubicBezTo>
                  <a:lnTo>
                    <a:pt x="7371" y="4286"/>
                  </a:lnTo>
                  <a:cubicBezTo>
                    <a:pt x="7347" y="4310"/>
                    <a:pt x="7335" y="4346"/>
                    <a:pt x="7335" y="4382"/>
                  </a:cubicBezTo>
                  <a:cubicBezTo>
                    <a:pt x="7335" y="4525"/>
                    <a:pt x="7406" y="4727"/>
                    <a:pt x="7466" y="4858"/>
                  </a:cubicBezTo>
                  <a:cubicBezTo>
                    <a:pt x="7406" y="4906"/>
                    <a:pt x="7311" y="4953"/>
                    <a:pt x="7192" y="5013"/>
                  </a:cubicBezTo>
                  <a:cubicBezTo>
                    <a:pt x="7025" y="5084"/>
                    <a:pt x="6775" y="5191"/>
                    <a:pt x="6454" y="5251"/>
                  </a:cubicBezTo>
                  <a:cubicBezTo>
                    <a:pt x="6609" y="4989"/>
                    <a:pt x="6704" y="4691"/>
                    <a:pt x="6752" y="4394"/>
                  </a:cubicBezTo>
                  <a:lnTo>
                    <a:pt x="6859" y="4394"/>
                  </a:lnTo>
                  <a:cubicBezTo>
                    <a:pt x="7192" y="4394"/>
                    <a:pt x="7454" y="4144"/>
                    <a:pt x="7490" y="3846"/>
                  </a:cubicBezTo>
                  <a:cubicBezTo>
                    <a:pt x="7502" y="3691"/>
                    <a:pt x="7442" y="3513"/>
                    <a:pt x="7335" y="3393"/>
                  </a:cubicBezTo>
                  <a:cubicBezTo>
                    <a:pt x="7216" y="3274"/>
                    <a:pt x="7049" y="3203"/>
                    <a:pt x="6894" y="3203"/>
                  </a:cubicBezTo>
                  <a:lnTo>
                    <a:pt x="6085" y="3203"/>
                  </a:lnTo>
                  <a:lnTo>
                    <a:pt x="6085" y="3179"/>
                  </a:lnTo>
                  <a:cubicBezTo>
                    <a:pt x="6085" y="3096"/>
                    <a:pt x="6013" y="3012"/>
                    <a:pt x="5918" y="3012"/>
                  </a:cubicBezTo>
                  <a:lnTo>
                    <a:pt x="4692" y="3012"/>
                  </a:lnTo>
                  <a:cubicBezTo>
                    <a:pt x="4597" y="3012"/>
                    <a:pt x="4525" y="3096"/>
                    <a:pt x="4525" y="3179"/>
                  </a:cubicBezTo>
                  <a:lnTo>
                    <a:pt x="4525" y="3227"/>
                  </a:lnTo>
                  <a:cubicBezTo>
                    <a:pt x="4466" y="3191"/>
                    <a:pt x="4406" y="3191"/>
                    <a:pt x="4335" y="3191"/>
                  </a:cubicBezTo>
                  <a:cubicBezTo>
                    <a:pt x="4251" y="3191"/>
                    <a:pt x="4192" y="3215"/>
                    <a:pt x="4132" y="3227"/>
                  </a:cubicBezTo>
                  <a:lnTo>
                    <a:pt x="4132" y="3179"/>
                  </a:lnTo>
                  <a:cubicBezTo>
                    <a:pt x="4132" y="3096"/>
                    <a:pt x="4061" y="3012"/>
                    <a:pt x="3977" y="3012"/>
                  </a:cubicBezTo>
                  <a:lnTo>
                    <a:pt x="2739" y="3012"/>
                  </a:lnTo>
                  <a:cubicBezTo>
                    <a:pt x="2644" y="3012"/>
                    <a:pt x="2572" y="3096"/>
                    <a:pt x="2572" y="3179"/>
                  </a:cubicBezTo>
                  <a:lnTo>
                    <a:pt x="2572" y="3203"/>
                  </a:lnTo>
                  <a:lnTo>
                    <a:pt x="1846" y="3203"/>
                  </a:lnTo>
                  <a:lnTo>
                    <a:pt x="1846" y="2810"/>
                  </a:lnTo>
                  <a:lnTo>
                    <a:pt x="1870" y="2810"/>
                  </a:lnTo>
                  <a:cubicBezTo>
                    <a:pt x="1870" y="1441"/>
                    <a:pt x="2989" y="334"/>
                    <a:pt x="4347" y="334"/>
                  </a:cubicBezTo>
                  <a:close/>
                  <a:moveTo>
                    <a:pt x="6906" y="3513"/>
                  </a:moveTo>
                  <a:cubicBezTo>
                    <a:pt x="6978" y="3513"/>
                    <a:pt x="7049" y="3536"/>
                    <a:pt x="7109" y="3596"/>
                  </a:cubicBezTo>
                  <a:cubicBezTo>
                    <a:pt x="7168" y="3655"/>
                    <a:pt x="7192" y="3739"/>
                    <a:pt x="7192" y="3810"/>
                  </a:cubicBezTo>
                  <a:cubicBezTo>
                    <a:pt x="7168" y="3941"/>
                    <a:pt x="7037" y="4060"/>
                    <a:pt x="6894" y="4060"/>
                  </a:cubicBezTo>
                  <a:lnTo>
                    <a:pt x="6811" y="4060"/>
                  </a:lnTo>
                  <a:lnTo>
                    <a:pt x="6811" y="4048"/>
                  </a:lnTo>
                  <a:cubicBezTo>
                    <a:pt x="6811" y="3953"/>
                    <a:pt x="6740" y="3882"/>
                    <a:pt x="6656" y="3882"/>
                  </a:cubicBezTo>
                  <a:cubicBezTo>
                    <a:pt x="6561" y="3882"/>
                    <a:pt x="6490" y="3953"/>
                    <a:pt x="6490" y="4048"/>
                  </a:cubicBezTo>
                  <a:cubicBezTo>
                    <a:pt x="6490" y="4536"/>
                    <a:pt x="6323" y="5001"/>
                    <a:pt x="6025" y="5370"/>
                  </a:cubicBezTo>
                  <a:cubicBezTo>
                    <a:pt x="5763" y="5679"/>
                    <a:pt x="5430" y="5918"/>
                    <a:pt x="5049" y="6060"/>
                  </a:cubicBezTo>
                  <a:lnTo>
                    <a:pt x="5049" y="5644"/>
                  </a:lnTo>
                  <a:cubicBezTo>
                    <a:pt x="5049" y="5548"/>
                    <a:pt x="4966" y="5477"/>
                    <a:pt x="4882" y="5477"/>
                  </a:cubicBezTo>
                  <a:lnTo>
                    <a:pt x="3823" y="5477"/>
                  </a:lnTo>
                  <a:cubicBezTo>
                    <a:pt x="3739" y="5477"/>
                    <a:pt x="3656" y="5548"/>
                    <a:pt x="3656" y="5644"/>
                  </a:cubicBezTo>
                  <a:lnTo>
                    <a:pt x="3656" y="6060"/>
                  </a:lnTo>
                  <a:cubicBezTo>
                    <a:pt x="3287" y="5918"/>
                    <a:pt x="2942" y="5679"/>
                    <a:pt x="2692" y="5370"/>
                  </a:cubicBezTo>
                  <a:cubicBezTo>
                    <a:pt x="2394" y="4989"/>
                    <a:pt x="2227" y="4536"/>
                    <a:pt x="2227" y="4048"/>
                  </a:cubicBezTo>
                  <a:cubicBezTo>
                    <a:pt x="2227" y="3953"/>
                    <a:pt x="2156" y="3882"/>
                    <a:pt x="2072" y="3882"/>
                  </a:cubicBezTo>
                  <a:cubicBezTo>
                    <a:pt x="1977" y="3882"/>
                    <a:pt x="1906" y="3953"/>
                    <a:pt x="1906" y="4048"/>
                  </a:cubicBezTo>
                  <a:lnTo>
                    <a:pt x="1906" y="4060"/>
                  </a:lnTo>
                  <a:lnTo>
                    <a:pt x="1799" y="4060"/>
                  </a:lnTo>
                  <a:cubicBezTo>
                    <a:pt x="1727" y="4060"/>
                    <a:pt x="1656" y="4036"/>
                    <a:pt x="1596" y="3977"/>
                  </a:cubicBezTo>
                  <a:cubicBezTo>
                    <a:pt x="1537" y="3917"/>
                    <a:pt x="1513" y="3834"/>
                    <a:pt x="1513" y="3763"/>
                  </a:cubicBezTo>
                  <a:cubicBezTo>
                    <a:pt x="1537" y="3632"/>
                    <a:pt x="1668" y="3513"/>
                    <a:pt x="1810" y="3513"/>
                  </a:cubicBezTo>
                  <a:lnTo>
                    <a:pt x="2584" y="3513"/>
                  </a:lnTo>
                  <a:lnTo>
                    <a:pt x="2584" y="3703"/>
                  </a:lnTo>
                  <a:cubicBezTo>
                    <a:pt x="2584" y="3989"/>
                    <a:pt x="2823" y="4227"/>
                    <a:pt x="3108" y="4227"/>
                  </a:cubicBezTo>
                  <a:lnTo>
                    <a:pt x="3632" y="4227"/>
                  </a:lnTo>
                  <a:cubicBezTo>
                    <a:pt x="3918" y="4227"/>
                    <a:pt x="4156" y="3989"/>
                    <a:pt x="4156" y="3703"/>
                  </a:cubicBezTo>
                  <a:cubicBezTo>
                    <a:pt x="4156" y="3596"/>
                    <a:pt x="4239" y="3513"/>
                    <a:pt x="4347" y="3513"/>
                  </a:cubicBezTo>
                  <a:cubicBezTo>
                    <a:pt x="4454" y="3513"/>
                    <a:pt x="4537" y="3596"/>
                    <a:pt x="4537" y="3703"/>
                  </a:cubicBezTo>
                  <a:cubicBezTo>
                    <a:pt x="4537" y="3989"/>
                    <a:pt x="4775" y="4227"/>
                    <a:pt x="5061" y="4227"/>
                  </a:cubicBezTo>
                  <a:lnTo>
                    <a:pt x="5585" y="4227"/>
                  </a:lnTo>
                  <a:cubicBezTo>
                    <a:pt x="5859" y="4227"/>
                    <a:pt x="6097" y="3989"/>
                    <a:pt x="6097" y="3703"/>
                  </a:cubicBezTo>
                  <a:lnTo>
                    <a:pt x="6097" y="3513"/>
                  </a:lnTo>
                  <a:close/>
                  <a:moveTo>
                    <a:pt x="4716" y="5799"/>
                  </a:moveTo>
                  <a:lnTo>
                    <a:pt x="4716" y="6156"/>
                  </a:lnTo>
                  <a:cubicBezTo>
                    <a:pt x="4716" y="6346"/>
                    <a:pt x="4549" y="6513"/>
                    <a:pt x="4358" y="6513"/>
                  </a:cubicBezTo>
                  <a:cubicBezTo>
                    <a:pt x="4156" y="6513"/>
                    <a:pt x="3989" y="6370"/>
                    <a:pt x="3989" y="6156"/>
                  </a:cubicBezTo>
                  <a:lnTo>
                    <a:pt x="3989" y="5799"/>
                  </a:lnTo>
                  <a:close/>
                  <a:moveTo>
                    <a:pt x="5418" y="6263"/>
                  </a:moveTo>
                  <a:lnTo>
                    <a:pt x="5418" y="6822"/>
                  </a:lnTo>
                  <a:lnTo>
                    <a:pt x="5418" y="6942"/>
                  </a:lnTo>
                  <a:lnTo>
                    <a:pt x="4347" y="7561"/>
                  </a:lnTo>
                  <a:lnTo>
                    <a:pt x="3275" y="6942"/>
                  </a:lnTo>
                  <a:lnTo>
                    <a:pt x="3275" y="6822"/>
                  </a:lnTo>
                  <a:lnTo>
                    <a:pt x="3275" y="6263"/>
                  </a:lnTo>
                  <a:cubicBezTo>
                    <a:pt x="3406" y="6322"/>
                    <a:pt x="3561" y="6382"/>
                    <a:pt x="3692" y="6430"/>
                  </a:cubicBezTo>
                  <a:cubicBezTo>
                    <a:pt x="3811" y="6668"/>
                    <a:pt x="4061" y="6858"/>
                    <a:pt x="4358" y="6858"/>
                  </a:cubicBezTo>
                  <a:cubicBezTo>
                    <a:pt x="4656" y="6858"/>
                    <a:pt x="4894" y="6680"/>
                    <a:pt x="5001" y="6430"/>
                  </a:cubicBezTo>
                  <a:cubicBezTo>
                    <a:pt x="5144" y="6382"/>
                    <a:pt x="5287" y="6334"/>
                    <a:pt x="5418" y="6263"/>
                  </a:cubicBezTo>
                  <a:close/>
                  <a:moveTo>
                    <a:pt x="3204" y="7251"/>
                  </a:moveTo>
                  <a:lnTo>
                    <a:pt x="4096" y="7751"/>
                  </a:lnTo>
                  <a:lnTo>
                    <a:pt x="3632" y="8227"/>
                  </a:lnTo>
                  <a:cubicBezTo>
                    <a:pt x="3585" y="8275"/>
                    <a:pt x="3537" y="8287"/>
                    <a:pt x="3501" y="8287"/>
                  </a:cubicBezTo>
                  <a:cubicBezTo>
                    <a:pt x="3430" y="8287"/>
                    <a:pt x="3394" y="8263"/>
                    <a:pt x="3358" y="8215"/>
                  </a:cubicBezTo>
                  <a:lnTo>
                    <a:pt x="2882" y="7644"/>
                  </a:lnTo>
                  <a:lnTo>
                    <a:pt x="2989" y="7549"/>
                  </a:lnTo>
                  <a:cubicBezTo>
                    <a:pt x="3073" y="7453"/>
                    <a:pt x="3132" y="7370"/>
                    <a:pt x="3204" y="7251"/>
                  </a:cubicBezTo>
                  <a:close/>
                  <a:moveTo>
                    <a:pt x="5513" y="7275"/>
                  </a:moveTo>
                  <a:cubicBezTo>
                    <a:pt x="5561" y="7382"/>
                    <a:pt x="5632" y="7477"/>
                    <a:pt x="5728" y="7573"/>
                  </a:cubicBezTo>
                  <a:lnTo>
                    <a:pt x="5835" y="7668"/>
                  </a:lnTo>
                  <a:lnTo>
                    <a:pt x="5359" y="8227"/>
                  </a:lnTo>
                  <a:cubicBezTo>
                    <a:pt x="5323" y="8275"/>
                    <a:pt x="5263" y="8287"/>
                    <a:pt x="5216" y="8299"/>
                  </a:cubicBezTo>
                  <a:cubicBezTo>
                    <a:pt x="5156" y="8299"/>
                    <a:pt x="5120" y="8287"/>
                    <a:pt x="5085" y="8239"/>
                  </a:cubicBezTo>
                  <a:lnTo>
                    <a:pt x="4620" y="7775"/>
                  </a:lnTo>
                  <a:lnTo>
                    <a:pt x="5513" y="7275"/>
                  </a:lnTo>
                  <a:close/>
                  <a:moveTo>
                    <a:pt x="4358" y="7965"/>
                  </a:moveTo>
                  <a:lnTo>
                    <a:pt x="4704" y="8299"/>
                  </a:lnTo>
                  <a:lnTo>
                    <a:pt x="4632" y="8513"/>
                  </a:lnTo>
                  <a:cubicBezTo>
                    <a:pt x="4608" y="8561"/>
                    <a:pt x="4585" y="8585"/>
                    <a:pt x="4537" y="8620"/>
                  </a:cubicBezTo>
                  <a:lnTo>
                    <a:pt x="4525" y="8620"/>
                  </a:lnTo>
                  <a:cubicBezTo>
                    <a:pt x="4489" y="8632"/>
                    <a:pt x="4477" y="8632"/>
                    <a:pt x="4454" y="8632"/>
                  </a:cubicBezTo>
                  <a:lnTo>
                    <a:pt x="4251" y="8632"/>
                  </a:lnTo>
                  <a:cubicBezTo>
                    <a:pt x="4180" y="8632"/>
                    <a:pt x="4108" y="8585"/>
                    <a:pt x="4073" y="8501"/>
                  </a:cubicBezTo>
                  <a:lnTo>
                    <a:pt x="4013" y="8299"/>
                  </a:lnTo>
                  <a:lnTo>
                    <a:pt x="4358" y="7965"/>
                  </a:lnTo>
                  <a:close/>
                  <a:moveTo>
                    <a:pt x="4370" y="0"/>
                  </a:moveTo>
                  <a:cubicBezTo>
                    <a:pt x="3573" y="0"/>
                    <a:pt x="2823" y="345"/>
                    <a:pt x="2322" y="893"/>
                  </a:cubicBezTo>
                  <a:cubicBezTo>
                    <a:pt x="953" y="1250"/>
                    <a:pt x="537" y="3560"/>
                    <a:pt x="525" y="3643"/>
                  </a:cubicBezTo>
                  <a:cubicBezTo>
                    <a:pt x="501" y="3691"/>
                    <a:pt x="525" y="3739"/>
                    <a:pt x="548" y="3774"/>
                  </a:cubicBezTo>
                  <a:lnTo>
                    <a:pt x="1037" y="4429"/>
                  </a:lnTo>
                  <a:cubicBezTo>
                    <a:pt x="1025" y="4536"/>
                    <a:pt x="941" y="4727"/>
                    <a:pt x="894" y="4834"/>
                  </a:cubicBezTo>
                  <a:cubicBezTo>
                    <a:pt x="858" y="4906"/>
                    <a:pt x="882" y="4989"/>
                    <a:pt x="941" y="5048"/>
                  </a:cubicBezTo>
                  <a:cubicBezTo>
                    <a:pt x="965" y="5060"/>
                    <a:pt x="1549" y="5525"/>
                    <a:pt x="2513" y="5620"/>
                  </a:cubicBezTo>
                  <a:cubicBezTo>
                    <a:pt x="2644" y="5787"/>
                    <a:pt x="2811" y="5941"/>
                    <a:pt x="2989" y="6060"/>
                  </a:cubicBezTo>
                  <a:lnTo>
                    <a:pt x="2989" y="6358"/>
                  </a:lnTo>
                  <a:cubicBezTo>
                    <a:pt x="2703" y="6453"/>
                    <a:pt x="1977" y="6751"/>
                    <a:pt x="1537" y="7489"/>
                  </a:cubicBezTo>
                  <a:lnTo>
                    <a:pt x="882" y="7680"/>
                  </a:lnTo>
                  <a:cubicBezTo>
                    <a:pt x="358" y="7823"/>
                    <a:pt x="1" y="8311"/>
                    <a:pt x="1" y="8858"/>
                  </a:cubicBezTo>
                  <a:lnTo>
                    <a:pt x="1" y="11085"/>
                  </a:lnTo>
                  <a:cubicBezTo>
                    <a:pt x="1" y="11180"/>
                    <a:pt x="72" y="11252"/>
                    <a:pt x="156" y="11252"/>
                  </a:cubicBezTo>
                  <a:cubicBezTo>
                    <a:pt x="251" y="11252"/>
                    <a:pt x="322" y="11180"/>
                    <a:pt x="322" y="11085"/>
                  </a:cubicBezTo>
                  <a:lnTo>
                    <a:pt x="322" y="8858"/>
                  </a:lnTo>
                  <a:cubicBezTo>
                    <a:pt x="322" y="8466"/>
                    <a:pt x="596" y="8108"/>
                    <a:pt x="965" y="8001"/>
                  </a:cubicBezTo>
                  <a:lnTo>
                    <a:pt x="1334" y="7894"/>
                  </a:lnTo>
                  <a:lnTo>
                    <a:pt x="1334" y="7894"/>
                  </a:lnTo>
                  <a:cubicBezTo>
                    <a:pt x="1322" y="7942"/>
                    <a:pt x="1310" y="7977"/>
                    <a:pt x="1287" y="8013"/>
                  </a:cubicBezTo>
                  <a:cubicBezTo>
                    <a:pt x="1251" y="8168"/>
                    <a:pt x="1263" y="8346"/>
                    <a:pt x="1346" y="8477"/>
                  </a:cubicBezTo>
                  <a:lnTo>
                    <a:pt x="1549" y="8763"/>
                  </a:lnTo>
                  <a:lnTo>
                    <a:pt x="1072" y="9239"/>
                  </a:lnTo>
                  <a:cubicBezTo>
                    <a:pt x="953" y="9358"/>
                    <a:pt x="894" y="9537"/>
                    <a:pt x="929" y="9716"/>
                  </a:cubicBezTo>
                  <a:lnTo>
                    <a:pt x="1251" y="11144"/>
                  </a:lnTo>
                  <a:cubicBezTo>
                    <a:pt x="1263" y="11216"/>
                    <a:pt x="1334" y="11275"/>
                    <a:pt x="1406" y="11275"/>
                  </a:cubicBezTo>
                  <a:lnTo>
                    <a:pt x="1441" y="11275"/>
                  </a:lnTo>
                  <a:cubicBezTo>
                    <a:pt x="1525" y="11263"/>
                    <a:pt x="1584" y="11168"/>
                    <a:pt x="1560" y="11085"/>
                  </a:cubicBezTo>
                  <a:lnTo>
                    <a:pt x="1251" y="9656"/>
                  </a:lnTo>
                  <a:cubicBezTo>
                    <a:pt x="1227" y="9597"/>
                    <a:pt x="1251" y="9525"/>
                    <a:pt x="1287" y="9478"/>
                  </a:cubicBezTo>
                  <a:lnTo>
                    <a:pt x="1858" y="8906"/>
                  </a:lnTo>
                  <a:cubicBezTo>
                    <a:pt x="1918" y="8858"/>
                    <a:pt x="1918" y="8763"/>
                    <a:pt x="1870" y="8704"/>
                  </a:cubicBezTo>
                  <a:lnTo>
                    <a:pt x="1608" y="8311"/>
                  </a:lnTo>
                  <a:cubicBezTo>
                    <a:pt x="1572" y="8275"/>
                    <a:pt x="1560" y="8215"/>
                    <a:pt x="1584" y="8156"/>
                  </a:cubicBezTo>
                  <a:cubicBezTo>
                    <a:pt x="1870" y="7287"/>
                    <a:pt x="2620" y="6882"/>
                    <a:pt x="2977" y="6751"/>
                  </a:cubicBezTo>
                  <a:lnTo>
                    <a:pt x="2977" y="6858"/>
                  </a:lnTo>
                  <a:cubicBezTo>
                    <a:pt x="2977" y="7049"/>
                    <a:pt x="2894" y="7227"/>
                    <a:pt x="2763" y="7370"/>
                  </a:cubicBezTo>
                  <a:lnTo>
                    <a:pt x="2561" y="7573"/>
                  </a:lnTo>
                  <a:cubicBezTo>
                    <a:pt x="2263" y="7870"/>
                    <a:pt x="2096" y="8263"/>
                    <a:pt x="2096" y="8692"/>
                  </a:cubicBezTo>
                  <a:lnTo>
                    <a:pt x="2096" y="8835"/>
                  </a:lnTo>
                  <a:cubicBezTo>
                    <a:pt x="2096" y="8930"/>
                    <a:pt x="2168" y="9001"/>
                    <a:pt x="2263" y="9001"/>
                  </a:cubicBezTo>
                  <a:cubicBezTo>
                    <a:pt x="2346" y="9001"/>
                    <a:pt x="2418" y="8930"/>
                    <a:pt x="2418" y="8835"/>
                  </a:cubicBezTo>
                  <a:lnTo>
                    <a:pt x="2418" y="8692"/>
                  </a:lnTo>
                  <a:cubicBezTo>
                    <a:pt x="2418" y="8418"/>
                    <a:pt x="2513" y="8156"/>
                    <a:pt x="2680" y="7942"/>
                  </a:cubicBezTo>
                  <a:lnTo>
                    <a:pt x="3120" y="8477"/>
                  </a:lnTo>
                  <a:cubicBezTo>
                    <a:pt x="3215" y="8585"/>
                    <a:pt x="3346" y="8656"/>
                    <a:pt x="3489" y="8656"/>
                  </a:cubicBezTo>
                  <a:lnTo>
                    <a:pt x="3525" y="8656"/>
                  </a:lnTo>
                  <a:cubicBezTo>
                    <a:pt x="3608" y="8656"/>
                    <a:pt x="3704" y="8632"/>
                    <a:pt x="3775" y="8596"/>
                  </a:cubicBezTo>
                  <a:lnTo>
                    <a:pt x="3787" y="8656"/>
                  </a:lnTo>
                  <a:cubicBezTo>
                    <a:pt x="3823" y="8751"/>
                    <a:pt x="3882" y="8823"/>
                    <a:pt x="3942" y="8882"/>
                  </a:cubicBezTo>
                  <a:lnTo>
                    <a:pt x="3692" y="11121"/>
                  </a:lnTo>
                  <a:cubicBezTo>
                    <a:pt x="3668" y="11204"/>
                    <a:pt x="3751" y="11299"/>
                    <a:pt x="3835" y="11299"/>
                  </a:cubicBezTo>
                  <a:lnTo>
                    <a:pt x="3846" y="11299"/>
                  </a:lnTo>
                  <a:cubicBezTo>
                    <a:pt x="3942" y="11299"/>
                    <a:pt x="4001" y="11240"/>
                    <a:pt x="4013" y="11144"/>
                  </a:cubicBezTo>
                  <a:lnTo>
                    <a:pt x="4251" y="9001"/>
                  </a:lnTo>
                  <a:lnTo>
                    <a:pt x="4501" y="9001"/>
                  </a:lnTo>
                  <a:lnTo>
                    <a:pt x="4739" y="11144"/>
                  </a:lnTo>
                  <a:cubicBezTo>
                    <a:pt x="4763" y="11240"/>
                    <a:pt x="4823" y="11299"/>
                    <a:pt x="4906" y="11299"/>
                  </a:cubicBezTo>
                  <a:lnTo>
                    <a:pt x="4918" y="11299"/>
                  </a:lnTo>
                  <a:cubicBezTo>
                    <a:pt x="5013" y="11275"/>
                    <a:pt x="5073" y="11204"/>
                    <a:pt x="5073" y="11121"/>
                  </a:cubicBezTo>
                  <a:lnTo>
                    <a:pt x="4823" y="8882"/>
                  </a:lnTo>
                  <a:cubicBezTo>
                    <a:pt x="4894" y="8823"/>
                    <a:pt x="4942" y="8751"/>
                    <a:pt x="4966" y="8656"/>
                  </a:cubicBezTo>
                  <a:lnTo>
                    <a:pt x="4978" y="8596"/>
                  </a:lnTo>
                  <a:cubicBezTo>
                    <a:pt x="5061" y="8644"/>
                    <a:pt x="5144" y="8656"/>
                    <a:pt x="5239" y="8656"/>
                  </a:cubicBezTo>
                  <a:lnTo>
                    <a:pt x="5263" y="8656"/>
                  </a:lnTo>
                  <a:cubicBezTo>
                    <a:pt x="5418" y="8656"/>
                    <a:pt x="5549" y="8585"/>
                    <a:pt x="5632" y="8477"/>
                  </a:cubicBezTo>
                  <a:lnTo>
                    <a:pt x="6085" y="7942"/>
                  </a:lnTo>
                  <a:cubicBezTo>
                    <a:pt x="6252" y="8156"/>
                    <a:pt x="6335" y="8418"/>
                    <a:pt x="6335" y="8692"/>
                  </a:cubicBezTo>
                  <a:lnTo>
                    <a:pt x="6335" y="8835"/>
                  </a:lnTo>
                  <a:cubicBezTo>
                    <a:pt x="6335" y="8930"/>
                    <a:pt x="6406" y="9001"/>
                    <a:pt x="6502" y="9001"/>
                  </a:cubicBezTo>
                  <a:cubicBezTo>
                    <a:pt x="6585" y="9001"/>
                    <a:pt x="6668" y="8930"/>
                    <a:pt x="6668" y="8835"/>
                  </a:cubicBezTo>
                  <a:lnTo>
                    <a:pt x="6668" y="8692"/>
                  </a:lnTo>
                  <a:cubicBezTo>
                    <a:pt x="6668" y="8275"/>
                    <a:pt x="6502" y="7870"/>
                    <a:pt x="6204" y="7573"/>
                  </a:cubicBezTo>
                  <a:lnTo>
                    <a:pt x="5990" y="7370"/>
                  </a:lnTo>
                  <a:cubicBezTo>
                    <a:pt x="5859" y="7227"/>
                    <a:pt x="5787" y="7049"/>
                    <a:pt x="5787" y="6858"/>
                  </a:cubicBezTo>
                  <a:lnTo>
                    <a:pt x="5787" y="6715"/>
                  </a:lnTo>
                  <a:cubicBezTo>
                    <a:pt x="6144" y="6858"/>
                    <a:pt x="6883" y="7251"/>
                    <a:pt x="7168" y="8108"/>
                  </a:cubicBezTo>
                  <a:cubicBezTo>
                    <a:pt x="7180" y="8168"/>
                    <a:pt x="7180" y="8227"/>
                    <a:pt x="7156" y="8275"/>
                  </a:cubicBezTo>
                  <a:lnTo>
                    <a:pt x="6883" y="8656"/>
                  </a:lnTo>
                  <a:cubicBezTo>
                    <a:pt x="6847" y="8716"/>
                    <a:pt x="6859" y="8811"/>
                    <a:pt x="6906" y="8870"/>
                  </a:cubicBezTo>
                  <a:lnTo>
                    <a:pt x="7466" y="9430"/>
                  </a:lnTo>
                  <a:cubicBezTo>
                    <a:pt x="7514" y="9478"/>
                    <a:pt x="7525" y="9537"/>
                    <a:pt x="7514" y="9609"/>
                  </a:cubicBezTo>
                  <a:lnTo>
                    <a:pt x="7204" y="11037"/>
                  </a:lnTo>
                  <a:cubicBezTo>
                    <a:pt x="7180" y="11132"/>
                    <a:pt x="7228" y="11216"/>
                    <a:pt x="7323" y="11240"/>
                  </a:cubicBezTo>
                  <a:lnTo>
                    <a:pt x="7347" y="11240"/>
                  </a:lnTo>
                  <a:cubicBezTo>
                    <a:pt x="7418" y="11240"/>
                    <a:pt x="7502" y="11180"/>
                    <a:pt x="7514" y="11097"/>
                  </a:cubicBezTo>
                  <a:lnTo>
                    <a:pt x="7823" y="9668"/>
                  </a:lnTo>
                  <a:cubicBezTo>
                    <a:pt x="7871" y="9489"/>
                    <a:pt x="7811" y="9311"/>
                    <a:pt x="7692" y="9192"/>
                  </a:cubicBezTo>
                  <a:lnTo>
                    <a:pt x="7216" y="8716"/>
                  </a:lnTo>
                  <a:lnTo>
                    <a:pt x="7406" y="8430"/>
                  </a:lnTo>
                  <a:cubicBezTo>
                    <a:pt x="7502" y="8299"/>
                    <a:pt x="7514" y="8132"/>
                    <a:pt x="7466" y="7977"/>
                  </a:cubicBezTo>
                  <a:cubicBezTo>
                    <a:pt x="7454" y="7930"/>
                    <a:pt x="7442" y="7894"/>
                    <a:pt x="7418" y="7858"/>
                  </a:cubicBezTo>
                  <a:lnTo>
                    <a:pt x="7418" y="7858"/>
                  </a:lnTo>
                  <a:lnTo>
                    <a:pt x="7799" y="7965"/>
                  </a:lnTo>
                  <a:cubicBezTo>
                    <a:pt x="8168" y="8061"/>
                    <a:pt x="8430" y="8418"/>
                    <a:pt x="8430" y="8811"/>
                  </a:cubicBezTo>
                  <a:lnTo>
                    <a:pt x="8430" y="11037"/>
                  </a:lnTo>
                  <a:cubicBezTo>
                    <a:pt x="8430" y="11132"/>
                    <a:pt x="8514" y="11204"/>
                    <a:pt x="8597" y="11204"/>
                  </a:cubicBezTo>
                  <a:cubicBezTo>
                    <a:pt x="8692" y="11204"/>
                    <a:pt x="8764" y="11132"/>
                    <a:pt x="8764" y="11037"/>
                  </a:cubicBezTo>
                  <a:lnTo>
                    <a:pt x="8764" y="8811"/>
                  </a:lnTo>
                  <a:cubicBezTo>
                    <a:pt x="8740" y="8311"/>
                    <a:pt x="8383" y="7846"/>
                    <a:pt x="7871" y="7680"/>
                  </a:cubicBezTo>
                  <a:lnTo>
                    <a:pt x="7216" y="7489"/>
                  </a:lnTo>
                  <a:cubicBezTo>
                    <a:pt x="6775" y="6751"/>
                    <a:pt x="6061" y="6453"/>
                    <a:pt x="5763" y="6358"/>
                  </a:cubicBezTo>
                  <a:lnTo>
                    <a:pt x="5763" y="6060"/>
                  </a:lnTo>
                  <a:cubicBezTo>
                    <a:pt x="5942" y="5941"/>
                    <a:pt x="6097" y="5787"/>
                    <a:pt x="6240" y="5620"/>
                  </a:cubicBezTo>
                  <a:cubicBezTo>
                    <a:pt x="7204" y="5525"/>
                    <a:pt x="7787" y="5072"/>
                    <a:pt x="7811" y="5048"/>
                  </a:cubicBezTo>
                  <a:cubicBezTo>
                    <a:pt x="7871" y="5001"/>
                    <a:pt x="7883" y="4906"/>
                    <a:pt x="7859" y="4834"/>
                  </a:cubicBezTo>
                  <a:cubicBezTo>
                    <a:pt x="7799" y="4727"/>
                    <a:pt x="7716" y="4536"/>
                    <a:pt x="7704" y="4429"/>
                  </a:cubicBezTo>
                  <a:lnTo>
                    <a:pt x="8192" y="3774"/>
                  </a:lnTo>
                  <a:cubicBezTo>
                    <a:pt x="8228" y="3751"/>
                    <a:pt x="8240" y="3691"/>
                    <a:pt x="8228" y="3643"/>
                  </a:cubicBezTo>
                  <a:cubicBezTo>
                    <a:pt x="8216" y="3536"/>
                    <a:pt x="7799" y="1250"/>
                    <a:pt x="6430" y="893"/>
                  </a:cubicBezTo>
                  <a:cubicBezTo>
                    <a:pt x="5906" y="345"/>
                    <a:pt x="5180" y="0"/>
                    <a:pt x="4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53"/>
            <p:cNvSpPr/>
            <p:nvPr/>
          </p:nvSpPr>
          <p:spPr>
            <a:xfrm>
              <a:off x="6813503" y="2560195"/>
              <a:ext cx="45271" cy="16157"/>
            </a:xfrm>
            <a:custGeom>
              <a:avLst/>
              <a:gdLst/>
              <a:ahLst/>
              <a:cxnLst/>
              <a:rect l="l" t="t" r="r" b="b"/>
              <a:pathLst>
                <a:path w="1429" h="510" extrusionOk="0">
                  <a:moveTo>
                    <a:pt x="183" y="1"/>
                  </a:moveTo>
                  <a:cubicBezTo>
                    <a:pt x="140" y="1"/>
                    <a:pt x="95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03" y="415"/>
                    <a:pt x="441" y="510"/>
                    <a:pt x="703" y="510"/>
                  </a:cubicBezTo>
                  <a:cubicBezTo>
                    <a:pt x="965" y="510"/>
                    <a:pt x="1203" y="415"/>
                    <a:pt x="1334" y="284"/>
                  </a:cubicBezTo>
                  <a:cubicBezTo>
                    <a:pt x="1429" y="212"/>
                    <a:pt x="1429" y="105"/>
                    <a:pt x="1369" y="46"/>
                  </a:cubicBezTo>
                  <a:cubicBezTo>
                    <a:pt x="1340" y="16"/>
                    <a:pt x="1298" y="1"/>
                    <a:pt x="1255" y="1"/>
                  </a:cubicBezTo>
                  <a:cubicBezTo>
                    <a:pt x="1212" y="1"/>
                    <a:pt x="1167" y="16"/>
                    <a:pt x="1131" y="46"/>
                  </a:cubicBezTo>
                  <a:cubicBezTo>
                    <a:pt x="1072" y="105"/>
                    <a:pt x="917" y="177"/>
                    <a:pt x="715" y="177"/>
                  </a:cubicBezTo>
                  <a:cubicBezTo>
                    <a:pt x="500" y="177"/>
                    <a:pt x="357" y="105"/>
                    <a:pt x="298" y="46"/>
                  </a:cubicBezTo>
                  <a:cubicBezTo>
                    <a:pt x="268" y="16"/>
                    <a:pt x="226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53"/>
            <p:cNvSpPr/>
            <p:nvPr/>
          </p:nvSpPr>
          <p:spPr>
            <a:xfrm>
              <a:off x="6792372" y="2493350"/>
              <a:ext cx="26801" cy="10233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62" y="322"/>
                    <a:pt x="846" y="251"/>
                    <a:pt x="846" y="155"/>
                  </a:cubicBezTo>
                  <a:cubicBezTo>
                    <a:pt x="846" y="72"/>
                    <a:pt x="786" y="1"/>
                    <a:pt x="6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53"/>
            <p:cNvSpPr/>
            <p:nvPr/>
          </p:nvSpPr>
          <p:spPr>
            <a:xfrm>
              <a:off x="6853483" y="2493350"/>
              <a:ext cx="26801" cy="10233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86" y="1"/>
                    <a:pt x="6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14" name="Google Shape;714;p53"/>
          <p:cNvGrpSpPr/>
          <p:nvPr/>
        </p:nvGrpSpPr>
        <p:grpSpPr>
          <a:xfrm>
            <a:off x="6219813" y="3338707"/>
            <a:ext cx="517741" cy="577730"/>
            <a:chOff x="3967213" y="3408047"/>
            <a:chExt cx="275394" cy="303653"/>
          </a:xfrm>
        </p:grpSpPr>
        <p:sp>
          <p:nvSpPr>
            <p:cNvPr id="715" name="Google Shape;715;p53"/>
            <p:cNvSpPr/>
            <p:nvPr/>
          </p:nvSpPr>
          <p:spPr>
            <a:xfrm>
              <a:off x="4093585" y="3484237"/>
              <a:ext cx="21891" cy="37002"/>
            </a:xfrm>
            <a:custGeom>
              <a:avLst/>
              <a:gdLst/>
              <a:ahLst/>
              <a:cxnLst/>
              <a:rect l="l" t="t" r="r" b="b"/>
              <a:pathLst>
                <a:path w="691" h="1168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00"/>
                  </a:lnTo>
                  <a:cubicBezTo>
                    <a:pt x="0" y="1084"/>
                    <a:pt x="72" y="1167"/>
                    <a:pt x="155" y="1167"/>
                  </a:cubicBezTo>
                  <a:lnTo>
                    <a:pt x="536" y="1167"/>
                  </a:lnTo>
                  <a:cubicBezTo>
                    <a:pt x="619" y="1167"/>
                    <a:pt x="691" y="1084"/>
                    <a:pt x="691" y="1000"/>
                  </a:cubicBezTo>
                  <a:cubicBezTo>
                    <a:pt x="691" y="893"/>
                    <a:pt x="619" y="822"/>
                    <a:pt x="512" y="822"/>
                  </a:cubicBezTo>
                  <a:lnTo>
                    <a:pt x="322" y="822"/>
                  </a:ln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53"/>
            <p:cNvSpPr/>
            <p:nvPr/>
          </p:nvSpPr>
          <p:spPr>
            <a:xfrm>
              <a:off x="3967213" y="3408047"/>
              <a:ext cx="275394" cy="303653"/>
            </a:xfrm>
            <a:custGeom>
              <a:avLst/>
              <a:gdLst/>
              <a:ahLst/>
              <a:cxnLst/>
              <a:rect l="l" t="t" r="r" b="b"/>
              <a:pathLst>
                <a:path w="8693" h="9585" extrusionOk="0">
                  <a:moveTo>
                    <a:pt x="3549" y="417"/>
                  </a:moveTo>
                  <a:lnTo>
                    <a:pt x="3549" y="417"/>
                  </a:lnTo>
                  <a:cubicBezTo>
                    <a:pt x="3346" y="1024"/>
                    <a:pt x="3001" y="1322"/>
                    <a:pt x="2775" y="1465"/>
                  </a:cubicBezTo>
                  <a:cubicBezTo>
                    <a:pt x="2799" y="976"/>
                    <a:pt x="3120" y="572"/>
                    <a:pt x="3549" y="417"/>
                  </a:cubicBezTo>
                  <a:close/>
                  <a:moveTo>
                    <a:pt x="4727" y="334"/>
                  </a:moveTo>
                  <a:cubicBezTo>
                    <a:pt x="5382" y="334"/>
                    <a:pt x="5906" y="869"/>
                    <a:pt x="5906" y="1524"/>
                  </a:cubicBezTo>
                  <a:lnTo>
                    <a:pt x="5906" y="2262"/>
                  </a:lnTo>
                  <a:cubicBezTo>
                    <a:pt x="4501" y="2155"/>
                    <a:pt x="4108" y="846"/>
                    <a:pt x="4001" y="334"/>
                  </a:cubicBezTo>
                  <a:close/>
                  <a:moveTo>
                    <a:pt x="2441" y="2643"/>
                  </a:moveTo>
                  <a:lnTo>
                    <a:pt x="2441" y="2893"/>
                  </a:lnTo>
                  <a:cubicBezTo>
                    <a:pt x="2441" y="3036"/>
                    <a:pt x="2453" y="3179"/>
                    <a:pt x="2477" y="3310"/>
                  </a:cubicBezTo>
                  <a:cubicBezTo>
                    <a:pt x="2334" y="3251"/>
                    <a:pt x="2239" y="3120"/>
                    <a:pt x="2239" y="2977"/>
                  </a:cubicBezTo>
                  <a:cubicBezTo>
                    <a:pt x="2239" y="2822"/>
                    <a:pt x="2322" y="2703"/>
                    <a:pt x="2441" y="2643"/>
                  </a:cubicBezTo>
                  <a:close/>
                  <a:moveTo>
                    <a:pt x="6251" y="2655"/>
                  </a:moveTo>
                  <a:cubicBezTo>
                    <a:pt x="6359" y="2715"/>
                    <a:pt x="6442" y="2834"/>
                    <a:pt x="6442" y="2989"/>
                  </a:cubicBezTo>
                  <a:cubicBezTo>
                    <a:pt x="6442" y="3155"/>
                    <a:pt x="6335" y="3286"/>
                    <a:pt x="6204" y="3334"/>
                  </a:cubicBezTo>
                  <a:cubicBezTo>
                    <a:pt x="6228" y="3179"/>
                    <a:pt x="6251" y="3048"/>
                    <a:pt x="6251" y="2917"/>
                  </a:cubicBezTo>
                  <a:lnTo>
                    <a:pt x="6251" y="2655"/>
                  </a:lnTo>
                  <a:close/>
                  <a:moveTo>
                    <a:pt x="3775" y="786"/>
                  </a:moveTo>
                  <a:cubicBezTo>
                    <a:pt x="3846" y="1012"/>
                    <a:pt x="3953" y="1274"/>
                    <a:pt x="4120" y="1524"/>
                  </a:cubicBezTo>
                  <a:cubicBezTo>
                    <a:pt x="4537" y="2167"/>
                    <a:pt x="5144" y="2536"/>
                    <a:pt x="5906" y="2584"/>
                  </a:cubicBezTo>
                  <a:lnTo>
                    <a:pt x="5906" y="2893"/>
                  </a:lnTo>
                  <a:cubicBezTo>
                    <a:pt x="5906" y="3548"/>
                    <a:pt x="5549" y="4179"/>
                    <a:pt x="4977" y="4501"/>
                  </a:cubicBezTo>
                  <a:lnTo>
                    <a:pt x="4727" y="4656"/>
                  </a:lnTo>
                  <a:cubicBezTo>
                    <a:pt x="4608" y="4721"/>
                    <a:pt x="4474" y="4754"/>
                    <a:pt x="4340" y="4754"/>
                  </a:cubicBezTo>
                  <a:cubicBezTo>
                    <a:pt x="4206" y="4754"/>
                    <a:pt x="4073" y="4721"/>
                    <a:pt x="3953" y="4656"/>
                  </a:cubicBezTo>
                  <a:lnTo>
                    <a:pt x="3703" y="4501"/>
                  </a:lnTo>
                  <a:cubicBezTo>
                    <a:pt x="3120" y="4179"/>
                    <a:pt x="2775" y="3572"/>
                    <a:pt x="2775" y="2893"/>
                  </a:cubicBezTo>
                  <a:lnTo>
                    <a:pt x="2775" y="2417"/>
                  </a:lnTo>
                  <a:lnTo>
                    <a:pt x="2775" y="1858"/>
                  </a:lnTo>
                  <a:cubicBezTo>
                    <a:pt x="3001" y="1750"/>
                    <a:pt x="3465" y="1465"/>
                    <a:pt x="3775" y="786"/>
                  </a:cubicBezTo>
                  <a:close/>
                  <a:moveTo>
                    <a:pt x="5001" y="4906"/>
                  </a:moveTo>
                  <a:lnTo>
                    <a:pt x="5001" y="5751"/>
                  </a:lnTo>
                  <a:lnTo>
                    <a:pt x="4965" y="5775"/>
                  </a:lnTo>
                  <a:lnTo>
                    <a:pt x="4334" y="6203"/>
                  </a:lnTo>
                  <a:lnTo>
                    <a:pt x="3692" y="5751"/>
                  </a:lnTo>
                  <a:lnTo>
                    <a:pt x="3692" y="4906"/>
                  </a:lnTo>
                  <a:lnTo>
                    <a:pt x="3775" y="4953"/>
                  </a:lnTo>
                  <a:cubicBezTo>
                    <a:pt x="3953" y="5048"/>
                    <a:pt x="4144" y="5096"/>
                    <a:pt x="4346" y="5096"/>
                  </a:cubicBezTo>
                  <a:cubicBezTo>
                    <a:pt x="4537" y="5096"/>
                    <a:pt x="4727" y="5048"/>
                    <a:pt x="4906" y="4953"/>
                  </a:cubicBezTo>
                  <a:lnTo>
                    <a:pt x="5001" y="4906"/>
                  </a:lnTo>
                  <a:close/>
                  <a:moveTo>
                    <a:pt x="3680" y="6168"/>
                  </a:moveTo>
                  <a:lnTo>
                    <a:pt x="4084" y="6453"/>
                  </a:lnTo>
                  <a:lnTo>
                    <a:pt x="3680" y="6930"/>
                  </a:lnTo>
                  <a:lnTo>
                    <a:pt x="3680" y="6263"/>
                  </a:lnTo>
                  <a:lnTo>
                    <a:pt x="3680" y="6168"/>
                  </a:lnTo>
                  <a:close/>
                  <a:moveTo>
                    <a:pt x="4977" y="6168"/>
                  </a:moveTo>
                  <a:lnTo>
                    <a:pt x="4977" y="6263"/>
                  </a:lnTo>
                  <a:lnTo>
                    <a:pt x="4977" y="6930"/>
                  </a:lnTo>
                  <a:lnTo>
                    <a:pt x="4573" y="6453"/>
                  </a:lnTo>
                  <a:lnTo>
                    <a:pt x="4977" y="6168"/>
                  </a:lnTo>
                  <a:close/>
                  <a:moveTo>
                    <a:pt x="4977" y="7453"/>
                  </a:moveTo>
                  <a:lnTo>
                    <a:pt x="4977" y="8406"/>
                  </a:lnTo>
                  <a:lnTo>
                    <a:pt x="4906" y="7656"/>
                  </a:lnTo>
                  <a:lnTo>
                    <a:pt x="4977" y="7453"/>
                  </a:lnTo>
                  <a:close/>
                  <a:moveTo>
                    <a:pt x="3692" y="7453"/>
                  </a:moveTo>
                  <a:lnTo>
                    <a:pt x="3763" y="7656"/>
                  </a:lnTo>
                  <a:lnTo>
                    <a:pt x="3692" y="8418"/>
                  </a:lnTo>
                  <a:lnTo>
                    <a:pt x="3692" y="7453"/>
                  </a:lnTo>
                  <a:close/>
                  <a:moveTo>
                    <a:pt x="4311" y="6703"/>
                  </a:moveTo>
                  <a:lnTo>
                    <a:pt x="4704" y="7168"/>
                  </a:lnTo>
                  <a:lnTo>
                    <a:pt x="4537" y="7584"/>
                  </a:lnTo>
                  <a:cubicBezTo>
                    <a:pt x="4525" y="7620"/>
                    <a:pt x="4525" y="7632"/>
                    <a:pt x="4525" y="7656"/>
                  </a:cubicBezTo>
                  <a:lnTo>
                    <a:pt x="4680" y="9251"/>
                  </a:lnTo>
                  <a:lnTo>
                    <a:pt x="3942" y="9251"/>
                  </a:lnTo>
                  <a:lnTo>
                    <a:pt x="4108" y="7656"/>
                  </a:lnTo>
                  <a:cubicBezTo>
                    <a:pt x="4108" y="7632"/>
                    <a:pt x="4108" y="7596"/>
                    <a:pt x="4084" y="7584"/>
                  </a:cubicBezTo>
                  <a:lnTo>
                    <a:pt x="3930" y="7168"/>
                  </a:lnTo>
                  <a:lnTo>
                    <a:pt x="4311" y="6703"/>
                  </a:lnTo>
                  <a:close/>
                  <a:moveTo>
                    <a:pt x="3965" y="0"/>
                  </a:moveTo>
                  <a:cubicBezTo>
                    <a:pt x="3906" y="0"/>
                    <a:pt x="3846" y="0"/>
                    <a:pt x="3787" y="12"/>
                  </a:cubicBezTo>
                  <a:cubicBezTo>
                    <a:pt x="3013" y="95"/>
                    <a:pt x="2453" y="750"/>
                    <a:pt x="2441" y="1524"/>
                  </a:cubicBezTo>
                  <a:lnTo>
                    <a:pt x="2441" y="1750"/>
                  </a:lnTo>
                  <a:lnTo>
                    <a:pt x="2441" y="2286"/>
                  </a:lnTo>
                  <a:cubicBezTo>
                    <a:pt x="2120" y="2358"/>
                    <a:pt x="1894" y="2643"/>
                    <a:pt x="1894" y="2977"/>
                  </a:cubicBezTo>
                  <a:cubicBezTo>
                    <a:pt x="1894" y="3358"/>
                    <a:pt x="2191" y="3667"/>
                    <a:pt x="2584" y="3691"/>
                  </a:cubicBezTo>
                  <a:cubicBezTo>
                    <a:pt x="2739" y="4084"/>
                    <a:pt x="3001" y="4441"/>
                    <a:pt x="3358" y="4703"/>
                  </a:cubicBezTo>
                  <a:lnTo>
                    <a:pt x="3358" y="5727"/>
                  </a:lnTo>
                  <a:lnTo>
                    <a:pt x="1620" y="6275"/>
                  </a:lnTo>
                  <a:cubicBezTo>
                    <a:pt x="655" y="6584"/>
                    <a:pt x="12" y="7465"/>
                    <a:pt x="1" y="8489"/>
                  </a:cubicBezTo>
                  <a:lnTo>
                    <a:pt x="1" y="9418"/>
                  </a:lnTo>
                  <a:cubicBezTo>
                    <a:pt x="1" y="9501"/>
                    <a:pt x="72" y="9585"/>
                    <a:pt x="155" y="9585"/>
                  </a:cubicBezTo>
                  <a:lnTo>
                    <a:pt x="1822" y="9585"/>
                  </a:lnTo>
                  <a:cubicBezTo>
                    <a:pt x="1917" y="9585"/>
                    <a:pt x="1989" y="9501"/>
                    <a:pt x="1989" y="9418"/>
                  </a:cubicBezTo>
                  <a:cubicBezTo>
                    <a:pt x="1989" y="9323"/>
                    <a:pt x="1917" y="9251"/>
                    <a:pt x="1822" y="9251"/>
                  </a:cubicBezTo>
                  <a:lnTo>
                    <a:pt x="334" y="9251"/>
                  </a:lnTo>
                  <a:lnTo>
                    <a:pt x="334" y="8489"/>
                  </a:lnTo>
                  <a:cubicBezTo>
                    <a:pt x="334" y="8299"/>
                    <a:pt x="370" y="8120"/>
                    <a:pt x="417" y="7942"/>
                  </a:cubicBezTo>
                  <a:cubicBezTo>
                    <a:pt x="429" y="7894"/>
                    <a:pt x="441" y="7834"/>
                    <a:pt x="453" y="7799"/>
                  </a:cubicBezTo>
                  <a:cubicBezTo>
                    <a:pt x="477" y="7751"/>
                    <a:pt x="501" y="7704"/>
                    <a:pt x="513" y="7644"/>
                  </a:cubicBezTo>
                  <a:cubicBezTo>
                    <a:pt x="739" y="7156"/>
                    <a:pt x="1167" y="6763"/>
                    <a:pt x="1703" y="6608"/>
                  </a:cubicBezTo>
                  <a:lnTo>
                    <a:pt x="2703" y="6287"/>
                  </a:lnTo>
                  <a:lnTo>
                    <a:pt x="3358" y="6084"/>
                  </a:lnTo>
                  <a:lnTo>
                    <a:pt x="3358" y="9251"/>
                  </a:lnTo>
                  <a:lnTo>
                    <a:pt x="2513" y="9251"/>
                  </a:lnTo>
                  <a:cubicBezTo>
                    <a:pt x="2418" y="9251"/>
                    <a:pt x="2346" y="9323"/>
                    <a:pt x="2346" y="9418"/>
                  </a:cubicBezTo>
                  <a:cubicBezTo>
                    <a:pt x="2346" y="9501"/>
                    <a:pt x="2418" y="9585"/>
                    <a:pt x="2513" y="9585"/>
                  </a:cubicBezTo>
                  <a:lnTo>
                    <a:pt x="8525" y="9585"/>
                  </a:lnTo>
                  <a:cubicBezTo>
                    <a:pt x="8609" y="9585"/>
                    <a:pt x="8692" y="9501"/>
                    <a:pt x="8692" y="9418"/>
                  </a:cubicBezTo>
                  <a:lnTo>
                    <a:pt x="8692" y="8489"/>
                  </a:lnTo>
                  <a:cubicBezTo>
                    <a:pt x="8692" y="7930"/>
                    <a:pt x="8466" y="7358"/>
                    <a:pt x="8073" y="6942"/>
                  </a:cubicBezTo>
                  <a:cubicBezTo>
                    <a:pt x="8042" y="6904"/>
                    <a:pt x="8001" y="6886"/>
                    <a:pt x="7957" y="6886"/>
                  </a:cubicBezTo>
                  <a:cubicBezTo>
                    <a:pt x="7917" y="6886"/>
                    <a:pt x="7875" y="6901"/>
                    <a:pt x="7835" y="6930"/>
                  </a:cubicBezTo>
                  <a:cubicBezTo>
                    <a:pt x="7763" y="6989"/>
                    <a:pt x="7763" y="7096"/>
                    <a:pt x="7823" y="7168"/>
                  </a:cubicBezTo>
                  <a:cubicBezTo>
                    <a:pt x="8156" y="7537"/>
                    <a:pt x="8335" y="8001"/>
                    <a:pt x="8335" y="8489"/>
                  </a:cubicBezTo>
                  <a:lnTo>
                    <a:pt x="8335" y="9251"/>
                  </a:lnTo>
                  <a:lnTo>
                    <a:pt x="5311" y="9251"/>
                  </a:lnTo>
                  <a:lnTo>
                    <a:pt x="5311" y="6084"/>
                  </a:lnTo>
                  <a:lnTo>
                    <a:pt x="6942" y="6608"/>
                  </a:lnTo>
                  <a:cubicBezTo>
                    <a:pt x="7085" y="6644"/>
                    <a:pt x="7216" y="6703"/>
                    <a:pt x="7335" y="6763"/>
                  </a:cubicBezTo>
                  <a:cubicBezTo>
                    <a:pt x="7359" y="6779"/>
                    <a:pt x="7388" y="6787"/>
                    <a:pt x="7418" y="6787"/>
                  </a:cubicBezTo>
                  <a:cubicBezTo>
                    <a:pt x="7474" y="6787"/>
                    <a:pt x="7534" y="6758"/>
                    <a:pt x="7573" y="6703"/>
                  </a:cubicBezTo>
                  <a:cubicBezTo>
                    <a:pt x="7621" y="6632"/>
                    <a:pt x="7585" y="6525"/>
                    <a:pt x="7513" y="6465"/>
                  </a:cubicBezTo>
                  <a:cubicBezTo>
                    <a:pt x="7359" y="6394"/>
                    <a:pt x="7216" y="6322"/>
                    <a:pt x="7061" y="6275"/>
                  </a:cubicBezTo>
                  <a:lnTo>
                    <a:pt x="5323" y="5715"/>
                  </a:lnTo>
                  <a:lnTo>
                    <a:pt x="5323" y="4679"/>
                  </a:lnTo>
                  <a:cubicBezTo>
                    <a:pt x="5680" y="4429"/>
                    <a:pt x="5954" y="4072"/>
                    <a:pt x="6097" y="3667"/>
                  </a:cubicBezTo>
                  <a:cubicBezTo>
                    <a:pt x="6466" y="3655"/>
                    <a:pt x="6787" y="3346"/>
                    <a:pt x="6787" y="2953"/>
                  </a:cubicBezTo>
                  <a:cubicBezTo>
                    <a:pt x="6787" y="2631"/>
                    <a:pt x="6561" y="2346"/>
                    <a:pt x="6251" y="2274"/>
                  </a:cubicBezTo>
                  <a:lnTo>
                    <a:pt x="6251" y="1512"/>
                  </a:lnTo>
                  <a:cubicBezTo>
                    <a:pt x="6251" y="679"/>
                    <a:pt x="5561" y="0"/>
                    <a:pt x="4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17" name="Google Shape;717;p53"/>
          <p:cNvGrpSpPr/>
          <p:nvPr/>
        </p:nvGrpSpPr>
        <p:grpSpPr>
          <a:xfrm>
            <a:off x="6219796" y="1167680"/>
            <a:ext cx="517737" cy="688528"/>
            <a:chOff x="6252228" y="3346936"/>
            <a:chExt cx="265193" cy="352693"/>
          </a:xfrm>
        </p:grpSpPr>
        <p:sp>
          <p:nvSpPr>
            <p:cNvPr id="718" name="Google Shape;718;p53"/>
            <p:cNvSpPr/>
            <p:nvPr/>
          </p:nvSpPr>
          <p:spPr>
            <a:xfrm>
              <a:off x="6252228" y="3346936"/>
              <a:ext cx="265193" cy="352693"/>
            </a:xfrm>
            <a:custGeom>
              <a:avLst/>
              <a:gdLst/>
              <a:ahLst/>
              <a:cxnLst/>
              <a:rect l="l" t="t" r="r" b="b"/>
              <a:pathLst>
                <a:path w="8371" h="11133" extrusionOk="0">
                  <a:moveTo>
                    <a:pt x="4156" y="2941"/>
                  </a:moveTo>
                  <a:cubicBezTo>
                    <a:pt x="4370" y="2941"/>
                    <a:pt x="4585" y="2953"/>
                    <a:pt x="4787" y="2965"/>
                  </a:cubicBezTo>
                  <a:cubicBezTo>
                    <a:pt x="3811" y="3560"/>
                    <a:pt x="2537" y="3775"/>
                    <a:pt x="2060" y="3810"/>
                  </a:cubicBezTo>
                  <a:lnTo>
                    <a:pt x="2060" y="3656"/>
                  </a:lnTo>
                  <a:cubicBezTo>
                    <a:pt x="2060" y="3358"/>
                    <a:pt x="2858" y="2941"/>
                    <a:pt x="4156" y="2941"/>
                  </a:cubicBezTo>
                  <a:close/>
                  <a:moveTo>
                    <a:pt x="4168" y="2239"/>
                  </a:moveTo>
                  <a:cubicBezTo>
                    <a:pt x="5466" y="2239"/>
                    <a:pt x="6275" y="2655"/>
                    <a:pt x="6275" y="2953"/>
                  </a:cubicBezTo>
                  <a:lnTo>
                    <a:pt x="6275" y="3108"/>
                  </a:lnTo>
                  <a:cubicBezTo>
                    <a:pt x="6242" y="3089"/>
                    <a:pt x="6207" y="3079"/>
                    <a:pt x="6173" y="3079"/>
                  </a:cubicBezTo>
                  <a:cubicBezTo>
                    <a:pt x="6123" y="3079"/>
                    <a:pt x="6078" y="3101"/>
                    <a:pt x="6049" y="3144"/>
                  </a:cubicBezTo>
                  <a:cubicBezTo>
                    <a:pt x="5989" y="3215"/>
                    <a:pt x="6001" y="3322"/>
                    <a:pt x="6073" y="3382"/>
                  </a:cubicBezTo>
                  <a:cubicBezTo>
                    <a:pt x="6168" y="3441"/>
                    <a:pt x="6275" y="3548"/>
                    <a:pt x="6275" y="3656"/>
                  </a:cubicBezTo>
                  <a:lnTo>
                    <a:pt x="6275" y="4358"/>
                  </a:lnTo>
                  <a:lnTo>
                    <a:pt x="4513" y="4358"/>
                  </a:lnTo>
                  <a:cubicBezTo>
                    <a:pt x="4430" y="4358"/>
                    <a:pt x="4346" y="4441"/>
                    <a:pt x="4346" y="4525"/>
                  </a:cubicBezTo>
                  <a:lnTo>
                    <a:pt x="4346" y="4549"/>
                  </a:lnTo>
                  <a:lnTo>
                    <a:pt x="3977" y="4549"/>
                  </a:lnTo>
                  <a:lnTo>
                    <a:pt x="3977" y="4525"/>
                  </a:lnTo>
                  <a:cubicBezTo>
                    <a:pt x="3977" y="4441"/>
                    <a:pt x="3906" y="4358"/>
                    <a:pt x="3811" y="4358"/>
                  </a:cubicBezTo>
                  <a:lnTo>
                    <a:pt x="2060" y="4358"/>
                  </a:lnTo>
                  <a:lnTo>
                    <a:pt x="2060" y="4156"/>
                  </a:lnTo>
                  <a:cubicBezTo>
                    <a:pt x="2560" y="4096"/>
                    <a:pt x="4168" y="3870"/>
                    <a:pt x="5263" y="3072"/>
                  </a:cubicBezTo>
                  <a:cubicBezTo>
                    <a:pt x="5347" y="3084"/>
                    <a:pt x="5442" y="3108"/>
                    <a:pt x="5513" y="3132"/>
                  </a:cubicBezTo>
                  <a:cubicBezTo>
                    <a:pt x="5526" y="3135"/>
                    <a:pt x="5539" y="3137"/>
                    <a:pt x="5552" y="3137"/>
                  </a:cubicBezTo>
                  <a:cubicBezTo>
                    <a:pt x="5624" y="3137"/>
                    <a:pt x="5695" y="3085"/>
                    <a:pt x="5716" y="3025"/>
                  </a:cubicBezTo>
                  <a:cubicBezTo>
                    <a:pt x="5751" y="2929"/>
                    <a:pt x="5692" y="2846"/>
                    <a:pt x="5620" y="2810"/>
                  </a:cubicBezTo>
                  <a:cubicBezTo>
                    <a:pt x="5204" y="2703"/>
                    <a:pt x="4704" y="2620"/>
                    <a:pt x="4168" y="2620"/>
                  </a:cubicBezTo>
                  <a:cubicBezTo>
                    <a:pt x="3370" y="2620"/>
                    <a:pt x="2525" y="2798"/>
                    <a:pt x="2072" y="3108"/>
                  </a:cubicBezTo>
                  <a:lnTo>
                    <a:pt x="2072" y="2953"/>
                  </a:lnTo>
                  <a:cubicBezTo>
                    <a:pt x="2072" y="2655"/>
                    <a:pt x="2882" y="2239"/>
                    <a:pt x="4168" y="2239"/>
                  </a:cubicBezTo>
                  <a:close/>
                  <a:moveTo>
                    <a:pt x="3668" y="4680"/>
                  </a:moveTo>
                  <a:lnTo>
                    <a:pt x="3668" y="4858"/>
                  </a:lnTo>
                  <a:cubicBezTo>
                    <a:pt x="3668" y="5156"/>
                    <a:pt x="3430" y="5394"/>
                    <a:pt x="3132" y="5394"/>
                  </a:cubicBezTo>
                  <a:cubicBezTo>
                    <a:pt x="2834" y="5394"/>
                    <a:pt x="2596" y="5156"/>
                    <a:pt x="2596" y="4858"/>
                  </a:cubicBezTo>
                  <a:lnTo>
                    <a:pt x="2596" y="4680"/>
                  </a:lnTo>
                  <a:lnTo>
                    <a:pt x="2965" y="4680"/>
                  </a:lnTo>
                  <a:lnTo>
                    <a:pt x="2965" y="4870"/>
                  </a:lnTo>
                  <a:cubicBezTo>
                    <a:pt x="2965" y="4965"/>
                    <a:pt x="3037" y="5037"/>
                    <a:pt x="3132" y="5037"/>
                  </a:cubicBezTo>
                  <a:cubicBezTo>
                    <a:pt x="3215" y="5037"/>
                    <a:pt x="3299" y="4965"/>
                    <a:pt x="3299" y="4870"/>
                  </a:cubicBezTo>
                  <a:lnTo>
                    <a:pt x="3299" y="4680"/>
                  </a:lnTo>
                  <a:close/>
                  <a:moveTo>
                    <a:pt x="5751" y="4680"/>
                  </a:moveTo>
                  <a:lnTo>
                    <a:pt x="5751" y="4858"/>
                  </a:lnTo>
                  <a:cubicBezTo>
                    <a:pt x="5751" y="5156"/>
                    <a:pt x="5513" y="5394"/>
                    <a:pt x="5216" y="5394"/>
                  </a:cubicBezTo>
                  <a:cubicBezTo>
                    <a:pt x="4918" y="5394"/>
                    <a:pt x="4680" y="5156"/>
                    <a:pt x="4680" y="4858"/>
                  </a:cubicBezTo>
                  <a:lnTo>
                    <a:pt x="4680" y="4680"/>
                  </a:lnTo>
                  <a:lnTo>
                    <a:pt x="5049" y="4680"/>
                  </a:lnTo>
                  <a:lnTo>
                    <a:pt x="5049" y="4870"/>
                  </a:lnTo>
                  <a:cubicBezTo>
                    <a:pt x="5049" y="4965"/>
                    <a:pt x="5120" y="5037"/>
                    <a:pt x="5216" y="5037"/>
                  </a:cubicBezTo>
                  <a:cubicBezTo>
                    <a:pt x="5299" y="5037"/>
                    <a:pt x="5382" y="4965"/>
                    <a:pt x="5382" y="4870"/>
                  </a:cubicBezTo>
                  <a:lnTo>
                    <a:pt x="5382" y="4680"/>
                  </a:lnTo>
                  <a:close/>
                  <a:moveTo>
                    <a:pt x="4168" y="334"/>
                  </a:moveTo>
                  <a:cubicBezTo>
                    <a:pt x="4299" y="334"/>
                    <a:pt x="4442" y="441"/>
                    <a:pt x="4585" y="536"/>
                  </a:cubicBezTo>
                  <a:cubicBezTo>
                    <a:pt x="4716" y="643"/>
                    <a:pt x="4870" y="750"/>
                    <a:pt x="5013" y="798"/>
                  </a:cubicBezTo>
                  <a:cubicBezTo>
                    <a:pt x="5088" y="814"/>
                    <a:pt x="5166" y="821"/>
                    <a:pt x="5245" y="821"/>
                  </a:cubicBezTo>
                  <a:cubicBezTo>
                    <a:pt x="5341" y="821"/>
                    <a:pt x="5439" y="811"/>
                    <a:pt x="5537" y="798"/>
                  </a:cubicBezTo>
                  <a:cubicBezTo>
                    <a:pt x="5626" y="786"/>
                    <a:pt x="5716" y="774"/>
                    <a:pt x="5796" y="774"/>
                  </a:cubicBezTo>
                  <a:cubicBezTo>
                    <a:pt x="5876" y="774"/>
                    <a:pt x="5948" y="786"/>
                    <a:pt x="6001" y="822"/>
                  </a:cubicBezTo>
                  <a:cubicBezTo>
                    <a:pt x="6109" y="881"/>
                    <a:pt x="6180" y="1048"/>
                    <a:pt x="6251" y="1215"/>
                  </a:cubicBezTo>
                  <a:cubicBezTo>
                    <a:pt x="6323" y="1370"/>
                    <a:pt x="6394" y="1536"/>
                    <a:pt x="6525" y="1655"/>
                  </a:cubicBezTo>
                  <a:cubicBezTo>
                    <a:pt x="6644" y="1774"/>
                    <a:pt x="6799" y="1846"/>
                    <a:pt x="6966" y="1929"/>
                  </a:cubicBezTo>
                  <a:cubicBezTo>
                    <a:pt x="7132" y="2001"/>
                    <a:pt x="7299" y="2072"/>
                    <a:pt x="7359" y="2179"/>
                  </a:cubicBezTo>
                  <a:cubicBezTo>
                    <a:pt x="7418" y="2286"/>
                    <a:pt x="7394" y="2465"/>
                    <a:pt x="7383" y="2644"/>
                  </a:cubicBezTo>
                  <a:cubicBezTo>
                    <a:pt x="7371" y="2822"/>
                    <a:pt x="7335" y="3001"/>
                    <a:pt x="7383" y="3156"/>
                  </a:cubicBezTo>
                  <a:cubicBezTo>
                    <a:pt x="7430" y="3322"/>
                    <a:pt x="7537" y="3453"/>
                    <a:pt x="7633" y="3596"/>
                  </a:cubicBezTo>
                  <a:cubicBezTo>
                    <a:pt x="7740" y="3739"/>
                    <a:pt x="7847" y="3870"/>
                    <a:pt x="7847" y="4013"/>
                  </a:cubicBezTo>
                  <a:cubicBezTo>
                    <a:pt x="7847" y="4144"/>
                    <a:pt x="7740" y="4275"/>
                    <a:pt x="7633" y="4429"/>
                  </a:cubicBezTo>
                  <a:cubicBezTo>
                    <a:pt x="7537" y="4560"/>
                    <a:pt x="7430" y="4703"/>
                    <a:pt x="7383" y="4858"/>
                  </a:cubicBezTo>
                  <a:cubicBezTo>
                    <a:pt x="7335" y="5025"/>
                    <a:pt x="7359" y="5191"/>
                    <a:pt x="7383" y="5382"/>
                  </a:cubicBezTo>
                  <a:cubicBezTo>
                    <a:pt x="7394" y="5561"/>
                    <a:pt x="7430" y="5739"/>
                    <a:pt x="7359" y="5834"/>
                  </a:cubicBezTo>
                  <a:cubicBezTo>
                    <a:pt x="7335" y="5870"/>
                    <a:pt x="7323" y="5882"/>
                    <a:pt x="7299" y="5894"/>
                  </a:cubicBezTo>
                  <a:cubicBezTo>
                    <a:pt x="7299" y="5680"/>
                    <a:pt x="7192" y="5525"/>
                    <a:pt x="7085" y="5406"/>
                  </a:cubicBezTo>
                  <a:cubicBezTo>
                    <a:pt x="7216" y="5299"/>
                    <a:pt x="7299" y="5144"/>
                    <a:pt x="7299" y="4941"/>
                  </a:cubicBezTo>
                  <a:cubicBezTo>
                    <a:pt x="7299" y="4620"/>
                    <a:pt x="7025" y="4346"/>
                    <a:pt x="6704" y="4346"/>
                  </a:cubicBezTo>
                  <a:lnTo>
                    <a:pt x="6597" y="4346"/>
                  </a:lnTo>
                  <a:lnTo>
                    <a:pt x="6597" y="2953"/>
                  </a:lnTo>
                  <a:cubicBezTo>
                    <a:pt x="6597" y="2286"/>
                    <a:pt x="5347" y="1929"/>
                    <a:pt x="4168" y="1929"/>
                  </a:cubicBezTo>
                  <a:cubicBezTo>
                    <a:pt x="2989" y="1929"/>
                    <a:pt x="1739" y="2286"/>
                    <a:pt x="1739" y="2953"/>
                  </a:cubicBezTo>
                  <a:lnTo>
                    <a:pt x="1739" y="4346"/>
                  </a:lnTo>
                  <a:lnTo>
                    <a:pt x="1644" y="4346"/>
                  </a:lnTo>
                  <a:cubicBezTo>
                    <a:pt x="1310" y="4346"/>
                    <a:pt x="1048" y="4620"/>
                    <a:pt x="1048" y="4941"/>
                  </a:cubicBezTo>
                  <a:cubicBezTo>
                    <a:pt x="1048" y="5120"/>
                    <a:pt x="1132" y="5287"/>
                    <a:pt x="1251" y="5406"/>
                  </a:cubicBezTo>
                  <a:cubicBezTo>
                    <a:pt x="1156" y="5525"/>
                    <a:pt x="1048" y="5692"/>
                    <a:pt x="1048" y="5894"/>
                  </a:cubicBezTo>
                  <a:lnTo>
                    <a:pt x="989" y="5834"/>
                  </a:lnTo>
                  <a:cubicBezTo>
                    <a:pt x="929" y="5739"/>
                    <a:pt x="941" y="5561"/>
                    <a:pt x="953" y="5382"/>
                  </a:cubicBezTo>
                  <a:cubicBezTo>
                    <a:pt x="965" y="5191"/>
                    <a:pt x="1001" y="5025"/>
                    <a:pt x="953" y="4858"/>
                  </a:cubicBezTo>
                  <a:cubicBezTo>
                    <a:pt x="917" y="4691"/>
                    <a:pt x="810" y="4560"/>
                    <a:pt x="703" y="4429"/>
                  </a:cubicBezTo>
                  <a:cubicBezTo>
                    <a:pt x="596" y="4275"/>
                    <a:pt x="489" y="4144"/>
                    <a:pt x="489" y="4013"/>
                  </a:cubicBezTo>
                  <a:cubicBezTo>
                    <a:pt x="489" y="3870"/>
                    <a:pt x="596" y="3739"/>
                    <a:pt x="703" y="3596"/>
                  </a:cubicBezTo>
                  <a:cubicBezTo>
                    <a:pt x="810" y="3453"/>
                    <a:pt x="917" y="3310"/>
                    <a:pt x="953" y="3156"/>
                  </a:cubicBezTo>
                  <a:cubicBezTo>
                    <a:pt x="1001" y="3001"/>
                    <a:pt x="989" y="2822"/>
                    <a:pt x="953" y="2644"/>
                  </a:cubicBezTo>
                  <a:cubicBezTo>
                    <a:pt x="941" y="2465"/>
                    <a:pt x="917" y="2286"/>
                    <a:pt x="989" y="2179"/>
                  </a:cubicBezTo>
                  <a:cubicBezTo>
                    <a:pt x="1048" y="2072"/>
                    <a:pt x="1215" y="2001"/>
                    <a:pt x="1370" y="1929"/>
                  </a:cubicBezTo>
                  <a:cubicBezTo>
                    <a:pt x="1537" y="1846"/>
                    <a:pt x="1703" y="1786"/>
                    <a:pt x="1822" y="1655"/>
                  </a:cubicBezTo>
                  <a:cubicBezTo>
                    <a:pt x="1941" y="1536"/>
                    <a:pt x="2013" y="1370"/>
                    <a:pt x="2084" y="1215"/>
                  </a:cubicBezTo>
                  <a:cubicBezTo>
                    <a:pt x="2156" y="1048"/>
                    <a:pt x="2239" y="881"/>
                    <a:pt x="2334" y="822"/>
                  </a:cubicBezTo>
                  <a:cubicBezTo>
                    <a:pt x="2392" y="790"/>
                    <a:pt x="2470" y="779"/>
                    <a:pt x="2557" y="779"/>
                  </a:cubicBezTo>
                  <a:cubicBezTo>
                    <a:pt x="2633" y="779"/>
                    <a:pt x="2716" y="787"/>
                    <a:pt x="2799" y="798"/>
                  </a:cubicBezTo>
                  <a:cubicBezTo>
                    <a:pt x="2907" y="805"/>
                    <a:pt x="3016" y="817"/>
                    <a:pt x="3121" y="817"/>
                  </a:cubicBezTo>
                  <a:cubicBezTo>
                    <a:pt x="3190" y="817"/>
                    <a:pt x="3257" y="812"/>
                    <a:pt x="3322" y="798"/>
                  </a:cubicBezTo>
                  <a:cubicBezTo>
                    <a:pt x="3489" y="750"/>
                    <a:pt x="3620" y="643"/>
                    <a:pt x="3751" y="536"/>
                  </a:cubicBezTo>
                  <a:cubicBezTo>
                    <a:pt x="3906" y="429"/>
                    <a:pt x="4037" y="334"/>
                    <a:pt x="4168" y="334"/>
                  </a:cubicBezTo>
                  <a:close/>
                  <a:moveTo>
                    <a:pt x="1548" y="5596"/>
                  </a:moveTo>
                  <a:cubicBezTo>
                    <a:pt x="1632" y="5656"/>
                    <a:pt x="1727" y="5775"/>
                    <a:pt x="1727" y="5930"/>
                  </a:cubicBezTo>
                  <a:cubicBezTo>
                    <a:pt x="1727" y="6013"/>
                    <a:pt x="1656" y="6108"/>
                    <a:pt x="1548" y="6108"/>
                  </a:cubicBezTo>
                  <a:cubicBezTo>
                    <a:pt x="1453" y="6108"/>
                    <a:pt x="1370" y="6013"/>
                    <a:pt x="1370" y="5930"/>
                  </a:cubicBezTo>
                  <a:cubicBezTo>
                    <a:pt x="1370" y="5763"/>
                    <a:pt x="1477" y="5656"/>
                    <a:pt x="1548" y="5596"/>
                  </a:cubicBezTo>
                  <a:close/>
                  <a:moveTo>
                    <a:pt x="6775" y="5596"/>
                  </a:moveTo>
                  <a:cubicBezTo>
                    <a:pt x="6847" y="5656"/>
                    <a:pt x="6954" y="5775"/>
                    <a:pt x="6954" y="5930"/>
                  </a:cubicBezTo>
                  <a:cubicBezTo>
                    <a:pt x="6966" y="6013"/>
                    <a:pt x="6882" y="6108"/>
                    <a:pt x="6775" y="6108"/>
                  </a:cubicBezTo>
                  <a:cubicBezTo>
                    <a:pt x="6668" y="6108"/>
                    <a:pt x="6597" y="6013"/>
                    <a:pt x="6597" y="5930"/>
                  </a:cubicBezTo>
                  <a:cubicBezTo>
                    <a:pt x="6597" y="5763"/>
                    <a:pt x="6704" y="5656"/>
                    <a:pt x="6775" y="5596"/>
                  </a:cubicBezTo>
                  <a:close/>
                  <a:moveTo>
                    <a:pt x="6394" y="6227"/>
                  </a:moveTo>
                  <a:cubicBezTo>
                    <a:pt x="6430" y="6275"/>
                    <a:pt x="6478" y="6311"/>
                    <a:pt x="6525" y="6346"/>
                  </a:cubicBezTo>
                  <a:cubicBezTo>
                    <a:pt x="6394" y="6477"/>
                    <a:pt x="6311" y="6632"/>
                    <a:pt x="6251" y="6787"/>
                  </a:cubicBezTo>
                  <a:cubicBezTo>
                    <a:pt x="6180" y="6954"/>
                    <a:pt x="6109" y="7120"/>
                    <a:pt x="6001" y="7180"/>
                  </a:cubicBezTo>
                  <a:cubicBezTo>
                    <a:pt x="5944" y="7212"/>
                    <a:pt x="5873" y="7223"/>
                    <a:pt x="5793" y="7223"/>
                  </a:cubicBezTo>
                  <a:cubicBezTo>
                    <a:pt x="5725" y="7223"/>
                    <a:pt x="5650" y="7215"/>
                    <a:pt x="5573" y="7204"/>
                  </a:cubicBezTo>
                  <a:cubicBezTo>
                    <a:pt x="5906" y="6954"/>
                    <a:pt x="6192" y="6632"/>
                    <a:pt x="6394" y="6227"/>
                  </a:cubicBezTo>
                  <a:close/>
                  <a:moveTo>
                    <a:pt x="1953" y="6239"/>
                  </a:moveTo>
                  <a:cubicBezTo>
                    <a:pt x="2132" y="6632"/>
                    <a:pt x="2418" y="6966"/>
                    <a:pt x="2775" y="7227"/>
                  </a:cubicBezTo>
                  <a:cubicBezTo>
                    <a:pt x="2724" y="7227"/>
                    <a:pt x="2674" y="7228"/>
                    <a:pt x="2626" y="7228"/>
                  </a:cubicBezTo>
                  <a:cubicBezTo>
                    <a:pt x="2506" y="7228"/>
                    <a:pt x="2399" y="7222"/>
                    <a:pt x="2322" y="7180"/>
                  </a:cubicBezTo>
                  <a:cubicBezTo>
                    <a:pt x="2227" y="7120"/>
                    <a:pt x="2144" y="6954"/>
                    <a:pt x="2072" y="6787"/>
                  </a:cubicBezTo>
                  <a:cubicBezTo>
                    <a:pt x="2001" y="6644"/>
                    <a:pt x="1941" y="6477"/>
                    <a:pt x="1822" y="6358"/>
                  </a:cubicBezTo>
                  <a:cubicBezTo>
                    <a:pt x="1882" y="6334"/>
                    <a:pt x="1929" y="6287"/>
                    <a:pt x="1953" y="6239"/>
                  </a:cubicBezTo>
                  <a:close/>
                  <a:moveTo>
                    <a:pt x="6704" y="4691"/>
                  </a:moveTo>
                  <a:cubicBezTo>
                    <a:pt x="6847" y="4691"/>
                    <a:pt x="6966" y="4810"/>
                    <a:pt x="6966" y="4965"/>
                  </a:cubicBezTo>
                  <a:cubicBezTo>
                    <a:pt x="6966" y="5108"/>
                    <a:pt x="6847" y="5227"/>
                    <a:pt x="6704" y="5227"/>
                  </a:cubicBezTo>
                  <a:lnTo>
                    <a:pt x="6597" y="5227"/>
                  </a:lnTo>
                  <a:lnTo>
                    <a:pt x="6597" y="5215"/>
                  </a:lnTo>
                  <a:cubicBezTo>
                    <a:pt x="6597" y="5120"/>
                    <a:pt x="6525" y="5049"/>
                    <a:pt x="6430" y="5049"/>
                  </a:cubicBezTo>
                  <a:cubicBezTo>
                    <a:pt x="6347" y="5049"/>
                    <a:pt x="6275" y="5120"/>
                    <a:pt x="6275" y="5215"/>
                  </a:cubicBezTo>
                  <a:cubicBezTo>
                    <a:pt x="6275" y="6370"/>
                    <a:pt x="5335" y="7311"/>
                    <a:pt x="4168" y="7311"/>
                  </a:cubicBezTo>
                  <a:cubicBezTo>
                    <a:pt x="4161" y="7311"/>
                    <a:pt x="4154" y="7311"/>
                    <a:pt x="4146" y="7311"/>
                  </a:cubicBezTo>
                  <a:cubicBezTo>
                    <a:pt x="3001" y="7311"/>
                    <a:pt x="2060" y="6363"/>
                    <a:pt x="2060" y="5215"/>
                  </a:cubicBezTo>
                  <a:cubicBezTo>
                    <a:pt x="2060" y="5120"/>
                    <a:pt x="1989" y="5049"/>
                    <a:pt x="1894" y="5049"/>
                  </a:cubicBezTo>
                  <a:cubicBezTo>
                    <a:pt x="1810" y="5049"/>
                    <a:pt x="1727" y="5120"/>
                    <a:pt x="1727" y="5215"/>
                  </a:cubicBezTo>
                  <a:lnTo>
                    <a:pt x="1727" y="5227"/>
                  </a:lnTo>
                  <a:lnTo>
                    <a:pt x="1632" y="5227"/>
                  </a:lnTo>
                  <a:cubicBezTo>
                    <a:pt x="1477" y="5227"/>
                    <a:pt x="1358" y="5108"/>
                    <a:pt x="1358" y="4965"/>
                  </a:cubicBezTo>
                  <a:cubicBezTo>
                    <a:pt x="1358" y="4810"/>
                    <a:pt x="1477" y="4691"/>
                    <a:pt x="1632" y="4691"/>
                  </a:cubicBezTo>
                  <a:lnTo>
                    <a:pt x="2251" y="4691"/>
                  </a:lnTo>
                  <a:lnTo>
                    <a:pt x="2251" y="4870"/>
                  </a:lnTo>
                  <a:cubicBezTo>
                    <a:pt x="2251" y="5346"/>
                    <a:pt x="2644" y="5739"/>
                    <a:pt x="3120" y="5739"/>
                  </a:cubicBezTo>
                  <a:cubicBezTo>
                    <a:pt x="3596" y="5739"/>
                    <a:pt x="3977" y="5346"/>
                    <a:pt x="3977" y="4870"/>
                  </a:cubicBezTo>
                  <a:lnTo>
                    <a:pt x="3977" y="4858"/>
                  </a:lnTo>
                  <a:lnTo>
                    <a:pt x="4346" y="4858"/>
                  </a:lnTo>
                  <a:lnTo>
                    <a:pt x="4346" y="4870"/>
                  </a:lnTo>
                  <a:cubicBezTo>
                    <a:pt x="4346" y="5346"/>
                    <a:pt x="4739" y="5739"/>
                    <a:pt x="5216" y="5739"/>
                  </a:cubicBezTo>
                  <a:cubicBezTo>
                    <a:pt x="5692" y="5739"/>
                    <a:pt x="6073" y="5346"/>
                    <a:pt x="6073" y="4870"/>
                  </a:cubicBezTo>
                  <a:lnTo>
                    <a:pt x="6073" y="4691"/>
                  </a:lnTo>
                  <a:close/>
                  <a:moveTo>
                    <a:pt x="5049" y="7477"/>
                  </a:moveTo>
                  <a:lnTo>
                    <a:pt x="5049" y="7942"/>
                  </a:lnTo>
                  <a:lnTo>
                    <a:pt x="4168" y="8811"/>
                  </a:lnTo>
                  <a:lnTo>
                    <a:pt x="3299" y="7942"/>
                  </a:lnTo>
                  <a:lnTo>
                    <a:pt x="3299" y="7477"/>
                  </a:lnTo>
                  <a:cubicBezTo>
                    <a:pt x="3561" y="7585"/>
                    <a:pt x="3858" y="7644"/>
                    <a:pt x="4168" y="7644"/>
                  </a:cubicBezTo>
                  <a:cubicBezTo>
                    <a:pt x="4489" y="7644"/>
                    <a:pt x="4787" y="7585"/>
                    <a:pt x="5049" y="7477"/>
                  </a:cubicBezTo>
                  <a:close/>
                  <a:moveTo>
                    <a:pt x="2953" y="8073"/>
                  </a:moveTo>
                  <a:lnTo>
                    <a:pt x="3918" y="9037"/>
                  </a:lnTo>
                  <a:lnTo>
                    <a:pt x="3192" y="9644"/>
                  </a:lnTo>
                  <a:lnTo>
                    <a:pt x="3156" y="9644"/>
                  </a:lnTo>
                  <a:lnTo>
                    <a:pt x="2608" y="8394"/>
                  </a:lnTo>
                  <a:lnTo>
                    <a:pt x="2941" y="8073"/>
                  </a:lnTo>
                  <a:close/>
                  <a:moveTo>
                    <a:pt x="2370" y="8620"/>
                  </a:moveTo>
                  <a:lnTo>
                    <a:pt x="2894" y="9787"/>
                  </a:lnTo>
                  <a:cubicBezTo>
                    <a:pt x="2941" y="9883"/>
                    <a:pt x="3025" y="9942"/>
                    <a:pt x="3132" y="9978"/>
                  </a:cubicBezTo>
                  <a:cubicBezTo>
                    <a:pt x="3156" y="9978"/>
                    <a:pt x="3180" y="9990"/>
                    <a:pt x="3203" y="9990"/>
                  </a:cubicBezTo>
                  <a:cubicBezTo>
                    <a:pt x="3275" y="9990"/>
                    <a:pt x="3358" y="9954"/>
                    <a:pt x="3418" y="9918"/>
                  </a:cubicBezTo>
                  <a:lnTo>
                    <a:pt x="4013" y="9406"/>
                  </a:lnTo>
                  <a:lnTo>
                    <a:pt x="4013" y="10633"/>
                  </a:lnTo>
                  <a:cubicBezTo>
                    <a:pt x="3001" y="10561"/>
                    <a:pt x="2179" y="9752"/>
                    <a:pt x="2072" y="8728"/>
                  </a:cubicBezTo>
                  <a:lnTo>
                    <a:pt x="2370" y="8620"/>
                  </a:lnTo>
                  <a:close/>
                  <a:moveTo>
                    <a:pt x="5394" y="8085"/>
                  </a:moveTo>
                  <a:lnTo>
                    <a:pt x="5716" y="8418"/>
                  </a:lnTo>
                  <a:lnTo>
                    <a:pt x="5692" y="8490"/>
                  </a:lnTo>
                  <a:cubicBezTo>
                    <a:pt x="5656" y="8573"/>
                    <a:pt x="5692" y="8668"/>
                    <a:pt x="5775" y="8692"/>
                  </a:cubicBezTo>
                  <a:cubicBezTo>
                    <a:pt x="5795" y="8702"/>
                    <a:pt x="5816" y="8706"/>
                    <a:pt x="5838" y="8706"/>
                  </a:cubicBezTo>
                  <a:cubicBezTo>
                    <a:pt x="5895" y="8706"/>
                    <a:pt x="5955" y="8676"/>
                    <a:pt x="5989" y="8632"/>
                  </a:cubicBezTo>
                  <a:lnTo>
                    <a:pt x="6287" y="8740"/>
                  </a:lnTo>
                  <a:cubicBezTo>
                    <a:pt x="6168" y="9740"/>
                    <a:pt x="5347" y="10537"/>
                    <a:pt x="4335" y="10633"/>
                  </a:cubicBezTo>
                  <a:lnTo>
                    <a:pt x="4335" y="9406"/>
                  </a:lnTo>
                  <a:lnTo>
                    <a:pt x="4930" y="9918"/>
                  </a:lnTo>
                  <a:cubicBezTo>
                    <a:pt x="4989" y="9954"/>
                    <a:pt x="5061" y="9990"/>
                    <a:pt x="5144" y="9990"/>
                  </a:cubicBezTo>
                  <a:cubicBezTo>
                    <a:pt x="5168" y="9990"/>
                    <a:pt x="5180" y="9990"/>
                    <a:pt x="5216" y="9978"/>
                  </a:cubicBezTo>
                  <a:cubicBezTo>
                    <a:pt x="5323" y="9942"/>
                    <a:pt x="5406" y="9883"/>
                    <a:pt x="5454" y="9787"/>
                  </a:cubicBezTo>
                  <a:lnTo>
                    <a:pt x="5704" y="9228"/>
                  </a:lnTo>
                  <a:cubicBezTo>
                    <a:pt x="5739" y="9144"/>
                    <a:pt x="5704" y="9049"/>
                    <a:pt x="5620" y="9025"/>
                  </a:cubicBezTo>
                  <a:cubicBezTo>
                    <a:pt x="5595" y="9016"/>
                    <a:pt x="5571" y="9011"/>
                    <a:pt x="5549" y="9011"/>
                  </a:cubicBezTo>
                  <a:cubicBezTo>
                    <a:pt x="5485" y="9011"/>
                    <a:pt x="5432" y="9047"/>
                    <a:pt x="5406" y="9109"/>
                  </a:cubicBezTo>
                  <a:lnTo>
                    <a:pt x="5156" y="9668"/>
                  </a:lnTo>
                  <a:lnTo>
                    <a:pt x="5120" y="9668"/>
                  </a:lnTo>
                  <a:lnTo>
                    <a:pt x="4394" y="9049"/>
                  </a:lnTo>
                  <a:lnTo>
                    <a:pt x="5358" y="8085"/>
                  </a:lnTo>
                  <a:close/>
                  <a:moveTo>
                    <a:pt x="4168" y="0"/>
                  </a:moveTo>
                  <a:cubicBezTo>
                    <a:pt x="3930" y="0"/>
                    <a:pt x="3739" y="155"/>
                    <a:pt x="3561" y="286"/>
                  </a:cubicBezTo>
                  <a:cubicBezTo>
                    <a:pt x="3442" y="381"/>
                    <a:pt x="3334" y="453"/>
                    <a:pt x="3239" y="477"/>
                  </a:cubicBezTo>
                  <a:cubicBezTo>
                    <a:pt x="3197" y="491"/>
                    <a:pt x="3148" y="495"/>
                    <a:pt x="3095" y="495"/>
                  </a:cubicBezTo>
                  <a:cubicBezTo>
                    <a:pt x="3012" y="495"/>
                    <a:pt x="2921" y="484"/>
                    <a:pt x="2834" y="477"/>
                  </a:cubicBezTo>
                  <a:cubicBezTo>
                    <a:pt x="2738" y="466"/>
                    <a:pt x="2639" y="456"/>
                    <a:pt x="2543" y="456"/>
                  </a:cubicBezTo>
                  <a:cubicBezTo>
                    <a:pt x="2414" y="456"/>
                    <a:pt x="2289" y="475"/>
                    <a:pt x="2179" y="536"/>
                  </a:cubicBezTo>
                  <a:cubicBezTo>
                    <a:pt x="1965" y="655"/>
                    <a:pt x="1882" y="881"/>
                    <a:pt x="1787" y="1072"/>
                  </a:cubicBezTo>
                  <a:cubicBezTo>
                    <a:pt x="1727" y="1203"/>
                    <a:pt x="1668" y="1346"/>
                    <a:pt x="1596" y="1417"/>
                  </a:cubicBezTo>
                  <a:cubicBezTo>
                    <a:pt x="1525" y="1489"/>
                    <a:pt x="1394" y="1548"/>
                    <a:pt x="1251" y="1608"/>
                  </a:cubicBezTo>
                  <a:cubicBezTo>
                    <a:pt x="1060" y="1703"/>
                    <a:pt x="834" y="1786"/>
                    <a:pt x="715" y="2001"/>
                  </a:cubicBezTo>
                  <a:cubicBezTo>
                    <a:pt x="596" y="2191"/>
                    <a:pt x="632" y="2429"/>
                    <a:pt x="655" y="2655"/>
                  </a:cubicBezTo>
                  <a:cubicBezTo>
                    <a:pt x="679" y="2798"/>
                    <a:pt x="691" y="2929"/>
                    <a:pt x="655" y="3048"/>
                  </a:cubicBezTo>
                  <a:cubicBezTo>
                    <a:pt x="632" y="3156"/>
                    <a:pt x="560" y="3263"/>
                    <a:pt x="465" y="3382"/>
                  </a:cubicBezTo>
                  <a:cubicBezTo>
                    <a:pt x="334" y="3560"/>
                    <a:pt x="179" y="3751"/>
                    <a:pt x="179" y="3989"/>
                  </a:cubicBezTo>
                  <a:cubicBezTo>
                    <a:pt x="179" y="4227"/>
                    <a:pt x="334" y="4418"/>
                    <a:pt x="465" y="4596"/>
                  </a:cubicBezTo>
                  <a:cubicBezTo>
                    <a:pt x="560" y="4715"/>
                    <a:pt x="632" y="4822"/>
                    <a:pt x="655" y="4930"/>
                  </a:cubicBezTo>
                  <a:cubicBezTo>
                    <a:pt x="691" y="5037"/>
                    <a:pt x="679" y="5180"/>
                    <a:pt x="655" y="5334"/>
                  </a:cubicBezTo>
                  <a:cubicBezTo>
                    <a:pt x="632" y="5561"/>
                    <a:pt x="620" y="5799"/>
                    <a:pt x="715" y="5989"/>
                  </a:cubicBezTo>
                  <a:cubicBezTo>
                    <a:pt x="834" y="6192"/>
                    <a:pt x="1060" y="6287"/>
                    <a:pt x="1251" y="6370"/>
                  </a:cubicBezTo>
                  <a:cubicBezTo>
                    <a:pt x="1394" y="6430"/>
                    <a:pt x="1525" y="6489"/>
                    <a:pt x="1596" y="6573"/>
                  </a:cubicBezTo>
                  <a:cubicBezTo>
                    <a:pt x="1668" y="6644"/>
                    <a:pt x="1727" y="6775"/>
                    <a:pt x="1787" y="6906"/>
                  </a:cubicBezTo>
                  <a:cubicBezTo>
                    <a:pt x="1882" y="7096"/>
                    <a:pt x="1965" y="7323"/>
                    <a:pt x="2179" y="7442"/>
                  </a:cubicBezTo>
                  <a:cubicBezTo>
                    <a:pt x="2286" y="7509"/>
                    <a:pt x="2408" y="7530"/>
                    <a:pt x="2534" y="7530"/>
                  </a:cubicBezTo>
                  <a:cubicBezTo>
                    <a:pt x="2633" y="7530"/>
                    <a:pt x="2735" y="7517"/>
                    <a:pt x="2834" y="7501"/>
                  </a:cubicBezTo>
                  <a:cubicBezTo>
                    <a:pt x="2882" y="7501"/>
                    <a:pt x="2918" y="7489"/>
                    <a:pt x="2965" y="7489"/>
                  </a:cubicBezTo>
                  <a:lnTo>
                    <a:pt x="2965" y="7716"/>
                  </a:lnTo>
                  <a:lnTo>
                    <a:pt x="2953" y="7716"/>
                  </a:lnTo>
                  <a:cubicBezTo>
                    <a:pt x="2858" y="7716"/>
                    <a:pt x="2775" y="7739"/>
                    <a:pt x="2715" y="7823"/>
                  </a:cubicBezTo>
                  <a:lnTo>
                    <a:pt x="2310" y="8216"/>
                  </a:lnTo>
                  <a:cubicBezTo>
                    <a:pt x="2299" y="8239"/>
                    <a:pt x="2287" y="8263"/>
                    <a:pt x="2263" y="8299"/>
                  </a:cubicBezTo>
                  <a:lnTo>
                    <a:pt x="810" y="8811"/>
                  </a:lnTo>
                  <a:cubicBezTo>
                    <a:pt x="334" y="8978"/>
                    <a:pt x="1" y="9442"/>
                    <a:pt x="1" y="9966"/>
                  </a:cubicBezTo>
                  <a:lnTo>
                    <a:pt x="1" y="10954"/>
                  </a:lnTo>
                  <a:cubicBezTo>
                    <a:pt x="1" y="11049"/>
                    <a:pt x="84" y="11121"/>
                    <a:pt x="167" y="11121"/>
                  </a:cubicBezTo>
                  <a:cubicBezTo>
                    <a:pt x="263" y="11121"/>
                    <a:pt x="334" y="11049"/>
                    <a:pt x="334" y="10954"/>
                  </a:cubicBezTo>
                  <a:lnTo>
                    <a:pt x="334" y="9966"/>
                  </a:lnTo>
                  <a:cubicBezTo>
                    <a:pt x="334" y="9859"/>
                    <a:pt x="346" y="9752"/>
                    <a:pt x="394" y="9644"/>
                  </a:cubicBezTo>
                  <a:lnTo>
                    <a:pt x="1215" y="10347"/>
                  </a:lnTo>
                  <a:cubicBezTo>
                    <a:pt x="1334" y="10454"/>
                    <a:pt x="1406" y="10597"/>
                    <a:pt x="1406" y="10752"/>
                  </a:cubicBezTo>
                  <a:lnTo>
                    <a:pt x="1406" y="10954"/>
                  </a:lnTo>
                  <a:cubicBezTo>
                    <a:pt x="1406" y="11049"/>
                    <a:pt x="1477" y="11121"/>
                    <a:pt x="1572" y="11121"/>
                  </a:cubicBezTo>
                  <a:cubicBezTo>
                    <a:pt x="1656" y="11121"/>
                    <a:pt x="1727" y="11049"/>
                    <a:pt x="1727" y="10954"/>
                  </a:cubicBezTo>
                  <a:lnTo>
                    <a:pt x="1727" y="10764"/>
                  </a:lnTo>
                  <a:cubicBezTo>
                    <a:pt x="1727" y="10514"/>
                    <a:pt x="1632" y="10275"/>
                    <a:pt x="1429" y="10109"/>
                  </a:cubicBezTo>
                  <a:lnTo>
                    <a:pt x="572" y="9371"/>
                  </a:lnTo>
                  <a:cubicBezTo>
                    <a:pt x="655" y="9263"/>
                    <a:pt x="798" y="9168"/>
                    <a:pt x="929" y="9132"/>
                  </a:cubicBezTo>
                  <a:lnTo>
                    <a:pt x="1775" y="8835"/>
                  </a:lnTo>
                  <a:cubicBezTo>
                    <a:pt x="1929" y="10037"/>
                    <a:pt x="2953" y="10954"/>
                    <a:pt x="4192" y="10954"/>
                  </a:cubicBezTo>
                  <a:cubicBezTo>
                    <a:pt x="5418" y="10954"/>
                    <a:pt x="6454" y="10037"/>
                    <a:pt x="6597" y="8835"/>
                  </a:cubicBezTo>
                  <a:lnTo>
                    <a:pt x="7442" y="9132"/>
                  </a:lnTo>
                  <a:cubicBezTo>
                    <a:pt x="7585" y="9168"/>
                    <a:pt x="7716" y="9263"/>
                    <a:pt x="7799" y="9371"/>
                  </a:cubicBezTo>
                  <a:lnTo>
                    <a:pt x="6942" y="10109"/>
                  </a:lnTo>
                  <a:cubicBezTo>
                    <a:pt x="6751" y="10275"/>
                    <a:pt x="6644" y="10514"/>
                    <a:pt x="6644" y="10764"/>
                  </a:cubicBezTo>
                  <a:lnTo>
                    <a:pt x="6644" y="10978"/>
                  </a:lnTo>
                  <a:cubicBezTo>
                    <a:pt x="6644" y="11061"/>
                    <a:pt x="6716" y="11133"/>
                    <a:pt x="6811" y="11133"/>
                  </a:cubicBezTo>
                  <a:cubicBezTo>
                    <a:pt x="6894" y="11133"/>
                    <a:pt x="6966" y="11061"/>
                    <a:pt x="6966" y="10978"/>
                  </a:cubicBezTo>
                  <a:lnTo>
                    <a:pt x="6966" y="10764"/>
                  </a:lnTo>
                  <a:cubicBezTo>
                    <a:pt x="6966" y="10621"/>
                    <a:pt x="7049" y="10466"/>
                    <a:pt x="7168" y="10359"/>
                  </a:cubicBezTo>
                  <a:lnTo>
                    <a:pt x="7978" y="9656"/>
                  </a:lnTo>
                  <a:cubicBezTo>
                    <a:pt x="8014" y="9763"/>
                    <a:pt x="8037" y="9871"/>
                    <a:pt x="8037" y="9978"/>
                  </a:cubicBezTo>
                  <a:lnTo>
                    <a:pt x="8037" y="10978"/>
                  </a:lnTo>
                  <a:cubicBezTo>
                    <a:pt x="8037" y="11061"/>
                    <a:pt x="8121" y="11133"/>
                    <a:pt x="8204" y="11133"/>
                  </a:cubicBezTo>
                  <a:cubicBezTo>
                    <a:pt x="8299" y="11133"/>
                    <a:pt x="8371" y="11061"/>
                    <a:pt x="8371" y="10978"/>
                  </a:cubicBezTo>
                  <a:lnTo>
                    <a:pt x="8371" y="9978"/>
                  </a:lnTo>
                  <a:cubicBezTo>
                    <a:pt x="8335" y="9454"/>
                    <a:pt x="8014" y="8990"/>
                    <a:pt x="7537" y="8835"/>
                  </a:cubicBezTo>
                  <a:lnTo>
                    <a:pt x="6073" y="8311"/>
                  </a:lnTo>
                  <a:cubicBezTo>
                    <a:pt x="6061" y="8275"/>
                    <a:pt x="6061" y="8263"/>
                    <a:pt x="6037" y="8239"/>
                  </a:cubicBezTo>
                  <a:lnTo>
                    <a:pt x="5632" y="7835"/>
                  </a:lnTo>
                  <a:cubicBezTo>
                    <a:pt x="5573" y="7775"/>
                    <a:pt x="5478" y="7728"/>
                    <a:pt x="5394" y="7728"/>
                  </a:cubicBezTo>
                  <a:lnTo>
                    <a:pt x="5382" y="7728"/>
                  </a:lnTo>
                  <a:lnTo>
                    <a:pt x="5382" y="7501"/>
                  </a:lnTo>
                  <a:cubicBezTo>
                    <a:pt x="5418" y="7501"/>
                    <a:pt x="5466" y="7525"/>
                    <a:pt x="5513" y="7525"/>
                  </a:cubicBezTo>
                  <a:cubicBezTo>
                    <a:pt x="5597" y="7537"/>
                    <a:pt x="5704" y="7537"/>
                    <a:pt x="5799" y="7537"/>
                  </a:cubicBezTo>
                  <a:cubicBezTo>
                    <a:pt x="5930" y="7537"/>
                    <a:pt x="6049" y="7525"/>
                    <a:pt x="6168" y="7442"/>
                  </a:cubicBezTo>
                  <a:cubicBezTo>
                    <a:pt x="6370" y="7323"/>
                    <a:pt x="6466" y="7108"/>
                    <a:pt x="6549" y="6906"/>
                  </a:cubicBezTo>
                  <a:cubicBezTo>
                    <a:pt x="6609" y="6775"/>
                    <a:pt x="6668" y="6644"/>
                    <a:pt x="6751" y="6573"/>
                  </a:cubicBezTo>
                  <a:cubicBezTo>
                    <a:pt x="6823" y="6489"/>
                    <a:pt x="6954" y="6430"/>
                    <a:pt x="7085" y="6370"/>
                  </a:cubicBezTo>
                  <a:cubicBezTo>
                    <a:pt x="7287" y="6287"/>
                    <a:pt x="7502" y="6192"/>
                    <a:pt x="7621" y="5989"/>
                  </a:cubicBezTo>
                  <a:cubicBezTo>
                    <a:pt x="7740" y="5799"/>
                    <a:pt x="7716" y="5561"/>
                    <a:pt x="7680" y="5334"/>
                  </a:cubicBezTo>
                  <a:cubicBezTo>
                    <a:pt x="7668" y="5180"/>
                    <a:pt x="7656" y="5049"/>
                    <a:pt x="7680" y="4930"/>
                  </a:cubicBezTo>
                  <a:cubicBezTo>
                    <a:pt x="7716" y="4822"/>
                    <a:pt x="7787" y="4727"/>
                    <a:pt x="7883" y="4596"/>
                  </a:cubicBezTo>
                  <a:cubicBezTo>
                    <a:pt x="8014" y="4418"/>
                    <a:pt x="8156" y="4227"/>
                    <a:pt x="8156" y="3989"/>
                  </a:cubicBezTo>
                  <a:cubicBezTo>
                    <a:pt x="8156" y="3751"/>
                    <a:pt x="8014" y="3560"/>
                    <a:pt x="7883" y="3382"/>
                  </a:cubicBezTo>
                  <a:cubicBezTo>
                    <a:pt x="7787" y="3263"/>
                    <a:pt x="7716" y="3156"/>
                    <a:pt x="7680" y="3048"/>
                  </a:cubicBezTo>
                  <a:cubicBezTo>
                    <a:pt x="7656" y="2953"/>
                    <a:pt x="7668" y="2798"/>
                    <a:pt x="7680" y="2655"/>
                  </a:cubicBezTo>
                  <a:cubicBezTo>
                    <a:pt x="7716" y="2429"/>
                    <a:pt x="7728" y="2191"/>
                    <a:pt x="7621" y="2001"/>
                  </a:cubicBezTo>
                  <a:cubicBezTo>
                    <a:pt x="7502" y="1786"/>
                    <a:pt x="7287" y="1703"/>
                    <a:pt x="7085" y="1608"/>
                  </a:cubicBezTo>
                  <a:cubicBezTo>
                    <a:pt x="6954" y="1548"/>
                    <a:pt x="6823" y="1489"/>
                    <a:pt x="6751" y="1417"/>
                  </a:cubicBezTo>
                  <a:cubicBezTo>
                    <a:pt x="6668" y="1346"/>
                    <a:pt x="6609" y="1203"/>
                    <a:pt x="6549" y="1072"/>
                  </a:cubicBezTo>
                  <a:cubicBezTo>
                    <a:pt x="6466" y="881"/>
                    <a:pt x="6370" y="655"/>
                    <a:pt x="6168" y="536"/>
                  </a:cubicBezTo>
                  <a:cubicBezTo>
                    <a:pt x="6064" y="471"/>
                    <a:pt x="5947" y="452"/>
                    <a:pt x="5825" y="452"/>
                  </a:cubicBezTo>
                  <a:cubicBezTo>
                    <a:pt x="5722" y="452"/>
                    <a:pt x="5616" y="466"/>
                    <a:pt x="5513" y="477"/>
                  </a:cubicBezTo>
                  <a:cubicBezTo>
                    <a:pt x="5419" y="484"/>
                    <a:pt x="5334" y="495"/>
                    <a:pt x="5255" y="495"/>
                  </a:cubicBezTo>
                  <a:cubicBezTo>
                    <a:pt x="5204" y="495"/>
                    <a:pt x="5155" y="491"/>
                    <a:pt x="5108" y="477"/>
                  </a:cubicBezTo>
                  <a:cubicBezTo>
                    <a:pt x="5001" y="453"/>
                    <a:pt x="4906" y="369"/>
                    <a:pt x="4787" y="286"/>
                  </a:cubicBezTo>
                  <a:cubicBezTo>
                    <a:pt x="4608" y="155"/>
                    <a:pt x="4406" y="0"/>
                    <a:pt x="4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53"/>
            <p:cNvSpPr/>
            <p:nvPr/>
          </p:nvSpPr>
          <p:spPr>
            <a:xfrm>
              <a:off x="6363140" y="3540532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4"/>
                    <a:pt x="0" y="200"/>
                    <a:pt x="60" y="259"/>
                  </a:cubicBezTo>
                  <a:cubicBezTo>
                    <a:pt x="191" y="402"/>
                    <a:pt x="429" y="485"/>
                    <a:pt x="703" y="485"/>
                  </a:cubicBezTo>
                  <a:cubicBezTo>
                    <a:pt x="964" y="485"/>
                    <a:pt x="1191" y="402"/>
                    <a:pt x="1334" y="259"/>
                  </a:cubicBezTo>
                  <a:cubicBezTo>
                    <a:pt x="1369" y="200"/>
                    <a:pt x="1369" y="104"/>
                    <a:pt x="1310" y="45"/>
                  </a:cubicBezTo>
                  <a:cubicBezTo>
                    <a:pt x="1280" y="15"/>
                    <a:pt x="1238" y="0"/>
                    <a:pt x="1197" y="0"/>
                  </a:cubicBezTo>
                  <a:cubicBezTo>
                    <a:pt x="1155" y="0"/>
                    <a:pt x="1113" y="15"/>
                    <a:pt x="1084" y="45"/>
                  </a:cubicBezTo>
                  <a:cubicBezTo>
                    <a:pt x="1024" y="104"/>
                    <a:pt x="881" y="176"/>
                    <a:pt x="691" y="176"/>
                  </a:cubicBezTo>
                  <a:cubicBezTo>
                    <a:pt x="488" y="176"/>
                    <a:pt x="345" y="104"/>
                    <a:pt x="286" y="45"/>
                  </a:cubicBezTo>
                  <a:cubicBezTo>
                    <a:pt x="256" y="15"/>
                    <a:pt x="214" y="0"/>
                    <a:pt x="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53"/>
            <p:cNvSpPr/>
            <p:nvPr/>
          </p:nvSpPr>
          <p:spPr>
            <a:xfrm>
              <a:off x="6406890" y="3468397"/>
              <a:ext cx="21511" cy="10201"/>
            </a:xfrm>
            <a:custGeom>
              <a:avLst/>
              <a:gdLst/>
              <a:ahLst/>
              <a:cxnLst/>
              <a:rect l="l" t="t" r="r" b="b"/>
              <a:pathLst>
                <a:path w="679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512" y="322"/>
                  </a:lnTo>
                  <a:cubicBezTo>
                    <a:pt x="596" y="322"/>
                    <a:pt x="679" y="250"/>
                    <a:pt x="679" y="155"/>
                  </a:cubicBezTo>
                  <a:cubicBezTo>
                    <a:pt x="679" y="72"/>
                    <a:pt x="596" y="0"/>
                    <a:pt x="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21" name="Google Shape;721;p53"/>
          <p:cNvSpPr txBox="1"/>
          <p:nvPr/>
        </p:nvSpPr>
        <p:spPr>
          <a:xfrm>
            <a:off x="6003375" y="592400"/>
            <a:ext cx="21948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Stakeholders</a:t>
            </a:r>
            <a:endParaRPr sz="180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4"/>
          <p:cNvSpPr txBox="1"/>
          <p:nvPr>
            <p:ph type="ctrTitle"/>
          </p:nvPr>
        </p:nvSpPr>
        <p:spPr>
          <a:xfrm>
            <a:off x="0" y="0"/>
            <a:ext cx="5979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D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I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S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C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R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E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T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E 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A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N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A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L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Y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S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I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S</a:t>
            </a:r>
            <a:endParaRPr sz="1900" b="1"/>
          </a:p>
        </p:txBody>
      </p:sp>
      <p:pic>
        <p:nvPicPr>
          <p:cNvPr id="727" name="Google Shape;727;p5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64275" y="179000"/>
            <a:ext cx="4178045" cy="222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5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745050" y="181650"/>
            <a:ext cx="4178051" cy="221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5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685675" y="2401018"/>
            <a:ext cx="4178051" cy="2222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5"/>
          <p:cNvSpPr txBox="1"/>
          <p:nvPr>
            <p:ph type="ctrTitle"/>
          </p:nvPr>
        </p:nvSpPr>
        <p:spPr>
          <a:xfrm>
            <a:off x="0" y="0"/>
            <a:ext cx="5979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D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I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S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C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R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E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T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E 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A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N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A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L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Y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S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I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S</a:t>
            </a:r>
            <a:endParaRPr sz="1900" b="1"/>
          </a:p>
        </p:txBody>
      </p:sp>
      <p:graphicFrame>
        <p:nvGraphicFramePr>
          <p:cNvPr id="735" name="Google Shape;735;p55"/>
          <p:cNvGraphicFramePr/>
          <p:nvPr/>
        </p:nvGraphicFramePr>
        <p:xfrm>
          <a:off x="533225" y="3876050"/>
          <a:ext cx="8562475" cy="3000000"/>
        </p:xfrm>
        <a:graphic>
          <a:graphicData uri="http://schemas.openxmlformats.org/drawingml/2006/table">
            <a:tbl>
              <a:tblPr>
                <a:noFill/>
                <a:tableStyleId>{EC1BCB7E-175F-49BC-8D04-CA560CB51575}</a:tableStyleId>
              </a:tblPr>
              <a:tblGrid>
                <a:gridCol w="503675"/>
                <a:gridCol w="503675"/>
                <a:gridCol w="503675"/>
                <a:gridCol w="503675"/>
                <a:gridCol w="503675"/>
                <a:gridCol w="503675"/>
                <a:gridCol w="503675"/>
                <a:gridCol w="503675"/>
                <a:gridCol w="503675"/>
                <a:gridCol w="503675"/>
                <a:gridCol w="503675"/>
                <a:gridCol w="503675"/>
                <a:gridCol w="503675"/>
                <a:gridCol w="503675"/>
                <a:gridCol w="503675"/>
                <a:gridCol w="503675"/>
                <a:gridCol w="503675"/>
              </a:tblGrid>
              <a:tr h="1208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solidFill>
                            <a:srgbClr val="FFFFFF"/>
                          </a:solidFill>
                        </a:rPr>
                        <a:t>F1- </a:t>
                      </a:r>
                      <a:endParaRPr sz="700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solidFill>
                            <a:srgbClr val="FFFFFF"/>
                          </a:solidFill>
                        </a:rPr>
                        <a:t>Risk-free interaction</a:t>
                      </a:r>
                      <a:endParaRPr sz="700">
                        <a:solidFill>
                          <a:srgbClr val="FFFFFF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F2-</a:t>
                      </a: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Scenario, Storytelling,</a:t>
                      </a: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Social problem reflection</a:t>
                      </a:r>
                      <a:endParaRPr sz="700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F3-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Distance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travel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while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at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home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F4-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3D environment for visiting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F5-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Visit destination inside Minecraft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F6-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Virtual explore any time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F7-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Multiple people visit together/Multiplayer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F8-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Co-work, co-share to build/rebuild/decorate virtual models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F9-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Details close to real models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F10-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Output device control to move in virtual world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F11-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Mini-map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F12-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Move instantly cheat code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F13-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Placing building instantly cheat code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F14-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Quest, Reward &amp; Achievement System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F15-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Extra decorative item/s options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F16-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Visual quality enhancement close to realistic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F17-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Dynamic auditory surrounding enhancement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pic>
        <p:nvPicPr>
          <p:cNvPr id="736" name="Google Shape;736;p55"/>
          <p:cNvPicPr preferRelativeResize="0"/>
          <p:nvPr/>
        </p:nvPicPr>
        <p:blipFill rotWithShape="1">
          <a:blip r:embed="rId1"/>
          <a:srcRect l="3696" r="4129"/>
          <a:stretch>
            <a:fillRect/>
          </a:stretch>
        </p:blipFill>
        <p:spPr>
          <a:xfrm>
            <a:off x="2121950" y="34375"/>
            <a:ext cx="1240800" cy="37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55"/>
          <p:cNvSpPr txBox="1"/>
          <p:nvPr/>
        </p:nvSpPr>
        <p:spPr>
          <a:xfrm>
            <a:off x="5696313" y="2876300"/>
            <a:ext cx="1240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rPr>
              <a:t>Engineer</a:t>
            </a:r>
            <a:endParaRPr>
              <a:solidFill>
                <a:srgbClr val="FFFFFF"/>
              </a:solidFill>
              <a:latin typeface="PT Sans" panose="020B0503020203020204"/>
              <a:ea typeface="PT Sans" panose="020B0503020203020204"/>
              <a:cs typeface="PT Sans" panose="020B0503020203020204"/>
              <a:sym typeface="PT Sans" panose="020B0503020203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rPr>
              <a:t>Design</a:t>
            </a:r>
            <a:endParaRPr>
              <a:solidFill>
                <a:srgbClr val="FFFFFF"/>
              </a:solidFill>
              <a:latin typeface="PT Sans" panose="020B0503020203020204"/>
              <a:ea typeface="PT Sans" panose="020B0503020203020204"/>
              <a:cs typeface="PT Sans" panose="020B0503020203020204"/>
              <a:sym typeface="PT Sans" panose="020B0503020203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rPr>
              <a:t>Business</a:t>
            </a:r>
            <a:endParaRPr>
              <a:solidFill>
                <a:srgbClr val="FFFFFF"/>
              </a:solidFill>
              <a:latin typeface="PT Sans" panose="020B0503020203020204"/>
              <a:ea typeface="PT Sans" panose="020B0503020203020204"/>
              <a:cs typeface="PT Sans" panose="020B0503020203020204"/>
              <a:sym typeface="PT Sans" panose="020B0503020203020204"/>
            </a:endParaRPr>
          </a:p>
        </p:txBody>
      </p:sp>
      <p:sp>
        <p:nvSpPr>
          <p:cNvPr id="738" name="Google Shape;738;p55"/>
          <p:cNvSpPr/>
          <p:nvPr/>
        </p:nvSpPr>
        <p:spPr>
          <a:xfrm>
            <a:off x="5122463" y="2944000"/>
            <a:ext cx="507600" cy="2370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9" name="Google Shape;739;p55"/>
          <p:cNvSpPr/>
          <p:nvPr/>
        </p:nvSpPr>
        <p:spPr>
          <a:xfrm>
            <a:off x="5122463" y="3173450"/>
            <a:ext cx="507600" cy="2370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0" name="Google Shape;740;p55"/>
          <p:cNvSpPr/>
          <p:nvPr/>
        </p:nvSpPr>
        <p:spPr>
          <a:xfrm>
            <a:off x="5122463" y="3410450"/>
            <a:ext cx="507600" cy="237000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1" name="Google Shape;741;p55"/>
          <p:cNvSpPr/>
          <p:nvPr/>
        </p:nvSpPr>
        <p:spPr>
          <a:xfrm>
            <a:off x="5122452" y="500227"/>
            <a:ext cx="154800" cy="1548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2" name="Google Shape;742;p55"/>
          <p:cNvSpPr/>
          <p:nvPr/>
        </p:nvSpPr>
        <p:spPr>
          <a:xfrm>
            <a:off x="5122452" y="921695"/>
            <a:ext cx="154800" cy="1548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3" name="Google Shape;743;p55"/>
          <p:cNvSpPr/>
          <p:nvPr/>
        </p:nvSpPr>
        <p:spPr>
          <a:xfrm>
            <a:off x="5122452" y="1342488"/>
            <a:ext cx="154800" cy="1548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4" name="Google Shape;744;p55"/>
          <p:cNvSpPr/>
          <p:nvPr/>
        </p:nvSpPr>
        <p:spPr>
          <a:xfrm>
            <a:off x="5122452" y="1778630"/>
            <a:ext cx="154800" cy="1548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5" name="Google Shape;745;p55"/>
          <p:cNvSpPr txBox="1"/>
          <p:nvPr/>
        </p:nvSpPr>
        <p:spPr>
          <a:xfrm>
            <a:off x="5405644" y="428025"/>
            <a:ext cx="15729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Attractive (A)</a:t>
            </a:r>
            <a:endParaRPr sz="100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746" name="Google Shape;746;p55"/>
          <p:cNvSpPr txBox="1"/>
          <p:nvPr/>
        </p:nvSpPr>
        <p:spPr>
          <a:xfrm>
            <a:off x="5405644" y="849494"/>
            <a:ext cx="15729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Performance (P)</a:t>
            </a:r>
            <a:endParaRPr sz="100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747" name="Google Shape;747;p55"/>
          <p:cNvSpPr txBox="1"/>
          <p:nvPr/>
        </p:nvSpPr>
        <p:spPr>
          <a:xfrm>
            <a:off x="5405644" y="1270983"/>
            <a:ext cx="15729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Must-be (M)</a:t>
            </a:r>
            <a:endParaRPr sz="100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748" name="Google Shape;748;p55"/>
          <p:cNvSpPr txBox="1"/>
          <p:nvPr/>
        </p:nvSpPr>
        <p:spPr>
          <a:xfrm>
            <a:off x="5405644" y="1706450"/>
            <a:ext cx="15729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Indifferent (I)</a:t>
            </a:r>
            <a:endParaRPr sz="100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749" name="Google Shape;749;p55"/>
          <p:cNvSpPr/>
          <p:nvPr/>
        </p:nvSpPr>
        <p:spPr>
          <a:xfrm>
            <a:off x="5122452" y="2218845"/>
            <a:ext cx="154800" cy="154800"/>
          </a:xfrm>
          <a:prstGeom prst="ellipse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0" name="Google Shape;750;p55"/>
          <p:cNvSpPr txBox="1"/>
          <p:nvPr/>
        </p:nvSpPr>
        <p:spPr>
          <a:xfrm>
            <a:off x="5405644" y="2146644"/>
            <a:ext cx="15729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Reverse (R)</a:t>
            </a:r>
            <a:endParaRPr sz="100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751" name="Google Shape;751;p55"/>
          <p:cNvSpPr/>
          <p:nvPr/>
        </p:nvSpPr>
        <p:spPr>
          <a:xfrm>
            <a:off x="5122452" y="2603595"/>
            <a:ext cx="154800" cy="15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2" name="Google Shape;752;p55"/>
          <p:cNvSpPr txBox="1"/>
          <p:nvPr/>
        </p:nvSpPr>
        <p:spPr>
          <a:xfrm>
            <a:off x="5405644" y="2531394"/>
            <a:ext cx="15729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Questionable (q)</a:t>
            </a:r>
            <a:endParaRPr sz="1000">
              <a:solidFill>
                <a:srgbClr val="FFFF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753" name="Google Shape;753;p55"/>
          <p:cNvSpPr/>
          <p:nvPr/>
        </p:nvSpPr>
        <p:spPr>
          <a:xfrm>
            <a:off x="2132175" y="803625"/>
            <a:ext cx="1240800" cy="356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aphicFrame>
        <p:nvGraphicFramePr>
          <p:cNvPr id="754" name="Google Shape;754;p55"/>
          <p:cNvGraphicFramePr/>
          <p:nvPr/>
        </p:nvGraphicFramePr>
        <p:xfrm>
          <a:off x="1782438" y="803678"/>
          <a:ext cx="3000000" cy="3026850"/>
        </p:xfrm>
        <a:graphic>
          <a:graphicData uri="http://schemas.openxmlformats.org/drawingml/2006/table">
            <a:tbl>
              <a:tblPr>
                <a:noFill/>
                <a:tableStyleId>{EC1BCB7E-175F-49BC-8D04-CA560CB51575}</a:tableStyleId>
              </a:tblPr>
              <a:tblGrid>
                <a:gridCol w="349725"/>
              </a:tblGrid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F1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F2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F3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F4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F5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F6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F7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F8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F9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F10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F11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F12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F13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F14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F15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F16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  <a:tr h="17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 b="1"/>
                        <a:t>F17</a:t>
                      </a:r>
                      <a:endParaRPr sz="500" b="1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55" name="Google Shape;755;p55"/>
          <p:cNvSpPr/>
          <p:nvPr/>
        </p:nvSpPr>
        <p:spPr>
          <a:xfrm>
            <a:off x="533225" y="3876050"/>
            <a:ext cx="1007400" cy="1267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5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50312" y="81850"/>
            <a:ext cx="7852775" cy="3582451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56"/>
          <p:cNvSpPr txBox="1"/>
          <p:nvPr>
            <p:ph type="ctrTitle"/>
          </p:nvPr>
        </p:nvSpPr>
        <p:spPr>
          <a:xfrm>
            <a:off x="0" y="0"/>
            <a:ext cx="5979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D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I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S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C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R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E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T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E 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A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N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A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L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Y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S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I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S</a:t>
            </a:r>
            <a:endParaRPr sz="1900" b="1"/>
          </a:p>
        </p:txBody>
      </p:sp>
      <p:graphicFrame>
        <p:nvGraphicFramePr>
          <p:cNvPr id="762" name="Google Shape;762;p56"/>
          <p:cNvGraphicFramePr/>
          <p:nvPr/>
        </p:nvGraphicFramePr>
        <p:xfrm>
          <a:off x="485113" y="3758600"/>
          <a:ext cx="8326175" cy="3000000"/>
        </p:xfrm>
        <a:graphic>
          <a:graphicData uri="http://schemas.openxmlformats.org/drawingml/2006/table">
            <a:tbl>
              <a:tblPr>
                <a:noFill/>
                <a:tableStyleId>{EC1BCB7E-175F-49BC-8D04-CA560CB51575}</a:tableStyleId>
              </a:tblPr>
              <a:tblGrid>
                <a:gridCol w="489775"/>
                <a:gridCol w="489775"/>
                <a:gridCol w="489775"/>
                <a:gridCol w="489775"/>
                <a:gridCol w="489775"/>
                <a:gridCol w="489775"/>
                <a:gridCol w="489775"/>
                <a:gridCol w="489775"/>
                <a:gridCol w="489775"/>
                <a:gridCol w="489775"/>
                <a:gridCol w="489775"/>
                <a:gridCol w="489775"/>
                <a:gridCol w="489775"/>
                <a:gridCol w="489775"/>
                <a:gridCol w="489775"/>
                <a:gridCol w="489775"/>
                <a:gridCol w="489775"/>
              </a:tblGrid>
              <a:tr h="1316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F1- 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Risk-free interaction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F2-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Scenario, Storytelling,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Social problem reflection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F3-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Distance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travel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w</a:t>
                      </a:r>
                      <a:r>
                        <a:rPr lang="en-GB" sz="700" b="1"/>
                        <a:t>hile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at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home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F4-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3D environment for visiting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F5-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Visit destination inside Minecraft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F6-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Virtual explore any time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F7-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Multiple people visit together/Multiplayer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F8-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Co-work, co-share to build/rebuild/decorate virtual models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F9-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Details close to real models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F10-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Output device control to move in virtual world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F11-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Mini-map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F12- 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Move instantly cheat code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F13-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Placing building instantly cheat code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F14-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Quest, Reward &amp; Achievement System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F15-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Extra decorative item/s options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F16-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Visual quality enhancement close to realistic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F17-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Dynamic auditory surrounding enhancement 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57"/>
          <p:cNvSpPr txBox="1"/>
          <p:nvPr>
            <p:ph type="ctrTitle"/>
          </p:nvPr>
        </p:nvSpPr>
        <p:spPr>
          <a:xfrm>
            <a:off x="0" y="0"/>
            <a:ext cx="5979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C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O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N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T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I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N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U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O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U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S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A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N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A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L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Y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S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I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S</a:t>
            </a:r>
            <a:endParaRPr sz="1700" b="1"/>
          </a:p>
        </p:txBody>
      </p:sp>
      <p:pic>
        <p:nvPicPr>
          <p:cNvPr id="768" name="Google Shape;768;p5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201900" y="626400"/>
            <a:ext cx="4799474" cy="28537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69" name="Google Shape;769;p57"/>
          <p:cNvGraphicFramePr/>
          <p:nvPr/>
        </p:nvGraphicFramePr>
        <p:xfrm>
          <a:off x="640425" y="3480125"/>
          <a:ext cx="8361025" cy="3000000"/>
        </p:xfrm>
        <a:graphic>
          <a:graphicData uri="http://schemas.openxmlformats.org/drawingml/2006/table">
            <a:tbl>
              <a:tblPr>
                <a:noFill/>
                <a:tableStyleId>{EC1BCB7E-175F-49BC-8D04-CA560CB51575}</a:tableStyleId>
              </a:tblPr>
              <a:tblGrid>
                <a:gridCol w="491825"/>
                <a:gridCol w="491825"/>
                <a:gridCol w="491825"/>
                <a:gridCol w="491825"/>
                <a:gridCol w="491825"/>
                <a:gridCol w="491825"/>
                <a:gridCol w="491825"/>
                <a:gridCol w="491825"/>
                <a:gridCol w="491825"/>
                <a:gridCol w="491825"/>
                <a:gridCol w="491825"/>
                <a:gridCol w="491825"/>
                <a:gridCol w="491825"/>
                <a:gridCol w="491825"/>
                <a:gridCol w="491825"/>
                <a:gridCol w="491825"/>
                <a:gridCol w="491825"/>
              </a:tblGrid>
              <a:tr h="810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F1- 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</a:rPr>
                        <a:t>Risk-free interaction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F2-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Scenario, Storytelling,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Social problem reflection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F3-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Distance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travel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while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at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home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F4-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3D environment for visiting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F5-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Digital Twin public space in Minecraft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F6-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Virtual explore any time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A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EA9999"/>
                          </a:solidFill>
                        </a:rPr>
                        <a:t>F7- </a:t>
                      </a:r>
                      <a:endParaRPr sz="700" b="1">
                        <a:solidFill>
                          <a:srgbClr val="EA9999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EA9999"/>
                          </a:solidFill>
                        </a:rPr>
                        <a:t>Multiple people visit together/Multiplayer</a:t>
                      </a:r>
                      <a:endParaRPr sz="700" b="1">
                        <a:solidFill>
                          <a:srgbClr val="EA9999"/>
                        </a:solidFill>
                      </a:endParaRPr>
                    </a:p>
                  </a:txBody>
                  <a:tcPr marL="88900" marR="88900" marT="88900" marB="88900">
                    <a:lnL w="28575" cap="flat" cmpd="sng">
                      <a:solidFill>
                        <a:srgbClr val="EA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A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A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A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F8-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Co-work, co-share to build/rebuild/decorate virtual models</a:t>
                      </a:r>
                      <a:endParaRPr sz="700" b="1"/>
                    </a:p>
                  </a:txBody>
                  <a:tcPr marL="88900" marR="88900" marT="88900" marB="88900">
                    <a:lnL w="28575" cap="flat" cmpd="sng">
                      <a:solidFill>
                        <a:srgbClr val="EA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F9-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Details close to real models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9CB9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F10-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Output device control to move in virtual world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F9CB9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9CB9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9CB9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9CB9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F11-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Mini-map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F9CB9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F12-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Move instantly cheat code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B7B7B7"/>
                          </a:solidFill>
                        </a:rPr>
                        <a:t>F13-</a:t>
                      </a:r>
                      <a:endParaRPr sz="700" b="1">
                        <a:solidFill>
                          <a:srgbClr val="B7B7B7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B7B7B7"/>
                          </a:solidFill>
                        </a:rPr>
                        <a:t>Placing building instantly cheat code</a:t>
                      </a:r>
                      <a:endParaRPr sz="700" b="1">
                        <a:solidFill>
                          <a:srgbClr val="B7B7B7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CC0000"/>
                          </a:solidFill>
                        </a:rPr>
                        <a:t>F14- </a:t>
                      </a:r>
                      <a:endParaRPr sz="700" b="1">
                        <a:solidFill>
                          <a:srgbClr val="CC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rgbClr val="CC0000"/>
                          </a:solidFill>
                        </a:rPr>
                        <a:t>Quest, Reward &amp; Achievement System</a:t>
                      </a:r>
                      <a:endParaRPr sz="700" b="1">
                        <a:solidFill>
                          <a:srgbClr val="CC0000"/>
                        </a:solidFill>
                      </a:endParaRPr>
                    </a:p>
                  </a:txBody>
                  <a:tcPr marL="88900" marR="88900" marT="88900" marB="88900">
                    <a:lnL w="28575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F15-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Extra decorative item/s options</a:t>
                      </a:r>
                      <a:endParaRPr sz="700" b="1"/>
                    </a:p>
                  </a:txBody>
                  <a:tcPr marL="88900" marR="88900" marT="88900" marB="88900">
                    <a:lnL w="28575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F16-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Visual quality enhancement close to realistic</a:t>
                      </a: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F17-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Dynamic auditory surrounding enhancement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1"/>
                    </a:p>
                  </a:txBody>
                  <a:tcPr marL="88900" marR="88900" marT="88900" marB="88900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  <p:pic>
        <p:nvPicPr>
          <p:cNvPr id="770" name="Google Shape;770;p5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40425" y="626400"/>
            <a:ext cx="3561475" cy="285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57"/>
          <p:cNvSpPr/>
          <p:nvPr/>
        </p:nvSpPr>
        <p:spPr>
          <a:xfrm>
            <a:off x="2853725" y="2831200"/>
            <a:ext cx="665400" cy="157800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2" name="Google Shape;772;p57"/>
          <p:cNvSpPr/>
          <p:nvPr/>
        </p:nvSpPr>
        <p:spPr>
          <a:xfrm>
            <a:off x="2853725" y="1742850"/>
            <a:ext cx="665400" cy="157800"/>
          </a:xfrm>
          <a:prstGeom prst="rect">
            <a:avLst/>
          </a:prstGeom>
          <a:noFill/>
          <a:ln w="2857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3" name="Google Shape;773;p57"/>
          <p:cNvSpPr/>
          <p:nvPr/>
        </p:nvSpPr>
        <p:spPr>
          <a:xfrm>
            <a:off x="2850225" y="2193550"/>
            <a:ext cx="665400" cy="157800"/>
          </a:xfrm>
          <a:prstGeom prst="rect">
            <a:avLst/>
          </a:prstGeom>
          <a:noFill/>
          <a:ln w="2857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4" name="Google Shape;774;p57"/>
          <p:cNvSpPr/>
          <p:nvPr/>
        </p:nvSpPr>
        <p:spPr>
          <a:xfrm>
            <a:off x="2850225" y="2684325"/>
            <a:ext cx="665400" cy="157800"/>
          </a:xfrm>
          <a:prstGeom prst="rect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58"/>
          <p:cNvSpPr txBox="1"/>
          <p:nvPr>
            <p:ph type="ctrTitle"/>
          </p:nvPr>
        </p:nvSpPr>
        <p:spPr>
          <a:xfrm>
            <a:off x="430925" y="-63650"/>
            <a:ext cx="7710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</a:t>
            </a:r>
            <a:endParaRPr lang="en-GB"/>
          </a:p>
        </p:txBody>
      </p:sp>
      <p:graphicFrame>
        <p:nvGraphicFramePr>
          <p:cNvPr id="780" name="Google Shape;780;p58"/>
          <p:cNvGraphicFramePr/>
          <p:nvPr/>
        </p:nvGraphicFramePr>
        <p:xfrm>
          <a:off x="1567250" y="558400"/>
          <a:ext cx="3118950" cy="4276150"/>
        </p:xfrm>
        <a:graphic>
          <a:graphicData uri="http://schemas.openxmlformats.org/drawingml/2006/table">
            <a:tbl>
              <a:tblPr>
                <a:noFill/>
                <a:tableStyleId>{EC1BCB7E-175F-49BC-8D04-CA560CB51575}</a:tableStyleId>
              </a:tblPr>
              <a:tblGrid>
                <a:gridCol w="1559475"/>
                <a:gridCol w="1559475"/>
              </a:tblGrid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F10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Output device control to move in virtual world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F14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Quest, Reward &amp; Achievement System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F7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Multiple people visit together/Multiplayer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F16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Visual quality enhancement close to realistic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F9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Details close to real models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F15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Extra decorative item/s options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F6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Virtual explore any time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80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F17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Dynamic auditory surrounding enhancement </a:t>
                      </a:r>
                      <a:endParaRPr sz="7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F11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Mini-map</a:t>
                      </a:r>
                      <a:endParaRPr sz="7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F2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Scenario, Storytelling,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Social problem reflection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F8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Co-work, co-share to build/rebuild/decorate virtual models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F5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Visit destination inside Minecraft</a:t>
                      </a:r>
                      <a:endParaRPr sz="7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F4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3D environment for visiting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F3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Distance travel while at home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F12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Move instantly cheat code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Risk-free interaction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F13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/>
                        <a:t>Placing building instantly cheat code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81" name="Google Shape;781;p58"/>
          <p:cNvGraphicFramePr/>
          <p:nvPr/>
        </p:nvGraphicFramePr>
        <p:xfrm>
          <a:off x="5549275" y="522925"/>
          <a:ext cx="3118950" cy="4328650"/>
        </p:xfrm>
        <a:graphic>
          <a:graphicData uri="http://schemas.openxmlformats.org/drawingml/2006/table">
            <a:tbl>
              <a:tblPr>
                <a:noFill/>
                <a:tableStyleId>{EC1BCB7E-175F-49BC-8D04-CA560CB51575}</a:tableStyleId>
              </a:tblPr>
              <a:tblGrid>
                <a:gridCol w="1559475"/>
                <a:gridCol w="1559475"/>
              </a:tblGrid>
              <a:tr h="323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F14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700" b="1">
                          <a:solidFill>
                            <a:schemeClr val="lt1"/>
                          </a:solidFill>
                        </a:rPr>
                        <a:t>Quest, Reward &amp; Achievement System</a:t>
                      </a:r>
                      <a:endParaRPr sz="5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3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F7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chemeClr val="lt1"/>
                          </a:solidFill>
                        </a:rPr>
                        <a:t>Multiple people visit together/Multiplayer</a:t>
                      </a:r>
                      <a:endParaRPr sz="7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3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F10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chemeClr val="lt1"/>
                          </a:solidFill>
                        </a:rPr>
                        <a:t>Output device control to move in virtual world</a:t>
                      </a:r>
                      <a:endParaRPr sz="7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</a:tr>
              <a:tr h="23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F16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Visual quality enhancement close to realistic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3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F9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Details close to real models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3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F15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Extra decorative item/s options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3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F6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Virtual explore any time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92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F17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Dynamic auditory surrounding enhancement </a:t>
                      </a:r>
                      <a:endParaRPr sz="7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3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F11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Mini-map</a:t>
                      </a:r>
                      <a:endParaRPr sz="7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3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F2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Scenario, Storytelling,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Social problem reflection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323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F8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Co-work, co-share to build/rebuild/decorate virtual models</a:t>
                      </a: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92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F5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/>
                        <a:t>Visit destination inside Minecraft</a:t>
                      </a:r>
                      <a:endParaRPr sz="7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3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chemeClr val="lt1"/>
                          </a:solidFill>
                        </a:rPr>
                        <a:t>Risk-free interaction</a:t>
                      </a:r>
                      <a:endParaRPr sz="7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</a:tr>
              <a:tr h="23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F4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chemeClr val="lt1"/>
                          </a:solidFill>
                        </a:rPr>
                        <a:t>3D environment for visiting</a:t>
                      </a:r>
                      <a:endParaRPr sz="7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3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F3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chemeClr val="lt1"/>
                          </a:solidFill>
                        </a:rPr>
                        <a:t>Distance travel while at home</a:t>
                      </a:r>
                      <a:endParaRPr sz="7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3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F12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chemeClr val="lt1"/>
                          </a:solidFill>
                        </a:rPr>
                        <a:t>Move instantly cheat code</a:t>
                      </a:r>
                      <a:endParaRPr sz="7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</a:tr>
              <a:tr h="23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/>
                        <a:t>F13</a:t>
                      </a:r>
                      <a:endParaRPr sz="9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solidFill>
                            <a:schemeClr val="lt1"/>
                          </a:solidFill>
                        </a:rPr>
                        <a:t>Placing building instantly cheat code</a:t>
                      </a:r>
                      <a:endParaRPr sz="7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</a:tr>
            </a:tbl>
          </a:graphicData>
        </a:graphic>
      </p:graphicFrame>
      <p:sp>
        <p:nvSpPr>
          <p:cNvPr id="782" name="Google Shape;782;p58"/>
          <p:cNvSpPr txBox="1"/>
          <p:nvPr>
            <p:ph type="ctrTitle"/>
          </p:nvPr>
        </p:nvSpPr>
        <p:spPr>
          <a:xfrm>
            <a:off x="0" y="0"/>
            <a:ext cx="5979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C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O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N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T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I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N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U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O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U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S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A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N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A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L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Y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S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I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S</a:t>
            </a:r>
            <a:endParaRPr sz="1700" b="1"/>
          </a:p>
        </p:txBody>
      </p:sp>
      <p:sp>
        <p:nvSpPr>
          <p:cNvPr id="783" name="Google Shape;783;p58"/>
          <p:cNvSpPr txBox="1"/>
          <p:nvPr>
            <p:ph type="ctrTitle"/>
          </p:nvPr>
        </p:nvSpPr>
        <p:spPr>
          <a:xfrm>
            <a:off x="1017875" y="558275"/>
            <a:ext cx="597900" cy="4276200"/>
          </a:xfrm>
          <a:prstGeom prst="rect">
            <a:avLst/>
          </a:prstGeom>
          <a:solidFill>
            <a:srgbClr val="999999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C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A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T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E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G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O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R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Y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O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R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D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E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R</a:t>
            </a:r>
            <a:endParaRPr sz="1700" b="1"/>
          </a:p>
        </p:txBody>
      </p:sp>
      <p:sp>
        <p:nvSpPr>
          <p:cNvPr id="784" name="Google Shape;784;p58"/>
          <p:cNvSpPr txBox="1"/>
          <p:nvPr>
            <p:ph type="ctrTitle"/>
          </p:nvPr>
        </p:nvSpPr>
        <p:spPr>
          <a:xfrm>
            <a:off x="4951375" y="523025"/>
            <a:ext cx="597900" cy="4311300"/>
          </a:xfrm>
          <a:prstGeom prst="rect">
            <a:avLst/>
          </a:prstGeom>
          <a:solidFill>
            <a:srgbClr val="99999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I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M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P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O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R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T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A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N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C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E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O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R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D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E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R</a:t>
            </a:r>
            <a:endParaRPr sz="17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 idx="8"/>
          </p:nvPr>
        </p:nvSpPr>
        <p:spPr>
          <a:xfrm>
            <a:off x="1218000" y="2946088"/>
            <a:ext cx="94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 lang="en-GB"/>
          </a:p>
        </p:txBody>
      </p:sp>
      <p:sp>
        <p:nvSpPr>
          <p:cNvPr id="200" name="Google Shape;200;p32"/>
          <p:cNvSpPr txBox="1"/>
          <p:nvPr>
            <p:ph type="ctrTitle"/>
          </p:nvPr>
        </p:nvSpPr>
        <p:spPr>
          <a:xfrm>
            <a:off x="2246900" y="896000"/>
            <a:ext cx="6360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RESEARCH MOTIVATION &amp; CONTRIBUTION</a:t>
            </a:r>
            <a:endParaRPr sz="4000"/>
          </a:p>
        </p:txBody>
      </p:sp>
      <p:sp>
        <p:nvSpPr>
          <p:cNvPr id="201" name="Google Shape;201;p32"/>
          <p:cNvSpPr txBox="1"/>
          <p:nvPr>
            <p:ph type="title" idx="2"/>
          </p:nvPr>
        </p:nvSpPr>
        <p:spPr>
          <a:xfrm>
            <a:off x="1218000" y="850838"/>
            <a:ext cx="94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 lang="en-GB"/>
          </a:p>
        </p:txBody>
      </p:sp>
      <p:sp>
        <p:nvSpPr>
          <p:cNvPr id="202" name="Google Shape;202;p32"/>
          <p:cNvSpPr txBox="1"/>
          <p:nvPr>
            <p:ph type="title" idx="5"/>
          </p:nvPr>
        </p:nvSpPr>
        <p:spPr>
          <a:xfrm>
            <a:off x="1218000" y="1898475"/>
            <a:ext cx="94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 lang="en-GB"/>
          </a:p>
        </p:txBody>
      </p:sp>
      <p:sp>
        <p:nvSpPr>
          <p:cNvPr id="203" name="Google Shape;203;p32"/>
          <p:cNvSpPr txBox="1"/>
          <p:nvPr>
            <p:ph type="title" idx="14"/>
          </p:nvPr>
        </p:nvSpPr>
        <p:spPr>
          <a:xfrm>
            <a:off x="1218000" y="3993713"/>
            <a:ext cx="94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04</a:t>
            </a:r>
            <a:endParaRPr lang="en-GB"/>
          </a:p>
        </p:txBody>
      </p:sp>
      <p:sp>
        <p:nvSpPr>
          <p:cNvPr id="204" name="Google Shape;204;p32"/>
          <p:cNvSpPr txBox="1"/>
          <p:nvPr>
            <p:ph type="ctrTitle" idx="18"/>
          </p:nvPr>
        </p:nvSpPr>
        <p:spPr>
          <a:xfrm>
            <a:off x="881195" y="187400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B7B7B7"/>
                </a:solidFill>
              </a:rPr>
              <a:t>TABLE OF CONTENTS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205" name="Google Shape;205;p32"/>
          <p:cNvSpPr/>
          <p:nvPr/>
        </p:nvSpPr>
        <p:spPr>
          <a:xfrm rot="5400000">
            <a:off x="-880550" y="2578275"/>
            <a:ext cx="3780000" cy="2565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6" name="Google Shape;206;p32"/>
          <p:cNvSpPr txBox="1"/>
          <p:nvPr>
            <p:ph type="ctrTitle"/>
          </p:nvPr>
        </p:nvSpPr>
        <p:spPr>
          <a:xfrm>
            <a:off x="2246900" y="1873476"/>
            <a:ext cx="489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INTRODUCTION</a:t>
            </a:r>
            <a:endParaRPr sz="4000"/>
          </a:p>
        </p:txBody>
      </p:sp>
      <p:sp>
        <p:nvSpPr>
          <p:cNvPr id="207" name="Google Shape;207;p32"/>
          <p:cNvSpPr txBox="1"/>
          <p:nvPr>
            <p:ph type="ctrTitle"/>
          </p:nvPr>
        </p:nvSpPr>
        <p:spPr>
          <a:xfrm>
            <a:off x="2246900" y="2878600"/>
            <a:ext cx="5398500" cy="7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RESEARCH METHOD &amp; EVALUATION</a:t>
            </a:r>
            <a:endParaRPr sz="4000"/>
          </a:p>
        </p:txBody>
      </p:sp>
      <p:sp>
        <p:nvSpPr>
          <p:cNvPr id="208" name="Google Shape;208;p32"/>
          <p:cNvSpPr txBox="1"/>
          <p:nvPr>
            <p:ph type="ctrTitle"/>
          </p:nvPr>
        </p:nvSpPr>
        <p:spPr>
          <a:xfrm>
            <a:off x="2292025" y="3965225"/>
            <a:ext cx="48966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CONCLUSION &amp; FUTURE WORK</a:t>
            </a:r>
            <a:endParaRPr sz="4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9"/>
          <p:cNvSpPr txBox="1"/>
          <p:nvPr>
            <p:ph type="title"/>
          </p:nvPr>
        </p:nvSpPr>
        <p:spPr>
          <a:xfrm>
            <a:off x="5921800" y="1635550"/>
            <a:ext cx="1108500" cy="9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Bungee"/>
                <a:ea typeface="Bungee"/>
                <a:cs typeface="Bungee"/>
                <a:sym typeface="Bungee"/>
              </a:rPr>
              <a:t>0</a:t>
            </a:r>
            <a:r>
              <a:rPr lang="en-GB" sz="4800">
                <a:latin typeface="Bungee"/>
                <a:ea typeface="Bungee"/>
                <a:cs typeface="Bungee"/>
                <a:sym typeface="Bungee"/>
              </a:rPr>
              <a:t>4</a:t>
            </a:r>
            <a:endParaRPr sz="4800"/>
          </a:p>
        </p:txBody>
      </p:sp>
      <p:sp>
        <p:nvSpPr>
          <p:cNvPr id="790" name="Google Shape;790;p59"/>
          <p:cNvSpPr/>
          <p:nvPr/>
        </p:nvSpPr>
        <p:spPr>
          <a:xfrm rot="-5400000">
            <a:off x="6342775" y="2711925"/>
            <a:ext cx="2165700" cy="2385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91" name="Google Shape;791;p59"/>
          <p:cNvPicPr preferRelativeResize="0"/>
          <p:nvPr/>
        </p:nvPicPr>
        <p:blipFill rotWithShape="1">
          <a:blip r:embed="rId1"/>
          <a:srcRect l="8964" t="5024" r="11777" b="4771"/>
          <a:stretch>
            <a:fillRect/>
          </a:stretch>
        </p:blipFill>
        <p:spPr>
          <a:xfrm>
            <a:off x="56125" y="26975"/>
            <a:ext cx="2091250" cy="508955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59"/>
          <p:cNvSpPr txBox="1"/>
          <p:nvPr>
            <p:ph type="subTitle" idx="1"/>
          </p:nvPr>
        </p:nvSpPr>
        <p:spPr>
          <a:xfrm>
            <a:off x="1906325" y="2709925"/>
            <a:ext cx="5124000" cy="10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 panose="020B0604020202020204"/>
              <a:buNone/>
            </a:pPr>
            <a:r>
              <a:rPr lang="en-GB" sz="4800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CONCLUSION &amp; </a:t>
            </a:r>
            <a:endParaRPr sz="4800">
              <a:latin typeface="Pathway Gothic One" panose="02000506050000020004"/>
              <a:ea typeface="Pathway Gothic One" panose="02000506050000020004"/>
              <a:cs typeface="Pathway Gothic One" panose="02000506050000020004"/>
              <a:sym typeface="Pathway Gothic One" panose="02000506050000020004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 panose="020B0604020202020204"/>
              <a:buNone/>
            </a:pPr>
            <a:r>
              <a:rPr lang="en-GB" sz="4800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FUTURE WORK</a:t>
            </a:r>
            <a:endParaRPr sz="4800">
              <a:latin typeface="Pathway Gothic One" panose="02000506050000020004"/>
              <a:ea typeface="Pathway Gothic One" panose="02000506050000020004"/>
              <a:cs typeface="Pathway Gothic One" panose="02000506050000020004"/>
              <a:sym typeface="Pathway Gothic One" panose="0200050605000002000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60"/>
          <p:cNvSpPr txBox="1"/>
          <p:nvPr>
            <p:ph type="subTitle" idx="1"/>
          </p:nvPr>
        </p:nvSpPr>
        <p:spPr>
          <a:xfrm flipH="1">
            <a:off x="716550" y="859000"/>
            <a:ext cx="6275400" cy="18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post-COVID-19 creates some New Normal behavior so it become more complex to distinguish with who or whom this product is perceiving. With Don Norman’s 3-Level of Emotional Design, it reduces the anxiety and directly links the users with a community-based virtual environment before fully develop </a:t>
            </a:r>
            <a:r>
              <a:rPr lang="en-GB"/>
              <a:t>Crowdsourcing public spaces.</a:t>
            </a: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8" name="Google Shape;798;p60"/>
          <p:cNvSpPr txBox="1"/>
          <p:nvPr>
            <p:ph type="ctrTitle"/>
          </p:nvPr>
        </p:nvSpPr>
        <p:spPr>
          <a:xfrm>
            <a:off x="5572470" y="401700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</a:t>
            </a:r>
            <a:endParaRPr lang="en-GB"/>
          </a:p>
        </p:txBody>
      </p:sp>
      <p:sp>
        <p:nvSpPr>
          <p:cNvPr id="799" name="Google Shape;799;p60"/>
          <p:cNvSpPr/>
          <p:nvPr/>
        </p:nvSpPr>
        <p:spPr>
          <a:xfrm rot="-5400000">
            <a:off x="-242425" y="1387450"/>
            <a:ext cx="1295400" cy="2385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0" name="Google Shape;800;p60"/>
          <p:cNvSpPr/>
          <p:nvPr/>
        </p:nvSpPr>
        <p:spPr>
          <a:xfrm rot="-5400000">
            <a:off x="-88225" y="3380225"/>
            <a:ext cx="987000" cy="2385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1" name="Google Shape;801;p60"/>
          <p:cNvSpPr txBox="1"/>
          <p:nvPr>
            <p:ph type="subTitle" idx="1"/>
          </p:nvPr>
        </p:nvSpPr>
        <p:spPr>
          <a:xfrm flipH="1">
            <a:off x="716550" y="2939975"/>
            <a:ext cx="6852000" cy="11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Kano model thoroughly analyze the pleasurable/ satisfaction that Don Norman’s lack of in measuring </a:t>
            </a:r>
            <a:r>
              <a:rPr lang="en-GB"/>
              <a:t>Immersive &amp; Playful virtual exploration experience.</a:t>
            </a:r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61"/>
          <p:cNvSpPr txBox="1"/>
          <p:nvPr>
            <p:ph type="subTitle" idx="1"/>
          </p:nvPr>
        </p:nvSpPr>
        <p:spPr>
          <a:xfrm flipH="1">
            <a:off x="716550" y="813000"/>
            <a:ext cx="6275400" cy="8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the Discrete Analysis, Business Stakeholder Group thinks that the Multiplayer is a </a:t>
            </a:r>
            <a:r>
              <a:rPr lang="en-GB" u="sng">
                <a:solidFill>
                  <a:srgbClr val="FF00FF"/>
                </a:solidFill>
              </a:rPr>
              <a:t>Must-Be</a:t>
            </a:r>
            <a:r>
              <a:rPr lang="en-GB"/>
              <a:t> feature to provide a playful and immersive experience in this service.</a:t>
            </a:r>
            <a:endParaRPr lang="en-GB"/>
          </a:p>
        </p:txBody>
      </p:sp>
      <p:sp>
        <p:nvSpPr>
          <p:cNvPr id="807" name="Google Shape;807;p61"/>
          <p:cNvSpPr txBox="1"/>
          <p:nvPr>
            <p:ph type="ctrTitle"/>
          </p:nvPr>
        </p:nvSpPr>
        <p:spPr>
          <a:xfrm>
            <a:off x="5572470" y="401700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</a:t>
            </a:r>
            <a:endParaRPr lang="en-GB"/>
          </a:p>
        </p:txBody>
      </p:sp>
      <p:sp>
        <p:nvSpPr>
          <p:cNvPr id="808" name="Google Shape;808;p61"/>
          <p:cNvSpPr/>
          <p:nvPr/>
        </p:nvSpPr>
        <p:spPr>
          <a:xfrm rot="-5400000">
            <a:off x="13925" y="1131050"/>
            <a:ext cx="782700" cy="2385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9" name="Google Shape;809;p61"/>
          <p:cNvSpPr/>
          <p:nvPr/>
        </p:nvSpPr>
        <p:spPr>
          <a:xfrm rot="-5400000">
            <a:off x="-134125" y="2918650"/>
            <a:ext cx="1078800" cy="2385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0" name="Google Shape;810;p61"/>
          <p:cNvSpPr txBox="1"/>
          <p:nvPr>
            <p:ph type="subTitle" idx="1"/>
          </p:nvPr>
        </p:nvSpPr>
        <p:spPr>
          <a:xfrm flipH="1">
            <a:off x="716550" y="2498550"/>
            <a:ext cx="6275400" cy="11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two features that 3 groups have in common that affects the playful + immersive experience are:</a:t>
            </a:r>
            <a:endParaRPr lang="en-GB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Risk-free interaction</a:t>
            </a:r>
            <a:endParaRPr lang="en-GB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Scenario, storytelling, social problem reflection</a:t>
            </a:r>
            <a:endParaRPr lang="en-GB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62"/>
          <p:cNvSpPr txBox="1"/>
          <p:nvPr>
            <p:ph type="ctrTitle"/>
          </p:nvPr>
        </p:nvSpPr>
        <p:spPr>
          <a:xfrm>
            <a:off x="5572470" y="401700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</a:t>
            </a:r>
            <a:endParaRPr lang="en-GB"/>
          </a:p>
        </p:txBody>
      </p:sp>
      <p:sp>
        <p:nvSpPr>
          <p:cNvPr id="816" name="Google Shape;816;p62"/>
          <p:cNvSpPr/>
          <p:nvPr/>
        </p:nvSpPr>
        <p:spPr>
          <a:xfrm rot="-5400000">
            <a:off x="-280225" y="1455575"/>
            <a:ext cx="1371000" cy="2385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7" name="Google Shape;817;p62"/>
          <p:cNvSpPr/>
          <p:nvPr/>
        </p:nvSpPr>
        <p:spPr>
          <a:xfrm rot="-5400000">
            <a:off x="-424675" y="3420775"/>
            <a:ext cx="1659900" cy="23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8" name="Google Shape;818;p62"/>
          <p:cNvSpPr txBox="1"/>
          <p:nvPr>
            <p:ph type="subTitle" idx="1"/>
          </p:nvPr>
        </p:nvSpPr>
        <p:spPr>
          <a:xfrm flipH="1">
            <a:off x="716675" y="889200"/>
            <a:ext cx="66081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the continuous analysis, the top 3 features should be prioritized are:</a:t>
            </a:r>
            <a:endParaRPr lang="en-GB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Using output device control to move inside the virtual world</a:t>
            </a:r>
            <a:endParaRPr lang="en-GB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Multiple people visit together/ Multiplayer</a:t>
            </a:r>
            <a:endParaRPr lang="en-GB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Quest, Reward &amp; Achievement System</a:t>
            </a:r>
            <a:endParaRPr lang="en-GB"/>
          </a:p>
        </p:txBody>
      </p:sp>
      <p:sp>
        <p:nvSpPr>
          <p:cNvPr id="819" name="Google Shape;819;p62"/>
          <p:cNvSpPr txBox="1"/>
          <p:nvPr>
            <p:ph type="subTitle" idx="1"/>
          </p:nvPr>
        </p:nvSpPr>
        <p:spPr>
          <a:xfrm flipH="1">
            <a:off x="716675" y="2718000"/>
            <a:ext cx="6608100" cy="16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bottom 3 features such as:</a:t>
            </a:r>
            <a:endParaRPr lang="en-GB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Move instantly with cheat code</a:t>
            </a:r>
            <a:endParaRPr lang="en-GB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Placing building with cheat code</a:t>
            </a:r>
            <a:endParaRPr lang="en-GB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Risk-free interaction</a:t>
            </a: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Shows that users prefer to maintain the core gameplay without using cheat code while asking for some challenges.</a:t>
            </a:r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63"/>
          <p:cNvSpPr/>
          <p:nvPr/>
        </p:nvSpPr>
        <p:spPr>
          <a:xfrm rot="-5400000">
            <a:off x="2149575" y="3519450"/>
            <a:ext cx="1520700" cy="23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825" name="Google Shape;825;p6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42050" y="390425"/>
            <a:ext cx="2110100" cy="4580424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63"/>
          <p:cNvSpPr txBox="1"/>
          <p:nvPr>
            <p:ph type="subTitle" idx="1"/>
          </p:nvPr>
        </p:nvSpPr>
        <p:spPr>
          <a:xfrm>
            <a:off x="3292250" y="1618225"/>
            <a:ext cx="41016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Develop Quest, Reward &amp; Achievement System and design the scenarios.</a:t>
            </a:r>
            <a:endParaRPr lang="en-GB"/>
          </a:p>
        </p:txBody>
      </p:sp>
      <p:sp>
        <p:nvSpPr>
          <p:cNvPr id="827" name="Google Shape;827;p63"/>
          <p:cNvSpPr txBox="1"/>
          <p:nvPr>
            <p:ph type="subTitle" idx="2"/>
          </p:nvPr>
        </p:nvSpPr>
        <p:spPr>
          <a:xfrm>
            <a:off x="3292250" y="3327706"/>
            <a:ext cx="3754800" cy="10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Collect gameplay data and how users collaborate in Multiplayer Mode. In addition, discover how they response to the scenario and what kind of decision they </a:t>
            </a:r>
            <a:r>
              <a:rPr lang="en-GB"/>
              <a:t>would </a:t>
            </a:r>
            <a:r>
              <a:rPr lang="en-GB"/>
              <a:t>make in that situation.</a:t>
            </a:r>
            <a:endParaRPr lang="en-GB"/>
          </a:p>
        </p:txBody>
      </p:sp>
      <p:sp>
        <p:nvSpPr>
          <p:cNvPr id="828" name="Google Shape;828;p63"/>
          <p:cNvSpPr txBox="1"/>
          <p:nvPr>
            <p:ph type="ctrTitle"/>
          </p:nvPr>
        </p:nvSpPr>
        <p:spPr>
          <a:xfrm>
            <a:off x="3292250" y="1264112"/>
            <a:ext cx="3754800" cy="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FUTURE </a:t>
            </a:r>
            <a:r>
              <a:rPr lang="en-GB"/>
              <a:t>GOAL 1</a:t>
            </a:r>
            <a:endParaRPr lang="en-GB"/>
          </a:p>
        </p:txBody>
      </p:sp>
      <p:sp>
        <p:nvSpPr>
          <p:cNvPr id="829" name="Google Shape;829;p63"/>
          <p:cNvSpPr txBox="1"/>
          <p:nvPr>
            <p:ph type="ctrTitle" idx="3"/>
          </p:nvPr>
        </p:nvSpPr>
        <p:spPr>
          <a:xfrm>
            <a:off x="3292250" y="2821292"/>
            <a:ext cx="3754800" cy="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FUTURE </a:t>
            </a:r>
            <a:r>
              <a:rPr lang="en-GB"/>
              <a:t>GOAL 2</a:t>
            </a:r>
            <a:endParaRPr lang="en-GB"/>
          </a:p>
        </p:txBody>
      </p:sp>
      <p:sp>
        <p:nvSpPr>
          <p:cNvPr id="830" name="Google Shape;830;p63"/>
          <p:cNvSpPr txBox="1"/>
          <p:nvPr>
            <p:ph type="ctrTitle" idx="4"/>
          </p:nvPr>
        </p:nvSpPr>
        <p:spPr>
          <a:xfrm>
            <a:off x="5045070" y="3904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FUTURE WORKS</a:t>
            </a:r>
            <a:endParaRPr lang="en-GB"/>
          </a:p>
        </p:txBody>
      </p:sp>
      <p:sp>
        <p:nvSpPr>
          <p:cNvPr id="831" name="Google Shape;831;p63"/>
          <p:cNvSpPr/>
          <p:nvPr/>
        </p:nvSpPr>
        <p:spPr>
          <a:xfrm rot="-5400000">
            <a:off x="2427975" y="1694750"/>
            <a:ext cx="963900" cy="2385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64"/>
          <p:cNvSpPr/>
          <p:nvPr/>
        </p:nvSpPr>
        <p:spPr>
          <a:xfrm rot="-5400000" flipH="1">
            <a:off x="7616125" y="2426700"/>
            <a:ext cx="1312200" cy="3105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7" name="Google Shape;837;p64"/>
          <p:cNvSpPr txBox="1"/>
          <p:nvPr>
            <p:ph type="title"/>
          </p:nvPr>
        </p:nvSpPr>
        <p:spPr>
          <a:xfrm>
            <a:off x="3569575" y="1590450"/>
            <a:ext cx="4252500" cy="19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</a:t>
            </a:r>
            <a:endParaRPr lang="en-GB"/>
          </a:p>
          <a:p>
            <a:pPr marL="182880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solidFill>
                  <a:srgbClr val="B7B7B7"/>
                </a:solidFill>
              </a:rPr>
              <a:t>Q&amp;A</a:t>
            </a:r>
            <a:endParaRPr sz="3400">
              <a:solidFill>
                <a:srgbClr val="B7B7B7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00">
                <a:solidFill>
                  <a:srgbClr val="6D9EEB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rPr>
              <a:t>kennyvulan@gmail.com </a:t>
            </a:r>
            <a:endParaRPr sz="1400">
              <a:solidFill>
                <a:srgbClr val="6D9EEB"/>
              </a:solidFill>
              <a:latin typeface="PT Sans" panose="020B0503020203020204"/>
              <a:ea typeface="PT Sans" panose="020B0503020203020204"/>
              <a:cs typeface="PT Sans" panose="020B0503020203020204"/>
              <a:sym typeface="PT Sans" panose="020B0503020203020204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rPr>
              <a:t>+865  971 650 649 </a:t>
            </a:r>
            <a:endParaRPr lang="en-GB" sz="1400">
              <a:latin typeface="PT Sans" panose="020B0503020203020204"/>
              <a:ea typeface="PT Sans" panose="020B0503020203020204"/>
              <a:cs typeface="PT Sans" panose="020B0503020203020204"/>
              <a:sym typeface="PT Sans" panose="020B0503020203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/>
          <p:nvPr>
            <p:ph type="title"/>
          </p:nvPr>
        </p:nvSpPr>
        <p:spPr>
          <a:xfrm>
            <a:off x="6011825" y="1635550"/>
            <a:ext cx="1018500" cy="9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Bungee"/>
                <a:ea typeface="Bungee"/>
                <a:cs typeface="Bungee"/>
                <a:sym typeface="Bungee"/>
              </a:rPr>
              <a:t>01</a:t>
            </a:r>
            <a:endParaRPr sz="4800"/>
          </a:p>
        </p:txBody>
      </p:sp>
      <p:sp>
        <p:nvSpPr>
          <p:cNvPr id="214" name="Google Shape;214;p33"/>
          <p:cNvSpPr/>
          <p:nvPr/>
        </p:nvSpPr>
        <p:spPr>
          <a:xfrm rot="-5400000">
            <a:off x="6342775" y="2711925"/>
            <a:ext cx="2165700" cy="2385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15" name="Google Shape;215;p33"/>
          <p:cNvPicPr preferRelativeResize="0"/>
          <p:nvPr/>
        </p:nvPicPr>
        <p:blipFill rotWithShape="1">
          <a:blip r:embed="rId1"/>
          <a:srcRect l="8964" t="5024" r="11777" b="4771"/>
          <a:stretch>
            <a:fillRect/>
          </a:stretch>
        </p:blipFill>
        <p:spPr>
          <a:xfrm>
            <a:off x="56125" y="26975"/>
            <a:ext cx="2091250" cy="508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3"/>
          <p:cNvSpPr txBox="1"/>
          <p:nvPr>
            <p:ph type="subTitle" idx="1"/>
          </p:nvPr>
        </p:nvSpPr>
        <p:spPr>
          <a:xfrm>
            <a:off x="1906325" y="2709925"/>
            <a:ext cx="5124000" cy="10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 panose="020B0604020202020204"/>
              <a:buNone/>
            </a:pPr>
            <a:r>
              <a:rPr lang="en-GB" sz="4800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RESEARCH MOTIVATION &amp; CONTRIBUTION</a:t>
            </a:r>
            <a:endParaRPr sz="4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>
            <p:ph type="ctrTitle" idx="9"/>
          </p:nvPr>
        </p:nvSpPr>
        <p:spPr>
          <a:xfrm>
            <a:off x="2634025" y="3658025"/>
            <a:ext cx="41853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C</a:t>
            </a:r>
            <a:r>
              <a:rPr lang="en-GB" b="1"/>
              <a:t>rowdsourcing public spaces</a:t>
            </a:r>
            <a:endParaRPr b="1"/>
          </a:p>
        </p:txBody>
      </p:sp>
      <p:sp>
        <p:nvSpPr>
          <p:cNvPr id="222" name="Google Shape;222;p34"/>
          <p:cNvSpPr txBox="1"/>
          <p:nvPr>
            <p:ph type="ctrTitle"/>
          </p:nvPr>
        </p:nvSpPr>
        <p:spPr>
          <a:xfrm>
            <a:off x="2635525" y="1165875"/>
            <a:ext cx="53844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Serious Games - </a:t>
            </a:r>
            <a:r>
              <a:rPr lang="en-GB" b="1"/>
              <a:t>Games’ other purpose besides entertainment</a:t>
            </a:r>
            <a:endParaRPr b="1"/>
          </a:p>
        </p:txBody>
      </p:sp>
      <p:sp>
        <p:nvSpPr>
          <p:cNvPr id="223" name="Google Shape;223;p34"/>
          <p:cNvSpPr txBox="1"/>
          <p:nvPr>
            <p:ph type="subTitle" idx="1"/>
          </p:nvPr>
        </p:nvSpPr>
        <p:spPr>
          <a:xfrm>
            <a:off x="2634050" y="1440075"/>
            <a:ext cx="4449600" cy="46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FEFEF"/>
                </a:solidFill>
              </a:rPr>
              <a:t>Motivational learning and training to explore new knowledge and skills.</a:t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224" name="Google Shape;224;p34"/>
          <p:cNvSpPr txBox="1"/>
          <p:nvPr>
            <p:ph type="ctrTitle" idx="3"/>
          </p:nvPr>
        </p:nvSpPr>
        <p:spPr>
          <a:xfrm>
            <a:off x="2634025" y="2072800"/>
            <a:ext cx="41853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Pandemic Traveling Restriction and Risk</a:t>
            </a:r>
            <a:endParaRPr b="1"/>
          </a:p>
        </p:txBody>
      </p:sp>
      <p:sp>
        <p:nvSpPr>
          <p:cNvPr id="225" name="Google Shape;225;p34"/>
          <p:cNvSpPr txBox="1"/>
          <p:nvPr>
            <p:ph type="subTitle" idx="4"/>
          </p:nvPr>
        </p:nvSpPr>
        <p:spPr>
          <a:xfrm>
            <a:off x="2634039" y="2347000"/>
            <a:ext cx="4188900" cy="2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FEFEF"/>
                </a:solidFill>
              </a:rPr>
              <a:t>Users have extra time to try virtual world</a:t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226" name="Google Shape;226;p34"/>
          <p:cNvSpPr txBox="1"/>
          <p:nvPr>
            <p:ph type="ctrTitle" idx="6"/>
          </p:nvPr>
        </p:nvSpPr>
        <p:spPr>
          <a:xfrm>
            <a:off x="2634025" y="2751100"/>
            <a:ext cx="5679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Immersive &amp; Playful virtual exploration experience </a:t>
            </a:r>
            <a:endParaRPr b="1"/>
          </a:p>
        </p:txBody>
      </p:sp>
      <p:sp>
        <p:nvSpPr>
          <p:cNvPr id="227" name="Google Shape;227;p34"/>
          <p:cNvSpPr txBox="1"/>
          <p:nvPr>
            <p:ph type="subTitle" idx="7"/>
          </p:nvPr>
        </p:nvSpPr>
        <p:spPr>
          <a:xfrm>
            <a:off x="2634050" y="3025300"/>
            <a:ext cx="4525800" cy="46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FEFEF"/>
                </a:solidFill>
              </a:rPr>
              <a:t>Discover the necessary game elements for developing an immersive &amp; playful experience</a:t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228" name="Google Shape;228;p34"/>
          <p:cNvSpPr txBox="1"/>
          <p:nvPr>
            <p:ph type="subTitle" idx="13"/>
          </p:nvPr>
        </p:nvSpPr>
        <p:spPr>
          <a:xfrm>
            <a:off x="2634050" y="3939350"/>
            <a:ext cx="4596300" cy="4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Create a Co-working, co-sharing virtual playground. </a:t>
            </a:r>
            <a:endParaRPr lang="en-GB"/>
          </a:p>
        </p:txBody>
      </p:sp>
      <p:sp>
        <p:nvSpPr>
          <p:cNvPr id="229" name="Google Shape;229;p34"/>
          <p:cNvSpPr txBox="1"/>
          <p:nvPr>
            <p:ph type="ctrTitle" idx="18"/>
          </p:nvPr>
        </p:nvSpPr>
        <p:spPr>
          <a:xfrm>
            <a:off x="5428600" y="122800"/>
            <a:ext cx="3481200" cy="11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 </a:t>
            </a:r>
            <a:br>
              <a:rPr lang="en-GB"/>
            </a:br>
            <a:r>
              <a:rPr lang="en-GB"/>
              <a:t>&amp; Contribution</a:t>
            </a:r>
            <a:endParaRPr lang="en-GB"/>
          </a:p>
        </p:txBody>
      </p:sp>
      <p:grpSp>
        <p:nvGrpSpPr>
          <p:cNvPr id="230" name="Google Shape;230;p34"/>
          <p:cNvGrpSpPr/>
          <p:nvPr/>
        </p:nvGrpSpPr>
        <p:grpSpPr>
          <a:xfrm>
            <a:off x="1646965" y="1165863"/>
            <a:ext cx="547860" cy="465828"/>
            <a:chOff x="-40742750" y="3972175"/>
            <a:chExt cx="311125" cy="316825"/>
          </a:xfrm>
        </p:grpSpPr>
        <p:sp>
          <p:nvSpPr>
            <p:cNvPr id="231" name="Google Shape;231;p34"/>
            <p:cNvSpPr/>
            <p:nvPr/>
          </p:nvSpPr>
          <p:spPr>
            <a:xfrm>
              <a:off x="-40699425" y="4118075"/>
              <a:ext cx="226850" cy="101625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-40742750" y="3972175"/>
              <a:ext cx="311125" cy="316825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3" name="Google Shape;233;p34"/>
          <p:cNvGrpSpPr/>
          <p:nvPr/>
        </p:nvGrpSpPr>
        <p:grpSpPr>
          <a:xfrm>
            <a:off x="1058295" y="1165871"/>
            <a:ext cx="464494" cy="465819"/>
            <a:chOff x="-40011050" y="3972375"/>
            <a:chExt cx="316650" cy="316625"/>
          </a:xfrm>
        </p:grpSpPr>
        <p:sp>
          <p:nvSpPr>
            <p:cNvPr id="234" name="Google Shape;234;p34"/>
            <p:cNvSpPr/>
            <p:nvPr/>
          </p:nvSpPr>
          <p:spPr>
            <a:xfrm>
              <a:off x="-40011050" y="3972375"/>
              <a:ext cx="316650" cy="232350"/>
            </a:xfrm>
            <a:custGeom>
              <a:avLst/>
              <a:gdLst/>
              <a:ahLst/>
              <a:cxnLst/>
              <a:rect l="l" t="t" r="r" b="b"/>
              <a:pathLst>
                <a:path w="12666" h="9294" extrusionOk="0">
                  <a:moveTo>
                    <a:pt x="11405" y="1701"/>
                  </a:moveTo>
                  <a:cubicBezTo>
                    <a:pt x="11626" y="1701"/>
                    <a:pt x="11846" y="1890"/>
                    <a:pt x="11846" y="2142"/>
                  </a:cubicBezTo>
                  <a:cubicBezTo>
                    <a:pt x="11846" y="3749"/>
                    <a:pt x="11090" y="4663"/>
                    <a:pt x="9956" y="4978"/>
                  </a:cubicBezTo>
                  <a:cubicBezTo>
                    <a:pt x="10051" y="4631"/>
                    <a:pt x="10145" y="4222"/>
                    <a:pt x="10145" y="3844"/>
                  </a:cubicBezTo>
                  <a:lnTo>
                    <a:pt x="10145" y="1701"/>
                  </a:lnTo>
                  <a:close/>
                  <a:moveTo>
                    <a:pt x="2584" y="1701"/>
                  </a:moveTo>
                  <a:lnTo>
                    <a:pt x="2584" y="3812"/>
                  </a:lnTo>
                  <a:cubicBezTo>
                    <a:pt x="2584" y="4222"/>
                    <a:pt x="2647" y="4600"/>
                    <a:pt x="2773" y="5009"/>
                  </a:cubicBezTo>
                  <a:cubicBezTo>
                    <a:pt x="1639" y="4694"/>
                    <a:pt x="851" y="3781"/>
                    <a:pt x="851" y="2142"/>
                  </a:cubicBezTo>
                  <a:cubicBezTo>
                    <a:pt x="851" y="1890"/>
                    <a:pt x="1040" y="1701"/>
                    <a:pt x="1292" y="1701"/>
                  </a:cubicBezTo>
                  <a:close/>
                  <a:moveTo>
                    <a:pt x="4065" y="3655"/>
                  </a:moveTo>
                  <a:cubicBezTo>
                    <a:pt x="4317" y="3655"/>
                    <a:pt x="4506" y="3875"/>
                    <a:pt x="4506" y="4096"/>
                  </a:cubicBezTo>
                  <a:cubicBezTo>
                    <a:pt x="4506" y="4631"/>
                    <a:pt x="4821" y="5041"/>
                    <a:pt x="5262" y="5261"/>
                  </a:cubicBezTo>
                  <a:cubicBezTo>
                    <a:pt x="5451" y="5324"/>
                    <a:pt x="5577" y="5608"/>
                    <a:pt x="5482" y="5797"/>
                  </a:cubicBezTo>
                  <a:cubicBezTo>
                    <a:pt x="5431" y="5952"/>
                    <a:pt x="5229" y="6065"/>
                    <a:pt x="5054" y="6065"/>
                  </a:cubicBezTo>
                  <a:cubicBezTo>
                    <a:pt x="5017" y="6065"/>
                    <a:pt x="4980" y="6060"/>
                    <a:pt x="4947" y="6049"/>
                  </a:cubicBezTo>
                  <a:cubicBezTo>
                    <a:pt x="4128" y="5734"/>
                    <a:pt x="3655" y="4946"/>
                    <a:pt x="3655" y="4096"/>
                  </a:cubicBezTo>
                  <a:cubicBezTo>
                    <a:pt x="3655" y="3875"/>
                    <a:pt x="3844" y="3655"/>
                    <a:pt x="4065" y="3655"/>
                  </a:cubicBezTo>
                  <a:close/>
                  <a:moveTo>
                    <a:pt x="2993" y="0"/>
                  </a:moveTo>
                  <a:cubicBezTo>
                    <a:pt x="2741" y="0"/>
                    <a:pt x="2552" y="189"/>
                    <a:pt x="2552" y="441"/>
                  </a:cubicBezTo>
                  <a:lnTo>
                    <a:pt x="2552" y="882"/>
                  </a:lnTo>
                  <a:lnTo>
                    <a:pt x="1261" y="882"/>
                  </a:lnTo>
                  <a:cubicBezTo>
                    <a:pt x="536" y="882"/>
                    <a:pt x="1" y="1418"/>
                    <a:pt x="1" y="2142"/>
                  </a:cubicBezTo>
                  <a:cubicBezTo>
                    <a:pt x="1" y="4568"/>
                    <a:pt x="1513" y="5797"/>
                    <a:pt x="3183" y="5923"/>
                  </a:cubicBezTo>
                  <a:cubicBezTo>
                    <a:pt x="4159" y="7372"/>
                    <a:pt x="5073" y="7089"/>
                    <a:pt x="5073" y="7687"/>
                  </a:cubicBezTo>
                  <a:cubicBezTo>
                    <a:pt x="5073" y="8286"/>
                    <a:pt x="4821" y="8884"/>
                    <a:pt x="4443" y="9294"/>
                  </a:cubicBezTo>
                  <a:lnTo>
                    <a:pt x="8192" y="9294"/>
                  </a:lnTo>
                  <a:cubicBezTo>
                    <a:pt x="7782" y="8884"/>
                    <a:pt x="7562" y="8286"/>
                    <a:pt x="7562" y="7687"/>
                  </a:cubicBezTo>
                  <a:cubicBezTo>
                    <a:pt x="7562" y="7089"/>
                    <a:pt x="8507" y="7372"/>
                    <a:pt x="9484" y="5923"/>
                  </a:cubicBezTo>
                  <a:cubicBezTo>
                    <a:pt x="11216" y="5797"/>
                    <a:pt x="12666" y="4537"/>
                    <a:pt x="12666" y="2142"/>
                  </a:cubicBezTo>
                  <a:cubicBezTo>
                    <a:pt x="12666" y="1418"/>
                    <a:pt x="12098" y="882"/>
                    <a:pt x="11405" y="882"/>
                  </a:cubicBezTo>
                  <a:lnTo>
                    <a:pt x="10145" y="882"/>
                  </a:lnTo>
                  <a:lnTo>
                    <a:pt x="10145" y="441"/>
                  </a:lnTo>
                  <a:cubicBezTo>
                    <a:pt x="10145" y="189"/>
                    <a:pt x="9956" y="0"/>
                    <a:pt x="9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-39950400" y="4225975"/>
              <a:ext cx="194575" cy="63025"/>
            </a:xfrm>
            <a:custGeom>
              <a:avLst/>
              <a:gdLst/>
              <a:ahLst/>
              <a:cxnLst/>
              <a:rect l="l" t="t" r="r" b="b"/>
              <a:pathLst>
                <a:path w="7783" h="2521" extrusionOk="0">
                  <a:moveTo>
                    <a:pt x="757" y="1"/>
                  </a:moveTo>
                  <a:lnTo>
                    <a:pt x="63" y="1954"/>
                  </a:lnTo>
                  <a:cubicBezTo>
                    <a:pt x="0" y="2237"/>
                    <a:pt x="158" y="2521"/>
                    <a:pt x="473" y="2521"/>
                  </a:cubicBezTo>
                  <a:lnTo>
                    <a:pt x="7278" y="2521"/>
                  </a:lnTo>
                  <a:cubicBezTo>
                    <a:pt x="7593" y="2521"/>
                    <a:pt x="7782" y="2237"/>
                    <a:pt x="7688" y="1954"/>
                  </a:cubicBezTo>
                  <a:lnTo>
                    <a:pt x="69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6" name="Google Shape;236;p34"/>
          <p:cNvGrpSpPr/>
          <p:nvPr/>
        </p:nvGrpSpPr>
        <p:grpSpPr>
          <a:xfrm>
            <a:off x="1688652" y="2072789"/>
            <a:ext cx="464497" cy="465804"/>
            <a:chOff x="6232000" y="1435050"/>
            <a:chExt cx="488225" cy="481850"/>
          </a:xfrm>
        </p:grpSpPr>
        <p:sp>
          <p:nvSpPr>
            <p:cNvPr id="237" name="Google Shape;237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42" name="Google Shape;242;p34"/>
          <p:cNvGrpSpPr/>
          <p:nvPr/>
        </p:nvGrpSpPr>
        <p:grpSpPr>
          <a:xfrm>
            <a:off x="1058337" y="2136670"/>
            <a:ext cx="464509" cy="401841"/>
            <a:chOff x="2084100" y="4400250"/>
            <a:chExt cx="486550" cy="479925"/>
          </a:xfrm>
        </p:grpSpPr>
        <p:sp>
          <p:nvSpPr>
            <p:cNvPr id="243" name="Google Shape;243;p34"/>
            <p:cNvSpPr/>
            <p:nvPr/>
          </p:nvSpPr>
          <p:spPr>
            <a:xfrm>
              <a:off x="2084100" y="4652250"/>
              <a:ext cx="105325" cy="90050"/>
            </a:xfrm>
            <a:custGeom>
              <a:avLst/>
              <a:gdLst/>
              <a:ahLst/>
              <a:cxnLst/>
              <a:rect l="l" t="t" r="r" b="b"/>
              <a:pathLst>
                <a:path w="4213" h="3602" extrusionOk="0">
                  <a:moveTo>
                    <a:pt x="2260" y="1"/>
                  </a:moveTo>
                  <a:cubicBezTo>
                    <a:pt x="2109" y="1"/>
                    <a:pt x="1966" y="60"/>
                    <a:pt x="1858" y="168"/>
                  </a:cubicBezTo>
                  <a:lnTo>
                    <a:pt x="259" y="1764"/>
                  </a:lnTo>
                  <a:cubicBezTo>
                    <a:pt x="0" y="2023"/>
                    <a:pt x="54" y="2457"/>
                    <a:pt x="367" y="2647"/>
                  </a:cubicBezTo>
                  <a:lnTo>
                    <a:pt x="1957" y="3601"/>
                  </a:lnTo>
                  <a:cubicBezTo>
                    <a:pt x="2078" y="3228"/>
                    <a:pt x="2274" y="2885"/>
                    <a:pt x="2533" y="2592"/>
                  </a:cubicBezTo>
                  <a:lnTo>
                    <a:pt x="4213" y="274"/>
                  </a:lnTo>
                  <a:lnTo>
                    <a:pt x="2337" y="6"/>
                  </a:lnTo>
                  <a:cubicBezTo>
                    <a:pt x="2311" y="2"/>
                    <a:pt x="2285" y="1"/>
                    <a:pt x="2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2372575" y="4644175"/>
              <a:ext cx="175875" cy="226275"/>
            </a:xfrm>
            <a:custGeom>
              <a:avLst/>
              <a:gdLst/>
              <a:ahLst/>
              <a:cxnLst/>
              <a:rect l="l" t="t" r="r" b="b"/>
              <a:pathLst>
                <a:path w="7035" h="9051" extrusionOk="0">
                  <a:moveTo>
                    <a:pt x="4469" y="1"/>
                  </a:moveTo>
                  <a:cubicBezTo>
                    <a:pt x="3981" y="467"/>
                    <a:pt x="3466" y="901"/>
                    <a:pt x="2927" y="1304"/>
                  </a:cubicBezTo>
                  <a:lnTo>
                    <a:pt x="0" y="3436"/>
                  </a:lnTo>
                  <a:lnTo>
                    <a:pt x="3406" y="8787"/>
                  </a:lnTo>
                  <a:cubicBezTo>
                    <a:pt x="3514" y="8960"/>
                    <a:pt x="3697" y="9050"/>
                    <a:pt x="3882" y="9050"/>
                  </a:cubicBezTo>
                  <a:cubicBezTo>
                    <a:pt x="4025" y="9050"/>
                    <a:pt x="4170" y="8996"/>
                    <a:pt x="4282" y="8884"/>
                  </a:cubicBezTo>
                  <a:cubicBezTo>
                    <a:pt x="5818" y="7348"/>
                    <a:pt x="5990" y="7173"/>
                    <a:pt x="6821" y="6345"/>
                  </a:cubicBezTo>
                  <a:cubicBezTo>
                    <a:pt x="7034" y="6125"/>
                    <a:pt x="7031" y="5773"/>
                    <a:pt x="6812" y="5553"/>
                  </a:cubicBezTo>
                  <a:cubicBezTo>
                    <a:pt x="6702" y="5444"/>
                    <a:pt x="6558" y="5389"/>
                    <a:pt x="6413" y="5389"/>
                  </a:cubicBezTo>
                  <a:cubicBezTo>
                    <a:pt x="6272" y="5389"/>
                    <a:pt x="6130" y="5441"/>
                    <a:pt x="6020" y="5547"/>
                  </a:cubicBezTo>
                  <a:lnTo>
                    <a:pt x="5800" y="5767"/>
                  </a:lnTo>
                  <a:lnTo>
                    <a:pt x="5201" y="3174"/>
                  </a:lnTo>
                  <a:lnTo>
                    <a:pt x="5920" y="2455"/>
                  </a:lnTo>
                  <a:cubicBezTo>
                    <a:pt x="6134" y="2232"/>
                    <a:pt x="6131" y="1880"/>
                    <a:pt x="5914" y="1663"/>
                  </a:cubicBezTo>
                  <a:cubicBezTo>
                    <a:pt x="5804" y="1551"/>
                    <a:pt x="5660" y="1496"/>
                    <a:pt x="5515" y="1496"/>
                  </a:cubicBezTo>
                  <a:cubicBezTo>
                    <a:pt x="5374" y="1496"/>
                    <a:pt x="5232" y="1548"/>
                    <a:pt x="5122" y="1654"/>
                  </a:cubicBezTo>
                  <a:lnTo>
                    <a:pt x="4903" y="1877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2093950" y="4419400"/>
              <a:ext cx="228500" cy="174750"/>
            </a:xfrm>
            <a:custGeom>
              <a:avLst/>
              <a:gdLst/>
              <a:ahLst/>
              <a:cxnLst/>
              <a:rect l="l" t="t" r="r" b="b"/>
              <a:pathLst>
                <a:path w="9140" h="6990" extrusionOk="0">
                  <a:moveTo>
                    <a:pt x="3194" y="1"/>
                  </a:moveTo>
                  <a:cubicBezTo>
                    <a:pt x="3049" y="1"/>
                    <a:pt x="2905" y="56"/>
                    <a:pt x="2795" y="166"/>
                  </a:cubicBezTo>
                  <a:lnTo>
                    <a:pt x="257" y="2704"/>
                  </a:lnTo>
                  <a:cubicBezTo>
                    <a:pt x="1" y="2960"/>
                    <a:pt x="46" y="3385"/>
                    <a:pt x="350" y="3580"/>
                  </a:cubicBezTo>
                  <a:lnTo>
                    <a:pt x="5707" y="6989"/>
                  </a:lnTo>
                  <a:lnTo>
                    <a:pt x="7824" y="4071"/>
                  </a:lnTo>
                  <a:cubicBezTo>
                    <a:pt x="8230" y="3526"/>
                    <a:pt x="8670" y="3008"/>
                    <a:pt x="9140" y="2517"/>
                  </a:cubicBezTo>
                  <a:lnTo>
                    <a:pt x="7264" y="2084"/>
                  </a:lnTo>
                  <a:lnTo>
                    <a:pt x="7484" y="1864"/>
                  </a:lnTo>
                  <a:cubicBezTo>
                    <a:pt x="7697" y="1641"/>
                    <a:pt x="7694" y="1289"/>
                    <a:pt x="7478" y="1072"/>
                  </a:cubicBezTo>
                  <a:cubicBezTo>
                    <a:pt x="7368" y="961"/>
                    <a:pt x="7223" y="905"/>
                    <a:pt x="7078" y="905"/>
                  </a:cubicBezTo>
                  <a:cubicBezTo>
                    <a:pt x="6937" y="905"/>
                    <a:pt x="6795" y="958"/>
                    <a:pt x="6686" y="1063"/>
                  </a:cubicBezTo>
                  <a:lnTo>
                    <a:pt x="5966" y="1786"/>
                  </a:lnTo>
                  <a:lnTo>
                    <a:pt x="3370" y="1186"/>
                  </a:lnTo>
                  <a:lnTo>
                    <a:pt x="3593" y="964"/>
                  </a:lnTo>
                  <a:cubicBezTo>
                    <a:pt x="3813" y="744"/>
                    <a:pt x="3813" y="385"/>
                    <a:pt x="3593" y="166"/>
                  </a:cubicBezTo>
                  <a:cubicBezTo>
                    <a:pt x="3483" y="56"/>
                    <a:pt x="3339" y="1"/>
                    <a:pt x="3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2224425" y="4777500"/>
              <a:ext cx="90425" cy="102675"/>
            </a:xfrm>
            <a:custGeom>
              <a:avLst/>
              <a:gdLst/>
              <a:ahLst/>
              <a:cxnLst/>
              <a:rect l="l" t="t" r="r" b="b"/>
              <a:pathLst>
                <a:path w="3617" h="4107" extrusionOk="0">
                  <a:moveTo>
                    <a:pt x="3324" y="0"/>
                  </a:moveTo>
                  <a:lnTo>
                    <a:pt x="846" y="1804"/>
                  </a:lnTo>
                  <a:cubicBezTo>
                    <a:pt x="638" y="1994"/>
                    <a:pt x="340" y="2144"/>
                    <a:pt x="0" y="2250"/>
                  </a:cubicBezTo>
                  <a:lnTo>
                    <a:pt x="949" y="3831"/>
                  </a:lnTo>
                  <a:cubicBezTo>
                    <a:pt x="1057" y="4011"/>
                    <a:pt x="1245" y="4106"/>
                    <a:pt x="1435" y="4106"/>
                  </a:cubicBezTo>
                  <a:cubicBezTo>
                    <a:pt x="1578" y="4106"/>
                    <a:pt x="1723" y="4052"/>
                    <a:pt x="1834" y="3939"/>
                  </a:cubicBezTo>
                  <a:lnTo>
                    <a:pt x="3430" y="2343"/>
                  </a:lnTo>
                  <a:cubicBezTo>
                    <a:pt x="3556" y="2217"/>
                    <a:pt x="3617" y="2039"/>
                    <a:pt x="3589" y="1864"/>
                  </a:cubicBezTo>
                  <a:lnTo>
                    <a:pt x="3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2454100" y="4400250"/>
              <a:ext cx="116550" cy="107300"/>
            </a:xfrm>
            <a:custGeom>
              <a:avLst/>
              <a:gdLst/>
              <a:ahLst/>
              <a:cxnLst/>
              <a:rect l="l" t="t" r="r" b="b"/>
              <a:pathLst>
                <a:path w="4662" h="4292" extrusionOk="0">
                  <a:moveTo>
                    <a:pt x="2188" y="0"/>
                  </a:moveTo>
                  <a:cubicBezTo>
                    <a:pt x="1911" y="0"/>
                    <a:pt x="1630" y="51"/>
                    <a:pt x="1361" y="155"/>
                  </a:cubicBezTo>
                  <a:cubicBezTo>
                    <a:pt x="1015" y="287"/>
                    <a:pt x="675" y="432"/>
                    <a:pt x="341" y="588"/>
                  </a:cubicBezTo>
                  <a:cubicBezTo>
                    <a:pt x="0" y="1600"/>
                    <a:pt x="265" y="2717"/>
                    <a:pt x="1021" y="3470"/>
                  </a:cubicBezTo>
                  <a:cubicBezTo>
                    <a:pt x="1558" y="4004"/>
                    <a:pt x="2275" y="4291"/>
                    <a:pt x="3007" y="4291"/>
                  </a:cubicBezTo>
                  <a:cubicBezTo>
                    <a:pt x="3307" y="4291"/>
                    <a:pt x="3609" y="4243"/>
                    <a:pt x="3903" y="4145"/>
                  </a:cubicBezTo>
                  <a:cubicBezTo>
                    <a:pt x="4060" y="3813"/>
                    <a:pt x="4204" y="3473"/>
                    <a:pt x="4337" y="3130"/>
                  </a:cubicBezTo>
                  <a:cubicBezTo>
                    <a:pt x="4662" y="2281"/>
                    <a:pt x="4457" y="1320"/>
                    <a:pt x="3816" y="676"/>
                  </a:cubicBezTo>
                  <a:cubicBezTo>
                    <a:pt x="3375" y="235"/>
                    <a:pt x="2787" y="0"/>
                    <a:pt x="2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2152975" y="4431500"/>
              <a:ext cx="381925" cy="377725"/>
            </a:xfrm>
            <a:custGeom>
              <a:avLst/>
              <a:gdLst/>
              <a:ahLst/>
              <a:cxnLst/>
              <a:rect l="l" t="t" r="r" b="b"/>
              <a:pathLst>
                <a:path w="15277" h="15109" extrusionOk="0">
                  <a:moveTo>
                    <a:pt x="11062" y="3658"/>
                  </a:moveTo>
                  <a:cubicBezTo>
                    <a:pt x="11207" y="3658"/>
                    <a:pt x="11353" y="3714"/>
                    <a:pt x="11464" y="3825"/>
                  </a:cubicBezTo>
                  <a:cubicBezTo>
                    <a:pt x="11681" y="4042"/>
                    <a:pt x="11684" y="4394"/>
                    <a:pt x="11470" y="4617"/>
                  </a:cubicBezTo>
                  <a:lnTo>
                    <a:pt x="9076" y="7011"/>
                  </a:lnTo>
                  <a:cubicBezTo>
                    <a:pt x="8965" y="7122"/>
                    <a:pt x="8820" y="7178"/>
                    <a:pt x="8675" y="7178"/>
                  </a:cubicBezTo>
                  <a:cubicBezTo>
                    <a:pt x="8530" y="7178"/>
                    <a:pt x="8385" y="7122"/>
                    <a:pt x="8275" y="7011"/>
                  </a:cubicBezTo>
                  <a:cubicBezTo>
                    <a:pt x="8055" y="6791"/>
                    <a:pt x="8055" y="6433"/>
                    <a:pt x="8275" y="6213"/>
                  </a:cubicBezTo>
                  <a:lnTo>
                    <a:pt x="10672" y="3816"/>
                  </a:lnTo>
                  <a:cubicBezTo>
                    <a:pt x="10781" y="3711"/>
                    <a:pt x="10921" y="3658"/>
                    <a:pt x="11062" y="3658"/>
                  </a:cubicBezTo>
                  <a:close/>
                  <a:moveTo>
                    <a:pt x="11136" y="1"/>
                  </a:moveTo>
                  <a:lnTo>
                    <a:pt x="11136" y="1"/>
                  </a:lnTo>
                  <a:cubicBezTo>
                    <a:pt x="9278" y="1079"/>
                    <a:pt x="7658" y="2524"/>
                    <a:pt x="6378" y="4253"/>
                  </a:cubicBezTo>
                  <a:lnTo>
                    <a:pt x="624" y="12169"/>
                  </a:lnTo>
                  <a:cubicBezTo>
                    <a:pt x="0" y="12877"/>
                    <a:pt x="15" y="13979"/>
                    <a:pt x="660" y="14623"/>
                  </a:cubicBezTo>
                  <a:cubicBezTo>
                    <a:pt x="992" y="14957"/>
                    <a:pt x="1464" y="15108"/>
                    <a:pt x="1921" y="15108"/>
                  </a:cubicBezTo>
                  <a:cubicBezTo>
                    <a:pt x="2351" y="15108"/>
                    <a:pt x="2767" y="14974"/>
                    <a:pt x="3039" y="14732"/>
                  </a:cubicBezTo>
                  <a:lnTo>
                    <a:pt x="11037" y="8905"/>
                  </a:lnTo>
                  <a:cubicBezTo>
                    <a:pt x="12759" y="7628"/>
                    <a:pt x="14201" y="6014"/>
                    <a:pt x="15276" y="4162"/>
                  </a:cubicBezTo>
                  <a:lnTo>
                    <a:pt x="15276" y="4162"/>
                  </a:lnTo>
                  <a:cubicBezTo>
                    <a:pt x="15201" y="4166"/>
                    <a:pt x="15126" y="4168"/>
                    <a:pt x="15052" y="4168"/>
                  </a:cubicBezTo>
                  <a:cubicBezTo>
                    <a:pt x="13942" y="4168"/>
                    <a:pt x="12979" y="3729"/>
                    <a:pt x="12265" y="3018"/>
                  </a:cubicBezTo>
                  <a:cubicBezTo>
                    <a:pt x="11446" y="2199"/>
                    <a:pt x="11076" y="1091"/>
                    <a:pt x="11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9" name="Google Shape;249;p34"/>
          <p:cNvSpPr/>
          <p:nvPr/>
        </p:nvSpPr>
        <p:spPr>
          <a:xfrm>
            <a:off x="1209248" y="2245974"/>
            <a:ext cx="162674" cy="183218"/>
          </a:xfrm>
          <a:custGeom>
            <a:avLst/>
            <a:gdLst/>
            <a:ahLst/>
            <a:cxnLst/>
            <a:rect l="l" t="t" r="r" b="b"/>
            <a:pathLst>
              <a:path w="6580" h="6473" extrusionOk="0">
                <a:moveTo>
                  <a:pt x="618" y="1"/>
                </a:moveTo>
                <a:cubicBezTo>
                  <a:pt x="474" y="1"/>
                  <a:pt x="329" y="56"/>
                  <a:pt x="220" y="165"/>
                </a:cubicBezTo>
                <a:cubicBezTo>
                  <a:pt x="3" y="385"/>
                  <a:pt x="0" y="737"/>
                  <a:pt x="214" y="957"/>
                </a:cubicBezTo>
                <a:lnTo>
                  <a:pt x="2093" y="2836"/>
                </a:lnTo>
                <a:cubicBezTo>
                  <a:pt x="2313" y="3059"/>
                  <a:pt x="2313" y="3414"/>
                  <a:pt x="2093" y="3637"/>
                </a:cubicBezTo>
                <a:lnTo>
                  <a:pt x="214" y="5516"/>
                </a:lnTo>
                <a:cubicBezTo>
                  <a:pt x="0" y="5736"/>
                  <a:pt x="3" y="6088"/>
                  <a:pt x="220" y="6308"/>
                </a:cubicBezTo>
                <a:cubicBezTo>
                  <a:pt x="329" y="6418"/>
                  <a:pt x="474" y="6473"/>
                  <a:pt x="618" y="6473"/>
                </a:cubicBezTo>
                <a:cubicBezTo>
                  <a:pt x="760" y="6473"/>
                  <a:pt x="902" y="6420"/>
                  <a:pt x="1012" y="6314"/>
                </a:cubicBezTo>
                <a:lnTo>
                  <a:pt x="1018" y="6308"/>
                </a:lnTo>
                <a:lnTo>
                  <a:pt x="2897" y="4495"/>
                </a:lnTo>
                <a:cubicBezTo>
                  <a:pt x="3007" y="4390"/>
                  <a:pt x="3148" y="4337"/>
                  <a:pt x="3290" y="4337"/>
                </a:cubicBezTo>
                <a:cubicBezTo>
                  <a:pt x="3431" y="4337"/>
                  <a:pt x="3573" y="4390"/>
                  <a:pt x="3683" y="4495"/>
                </a:cubicBezTo>
                <a:lnTo>
                  <a:pt x="5562" y="6308"/>
                </a:lnTo>
                <a:lnTo>
                  <a:pt x="5568" y="6314"/>
                </a:lnTo>
                <a:cubicBezTo>
                  <a:pt x="5678" y="6420"/>
                  <a:pt x="5820" y="6473"/>
                  <a:pt x="5962" y="6473"/>
                </a:cubicBezTo>
                <a:cubicBezTo>
                  <a:pt x="6106" y="6473"/>
                  <a:pt x="6250" y="6418"/>
                  <a:pt x="6360" y="6308"/>
                </a:cubicBezTo>
                <a:cubicBezTo>
                  <a:pt x="6577" y="6088"/>
                  <a:pt x="6580" y="5736"/>
                  <a:pt x="6366" y="5516"/>
                </a:cubicBezTo>
                <a:lnTo>
                  <a:pt x="4487" y="3637"/>
                </a:lnTo>
                <a:cubicBezTo>
                  <a:pt x="4267" y="3414"/>
                  <a:pt x="4267" y="3059"/>
                  <a:pt x="4487" y="2836"/>
                </a:cubicBezTo>
                <a:lnTo>
                  <a:pt x="6366" y="957"/>
                </a:lnTo>
                <a:cubicBezTo>
                  <a:pt x="6580" y="737"/>
                  <a:pt x="6577" y="385"/>
                  <a:pt x="6360" y="165"/>
                </a:cubicBezTo>
                <a:cubicBezTo>
                  <a:pt x="6250" y="56"/>
                  <a:pt x="6106" y="1"/>
                  <a:pt x="5962" y="1"/>
                </a:cubicBezTo>
                <a:cubicBezTo>
                  <a:pt x="5820" y="1"/>
                  <a:pt x="5678" y="53"/>
                  <a:pt x="5568" y="159"/>
                </a:cubicBezTo>
                <a:lnTo>
                  <a:pt x="5562" y="165"/>
                </a:lnTo>
                <a:lnTo>
                  <a:pt x="3683" y="1978"/>
                </a:lnTo>
                <a:cubicBezTo>
                  <a:pt x="3573" y="2083"/>
                  <a:pt x="3431" y="2136"/>
                  <a:pt x="3290" y="2136"/>
                </a:cubicBezTo>
                <a:cubicBezTo>
                  <a:pt x="3148" y="2136"/>
                  <a:pt x="3007" y="2083"/>
                  <a:pt x="2897" y="1978"/>
                </a:cubicBezTo>
                <a:lnTo>
                  <a:pt x="1018" y="165"/>
                </a:lnTo>
                <a:lnTo>
                  <a:pt x="1012" y="159"/>
                </a:lnTo>
                <a:cubicBezTo>
                  <a:pt x="902" y="53"/>
                  <a:pt x="760" y="1"/>
                  <a:pt x="618" y="1"/>
                </a:cubicBezTo>
                <a:close/>
              </a:path>
            </a:pathLst>
          </a:cu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250" name="Google Shape;250;p34"/>
          <p:cNvSpPr/>
          <p:nvPr/>
        </p:nvSpPr>
        <p:spPr>
          <a:xfrm>
            <a:off x="1801588" y="2245977"/>
            <a:ext cx="238633" cy="183230"/>
          </a:xfrm>
          <a:custGeom>
            <a:avLst/>
            <a:gdLst/>
            <a:ahLst/>
            <a:cxnLst/>
            <a:rect l="l" t="t" r="r" b="b"/>
            <a:pathLst>
              <a:path w="7604" h="5030" extrusionOk="0">
                <a:moveTo>
                  <a:pt x="6852" y="0"/>
                </a:moveTo>
                <a:cubicBezTo>
                  <a:pt x="6851" y="0"/>
                  <a:pt x="6850" y="0"/>
                  <a:pt x="6848" y="0"/>
                </a:cubicBezTo>
                <a:cubicBezTo>
                  <a:pt x="6698" y="0"/>
                  <a:pt x="6556" y="57"/>
                  <a:pt x="6451" y="163"/>
                </a:cubicBezTo>
                <a:lnTo>
                  <a:pt x="3334" y="3279"/>
                </a:lnTo>
                <a:cubicBezTo>
                  <a:pt x="3224" y="3391"/>
                  <a:pt x="3080" y="3447"/>
                  <a:pt x="2935" y="3447"/>
                </a:cubicBezTo>
                <a:cubicBezTo>
                  <a:pt x="2791" y="3447"/>
                  <a:pt x="2646" y="3391"/>
                  <a:pt x="2536" y="3279"/>
                </a:cubicBezTo>
                <a:cubicBezTo>
                  <a:pt x="2533" y="3279"/>
                  <a:pt x="2533" y="3279"/>
                  <a:pt x="2530" y="3276"/>
                </a:cubicBezTo>
                <a:cubicBezTo>
                  <a:pt x="2521" y="3267"/>
                  <a:pt x="2509" y="3255"/>
                  <a:pt x="2497" y="3246"/>
                </a:cubicBezTo>
                <a:lnTo>
                  <a:pt x="1061" y="1810"/>
                </a:lnTo>
                <a:cubicBezTo>
                  <a:pt x="948" y="1678"/>
                  <a:pt x="789" y="1611"/>
                  <a:pt x="629" y="1611"/>
                </a:cubicBezTo>
                <a:cubicBezTo>
                  <a:pt x="486" y="1611"/>
                  <a:pt x="342" y="1666"/>
                  <a:pt x="233" y="1777"/>
                </a:cubicBezTo>
                <a:cubicBezTo>
                  <a:pt x="1" y="2009"/>
                  <a:pt x="16" y="2391"/>
                  <a:pt x="266" y="2605"/>
                </a:cubicBezTo>
                <a:lnTo>
                  <a:pt x="2542" y="4869"/>
                </a:lnTo>
                <a:cubicBezTo>
                  <a:pt x="2645" y="4972"/>
                  <a:pt x="2782" y="5029"/>
                  <a:pt x="2926" y="5029"/>
                </a:cubicBezTo>
                <a:cubicBezTo>
                  <a:pt x="2929" y="5029"/>
                  <a:pt x="2933" y="5029"/>
                  <a:pt x="2937" y="5029"/>
                </a:cubicBezTo>
                <a:lnTo>
                  <a:pt x="2943" y="5029"/>
                </a:lnTo>
                <a:cubicBezTo>
                  <a:pt x="3096" y="5029"/>
                  <a:pt x="3241" y="4969"/>
                  <a:pt x="3352" y="4860"/>
                </a:cubicBezTo>
                <a:lnTo>
                  <a:pt x="7249" y="964"/>
                </a:lnTo>
                <a:cubicBezTo>
                  <a:pt x="7603" y="606"/>
                  <a:pt x="7352" y="0"/>
                  <a:pt x="6852" y="0"/>
                </a:cubicBezTo>
                <a:close/>
              </a:path>
            </a:pathLst>
          </a:cu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251" name="Google Shape;251;p34"/>
          <p:cNvGrpSpPr/>
          <p:nvPr/>
        </p:nvGrpSpPr>
        <p:grpSpPr>
          <a:xfrm>
            <a:off x="1673322" y="2977667"/>
            <a:ext cx="464496" cy="324619"/>
            <a:chOff x="5358450" y="4015675"/>
            <a:chExt cx="289875" cy="191425"/>
          </a:xfrm>
        </p:grpSpPr>
        <p:sp>
          <p:nvSpPr>
            <p:cNvPr id="252" name="Google Shape;252;p34"/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254;p34"/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255;p34"/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6" name="Google Shape;256;p34"/>
          <p:cNvGrpSpPr/>
          <p:nvPr/>
        </p:nvGrpSpPr>
        <p:grpSpPr>
          <a:xfrm>
            <a:off x="1112685" y="2965433"/>
            <a:ext cx="410097" cy="401828"/>
            <a:chOff x="5716825" y="3235950"/>
            <a:chExt cx="300900" cy="295375"/>
          </a:xfrm>
        </p:grpSpPr>
        <p:sp>
          <p:nvSpPr>
            <p:cNvPr id="257" name="Google Shape;257;p34"/>
            <p:cNvSpPr/>
            <p:nvPr/>
          </p:nvSpPr>
          <p:spPr>
            <a:xfrm>
              <a:off x="5716825" y="3309975"/>
              <a:ext cx="137075" cy="146525"/>
            </a:xfrm>
            <a:custGeom>
              <a:avLst/>
              <a:gdLst/>
              <a:ahLst/>
              <a:cxnLst/>
              <a:rect l="l" t="t" r="r" b="b"/>
              <a:pathLst>
                <a:path w="5483" h="5861" extrusionOk="0">
                  <a:moveTo>
                    <a:pt x="2584" y="1"/>
                  </a:moveTo>
                  <a:lnTo>
                    <a:pt x="410" y="2206"/>
                  </a:lnTo>
                  <a:cubicBezTo>
                    <a:pt x="1" y="2615"/>
                    <a:pt x="1" y="3277"/>
                    <a:pt x="410" y="3655"/>
                  </a:cubicBezTo>
                  <a:lnTo>
                    <a:pt x="2584" y="5860"/>
                  </a:lnTo>
                  <a:lnTo>
                    <a:pt x="3781" y="4632"/>
                  </a:lnTo>
                  <a:cubicBezTo>
                    <a:pt x="3844" y="4584"/>
                    <a:pt x="3939" y="4561"/>
                    <a:pt x="4029" y="4561"/>
                  </a:cubicBezTo>
                  <a:cubicBezTo>
                    <a:pt x="4120" y="4561"/>
                    <a:pt x="4206" y="4584"/>
                    <a:pt x="4254" y="4632"/>
                  </a:cubicBezTo>
                  <a:lnTo>
                    <a:pt x="4726" y="5104"/>
                  </a:lnTo>
                  <a:cubicBezTo>
                    <a:pt x="4789" y="5167"/>
                    <a:pt x="4884" y="5199"/>
                    <a:pt x="4974" y="5199"/>
                  </a:cubicBezTo>
                  <a:cubicBezTo>
                    <a:pt x="5065" y="5199"/>
                    <a:pt x="5152" y="5167"/>
                    <a:pt x="5199" y="5104"/>
                  </a:cubicBezTo>
                  <a:cubicBezTo>
                    <a:pt x="5325" y="5010"/>
                    <a:pt x="5325" y="4758"/>
                    <a:pt x="5199" y="4632"/>
                  </a:cubicBezTo>
                  <a:lnTo>
                    <a:pt x="4726" y="4159"/>
                  </a:lnTo>
                  <a:cubicBezTo>
                    <a:pt x="4632" y="4065"/>
                    <a:pt x="4632" y="3813"/>
                    <a:pt x="4726" y="3687"/>
                  </a:cubicBezTo>
                  <a:lnTo>
                    <a:pt x="5482" y="2962"/>
                  </a:lnTo>
                  <a:lnTo>
                    <a:pt x="5010" y="2489"/>
                  </a:lnTo>
                  <a:lnTo>
                    <a:pt x="4789" y="2710"/>
                  </a:lnTo>
                  <a:cubicBezTo>
                    <a:pt x="4584" y="2915"/>
                    <a:pt x="4317" y="3017"/>
                    <a:pt x="4049" y="3017"/>
                  </a:cubicBezTo>
                  <a:cubicBezTo>
                    <a:pt x="3781" y="3017"/>
                    <a:pt x="3513" y="2915"/>
                    <a:pt x="3309" y="2710"/>
                  </a:cubicBezTo>
                  <a:cubicBezTo>
                    <a:pt x="2930" y="2332"/>
                    <a:pt x="2930" y="1670"/>
                    <a:pt x="3309" y="1261"/>
                  </a:cubicBezTo>
                  <a:lnTo>
                    <a:pt x="3561" y="1040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5794025" y="3235950"/>
              <a:ext cx="145725" cy="133900"/>
            </a:xfrm>
            <a:custGeom>
              <a:avLst/>
              <a:gdLst/>
              <a:ahLst/>
              <a:cxnLst/>
              <a:rect l="l" t="t" r="r" b="b"/>
              <a:pathLst>
                <a:path w="5829" h="5356" extrusionOk="0">
                  <a:moveTo>
                    <a:pt x="2926" y="0"/>
                  </a:moveTo>
                  <a:cubicBezTo>
                    <a:pt x="2662" y="0"/>
                    <a:pt x="2394" y="95"/>
                    <a:pt x="2205" y="284"/>
                  </a:cubicBezTo>
                  <a:lnTo>
                    <a:pt x="0" y="2457"/>
                  </a:lnTo>
                  <a:lnTo>
                    <a:pt x="1229" y="3686"/>
                  </a:lnTo>
                  <a:cubicBezTo>
                    <a:pt x="1323" y="3781"/>
                    <a:pt x="1323" y="4033"/>
                    <a:pt x="1229" y="4127"/>
                  </a:cubicBezTo>
                  <a:lnTo>
                    <a:pt x="725" y="4600"/>
                  </a:lnTo>
                  <a:cubicBezTo>
                    <a:pt x="630" y="4726"/>
                    <a:pt x="630" y="4978"/>
                    <a:pt x="725" y="5072"/>
                  </a:cubicBezTo>
                  <a:cubicBezTo>
                    <a:pt x="788" y="5135"/>
                    <a:pt x="882" y="5167"/>
                    <a:pt x="977" y="5167"/>
                  </a:cubicBezTo>
                  <a:cubicBezTo>
                    <a:pt x="1071" y="5167"/>
                    <a:pt x="1166" y="5135"/>
                    <a:pt x="1229" y="5072"/>
                  </a:cubicBezTo>
                  <a:lnTo>
                    <a:pt x="1701" y="4600"/>
                  </a:lnTo>
                  <a:cubicBezTo>
                    <a:pt x="1749" y="4553"/>
                    <a:pt x="1835" y="4529"/>
                    <a:pt x="1926" y="4529"/>
                  </a:cubicBezTo>
                  <a:cubicBezTo>
                    <a:pt x="2016" y="4529"/>
                    <a:pt x="2111" y="4553"/>
                    <a:pt x="2174" y="4600"/>
                  </a:cubicBezTo>
                  <a:lnTo>
                    <a:pt x="2898" y="5356"/>
                  </a:lnTo>
                  <a:lnTo>
                    <a:pt x="3371" y="4883"/>
                  </a:lnTo>
                  <a:lnTo>
                    <a:pt x="3151" y="4663"/>
                  </a:lnTo>
                  <a:cubicBezTo>
                    <a:pt x="2741" y="4253"/>
                    <a:pt x="2741" y="3592"/>
                    <a:pt x="3151" y="3214"/>
                  </a:cubicBezTo>
                  <a:cubicBezTo>
                    <a:pt x="3340" y="3009"/>
                    <a:pt x="3607" y="2906"/>
                    <a:pt x="3875" y="2906"/>
                  </a:cubicBezTo>
                  <a:cubicBezTo>
                    <a:pt x="4143" y="2906"/>
                    <a:pt x="4411" y="3009"/>
                    <a:pt x="4600" y="3214"/>
                  </a:cubicBezTo>
                  <a:lnTo>
                    <a:pt x="4852" y="3434"/>
                  </a:lnTo>
                  <a:lnTo>
                    <a:pt x="5828" y="2457"/>
                  </a:lnTo>
                  <a:lnTo>
                    <a:pt x="3623" y="284"/>
                  </a:lnTo>
                  <a:cubicBezTo>
                    <a:pt x="3450" y="95"/>
                    <a:pt x="3190" y="0"/>
                    <a:pt x="2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5880650" y="3309975"/>
              <a:ext cx="137075" cy="145725"/>
            </a:xfrm>
            <a:custGeom>
              <a:avLst/>
              <a:gdLst/>
              <a:ahLst/>
              <a:cxnLst/>
              <a:rect l="l" t="t" r="r" b="b"/>
              <a:pathLst>
                <a:path w="5483" h="5829" extrusionOk="0">
                  <a:moveTo>
                    <a:pt x="2899" y="1"/>
                  </a:moveTo>
                  <a:lnTo>
                    <a:pt x="1702" y="1229"/>
                  </a:lnTo>
                  <a:cubicBezTo>
                    <a:pt x="1639" y="1292"/>
                    <a:pt x="1544" y="1324"/>
                    <a:pt x="1450" y="1324"/>
                  </a:cubicBezTo>
                  <a:cubicBezTo>
                    <a:pt x="1355" y="1324"/>
                    <a:pt x="1261" y="1292"/>
                    <a:pt x="1198" y="1229"/>
                  </a:cubicBezTo>
                  <a:lnTo>
                    <a:pt x="725" y="757"/>
                  </a:lnTo>
                  <a:cubicBezTo>
                    <a:pt x="678" y="694"/>
                    <a:pt x="591" y="662"/>
                    <a:pt x="501" y="662"/>
                  </a:cubicBezTo>
                  <a:cubicBezTo>
                    <a:pt x="410" y="662"/>
                    <a:pt x="316" y="694"/>
                    <a:pt x="253" y="757"/>
                  </a:cubicBezTo>
                  <a:cubicBezTo>
                    <a:pt x="158" y="883"/>
                    <a:pt x="158" y="1103"/>
                    <a:pt x="253" y="1229"/>
                  </a:cubicBezTo>
                  <a:lnTo>
                    <a:pt x="725" y="1702"/>
                  </a:lnTo>
                  <a:cubicBezTo>
                    <a:pt x="851" y="1828"/>
                    <a:pt x="851" y="2048"/>
                    <a:pt x="725" y="2174"/>
                  </a:cubicBezTo>
                  <a:lnTo>
                    <a:pt x="1" y="2899"/>
                  </a:lnTo>
                  <a:lnTo>
                    <a:pt x="473" y="3372"/>
                  </a:lnTo>
                  <a:lnTo>
                    <a:pt x="694" y="3151"/>
                  </a:lnTo>
                  <a:cubicBezTo>
                    <a:pt x="898" y="2946"/>
                    <a:pt x="1166" y="2844"/>
                    <a:pt x="1434" y="2844"/>
                  </a:cubicBezTo>
                  <a:cubicBezTo>
                    <a:pt x="1702" y="2844"/>
                    <a:pt x="1970" y="2946"/>
                    <a:pt x="2174" y="3151"/>
                  </a:cubicBezTo>
                  <a:cubicBezTo>
                    <a:pt x="2552" y="3529"/>
                    <a:pt x="2552" y="4222"/>
                    <a:pt x="2174" y="4600"/>
                  </a:cubicBezTo>
                  <a:lnTo>
                    <a:pt x="1922" y="4852"/>
                  </a:lnTo>
                  <a:lnTo>
                    <a:pt x="2899" y="5829"/>
                  </a:lnTo>
                  <a:lnTo>
                    <a:pt x="5073" y="3655"/>
                  </a:lnTo>
                  <a:cubicBezTo>
                    <a:pt x="5482" y="3277"/>
                    <a:pt x="5482" y="2615"/>
                    <a:pt x="5073" y="2206"/>
                  </a:cubicBezTo>
                  <a:lnTo>
                    <a:pt x="28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5794025" y="3396625"/>
              <a:ext cx="147300" cy="134700"/>
            </a:xfrm>
            <a:custGeom>
              <a:avLst/>
              <a:gdLst/>
              <a:ahLst/>
              <a:cxnLst/>
              <a:rect l="l" t="t" r="r" b="b"/>
              <a:pathLst>
                <a:path w="5892" h="5388" extrusionOk="0">
                  <a:moveTo>
                    <a:pt x="2993" y="0"/>
                  </a:moveTo>
                  <a:lnTo>
                    <a:pt x="2520" y="473"/>
                  </a:lnTo>
                  <a:lnTo>
                    <a:pt x="2741" y="725"/>
                  </a:lnTo>
                  <a:cubicBezTo>
                    <a:pt x="3151" y="1103"/>
                    <a:pt x="3151" y="1764"/>
                    <a:pt x="2741" y="2174"/>
                  </a:cubicBezTo>
                  <a:cubicBezTo>
                    <a:pt x="2505" y="2363"/>
                    <a:pt x="2221" y="2457"/>
                    <a:pt x="1949" y="2457"/>
                  </a:cubicBezTo>
                  <a:cubicBezTo>
                    <a:pt x="1678" y="2457"/>
                    <a:pt x="1418" y="2363"/>
                    <a:pt x="1229" y="2174"/>
                  </a:cubicBezTo>
                  <a:lnTo>
                    <a:pt x="977" y="1922"/>
                  </a:lnTo>
                  <a:lnTo>
                    <a:pt x="0" y="2930"/>
                  </a:lnTo>
                  <a:lnTo>
                    <a:pt x="2205" y="5072"/>
                  </a:lnTo>
                  <a:cubicBezTo>
                    <a:pt x="2394" y="5293"/>
                    <a:pt x="2678" y="5387"/>
                    <a:pt x="2930" y="5387"/>
                  </a:cubicBezTo>
                  <a:cubicBezTo>
                    <a:pt x="3214" y="5387"/>
                    <a:pt x="3497" y="5293"/>
                    <a:pt x="3686" y="5072"/>
                  </a:cubicBezTo>
                  <a:lnTo>
                    <a:pt x="5891" y="2930"/>
                  </a:lnTo>
                  <a:lnTo>
                    <a:pt x="4663" y="1701"/>
                  </a:lnTo>
                  <a:cubicBezTo>
                    <a:pt x="4568" y="1575"/>
                    <a:pt x="4568" y="1355"/>
                    <a:pt x="4663" y="1229"/>
                  </a:cubicBezTo>
                  <a:lnTo>
                    <a:pt x="5167" y="756"/>
                  </a:lnTo>
                  <a:cubicBezTo>
                    <a:pt x="5261" y="630"/>
                    <a:pt x="5261" y="410"/>
                    <a:pt x="5167" y="284"/>
                  </a:cubicBezTo>
                  <a:cubicBezTo>
                    <a:pt x="5104" y="221"/>
                    <a:pt x="5009" y="189"/>
                    <a:pt x="4915" y="189"/>
                  </a:cubicBezTo>
                  <a:cubicBezTo>
                    <a:pt x="4820" y="189"/>
                    <a:pt x="4726" y="221"/>
                    <a:pt x="4663" y="284"/>
                  </a:cubicBezTo>
                  <a:lnTo>
                    <a:pt x="4190" y="756"/>
                  </a:lnTo>
                  <a:cubicBezTo>
                    <a:pt x="4143" y="819"/>
                    <a:pt x="4056" y="851"/>
                    <a:pt x="3966" y="851"/>
                  </a:cubicBezTo>
                  <a:cubicBezTo>
                    <a:pt x="3875" y="851"/>
                    <a:pt x="3781" y="819"/>
                    <a:pt x="3718" y="756"/>
                  </a:cubicBezTo>
                  <a:lnTo>
                    <a:pt x="29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1" name="Google Shape;261;p34"/>
          <p:cNvGrpSpPr/>
          <p:nvPr/>
        </p:nvGrpSpPr>
        <p:grpSpPr>
          <a:xfrm>
            <a:off x="1749513" y="3794022"/>
            <a:ext cx="464528" cy="401818"/>
            <a:chOff x="6543825" y="3202075"/>
            <a:chExt cx="296975" cy="275350"/>
          </a:xfrm>
        </p:grpSpPr>
        <p:sp>
          <p:nvSpPr>
            <p:cNvPr id="262" name="Google Shape;262;p34"/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264;p34"/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266;p34"/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9" name="Google Shape;269;p34"/>
          <p:cNvGrpSpPr/>
          <p:nvPr/>
        </p:nvGrpSpPr>
        <p:grpSpPr>
          <a:xfrm>
            <a:off x="1085466" y="3870364"/>
            <a:ext cx="464499" cy="401819"/>
            <a:chOff x="6644304" y="3073628"/>
            <a:chExt cx="576302" cy="511871"/>
          </a:xfrm>
        </p:grpSpPr>
        <p:grpSp>
          <p:nvGrpSpPr>
            <p:cNvPr id="270" name="Google Shape;270;p34"/>
            <p:cNvGrpSpPr/>
            <p:nvPr/>
          </p:nvGrpSpPr>
          <p:grpSpPr>
            <a:xfrm>
              <a:off x="6712169" y="3073651"/>
              <a:ext cx="481611" cy="506713"/>
              <a:chOff x="1833536" y="-546641"/>
              <a:chExt cx="914567" cy="962418"/>
            </a:xfrm>
          </p:grpSpPr>
          <p:grpSp>
            <p:nvGrpSpPr>
              <p:cNvPr id="271" name="Google Shape;271;p34"/>
              <p:cNvGrpSpPr/>
              <p:nvPr/>
            </p:nvGrpSpPr>
            <p:grpSpPr>
              <a:xfrm>
                <a:off x="1833536" y="-524249"/>
                <a:ext cx="914567" cy="940026"/>
                <a:chOff x="1833536" y="-524249"/>
                <a:chExt cx="914567" cy="940026"/>
              </a:xfrm>
            </p:grpSpPr>
            <p:sp>
              <p:nvSpPr>
                <p:cNvPr id="272" name="Google Shape;272;p34"/>
                <p:cNvSpPr/>
                <p:nvPr/>
              </p:nvSpPr>
              <p:spPr>
                <a:xfrm>
                  <a:off x="1833536" y="-524249"/>
                  <a:ext cx="453307" cy="599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79" h="54723" extrusionOk="0">
                      <a:moveTo>
                        <a:pt x="20938" y="3904"/>
                      </a:moveTo>
                      <a:lnTo>
                        <a:pt x="22677" y="6583"/>
                      </a:lnTo>
                      <a:lnTo>
                        <a:pt x="22091" y="7097"/>
                      </a:lnTo>
                      <a:lnTo>
                        <a:pt x="18951" y="4400"/>
                      </a:lnTo>
                      <a:lnTo>
                        <a:pt x="20938" y="3904"/>
                      </a:lnTo>
                      <a:close/>
                      <a:moveTo>
                        <a:pt x="25072" y="0"/>
                      </a:moveTo>
                      <a:lnTo>
                        <a:pt x="25072" y="0"/>
                      </a:lnTo>
                      <a:cubicBezTo>
                        <a:pt x="24433" y="195"/>
                        <a:pt x="23812" y="408"/>
                        <a:pt x="23191" y="621"/>
                      </a:cubicBezTo>
                      <a:lnTo>
                        <a:pt x="23493" y="1047"/>
                      </a:lnTo>
                      <a:lnTo>
                        <a:pt x="21861" y="1136"/>
                      </a:lnTo>
                      <a:cubicBezTo>
                        <a:pt x="20920" y="1491"/>
                        <a:pt x="19980" y="1899"/>
                        <a:pt x="19075" y="2307"/>
                      </a:cubicBezTo>
                      <a:lnTo>
                        <a:pt x="17709" y="4489"/>
                      </a:lnTo>
                      <a:lnTo>
                        <a:pt x="19341" y="6778"/>
                      </a:lnTo>
                      <a:lnTo>
                        <a:pt x="19341" y="6778"/>
                      </a:lnTo>
                      <a:lnTo>
                        <a:pt x="16697" y="6086"/>
                      </a:lnTo>
                      <a:lnTo>
                        <a:pt x="17017" y="4542"/>
                      </a:lnTo>
                      <a:lnTo>
                        <a:pt x="15473" y="4205"/>
                      </a:lnTo>
                      <a:cubicBezTo>
                        <a:pt x="14124" y="4968"/>
                        <a:pt x="12811" y="5820"/>
                        <a:pt x="11552" y="6725"/>
                      </a:cubicBezTo>
                      <a:lnTo>
                        <a:pt x="12581" y="6920"/>
                      </a:lnTo>
                      <a:lnTo>
                        <a:pt x="11836" y="8091"/>
                      </a:lnTo>
                      <a:cubicBezTo>
                        <a:pt x="11392" y="7967"/>
                        <a:pt x="10842" y="7772"/>
                        <a:pt x="10363" y="7612"/>
                      </a:cubicBezTo>
                      <a:cubicBezTo>
                        <a:pt x="6300" y="10753"/>
                        <a:pt x="2804" y="14567"/>
                        <a:pt x="1" y="18897"/>
                      </a:cubicBezTo>
                      <a:cubicBezTo>
                        <a:pt x="356" y="19536"/>
                        <a:pt x="498" y="20299"/>
                        <a:pt x="373" y="21026"/>
                      </a:cubicBezTo>
                      <a:cubicBezTo>
                        <a:pt x="285" y="21895"/>
                        <a:pt x="870" y="22800"/>
                        <a:pt x="977" y="23723"/>
                      </a:cubicBezTo>
                      <a:cubicBezTo>
                        <a:pt x="1101" y="24681"/>
                        <a:pt x="835" y="25710"/>
                        <a:pt x="1048" y="26633"/>
                      </a:cubicBezTo>
                      <a:cubicBezTo>
                        <a:pt x="1580" y="28922"/>
                        <a:pt x="1651" y="28904"/>
                        <a:pt x="1314" y="30696"/>
                      </a:cubicBezTo>
                      <a:cubicBezTo>
                        <a:pt x="1260" y="30998"/>
                        <a:pt x="1243" y="31335"/>
                        <a:pt x="1189" y="31654"/>
                      </a:cubicBezTo>
                      <a:cubicBezTo>
                        <a:pt x="906" y="33943"/>
                        <a:pt x="852" y="36090"/>
                        <a:pt x="2378" y="38184"/>
                      </a:cubicBezTo>
                      <a:cubicBezTo>
                        <a:pt x="3194" y="39302"/>
                        <a:pt x="4490" y="39461"/>
                        <a:pt x="5217" y="40473"/>
                      </a:cubicBezTo>
                      <a:cubicBezTo>
                        <a:pt x="5377" y="41147"/>
                        <a:pt x="5679" y="41821"/>
                        <a:pt x="5679" y="42496"/>
                      </a:cubicBezTo>
                      <a:cubicBezTo>
                        <a:pt x="5679" y="43170"/>
                        <a:pt x="7311" y="43347"/>
                        <a:pt x="6406" y="44146"/>
                      </a:cubicBezTo>
                      <a:lnTo>
                        <a:pt x="8429" y="45122"/>
                      </a:lnTo>
                      <a:lnTo>
                        <a:pt x="8429" y="45122"/>
                      </a:lnTo>
                      <a:lnTo>
                        <a:pt x="8269" y="43170"/>
                      </a:lnTo>
                      <a:lnTo>
                        <a:pt x="8269" y="43170"/>
                      </a:lnTo>
                      <a:cubicBezTo>
                        <a:pt x="8872" y="43613"/>
                        <a:pt x="9298" y="43826"/>
                        <a:pt x="9600" y="44146"/>
                      </a:cubicBezTo>
                      <a:cubicBezTo>
                        <a:pt x="10345" y="44909"/>
                        <a:pt x="10948" y="45849"/>
                        <a:pt x="11765" y="46523"/>
                      </a:cubicBezTo>
                      <a:cubicBezTo>
                        <a:pt x="12652" y="47251"/>
                        <a:pt x="13734" y="47730"/>
                        <a:pt x="13255" y="49167"/>
                      </a:cubicBezTo>
                      <a:cubicBezTo>
                        <a:pt x="15142" y="50239"/>
                        <a:pt x="17068" y="51273"/>
                        <a:pt x="19240" y="51273"/>
                      </a:cubicBezTo>
                      <a:cubicBezTo>
                        <a:pt x="19621" y="51273"/>
                        <a:pt x="20009" y="51241"/>
                        <a:pt x="20406" y="51172"/>
                      </a:cubicBezTo>
                      <a:cubicBezTo>
                        <a:pt x="21066" y="51051"/>
                        <a:pt x="21687" y="50867"/>
                        <a:pt x="22299" y="50867"/>
                      </a:cubicBezTo>
                      <a:cubicBezTo>
                        <a:pt x="22856" y="50867"/>
                        <a:pt x="23406" y="51019"/>
                        <a:pt x="23972" y="51509"/>
                      </a:cubicBezTo>
                      <a:cubicBezTo>
                        <a:pt x="24575" y="52042"/>
                        <a:pt x="25551" y="52219"/>
                        <a:pt x="26403" y="52414"/>
                      </a:cubicBezTo>
                      <a:cubicBezTo>
                        <a:pt x="26412" y="52417"/>
                        <a:pt x="26421" y="52418"/>
                        <a:pt x="26431" y="52418"/>
                      </a:cubicBezTo>
                      <a:cubicBezTo>
                        <a:pt x="26612" y="52418"/>
                        <a:pt x="26911" y="51958"/>
                        <a:pt x="27130" y="51722"/>
                      </a:cubicBezTo>
                      <a:cubicBezTo>
                        <a:pt x="29563" y="53875"/>
                        <a:pt x="30553" y="54722"/>
                        <a:pt x="31970" y="54722"/>
                      </a:cubicBezTo>
                      <a:cubicBezTo>
                        <a:pt x="32888" y="54722"/>
                        <a:pt x="33985" y="54367"/>
                        <a:pt x="35771" y="53780"/>
                      </a:cubicBezTo>
                      <a:cubicBezTo>
                        <a:pt x="35754" y="53674"/>
                        <a:pt x="35736" y="53568"/>
                        <a:pt x="35700" y="53461"/>
                      </a:cubicBezTo>
                      <a:cubicBezTo>
                        <a:pt x="35026" y="53479"/>
                        <a:pt x="34387" y="53550"/>
                        <a:pt x="33731" y="53568"/>
                      </a:cubicBezTo>
                      <a:cubicBezTo>
                        <a:pt x="33590" y="53572"/>
                        <a:pt x="33456" y="53574"/>
                        <a:pt x="33329" y="53574"/>
                      </a:cubicBezTo>
                      <a:cubicBezTo>
                        <a:pt x="31461" y="53574"/>
                        <a:pt x="31079" y="53047"/>
                        <a:pt x="30697" y="50871"/>
                      </a:cubicBezTo>
                      <a:cubicBezTo>
                        <a:pt x="30590" y="50179"/>
                        <a:pt x="30005" y="49575"/>
                        <a:pt x="29650" y="48972"/>
                      </a:cubicBezTo>
                      <a:lnTo>
                        <a:pt x="26030" y="49628"/>
                      </a:lnTo>
                      <a:lnTo>
                        <a:pt x="26030" y="49628"/>
                      </a:lnTo>
                      <a:lnTo>
                        <a:pt x="26385" y="45406"/>
                      </a:lnTo>
                      <a:lnTo>
                        <a:pt x="24167" y="45956"/>
                      </a:lnTo>
                      <a:cubicBezTo>
                        <a:pt x="23812" y="46931"/>
                        <a:pt x="24007" y="48085"/>
                        <a:pt x="22553" y="48564"/>
                      </a:cubicBezTo>
                      <a:cubicBezTo>
                        <a:pt x="22259" y="48659"/>
                        <a:pt x="21992" y="48700"/>
                        <a:pt x="21745" y="48700"/>
                      </a:cubicBezTo>
                      <a:cubicBezTo>
                        <a:pt x="20706" y="48700"/>
                        <a:pt x="20016" y="47976"/>
                        <a:pt x="19199" y="47517"/>
                      </a:cubicBezTo>
                      <a:lnTo>
                        <a:pt x="17851" y="42123"/>
                      </a:lnTo>
                      <a:cubicBezTo>
                        <a:pt x="19459" y="40109"/>
                        <a:pt x="19754" y="39740"/>
                        <a:pt x="21393" y="39740"/>
                      </a:cubicBezTo>
                      <a:cubicBezTo>
                        <a:pt x="21761" y="39740"/>
                        <a:pt x="22197" y="39758"/>
                        <a:pt x="22730" y="39781"/>
                      </a:cubicBezTo>
                      <a:lnTo>
                        <a:pt x="22890" y="38237"/>
                      </a:lnTo>
                      <a:lnTo>
                        <a:pt x="27042" y="38113"/>
                      </a:lnTo>
                      <a:lnTo>
                        <a:pt x="30324" y="41786"/>
                      </a:lnTo>
                      <a:cubicBezTo>
                        <a:pt x="30679" y="39550"/>
                        <a:pt x="29064" y="38290"/>
                        <a:pt x="28532" y="36374"/>
                      </a:cubicBezTo>
                      <a:cubicBezTo>
                        <a:pt x="29366" y="35363"/>
                        <a:pt x="30324" y="34280"/>
                        <a:pt x="31229" y="33163"/>
                      </a:cubicBezTo>
                      <a:cubicBezTo>
                        <a:pt x="32045" y="32133"/>
                        <a:pt x="31974" y="31885"/>
                        <a:pt x="30644" y="30359"/>
                      </a:cubicBezTo>
                      <a:cubicBezTo>
                        <a:pt x="31105" y="29916"/>
                        <a:pt x="31886" y="29490"/>
                        <a:pt x="31957" y="28993"/>
                      </a:cubicBezTo>
                      <a:cubicBezTo>
                        <a:pt x="32152" y="27378"/>
                        <a:pt x="33411" y="26757"/>
                        <a:pt x="34441" y="25906"/>
                      </a:cubicBezTo>
                      <a:lnTo>
                        <a:pt x="34245" y="24273"/>
                      </a:lnTo>
                      <a:lnTo>
                        <a:pt x="36588" y="22996"/>
                      </a:lnTo>
                      <a:lnTo>
                        <a:pt x="37120" y="24096"/>
                      </a:lnTo>
                      <a:lnTo>
                        <a:pt x="40438" y="20849"/>
                      </a:lnTo>
                      <a:lnTo>
                        <a:pt x="40048" y="20387"/>
                      </a:lnTo>
                      <a:lnTo>
                        <a:pt x="38184" y="21700"/>
                      </a:lnTo>
                      <a:lnTo>
                        <a:pt x="36410" y="20547"/>
                      </a:lnTo>
                      <a:cubicBezTo>
                        <a:pt x="37315" y="19429"/>
                        <a:pt x="38309" y="18631"/>
                        <a:pt x="38752" y="17584"/>
                      </a:cubicBezTo>
                      <a:cubicBezTo>
                        <a:pt x="39285" y="16377"/>
                        <a:pt x="40686" y="16271"/>
                        <a:pt x="41378" y="15295"/>
                      </a:cubicBezTo>
                      <a:cubicBezTo>
                        <a:pt x="40314" y="14177"/>
                        <a:pt x="39285" y="13663"/>
                        <a:pt x="37989" y="13521"/>
                      </a:cubicBezTo>
                      <a:cubicBezTo>
                        <a:pt x="37031" y="13467"/>
                        <a:pt x="36162" y="12971"/>
                        <a:pt x="35647" y="12154"/>
                      </a:cubicBezTo>
                      <a:cubicBezTo>
                        <a:pt x="35257" y="11622"/>
                        <a:pt x="34813" y="11161"/>
                        <a:pt x="34281" y="10770"/>
                      </a:cubicBezTo>
                      <a:cubicBezTo>
                        <a:pt x="34068" y="10593"/>
                        <a:pt x="33678" y="10628"/>
                        <a:pt x="33323" y="10557"/>
                      </a:cubicBezTo>
                      <a:lnTo>
                        <a:pt x="32773" y="12509"/>
                      </a:lnTo>
                      <a:cubicBezTo>
                        <a:pt x="31022" y="12013"/>
                        <a:pt x="29978" y="9739"/>
                        <a:pt x="28235" y="9739"/>
                      </a:cubicBezTo>
                      <a:cubicBezTo>
                        <a:pt x="27735" y="9739"/>
                        <a:pt x="27176" y="9927"/>
                        <a:pt x="26527" y="10398"/>
                      </a:cubicBezTo>
                      <a:cubicBezTo>
                        <a:pt x="26793" y="11711"/>
                        <a:pt x="25942" y="13290"/>
                        <a:pt x="27343" y="14479"/>
                      </a:cubicBezTo>
                      <a:cubicBezTo>
                        <a:pt x="27538" y="14638"/>
                        <a:pt x="27609" y="15295"/>
                        <a:pt x="27485" y="15419"/>
                      </a:cubicBezTo>
                      <a:cubicBezTo>
                        <a:pt x="26154" y="16590"/>
                        <a:pt x="27095" y="18169"/>
                        <a:pt x="26935" y="19447"/>
                      </a:cubicBezTo>
                      <a:cubicBezTo>
                        <a:pt x="26757" y="19471"/>
                        <a:pt x="26594" y="19483"/>
                        <a:pt x="26444" y="19483"/>
                      </a:cubicBezTo>
                      <a:cubicBezTo>
                        <a:pt x="24534" y="19483"/>
                        <a:pt x="24803" y="17604"/>
                        <a:pt x="24309" y="16732"/>
                      </a:cubicBezTo>
                      <a:cubicBezTo>
                        <a:pt x="23538" y="16756"/>
                        <a:pt x="22881" y="16829"/>
                        <a:pt x="22272" y="16829"/>
                      </a:cubicBezTo>
                      <a:cubicBezTo>
                        <a:pt x="21985" y="16829"/>
                        <a:pt x="21708" y="16813"/>
                        <a:pt x="21435" y="16768"/>
                      </a:cubicBezTo>
                      <a:cubicBezTo>
                        <a:pt x="20583" y="16626"/>
                        <a:pt x="19767" y="16235"/>
                        <a:pt x="18968" y="15880"/>
                      </a:cubicBezTo>
                      <a:cubicBezTo>
                        <a:pt x="18099" y="15508"/>
                        <a:pt x="17904" y="14745"/>
                        <a:pt x="18117" y="13929"/>
                      </a:cubicBezTo>
                      <a:cubicBezTo>
                        <a:pt x="18489" y="12562"/>
                        <a:pt x="19820" y="11799"/>
                        <a:pt x="20317" y="10433"/>
                      </a:cubicBezTo>
                      <a:cubicBezTo>
                        <a:pt x="20420" y="10159"/>
                        <a:pt x="20643" y="10069"/>
                        <a:pt x="20926" y="10069"/>
                      </a:cubicBezTo>
                      <a:cubicBezTo>
                        <a:pt x="21466" y="10069"/>
                        <a:pt x="22224" y="10398"/>
                        <a:pt x="22783" y="10398"/>
                      </a:cubicBezTo>
                      <a:cubicBezTo>
                        <a:pt x="23422" y="10398"/>
                        <a:pt x="24078" y="10114"/>
                        <a:pt x="25445" y="9777"/>
                      </a:cubicBezTo>
                      <a:lnTo>
                        <a:pt x="22925" y="8836"/>
                      </a:lnTo>
                      <a:cubicBezTo>
                        <a:pt x="23351" y="8002"/>
                        <a:pt x="23759" y="7435"/>
                        <a:pt x="23972" y="6796"/>
                      </a:cubicBezTo>
                      <a:cubicBezTo>
                        <a:pt x="24489" y="5333"/>
                        <a:pt x="24808" y="4715"/>
                        <a:pt x="25467" y="4715"/>
                      </a:cubicBezTo>
                      <a:cubicBezTo>
                        <a:pt x="25870" y="4715"/>
                        <a:pt x="26401" y="4947"/>
                        <a:pt x="27184" y="5359"/>
                      </a:cubicBezTo>
                      <a:cubicBezTo>
                        <a:pt x="27485" y="5518"/>
                        <a:pt x="27787" y="5713"/>
                        <a:pt x="28177" y="5944"/>
                      </a:cubicBezTo>
                      <a:lnTo>
                        <a:pt x="26012" y="8694"/>
                      </a:lnTo>
                      <a:cubicBezTo>
                        <a:pt x="26754" y="8600"/>
                        <a:pt x="27262" y="8535"/>
                        <a:pt x="27696" y="8535"/>
                      </a:cubicBezTo>
                      <a:cubicBezTo>
                        <a:pt x="28642" y="8535"/>
                        <a:pt x="29231" y="8844"/>
                        <a:pt x="31105" y="9830"/>
                      </a:cubicBezTo>
                      <a:lnTo>
                        <a:pt x="32844" y="8304"/>
                      </a:lnTo>
                      <a:lnTo>
                        <a:pt x="31886" y="7346"/>
                      </a:lnTo>
                      <a:lnTo>
                        <a:pt x="32861" y="5341"/>
                      </a:lnTo>
                      <a:lnTo>
                        <a:pt x="25232" y="2005"/>
                      </a:lnTo>
                      <a:lnTo>
                        <a:pt x="21577" y="2733"/>
                      </a:lnTo>
                      <a:lnTo>
                        <a:pt x="21452" y="2218"/>
                      </a:lnTo>
                      <a:lnTo>
                        <a:pt x="24540" y="1437"/>
                      </a:lnTo>
                      <a:lnTo>
                        <a:pt x="25072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3" name="Google Shape;273;p34"/>
                <p:cNvSpPr/>
                <p:nvPr/>
              </p:nvSpPr>
              <p:spPr>
                <a:xfrm>
                  <a:off x="2215098" y="11844"/>
                  <a:ext cx="361756" cy="40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2" h="36872" extrusionOk="0">
                      <a:moveTo>
                        <a:pt x="11233" y="0"/>
                      </a:moveTo>
                      <a:cubicBezTo>
                        <a:pt x="10639" y="505"/>
                        <a:pt x="10418" y="1084"/>
                        <a:pt x="9687" y="1084"/>
                      </a:cubicBezTo>
                      <a:cubicBezTo>
                        <a:pt x="9544" y="1084"/>
                        <a:pt x="9381" y="1061"/>
                        <a:pt x="9192" y="1012"/>
                      </a:cubicBezTo>
                      <a:cubicBezTo>
                        <a:pt x="8542" y="845"/>
                        <a:pt x="7805" y="576"/>
                        <a:pt x="7089" y="576"/>
                      </a:cubicBezTo>
                      <a:cubicBezTo>
                        <a:pt x="6437" y="576"/>
                        <a:pt x="5804" y="799"/>
                        <a:pt x="5271" y="1526"/>
                      </a:cubicBezTo>
                      <a:lnTo>
                        <a:pt x="4632" y="231"/>
                      </a:lnTo>
                      <a:cubicBezTo>
                        <a:pt x="3940" y="1030"/>
                        <a:pt x="3780" y="2165"/>
                        <a:pt x="2591" y="2325"/>
                      </a:cubicBezTo>
                      <a:cubicBezTo>
                        <a:pt x="1208" y="2502"/>
                        <a:pt x="2538" y="4649"/>
                        <a:pt x="959" y="4844"/>
                      </a:cubicBezTo>
                      <a:lnTo>
                        <a:pt x="2006" y="8961"/>
                      </a:lnTo>
                      <a:lnTo>
                        <a:pt x="1" y="12190"/>
                      </a:lnTo>
                      <a:cubicBezTo>
                        <a:pt x="1190" y="12935"/>
                        <a:pt x="143" y="14302"/>
                        <a:pt x="640" y="15153"/>
                      </a:cubicBezTo>
                      <a:cubicBezTo>
                        <a:pt x="1882" y="15987"/>
                        <a:pt x="3071" y="16697"/>
                        <a:pt x="4135" y="17531"/>
                      </a:cubicBezTo>
                      <a:cubicBezTo>
                        <a:pt x="5058" y="18276"/>
                        <a:pt x="5732" y="19359"/>
                        <a:pt x="6726" y="19980"/>
                      </a:cubicBezTo>
                      <a:cubicBezTo>
                        <a:pt x="7808" y="20654"/>
                        <a:pt x="9121" y="20973"/>
                        <a:pt x="10044" y="21364"/>
                      </a:cubicBezTo>
                      <a:cubicBezTo>
                        <a:pt x="11250" y="25161"/>
                        <a:pt x="11587" y="28638"/>
                        <a:pt x="10878" y="32152"/>
                      </a:cubicBezTo>
                      <a:cubicBezTo>
                        <a:pt x="11091" y="32506"/>
                        <a:pt x="11623" y="32968"/>
                        <a:pt x="11605" y="33394"/>
                      </a:cubicBezTo>
                      <a:cubicBezTo>
                        <a:pt x="11552" y="34405"/>
                        <a:pt x="11605" y="35416"/>
                        <a:pt x="11783" y="36428"/>
                      </a:cubicBezTo>
                      <a:cubicBezTo>
                        <a:pt x="11800" y="36587"/>
                        <a:pt x="11836" y="36729"/>
                        <a:pt x="11871" y="36871"/>
                      </a:cubicBezTo>
                      <a:cubicBezTo>
                        <a:pt x="12634" y="36712"/>
                        <a:pt x="13379" y="36552"/>
                        <a:pt x="14125" y="36357"/>
                      </a:cubicBezTo>
                      <a:lnTo>
                        <a:pt x="14568" y="36233"/>
                      </a:lnTo>
                      <a:cubicBezTo>
                        <a:pt x="15172" y="34139"/>
                        <a:pt x="15828" y="32045"/>
                        <a:pt x="17798" y="30785"/>
                      </a:cubicBezTo>
                      <a:cubicBezTo>
                        <a:pt x="18543" y="30324"/>
                        <a:pt x="18951" y="29845"/>
                        <a:pt x="19235" y="29117"/>
                      </a:cubicBezTo>
                      <a:cubicBezTo>
                        <a:pt x="19377" y="28763"/>
                        <a:pt x="19465" y="28230"/>
                        <a:pt x="19732" y="28124"/>
                      </a:cubicBezTo>
                      <a:cubicBezTo>
                        <a:pt x="22233" y="27059"/>
                        <a:pt x="23334" y="24930"/>
                        <a:pt x="24008" y="22535"/>
                      </a:cubicBezTo>
                      <a:cubicBezTo>
                        <a:pt x="24345" y="21346"/>
                        <a:pt x="25232" y="20423"/>
                        <a:pt x="26403" y="20051"/>
                      </a:cubicBezTo>
                      <a:cubicBezTo>
                        <a:pt x="28550" y="19447"/>
                        <a:pt x="29065" y="17904"/>
                        <a:pt x="29615" y="16147"/>
                      </a:cubicBezTo>
                      <a:cubicBezTo>
                        <a:pt x="30449" y="13503"/>
                        <a:pt x="30999" y="10735"/>
                        <a:pt x="32844" y="8517"/>
                      </a:cubicBezTo>
                      <a:cubicBezTo>
                        <a:pt x="32933" y="8429"/>
                        <a:pt x="32986" y="8340"/>
                        <a:pt x="33021" y="8216"/>
                      </a:cubicBezTo>
                      <a:cubicBezTo>
                        <a:pt x="33021" y="7683"/>
                        <a:pt x="33021" y="7133"/>
                        <a:pt x="33021" y="6424"/>
                      </a:cubicBezTo>
                      <a:cubicBezTo>
                        <a:pt x="32898" y="6449"/>
                        <a:pt x="32778" y="6461"/>
                        <a:pt x="32662" y="6461"/>
                      </a:cubicBezTo>
                      <a:cubicBezTo>
                        <a:pt x="31610" y="6461"/>
                        <a:pt x="30838" y="5512"/>
                        <a:pt x="29835" y="5512"/>
                      </a:cubicBezTo>
                      <a:cubicBezTo>
                        <a:pt x="29647" y="5512"/>
                        <a:pt x="29450" y="5546"/>
                        <a:pt x="29242" y="5625"/>
                      </a:cubicBezTo>
                      <a:cubicBezTo>
                        <a:pt x="28763" y="5810"/>
                        <a:pt x="28295" y="5881"/>
                        <a:pt x="27833" y="5881"/>
                      </a:cubicBezTo>
                      <a:cubicBezTo>
                        <a:pt x="27010" y="5881"/>
                        <a:pt x="26203" y="5659"/>
                        <a:pt x="25374" y="5465"/>
                      </a:cubicBezTo>
                      <a:cubicBezTo>
                        <a:pt x="25322" y="5454"/>
                        <a:pt x="25270" y="5449"/>
                        <a:pt x="25215" y="5449"/>
                      </a:cubicBezTo>
                      <a:cubicBezTo>
                        <a:pt x="24767" y="5449"/>
                        <a:pt x="24231" y="5812"/>
                        <a:pt x="23582" y="6033"/>
                      </a:cubicBezTo>
                      <a:lnTo>
                        <a:pt x="20637" y="2112"/>
                      </a:lnTo>
                      <a:lnTo>
                        <a:pt x="16467" y="2201"/>
                      </a:lnTo>
                      <a:lnTo>
                        <a:pt x="11233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4" name="Google Shape;274;p34"/>
                <p:cNvSpPr/>
                <p:nvPr/>
              </p:nvSpPr>
              <p:spPr>
                <a:xfrm>
                  <a:off x="2637874" y="-333183"/>
                  <a:ext cx="110229" cy="28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2" h="26421" extrusionOk="0">
                      <a:moveTo>
                        <a:pt x="2520" y="1"/>
                      </a:moveTo>
                      <a:lnTo>
                        <a:pt x="2254" y="19"/>
                      </a:lnTo>
                      <a:cubicBezTo>
                        <a:pt x="2077" y="515"/>
                        <a:pt x="2041" y="1474"/>
                        <a:pt x="1545" y="1864"/>
                      </a:cubicBezTo>
                      <a:cubicBezTo>
                        <a:pt x="107" y="3035"/>
                        <a:pt x="214" y="4401"/>
                        <a:pt x="586" y="5927"/>
                      </a:cubicBezTo>
                      <a:cubicBezTo>
                        <a:pt x="746" y="6566"/>
                        <a:pt x="1012" y="7311"/>
                        <a:pt x="835" y="7897"/>
                      </a:cubicBezTo>
                      <a:cubicBezTo>
                        <a:pt x="1" y="10523"/>
                        <a:pt x="799" y="13202"/>
                        <a:pt x="72" y="15917"/>
                      </a:cubicBezTo>
                      <a:lnTo>
                        <a:pt x="1686" y="15846"/>
                      </a:lnTo>
                      <a:cubicBezTo>
                        <a:pt x="1811" y="17177"/>
                        <a:pt x="2698" y="18241"/>
                        <a:pt x="1970" y="19590"/>
                      </a:cubicBezTo>
                      <a:cubicBezTo>
                        <a:pt x="1740" y="20051"/>
                        <a:pt x="2024" y="21293"/>
                        <a:pt x="2414" y="21506"/>
                      </a:cubicBezTo>
                      <a:cubicBezTo>
                        <a:pt x="4596" y="22642"/>
                        <a:pt x="4632" y="25587"/>
                        <a:pt x="6885" y="26421"/>
                      </a:cubicBezTo>
                      <a:lnTo>
                        <a:pt x="10061" y="24079"/>
                      </a:lnTo>
                      <a:cubicBezTo>
                        <a:pt x="9973" y="15491"/>
                        <a:pt x="7364" y="7098"/>
                        <a:pt x="2520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5" name="Google Shape;275;p34"/>
                <p:cNvSpPr/>
                <p:nvPr/>
              </p:nvSpPr>
              <p:spPr>
                <a:xfrm>
                  <a:off x="2134042" y="-54389"/>
                  <a:ext cx="90203" cy="22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4" h="2026" extrusionOk="0">
                      <a:moveTo>
                        <a:pt x="3405" y="1"/>
                      </a:moveTo>
                      <a:cubicBezTo>
                        <a:pt x="2255" y="1"/>
                        <a:pt x="1201" y="655"/>
                        <a:pt x="1" y="919"/>
                      </a:cubicBezTo>
                      <a:cubicBezTo>
                        <a:pt x="371" y="1711"/>
                        <a:pt x="675" y="1974"/>
                        <a:pt x="943" y="1974"/>
                      </a:cubicBezTo>
                      <a:cubicBezTo>
                        <a:pt x="1419" y="1974"/>
                        <a:pt x="1781" y="1142"/>
                        <a:pt x="2201" y="972"/>
                      </a:cubicBezTo>
                      <a:cubicBezTo>
                        <a:pt x="2266" y="967"/>
                        <a:pt x="2330" y="964"/>
                        <a:pt x="2394" y="964"/>
                      </a:cubicBezTo>
                      <a:cubicBezTo>
                        <a:pt x="3717" y="964"/>
                        <a:pt x="4976" y="2025"/>
                        <a:pt x="6356" y="2025"/>
                      </a:cubicBezTo>
                      <a:cubicBezTo>
                        <a:pt x="6954" y="2025"/>
                        <a:pt x="7575" y="1826"/>
                        <a:pt x="8234" y="1256"/>
                      </a:cubicBezTo>
                      <a:cubicBezTo>
                        <a:pt x="7932" y="936"/>
                        <a:pt x="7684" y="440"/>
                        <a:pt x="7400" y="422"/>
                      </a:cubicBezTo>
                      <a:cubicBezTo>
                        <a:pt x="7374" y="421"/>
                        <a:pt x="7348" y="420"/>
                        <a:pt x="7322" y="420"/>
                      </a:cubicBezTo>
                      <a:cubicBezTo>
                        <a:pt x="6763" y="420"/>
                        <a:pt x="6090" y="679"/>
                        <a:pt x="5591" y="679"/>
                      </a:cubicBezTo>
                      <a:cubicBezTo>
                        <a:pt x="5418" y="679"/>
                        <a:pt x="5266" y="648"/>
                        <a:pt x="5147" y="564"/>
                      </a:cubicBezTo>
                      <a:cubicBezTo>
                        <a:pt x="4527" y="150"/>
                        <a:pt x="3955" y="1"/>
                        <a:pt x="3405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6" name="Google Shape;276;p34"/>
                <p:cNvSpPr/>
                <p:nvPr/>
              </p:nvSpPr>
              <p:spPr>
                <a:xfrm>
                  <a:off x="2238816" y="-47827"/>
                  <a:ext cx="72325" cy="27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2" h="2467" extrusionOk="0">
                      <a:moveTo>
                        <a:pt x="6601" y="0"/>
                      </a:moveTo>
                      <a:cubicBezTo>
                        <a:pt x="4188" y="231"/>
                        <a:pt x="2254" y="391"/>
                        <a:pt x="338" y="604"/>
                      </a:cubicBezTo>
                      <a:cubicBezTo>
                        <a:pt x="231" y="621"/>
                        <a:pt x="160" y="976"/>
                        <a:pt x="1" y="1384"/>
                      </a:cubicBezTo>
                      <a:lnTo>
                        <a:pt x="1438" y="2467"/>
                      </a:lnTo>
                      <a:cubicBezTo>
                        <a:pt x="2573" y="621"/>
                        <a:pt x="4862" y="1491"/>
                        <a:pt x="6601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277" name="Google Shape;277;p34"/>
              <p:cNvSpPr/>
              <p:nvPr/>
            </p:nvSpPr>
            <p:spPr>
              <a:xfrm>
                <a:off x="2128411" y="-546641"/>
                <a:ext cx="194386" cy="108115"/>
              </a:xfrm>
              <a:custGeom>
                <a:avLst/>
                <a:gdLst/>
                <a:ahLst/>
                <a:cxnLst/>
                <a:rect l="l" t="t" r="r" b="b"/>
                <a:pathLst>
                  <a:path w="17744" h="9869" extrusionOk="0">
                    <a:moveTo>
                      <a:pt x="11775" y="1"/>
                    </a:moveTo>
                    <a:cubicBezTo>
                      <a:pt x="7969" y="1"/>
                      <a:pt x="4175" y="474"/>
                      <a:pt x="479" y="1405"/>
                    </a:cubicBezTo>
                    <a:lnTo>
                      <a:pt x="0" y="1530"/>
                    </a:lnTo>
                    <a:cubicBezTo>
                      <a:pt x="266" y="1749"/>
                      <a:pt x="570" y="1886"/>
                      <a:pt x="955" y="1886"/>
                    </a:cubicBezTo>
                    <a:cubicBezTo>
                      <a:pt x="1161" y="1886"/>
                      <a:pt x="1391" y="1847"/>
                      <a:pt x="1651" y="1760"/>
                    </a:cubicBezTo>
                    <a:cubicBezTo>
                      <a:pt x="2029" y="1630"/>
                      <a:pt x="2392" y="1564"/>
                      <a:pt x="2739" y="1564"/>
                    </a:cubicBezTo>
                    <a:cubicBezTo>
                      <a:pt x="3580" y="1564"/>
                      <a:pt x="4337" y="1950"/>
                      <a:pt x="5040" y="2754"/>
                    </a:cubicBezTo>
                    <a:cubicBezTo>
                      <a:pt x="5749" y="3588"/>
                      <a:pt x="7204" y="3428"/>
                      <a:pt x="7967" y="4422"/>
                    </a:cubicBezTo>
                    <a:cubicBezTo>
                      <a:pt x="8017" y="4486"/>
                      <a:pt x="8125" y="4504"/>
                      <a:pt x="8257" y="4504"/>
                    </a:cubicBezTo>
                    <a:cubicBezTo>
                      <a:pt x="8429" y="4504"/>
                      <a:pt x="8642" y="4473"/>
                      <a:pt x="8821" y="4473"/>
                    </a:cubicBezTo>
                    <a:cubicBezTo>
                      <a:pt x="8844" y="4473"/>
                      <a:pt x="8868" y="4474"/>
                      <a:pt x="8890" y="4475"/>
                    </a:cubicBezTo>
                    <a:lnTo>
                      <a:pt x="8233" y="6054"/>
                    </a:lnTo>
                    <a:cubicBezTo>
                      <a:pt x="9475" y="6533"/>
                      <a:pt x="11019" y="6640"/>
                      <a:pt x="11605" y="7420"/>
                    </a:cubicBezTo>
                    <a:cubicBezTo>
                      <a:pt x="13095" y="9479"/>
                      <a:pt x="15065" y="9745"/>
                      <a:pt x="17744" y="9869"/>
                    </a:cubicBezTo>
                    <a:cubicBezTo>
                      <a:pt x="17105" y="8982"/>
                      <a:pt x="16271" y="8325"/>
                      <a:pt x="16342" y="7828"/>
                    </a:cubicBezTo>
                    <a:cubicBezTo>
                      <a:pt x="16502" y="6888"/>
                      <a:pt x="16892" y="6125"/>
                      <a:pt x="15632" y="5717"/>
                    </a:cubicBezTo>
                    <a:lnTo>
                      <a:pt x="16857" y="4706"/>
                    </a:lnTo>
                    <a:lnTo>
                      <a:pt x="16484" y="3215"/>
                    </a:lnTo>
                    <a:cubicBezTo>
                      <a:pt x="16786" y="3073"/>
                      <a:pt x="17123" y="3002"/>
                      <a:pt x="17336" y="2772"/>
                    </a:cubicBezTo>
                    <a:cubicBezTo>
                      <a:pt x="17531" y="2559"/>
                      <a:pt x="17549" y="2222"/>
                      <a:pt x="17744" y="1689"/>
                    </a:cubicBezTo>
                    <a:cubicBezTo>
                      <a:pt x="16928" y="1441"/>
                      <a:pt x="16218" y="1281"/>
                      <a:pt x="15579" y="660"/>
                    </a:cubicBezTo>
                    <a:cubicBezTo>
                      <a:pt x="15384" y="465"/>
                      <a:pt x="15171" y="270"/>
                      <a:pt x="14940" y="110"/>
                    </a:cubicBezTo>
                    <a:cubicBezTo>
                      <a:pt x="13885" y="37"/>
                      <a:pt x="12830" y="1"/>
                      <a:pt x="117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8" name="Google Shape;278;p34"/>
              <p:cNvSpPr/>
              <p:nvPr/>
            </p:nvSpPr>
            <p:spPr>
              <a:xfrm>
                <a:off x="2511333" y="-459604"/>
                <a:ext cx="149109" cy="146063"/>
              </a:xfrm>
              <a:custGeom>
                <a:avLst/>
                <a:gdLst/>
                <a:ahLst/>
                <a:cxnLst/>
                <a:rect l="l" t="t" r="r" b="b"/>
                <a:pathLst>
                  <a:path w="13611" h="13333" extrusionOk="0">
                    <a:moveTo>
                      <a:pt x="1947" y="1"/>
                    </a:moveTo>
                    <a:cubicBezTo>
                      <a:pt x="1321" y="1"/>
                      <a:pt x="678" y="263"/>
                      <a:pt x="1" y="842"/>
                    </a:cubicBezTo>
                    <a:lnTo>
                      <a:pt x="1420" y="2634"/>
                    </a:lnTo>
                    <a:lnTo>
                      <a:pt x="5856" y="2829"/>
                    </a:lnTo>
                    <a:lnTo>
                      <a:pt x="5342" y="5224"/>
                    </a:lnTo>
                    <a:lnTo>
                      <a:pt x="8802" y="7105"/>
                    </a:lnTo>
                    <a:lnTo>
                      <a:pt x="7453" y="8702"/>
                    </a:lnTo>
                    <a:lnTo>
                      <a:pt x="9884" y="12925"/>
                    </a:lnTo>
                    <a:lnTo>
                      <a:pt x="12386" y="13333"/>
                    </a:lnTo>
                    <a:cubicBezTo>
                      <a:pt x="11889" y="12109"/>
                      <a:pt x="13610" y="10813"/>
                      <a:pt x="11694" y="9891"/>
                    </a:cubicBezTo>
                    <a:cubicBezTo>
                      <a:pt x="11605" y="9181"/>
                      <a:pt x="11232" y="8436"/>
                      <a:pt x="11179" y="7726"/>
                    </a:cubicBezTo>
                    <a:cubicBezTo>
                      <a:pt x="8713" y="4852"/>
                      <a:pt x="5892" y="2297"/>
                      <a:pt x="2769" y="150"/>
                    </a:cubicBezTo>
                    <a:cubicBezTo>
                      <a:pt x="2497" y="52"/>
                      <a:pt x="2224" y="1"/>
                      <a:pt x="194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9" name="Google Shape;279;p34"/>
              <p:cNvSpPr/>
              <p:nvPr/>
            </p:nvSpPr>
            <p:spPr>
              <a:xfrm>
                <a:off x="2278079" y="-341148"/>
                <a:ext cx="40051" cy="28001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556" extrusionOk="0">
                    <a:moveTo>
                      <a:pt x="498" y="0"/>
                    </a:moveTo>
                    <a:cubicBezTo>
                      <a:pt x="444" y="426"/>
                      <a:pt x="373" y="852"/>
                      <a:pt x="302" y="1278"/>
                    </a:cubicBezTo>
                    <a:cubicBezTo>
                      <a:pt x="231" y="1686"/>
                      <a:pt x="107" y="2076"/>
                      <a:pt x="1" y="2555"/>
                    </a:cubicBezTo>
                    <a:lnTo>
                      <a:pt x="3656" y="2467"/>
                    </a:lnTo>
                    <a:lnTo>
                      <a:pt x="3319" y="1100"/>
                    </a:lnTo>
                    <a:lnTo>
                      <a:pt x="49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" name="Google Shape;280;p34"/>
              <p:cNvSpPr/>
              <p:nvPr/>
            </p:nvSpPr>
            <p:spPr>
              <a:xfrm>
                <a:off x="2357973" y="-515102"/>
                <a:ext cx="46077" cy="20902"/>
              </a:xfrm>
              <a:custGeom>
                <a:avLst/>
                <a:gdLst/>
                <a:ahLst/>
                <a:cxnLst/>
                <a:rect l="l" t="t" r="r" b="b"/>
                <a:pathLst>
                  <a:path w="4206" h="1908" extrusionOk="0">
                    <a:moveTo>
                      <a:pt x="2533" y="1"/>
                    </a:moveTo>
                    <a:cubicBezTo>
                      <a:pt x="1985" y="1"/>
                      <a:pt x="1354" y="226"/>
                      <a:pt x="0" y="709"/>
                    </a:cubicBezTo>
                    <a:cubicBezTo>
                      <a:pt x="1204" y="1500"/>
                      <a:pt x="1825" y="1908"/>
                      <a:pt x="2340" y="1908"/>
                    </a:cubicBezTo>
                    <a:cubicBezTo>
                      <a:pt x="2889" y="1908"/>
                      <a:pt x="3319" y="1447"/>
                      <a:pt x="4206" y="496"/>
                    </a:cubicBezTo>
                    <a:cubicBezTo>
                      <a:pt x="3427" y="173"/>
                      <a:pt x="3012" y="1"/>
                      <a:pt x="253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81" name="Google Shape;281;p34"/>
            <p:cNvSpPr/>
            <p:nvPr/>
          </p:nvSpPr>
          <p:spPr>
            <a:xfrm>
              <a:off x="6644304" y="3073628"/>
              <a:ext cx="576302" cy="511871"/>
            </a:xfrm>
            <a:custGeom>
              <a:avLst/>
              <a:gdLst/>
              <a:ahLst/>
              <a:cxnLst/>
              <a:rect l="l" t="t" r="r" b="b"/>
              <a:pathLst>
                <a:path w="99879" h="88751" extrusionOk="0">
                  <a:moveTo>
                    <a:pt x="50483" y="1"/>
                  </a:moveTo>
                  <a:cubicBezTo>
                    <a:pt x="46751" y="1"/>
                    <a:pt x="42953" y="456"/>
                    <a:pt x="39160" y="1409"/>
                  </a:cubicBezTo>
                  <a:cubicBezTo>
                    <a:pt x="14870" y="7513"/>
                    <a:pt x="1" y="31697"/>
                    <a:pt x="5963" y="55420"/>
                  </a:cubicBezTo>
                  <a:cubicBezTo>
                    <a:pt x="10993" y="75452"/>
                    <a:pt x="29236" y="88750"/>
                    <a:pt x="49406" y="88750"/>
                  </a:cubicBezTo>
                  <a:cubicBezTo>
                    <a:pt x="53141" y="88750"/>
                    <a:pt x="56941" y="88294"/>
                    <a:pt x="60736" y="87341"/>
                  </a:cubicBezTo>
                  <a:cubicBezTo>
                    <a:pt x="85027" y="81237"/>
                    <a:pt x="99878" y="57053"/>
                    <a:pt x="93917" y="33330"/>
                  </a:cubicBezTo>
                  <a:cubicBezTo>
                    <a:pt x="88901" y="13311"/>
                    <a:pt x="70655" y="1"/>
                    <a:pt x="5048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82" name="Google Shape;282;p34"/>
          <p:cNvSpPr/>
          <p:nvPr/>
        </p:nvSpPr>
        <p:spPr>
          <a:xfrm rot="-5400000">
            <a:off x="909900" y="2663981"/>
            <a:ext cx="3209100" cy="2385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5"/>
          <p:cNvSpPr txBox="1"/>
          <p:nvPr>
            <p:ph type="title"/>
          </p:nvPr>
        </p:nvSpPr>
        <p:spPr>
          <a:xfrm>
            <a:off x="6011825" y="1635550"/>
            <a:ext cx="1018500" cy="9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Bungee"/>
                <a:ea typeface="Bungee"/>
                <a:cs typeface="Bungee"/>
                <a:sym typeface="Bungee"/>
              </a:rPr>
              <a:t>02</a:t>
            </a:r>
            <a:endParaRPr sz="4800"/>
          </a:p>
        </p:txBody>
      </p:sp>
      <p:sp>
        <p:nvSpPr>
          <p:cNvPr id="288" name="Google Shape;288;p35"/>
          <p:cNvSpPr/>
          <p:nvPr/>
        </p:nvSpPr>
        <p:spPr>
          <a:xfrm rot="-5400000">
            <a:off x="6342775" y="2711925"/>
            <a:ext cx="2165700" cy="238500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89" name="Google Shape;289;p35"/>
          <p:cNvPicPr preferRelativeResize="0"/>
          <p:nvPr/>
        </p:nvPicPr>
        <p:blipFill rotWithShape="1">
          <a:blip r:embed="rId1"/>
          <a:srcRect l="8964" t="5024" r="11777" b="4771"/>
          <a:stretch>
            <a:fillRect/>
          </a:stretch>
        </p:blipFill>
        <p:spPr>
          <a:xfrm>
            <a:off x="56125" y="26975"/>
            <a:ext cx="2091250" cy="508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 txBox="1"/>
          <p:nvPr>
            <p:ph type="subTitle" idx="1"/>
          </p:nvPr>
        </p:nvSpPr>
        <p:spPr>
          <a:xfrm>
            <a:off x="4162325" y="2400300"/>
            <a:ext cx="2868000" cy="10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 panose="020B0604020202020204"/>
              <a:buNone/>
            </a:pPr>
            <a:r>
              <a:rPr lang="en-GB" sz="4800">
                <a:latin typeface="Pathway Gothic One" panose="02000506050000020004"/>
                <a:ea typeface="Pathway Gothic One" panose="02000506050000020004"/>
                <a:cs typeface="Pathway Gothic One" panose="02000506050000020004"/>
                <a:sym typeface="Pathway Gothic One" panose="02000506050000020004"/>
              </a:rPr>
              <a:t>INTRODUCTION</a:t>
            </a:r>
            <a:endParaRPr sz="4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" name="Project 1" descr="C:\Users\msi\Pictures\Thumbnail.PNGThumbnail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635"/>
            <a:ext cx="9144000" cy="5144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7"/>
          <p:cNvSpPr txBox="1"/>
          <p:nvPr>
            <p:ph type="ctrTitle"/>
          </p:nvPr>
        </p:nvSpPr>
        <p:spPr>
          <a:xfrm>
            <a:off x="718159" y="680250"/>
            <a:ext cx="41853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Serious Games</a:t>
            </a:r>
            <a:endParaRPr sz="2400" b="1"/>
          </a:p>
        </p:txBody>
      </p:sp>
      <p:sp>
        <p:nvSpPr>
          <p:cNvPr id="301" name="Google Shape;301;p37"/>
          <p:cNvSpPr txBox="1"/>
          <p:nvPr>
            <p:ph type="subTitle" idx="1"/>
          </p:nvPr>
        </p:nvSpPr>
        <p:spPr>
          <a:xfrm>
            <a:off x="716675" y="936200"/>
            <a:ext cx="7932900" cy="9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-GB">
                <a:solidFill>
                  <a:srgbClr val="FFFFFF"/>
                </a:solidFill>
              </a:rPr>
              <a:t>Main purpose of serious games is to educate and to train. </a:t>
            </a:r>
            <a:endParaRPr>
              <a:solidFill>
                <a:srgbClr val="FFFFFF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-GB">
                <a:solidFill>
                  <a:srgbClr val="FFFFFF"/>
                </a:solidFill>
              </a:rPr>
              <a:t>Suitable game elements can motivate Serious gamers/ learners to discover new skills, knowledge and even change their behavior.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2" name="Google Shape;302;p37"/>
          <p:cNvSpPr txBox="1"/>
          <p:nvPr>
            <p:ph type="ctrTitle" idx="3"/>
          </p:nvPr>
        </p:nvSpPr>
        <p:spPr>
          <a:xfrm>
            <a:off x="699450" y="2115888"/>
            <a:ext cx="41853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Minecraft and Serious Game Design</a:t>
            </a:r>
            <a:endParaRPr sz="2400" b="1"/>
          </a:p>
        </p:txBody>
      </p:sp>
      <p:sp>
        <p:nvSpPr>
          <p:cNvPr id="303" name="Google Shape;303;p37"/>
          <p:cNvSpPr txBox="1"/>
          <p:nvPr>
            <p:ph type="subTitle" idx="4"/>
          </p:nvPr>
        </p:nvSpPr>
        <p:spPr>
          <a:xfrm>
            <a:off x="699475" y="2532100"/>
            <a:ext cx="81912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-GB">
                <a:solidFill>
                  <a:srgbClr val="FFFFFF"/>
                </a:solidFill>
              </a:rPr>
              <a:t>Minecraft itself is a game but its modifiability can change how users experience it.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>
                <a:solidFill>
                  <a:srgbClr val="FFFFFF"/>
                </a:solidFill>
              </a:rPr>
              <a:t>Minecraft have been used to motivate children in learning programming and urban planning.</a:t>
            </a:r>
            <a:endParaRPr>
              <a:solidFill>
                <a:srgbClr val="FFFFFF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-GB">
                <a:solidFill>
                  <a:srgbClr val="FFFFFF"/>
                </a:solidFill>
              </a:rPr>
              <a:t>Educators and content creators can create contents to deliver new information and knowledge in the virtual learning environment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4" name="Google Shape;304;p37"/>
          <p:cNvSpPr txBox="1"/>
          <p:nvPr>
            <p:ph type="ctrTitle" idx="6"/>
          </p:nvPr>
        </p:nvSpPr>
        <p:spPr>
          <a:xfrm>
            <a:off x="718150" y="3553100"/>
            <a:ext cx="5932200" cy="4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A Digital Twin Concept For Urban Exploration and Simulation  </a:t>
            </a:r>
            <a:endParaRPr sz="2400" b="1"/>
          </a:p>
        </p:txBody>
      </p:sp>
      <p:sp>
        <p:nvSpPr>
          <p:cNvPr id="305" name="Google Shape;305;p37"/>
          <p:cNvSpPr txBox="1"/>
          <p:nvPr>
            <p:ph type="subTitle" idx="7"/>
          </p:nvPr>
        </p:nvSpPr>
        <p:spPr>
          <a:xfrm>
            <a:off x="702225" y="3974725"/>
            <a:ext cx="82587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>
                <a:solidFill>
                  <a:srgbClr val="FFFFFF"/>
                </a:solidFill>
              </a:rPr>
              <a:t>Using digital twin concept, we design a virtual system of public spaces inside Minecraft, which capable of scenario design, to empower spatial awareness as well as scenario awareness, which later impact users’ decision intelligence and co-working ability.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"/>
          <p:cNvSpPr txBox="1"/>
          <p:nvPr>
            <p:ph type="ctrTitle"/>
          </p:nvPr>
        </p:nvSpPr>
        <p:spPr>
          <a:xfrm>
            <a:off x="716675" y="390425"/>
            <a:ext cx="7710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Playful Immersive Experience with Serious Games</a:t>
            </a:r>
            <a:endParaRPr b="1"/>
          </a:p>
        </p:txBody>
      </p:sp>
      <p:sp>
        <p:nvSpPr>
          <p:cNvPr id="311" name="Google Shape;311;p38"/>
          <p:cNvSpPr txBox="1"/>
          <p:nvPr>
            <p:ph type="body" idx="1"/>
          </p:nvPr>
        </p:nvSpPr>
        <p:spPr>
          <a:xfrm>
            <a:off x="716675" y="951075"/>
            <a:ext cx="7710600" cy="13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Traditional Immersive with VR is only Visual =&gt; The content is fixed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They have some interaction operation but it is not enough =&gt; Use “Play” to create more interaction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Create a platform on multiple system for everyone to collaborate =&gt; Improve the contents and make them more dynamic as it is renew at all time so users/players can experience this platform differently every time they visit.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</a:p>
        </p:txBody>
      </p:sp>
      <p:graphicFrame>
        <p:nvGraphicFramePr>
          <p:cNvPr id="312" name="Google Shape;312;p38"/>
          <p:cNvGraphicFramePr/>
          <p:nvPr/>
        </p:nvGraphicFramePr>
        <p:xfrm>
          <a:off x="789500" y="2402120"/>
          <a:ext cx="7564950" cy="3000000"/>
        </p:xfrm>
        <a:graphic>
          <a:graphicData uri="http://schemas.openxmlformats.org/drawingml/2006/table">
            <a:tbl>
              <a:tblPr>
                <a:noFill/>
                <a:tableStyleId>{EC1BCB7E-175F-49BC-8D04-CA560CB51575}</a:tableStyleId>
              </a:tblPr>
              <a:tblGrid>
                <a:gridCol w="3782475"/>
                <a:gridCol w="3782475"/>
              </a:tblGrid>
              <a:tr h="37417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>
                          <a:solidFill>
                            <a:srgbClr val="FFFFFF"/>
                          </a:solidFill>
                        </a:rPr>
                        <a:t>Virtual visual experience</a:t>
                      </a:r>
                      <a:endParaRPr sz="13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 hMerge="1">
                  <a:tcPr/>
                </a:tc>
              </a:tr>
              <a:tr h="347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</a:rPr>
                        <a:t>Traditional Immersive Experience</a:t>
                      </a:r>
                      <a:endParaRPr sz="11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</a:rPr>
                        <a:t>Playful Immersive Experience</a:t>
                      </a:r>
                      <a:endParaRPr sz="11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534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Fixed visual content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Dynamic visual content, content improved, renewed at all time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51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L</a:t>
                      </a: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acks of interaction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“Play” as interaction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47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Mostly VR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VR, PC, Game consoles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47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Individual virtual platform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Virtual platform for co-working, co-sharing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47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Designer do everything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Everyone work together as a platform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Town Planning">
  <a:themeElements>
    <a:clrScheme name="Simple Light">
      <a:dk1>
        <a:srgbClr val="FFFFFF"/>
      </a:dk1>
      <a:lt1>
        <a:srgbClr val="000000"/>
      </a:lt1>
      <a:dk2>
        <a:srgbClr val="434343"/>
      </a:dk2>
      <a:lt2>
        <a:srgbClr val="999999"/>
      </a:lt2>
      <a:accent1>
        <a:srgbClr val="9AD7F7"/>
      </a:accent1>
      <a:accent2>
        <a:srgbClr val="434343"/>
      </a:accent2>
      <a:accent3>
        <a:srgbClr val="000000"/>
      </a:accent3>
      <a:accent4>
        <a:srgbClr val="999999"/>
      </a:accent4>
      <a:accent5>
        <a:srgbClr val="FFFFFF"/>
      </a:accent5>
      <a:accent6>
        <a:srgbClr val="66666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12729</Words>
  <Application>WPS Presentation</Application>
  <PresentationFormat/>
  <Paragraphs>964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5" baseType="lpstr">
      <vt:lpstr>Arial</vt:lpstr>
      <vt:lpstr>SimSun</vt:lpstr>
      <vt:lpstr>Wingdings</vt:lpstr>
      <vt:lpstr>Arial</vt:lpstr>
      <vt:lpstr>Pathway Gothic One</vt:lpstr>
      <vt:lpstr>PT Sans</vt:lpstr>
      <vt:lpstr>Fira Sans Extra Condensed Medium</vt:lpstr>
      <vt:lpstr>Segoe Print</vt:lpstr>
      <vt:lpstr>Livvic</vt:lpstr>
      <vt:lpstr>Catamaran Thin</vt:lpstr>
      <vt:lpstr>Montserrat ExtraBold</vt:lpstr>
      <vt:lpstr>Montserrat Light</vt:lpstr>
      <vt:lpstr>Abel</vt:lpstr>
      <vt:lpstr>Bungee</vt:lpstr>
      <vt:lpstr>Microsoft YaHei</vt:lpstr>
      <vt:lpstr>Arial Unicode MS</vt:lpstr>
      <vt:lpstr>Merriweather</vt:lpstr>
      <vt:lpstr>Nunito Light</vt:lpstr>
      <vt:lpstr>Montserrat</vt:lpstr>
      <vt:lpstr>Town Planning</vt:lpstr>
      <vt:lpstr>URBAN EXPLORATORY SIMULATION</vt:lpstr>
      <vt:lpstr>PowerPoint 演示文稿</vt:lpstr>
      <vt:lpstr>CONCLUSION &amp; FUTURE WORK</vt:lpstr>
      <vt:lpstr>01</vt:lpstr>
      <vt:lpstr>Motivation  &amp; Contribution</vt:lpstr>
      <vt:lpstr>02</vt:lpstr>
      <vt:lpstr>PowerPoint 演示文稿</vt:lpstr>
      <vt:lpstr>A Digital Twin Concept For Urban Exploration and Simulation  </vt:lpstr>
      <vt:lpstr>Playful Immersive Experience with Serious Games</vt:lpstr>
      <vt:lpstr>PowerPoint 演示文稿</vt:lpstr>
      <vt:lpstr>DADAOCHENG: Historical Town/Tourist Destination </vt:lpstr>
      <vt:lpstr>Dihua Street - Dadaocheng</vt:lpstr>
      <vt:lpstr>PowerPoint 演示文稿</vt:lpstr>
      <vt:lpstr>03</vt:lpstr>
      <vt:lpstr>KANO MODEL</vt:lpstr>
      <vt:lpstr>REFLECTIVE</vt:lpstr>
      <vt:lpstr>DON NORMAN’S 3-LEVEL OF EMOTIONAL DESIGN</vt:lpstr>
      <vt:lpstr>DON NORMAN’S 3-LEVEL OF EMOTIONAL DESIGN (Elements/Features)</vt:lpstr>
      <vt:lpstr>DON NORMAN’S 3-LEVEL OF EMOTIONAL DESIGN (Elements/Features)</vt:lpstr>
      <vt:lpstr>PowerPoint 演示文稿</vt:lpstr>
      <vt:lpstr>KANO MODEL</vt:lpstr>
      <vt:lpstr>FEATURES/ELEMENTS</vt:lpstr>
      <vt:lpstr>PowerPoint 演示文稿</vt:lpstr>
      <vt:lpstr>PowerPoint 演示文稿</vt:lpstr>
      <vt:lpstr>S</vt:lpstr>
      <vt:lpstr>S</vt:lpstr>
      <vt:lpstr>S</vt:lpstr>
      <vt:lpstr>S</vt:lpstr>
      <vt:lpstr>R</vt:lpstr>
      <vt:lpstr>04</vt:lpstr>
      <vt:lpstr>CONCLUSION</vt:lpstr>
      <vt:lpstr>CONCLUSION</vt:lpstr>
      <vt:lpstr>CONCLUSION</vt:lpstr>
      <vt:lpstr>FUTURE WORKS</vt:lpstr>
      <vt:lpstr>+865  971 650 649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SERIOUS GAME DESIGNFOR PLAYFUL URBAN EXPLORATORY SIMULATION</dc:title>
  <dc:creator/>
  <cp:lastModifiedBy>msi</cp:lastModifiedBy>
  <cp:revision>1</cp:revision>
  <dcterms:created xsi:type="dcterms:W3CDTF">2021-03-23T08:15:31Z</dcterms:created>
  <dcterms:modified xsi:type="dcterms:W3CDTF">2021-03-23T08:15:33Z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1033-11.2.0.10078</vt:lpwstr>
  </property>
</Properties>
</file>