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3" r:id="rId6"/>
    <p:sldId id="267" r:id="rId7"/>
    <p:sldId id="264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57"/>
    <p:restoredTop sz="88299"/>
  </p:normalViewPr>
  <p:slideViewPr>
    <p:cSldViewPr snapToGrid="0" snapToObjects="1">
      <p:cViewPr varScale="1">
        <p:scale>
          <a:sx n="112" d="100"/>
          <a:sy n="112" d="100"/>
        </p:scale>
        <p:origin x="22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8A522-A236-AF4C-B2B5-23B9033B7B46}" type="datetimeFigureOut">
              <a:rPr kumimoji="1" lang="ja-JP" altLang="en-US" smtClean="0"/>
              <a:t>2021/3/20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B0228D-C5FF-2B42-A9C4-5E367044BD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482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B0228D-C5FF-2B42-A9C4-5E367044BDF4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700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C0A3-E577-8040-9988-F4A7339431EB}" type="datetimeFigureOut">
              <a:rPr kumimoji="1" lang="ja-JP" altLang="en-US" smtClean="0"/>
              <a:t>2021/3/20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17E4-3AD0-7B4F-89C6-552834DEBD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477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C0A3-E577-8040-9988-F4A7339431EB}" type="datetimeFigureOut">
              <a:rPr kumimoji="1" lang="ja-JP" altLang="en-US" smtClean="0"/>
              <a:t>2021/3/20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17E4-3AD0-7B4F-89C6-552834DEBD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495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C0A3-E577-8040-9988-F4A7339431EB}" type="datetimeFigureOut">
              <a:rPr kumimoji="1" lang="ja-JP" altLang="en-US" smtClean="0"/>
              <a:t>2021/3/20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17E4-3AD0-7B4F-89C6-552834DEBD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816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C0A3-E577-8040-9988-F4A7339431EB}" type="datetimeFigureOut">
              <a:rPr kumimoji="1" lang="ja-JP" altLang="en-US" smtClean="0"/>
              <a:t>2021/3/20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17E4-3AD0-7B4F-89C6-552834DEBD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092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C0A3-E577-8040-9988-F4A7339431EB}" type="datetimeFigureOut">
              <a:rPr kumimoji="1" lang="ja-JP" altLang="en-US" smtClean="0"/>
              <a:t>2021/3/20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17E4-3AD0-7B4F-89C6-552834DEBD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776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C0A3-E577-8040-9988-F4A7339431EB}" type="datetimeFigureOut">
              <a:rPr kumimoji="1" lang="ja-JP" altLang="en-US" smtClean="0"/>
              <a:t>2021/3/20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17E4-3AD0-7B4F-89C6-552834DEBD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366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C0A3-E577-8040-9988-F4A7339431EB}" type="datetimeFigureOut">
              <a:rPr kumimoji="1" lang="ja-JP" altLang="en-US" smtClean="0"/>
              <a:t>2021/3/20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17E4-3AD0-7B4F-89C6-552834DEBD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545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C0A3-E577-8040-9988-F4A7339431EB}" type="datetimeFigureOut">
              <a:rPr kumimoji="1" lang="ja-JP" altLang="en-US" smtClean="0"/>
              <a:t>2021/3/20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17E4-3AD0-7B4F-89C6-552834DEBD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9556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C0A3-E577-8040-9988-F4A7339431EB}" type="datetimeFigureOut">
              <a:rPr kumimoji="1" lang="ja-JP" altLang="en-US" smtClean="0"/>
              <a:t>2021/3/20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17E4-3AD0-7B4F-89C6-552834DEBD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304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C0A3-E577-8040-9988-F4A7339431EB}" type="datetimeFigureOut">
              <a:rPr kumimoji="1" lang="ja-JP" altLang="en-US" smtClean="0"/>
              <a:t>2021/3/20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17E4-3AD0-7B4F-89C6-552834DEBD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5418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3C0A3-E577-8040-9988-F4A7339431EB}" type="datetimeFigureOut">
              <a:rPr kumimoji="1" lang="ja-JP" altLang="en-US" smtClean="0"/>
              <a:t>2021/3/20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17E4-3AD0-7B4F-89C6-552834DEBD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41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3C0A3-E577-8040-9988-F4A7339431EB}" type="datetimeFigureOut">
              <a:rPr kumimoji="1" lang="ja-JP" altLang="en-US" smtClean="0"/>
              <a:t>2021/3/20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E17E4-3AD0-7B4F-89C6-552834DEBD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9853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elle2.org/project/super_kekb_and_belle_i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51852E-54A7-7244-BA3D-E63868E60F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KEK Grid CA</a:t>
            </a:r>
            <a:br>
              <a:rPr kumimoji="1" lang="en-US" altLang="ja-JP" dirty="0"/>
            </a:br>
            <a:r>
              <a:rPr kumimoji="1" lang="en-US" altLang="ja-JP" dirty="0"/>
              <a:t>Self Audit Report</a:t>
            </a:r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7783998-2CF3-9144-9198-080303A3DA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4429" y="3958730"/>
            <a:ext cx="7945244" cy="1655762"/>
          </a:xfrm>
        </p:spPr>
        <p:txBody>
          <a:bodyPr>
            <a:normAutofit/>
          </a:bodyPr>
          <a:lstStyle/>
          <a:p>
            <a:r>
              <a:rPr kumimoji="1" lang="en-US" altLang="ja-JP" sz="2800" u="sng" dirty="0"/>
              <a:t>Sari Kaneko</a:t>
            </a:r>
            <a:r>
              <a:rPr kumimoji="1" lang="en-US" altLang="ja-JP" sz="2800" dirty="0"/>
              <a:t>, </a:t>
            </a:r>
            <a:r>
              <a:rPr kumimoji="1" lang="en-US" altLang="ja-JP" sz="2800" dirty="0" err="1"/>
              <a:t>Wataru</a:t>
            </a:r>
            <a:r>
              <a:rPr kumimoji="1" lang="en-US" altLang="ja-JP" sz="2800" dirty="0"/>
              <a:t> Takase, Hiroyuki Matsunaga</a:t>
            </a:r>
          </a:p>
          <a:p>
            <a:r>
              <a:rPr lang="en-US" altLang="ja-JP" sz="2800" dirty="0"/>
              <a:t>Computing Research Center, KEK, Japan</a:t>
            </a:r>
            <a:endParaRPr kumimoji="1" lang="ja-JP" altLang="en-US" sz="2800"/>
          </a:p>
        </p:txBody>
      </p:sp>
      <p:pic>
        <p:nvPicPr>
          <p:cNvPr id="4" name="図 3" descr="keklogo-c.jpg">
            <a:extLst>
              <a:ext uri="{FF2B5EF4-FFF2-40B4-BE49-F238E27FC236}">
                <a16:creationId xmlns:a16="http://schemas.microsoft.com/office/drawing/2014/main" id="{3334DE1D-7482-894B-9E25-743F89C4EF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77" y="387745"/>
            <a:ext cx="1402810" cy="878347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A348DCC-0CC6-7347-BDB5-A6821F72393E}"/>
              </a:ext>
            </a:extLst>
          </p:cNvPr>
          <p:cNvSpPr txBox="1"/>
          <p:nvPr/>
        </p:nvSpPr>
        <p:spPr>
          <a:xfrm>
            <a:off x="2977633" y="5996354"/>
            <a:ext cx="3478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err="1"/>
              <a:t>APGridPMA</a:t>
            </a:r>
            <a:r>
              <a:rPr lang="en-US" altLang="ja-JP" dirty="0"/>
              <a:t> Meeting, March 2021</a:t>
            </a: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DD919D-502C-4444-B99D-293794E02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315F-F47B-7640-9E03-323358C2CFA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636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3BD364-1FA8-A643-96A0-F8DCC4B02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Staff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E45BB83-5485-FC47-B0A0-728589100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861" y="1327638"/>
            <a:ext cx="8466993" cy="5310554"/>
          </a:xfrm>
        </p:spPr>
        <p:txBody>
          <a:bodyPr>
            <a:normAutofit/>
          </a:bodyPr>
          <a:lstStyle/>
          <a:p>
            <a:r>
              <a:rPr lang="en-US" altLang="ja-JP" dirty="0"/>
              <a:t>CA</a:t>
            </a:r>
          </a:p>
          <a:p>
            <a:pPr lvl="1"/>
            <a:r>
              <a:rPr lang="en-US" altLang="ja-JP" dirty="0"/>
              <a:t>User administrator:</a:t>
            </a:r>
          </a:p>
          <a:p>
            <a:pPr lvl="2"/>
            <a:r>
              <a:rPr lang="en-US" altLang="ja-JP" sz="1800" dirty="0"/>
              <a:t>Sari Kaneko, </a:t>
            </a:r>
            <a:r>
              <a:rPr lang="en-US" altLang="ja-JP" sz="1800" dirty="0" err="1"/>
              <a:t>Wataru</a:t>
            </a:r>
            <a:r>
              <a:rPr lang="en-US" altLang="ja-JP" sz="1800" dirty="0"/>
              <a:t> Takase, Hiroyuki Matsunaga, Takashi Sasaki</a:t>
            </a:r>
          </a:p>
          <a:p>
            <a:pPr lvl="2"/>
            <a:r>
              <a:rPr lang="en-US" altLang="ja-JP" sz="1800" dirty="0"/>
              <a:t>Two Grid experts (KEK staff) in Belle II group (since 2018)</a:t>
            </a:r>
          </a:p>
          <a:p>
            <a:pPr lvl="3"/>
            <a:r>
              <a:rPr lang="en-US" altLang="ja-JP" sz="1600" dirty="0"/>
              <a:t>Interview Belle II collaborators (mostly in Japan and in US)</a:t>
            </a:r>
          </a:p>
          <a:p>
            <a:pPr lvl="3"/>
            <a:r>
              <a:rPr lang="en-US" altLang="ja-JP" sz="1600" dirty="0"/>
              <a:t>Because of the service termination of the OSG CA, KEK GRID CA will issue a user certificate to US collaborators in Belle II</a:t>
            </a:r>
          </a:p>
          <a:p>
            <a:pPr lvl="1"/>
            <a:r>
              <a:rPr lang="en-US" altLang="ja-JP" dirty="0"/>
              <a:t>Security officer:</a:t>
            </a:r>
          </a:p>
          <a:p>
            <a:pPr lvl="2"/>
            <a:r>
              <a:rPr lang="en-US" altLang="ja-JP" sz="1800" dirty="0" err="1"/>
              <a:t>Shunsuke</a:t>
            </a:r>
            <a:r>
              <a:rPr lang="en-US" altLang="ja-JP" sz="1800" dirty="0"/>
              <a:t> Takahashi, Go Iwai</a:t>
            </a:r>
          </a:p>
          <a:p>
            <a:pPr lvl="1"/>
            <a:r>
              <a:rPr lang="en-US" altLang="ja-JP" dirty="0"/>
              <a:t>2 CA operators</a:t>
            </a:r>
          </a:p>
          <a:p>
            <a:r>
              <a:rPr lang="en-US" altLang="ja-JP" dirty="0"/>
              <a:t>RA</a:t>
            </a:r>
          </a:p>
          <a:p>
            <a:pPr lvl="1"/>
            <a:r>
              <a:rPr lang="en-US" altLang="ja-JP" dirty="0"/>
              <a:t>2 operators</a:t>
            </a:r>
          </a:p>
          <a:p>
            <a:r>
              <a:rPr lang="en-US" altLang="ja-JP" dirty="0"/>
              <a:t>Help Desk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21439D8-A37D-7749-8534-4D21AB324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315F-F47B-7640-9E03-323358C2CFA9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96631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75B289-B2D7-D04A-9B7F-0974992CE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Overview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914574-B3BD-2142-9F03-B4FC78D94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en-US" altLang="ja-JP" dirty="0"/>
              <a:t>Classic X.509 CA.</a:t>
            </a:r>
          </a:p>
          <a:p>
            <a:r>
              <a:rPr lang="en-US" altLang="ja-JP" dirty="0"/>
              <a:t>Approved by </a:t>
            </a:r>
            <a:r>
              <a:rPr lang="en-US" altLang="ja-JP" dirty="0" err="1"/>
              <a:t>APGridPMA</a:t>
            </a:r>
            <a:r>
              <a:rPr lang="en-US" altLang="ja-JP" dirty="0"/>
              <a:t> in January 2006.</a:t>
            </a:r>
          </a:p>
          <a:p>
            <a:r>
              <a:rPr kumimoji="1" lang="en-US" altLang="ja-JP" dirty="0"/>
              <a:t>Serves Japanese high-energy physics and related communities.</a:t>
            </a:r>
          </a:p>
          <a:p>
            <a:pPr lvl="1"/>
            <a:r>
              <a:rPr lang="en-US" altLang="ja-JP" dirty="0"/>
              <a:t>Major players: Belle II, ATLAS, ALICE, ILC</a:t>
            </a:r>
          </a:p>
          <a:p>
            <a:pPr lvl="2"/>
            <a:r>
              <a:rPr lang="en-US" altLang="ja-JP" dirty="0"/>
              <a:t>Belle II has started Physics run since March 2019.</a:t>
            </a:r>
          </a:p>
          <a:p>
            <a:pPr lvl="2"/>
            <a:r>
              <a:rPr lang="en" altLang="ja-JP" dirty="0"/>
              <a:t>In June 2020, </a:t>
            </a:r>
            <a:r>
              <a:rPr lang="en" altLang="ja-JP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SuperKEKB</a:t>
            </a:r>
            <a:r>
              <a:rPr lang="en-US" altLang="ja-JP" dirty="0"/>
              <a:t> collider for Belle II experiment, </a:t>
            </a:r>
            <a:r>
              <a:rPr lang="en" altLang="ja-JP" dirty="0"/>
              <a:t>achieved the world's highest luminosity.</a:t>
            </a:r>
            <a:endParaRPr lang="en-US" altLang="ja-JP" dirty="0"/>
          </a:p>
          <a:p>
            <a:r>
              <a:rPr lang="en-US" altLang="ja-JP" dirty="0"/>
              <a:t>System is built with </a:t>
            </a:r>
            <a:r>
              <a:rPr lang="en-US" altLang="ja-JP" dirty="0" err="1"/>
              <a:t>naregi</a:t>
            </a:r>
            <a:r>
              <a:rPr lang="en-US" altLang="ja-JP" dirty="0"/>
              <a:t>-ca software.</a:t>
            </a:r>
          </a:p>
          <a:p>
            <a:pPr lvl="1"/>
            <a:r>
              <a:rPr kumimoji="1" lang="en-US" altLang="ja-JP" dirty="0"/>
              <a:t>OCSP responder: </a:t>
            </a:r>
            <a:r>
              <a:rPr lang="en-US" altLang="ja-JP" dirty="0"/>
              <a:t>Open CA</a:t>
            </a:r>
          </a:p>
          <a:p>
            <a:r>
              <a:rPr kumimoji="1" lang="en-US" altLang="ja-JP" dirty="0"/>
              <a:t>CP/CPS</a:t>
            </a:r>
          </a:p>
          <a:p>
            <a:pPr lvl="1"/>
            <a:r>
              <a:rPr lang="en-US" altLang="ja-JP" dirty="0"/>
              <a:t>Current version: 2.3.2 (February 2021)</a:t>
            </a:r>
          </a:p>
          <a:p>
            <a:r>
              <a:rPr lang="en-US" altLang="ja-JP" dirty="0"/>
              <a:t>The CA system was renewed.</a:t>
            </a:r>
          </a:p>
        </p:txBody>
      </p:sp>
    </p:spTree>
    <p:extLst>
      <p:ext uri="{BB962C8B-B14F-4D97-AF65-F5344CB8AC3E}">
        <p14:creationId xmlns:p14="http://schemas.microsoft.com/office/powerpoint/2010/main" val="177912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A2F122-166B-164E-9433-B29DECC57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Statistics (as of  March 1</a:t>
            </a:r>
            <a:r>
              <a:rPr kumimoji="1" lang="en-US" altLang="ja-JP" baseline="30000" dirty="0"/>
              <a:t>st</a:t>
            </a:r>
            <a:r>
              <a:rPr kumimoji="1" lang="en-US" altLang="ja-JP" dirty="0"/>
              <a:t>)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B6F668C-868F-2A46-BA81-35AD29867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/>
              <a:t>CA users</a:t>
            </a:r>
          </a:p>
          <a:p>
            <a:pPr lvl="1"/>
            <a:r>
              <a:rPr lang="en-US" altLang="ja-JP" dirty="0"/>
              <a:t>Active users: 161 </a:t>
            </a:r>
          </a:p>
          <a:p>
            <a:r>
              <a:rPr lang="en-US" altLang="ja-JP" dirty="0"/>
              <a:t>User certificates</a:t>
            </a:r>
          </a:p>
          <a:p>
            <a:pPr lvl="1"/>
            <a:r>
              <a:rPr lang="en-US" altLang="ja-JP" dirty="0"/>
              <a:t>Total: 3116</a:t>
            </a:r>
          </a:p>
          <a:p>
            <a:pPr lvl="1"/>
            <a:r>
              <a:rPr lang="en-US" altLang="ja-JP" dirty="0"/>
              <a:t>Valid: 147</a:t>
            </a:r>
          </a:p>
          <a:p>
            <a:r>
              <a:rPr lang="en-US" altLang="ja-JP" dirty="0"/>
              <a:t>Host certificates</a:t>
            </a:r>
          </a:p>
          <a:p>
            <a:pPr lvl="1"/>
            <a:r>
              <a:rPr lang="en-US" altLang="ja-JP" dirty="0"/>
              <a:t>Total: 3712</a:t>
            </a:r>
          </a:p>
          <a:p>
            <a:pPr lvl="1"/>
            <a:r>
              <a:rPr lang="en-US" altLang="ja-JP" dirty="0"/>
              <a:t>Valid: 189</a:t>
            </a:r>
          </a:p>
          <a:p>
            <a:r>
              <a:rPr lang="en-US" altLang="ja-JP" dirty="0"/>
              <a:t>Robot certificates</a:t>
            </a:r>
          </a:p>
          <a:p>
            <a:pPr lvl="1"/>
            <a:r>
              <a:rPr lang="en-US" altLang="ja-JP" dirty="0"/>
              <a:t>Total: 99</a:t>
            </a:r>
          </a:p>
          <a:p>
            <a:pPr lvl="1"/>
            <a:r>
              <a:rPr lang="en-US" altLang="ja-JP" dirty="0"/>
              <a:t>Valid: 28</a:t>
            </a:r>
          </a:p>
        </p:txBody>
      </p:sp>
    </p:spTree>
    <p:extLst>
      <p:ext uri="{BB962C8B-B14F-4D97-AF65-F5344CB8AC3E}">
        <p14:creationId xmlns:p14="http://schemas.microsoft.com/office/powerpoint/2010/main" val="597554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E1C14F-E8D5-B246-8803-BB02FE3A5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Self Audit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DA1C65-A21E-2D45-ABF4-13FC4C458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Conducted in</a:t>
            </a:r>
            <a:r>
              <a:rPr lang="en-US" altLang="ja-JP" dirty="0"/>
              <a:t> late</a:t>
            </a:r>
            <a:r>
              <a:rPr kumimoji="1" lang="ja-JP" altLang="en-US"/>
              <a:t> </a:t>
            </a:r>
            <a:r>
              <a:rPr lang="en-US" altLang="ja-JP" dirty="0"/>
              <a:t>February</a:t>
            </a:r>
          </a:p>
          <a:p>
            <a:r>
              <a:rPr lang="en" altLang="ja-JP" dirty="0"/>
              <a:t>We conducted an internal audit for FY2020 based on</a:t>
            </a:r>
          </a:p>
          <a:p>
            <a:pPr lvl="1"/>
            <a:r>
              <a:rPr lang="en-US" altLang="ja-JP" dirty="0"/>
              <a:t>AssuranceAssessment-v04-20190124.xlsx</a:t>
            </a:r>
          </a:p>
          <a:p>
            <a:pPr lvl="1"/>
            <a:r>
              <a:rPr lang="en-US" altLang="ja-JP" dirty="0"/>
              <a:t>IGTF-CAs-Auditing_v1.xlsx</a:t>
            </a:r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F9D5718-5E60-8946-8912-AC1D40E6F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6315F-F47B-7640-9E03-323358C2CFA9}" type="slidenum">
              <a:rPr lang="ja-JP" altLang="en-US" smtClean="0"/>
              <a:pPr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27811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9F2EDF-B4F9-AF4B-A144-0C1806386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Result of Self Audit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5CBF695-2F4F-1D4E-8139-377B47382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/>
              <a:t>AssuranceAssessment</a:t>
            </a:r>
            <a:r>
              <a:rPr lang="en-US" altLang="ja-JP" dirty="0"/>
              <a:t> v04</a:t>
            </a:r>
          </a:p>
          <a:p>
            <a:pPr lvl="1"/>
            <a:r>
              <a:rPr lang="en-US" altLang="ja-JP" dirty="0"/>
              <a:t>1B 1C</a:t>
            </a:r>
          </a:p>
          <a:p>
            <a:r>
              <a:rPr lang="en-US" altLang="ja-JP" dirty="0"/>
              <a:t>IGTF CAs Auditing v1</a:t>
            </a:r>
          </a:p>
          <a:p>
            <a:pPr lvl="1"/>
            <a:r>
              <a:rPr lang="en-US" altLang="ja-JP" dirty="0"/>
              <a:t>No issues</a:t>
            </a:r>
          </a:p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337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17D369-0101-C145-8F34-F17BBAB2F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/>
              <a:t>Rated B : Minor change in the CP/CPS</a:t>
            </a:r>
            <a:endParaRPr kumimoji="1" lang="ja-JP" altLang="en-US" sz="400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002E184-747C-B54F-986B-F94525405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" altLang="ja-JP" dirty="0">
                <a:solidFill>
                  <a:srgbClr val="FF0000"/>
                </a:solidFill>
              </a:rPr>
              <a:t>Whenever there is a material change in the CP/CPS the OID of the document </a:t>
            </a:r>
            <a:r>
              <a:rPr lang="en" altLang="ja-JP" b="1" dirty="0">
                <a:solidFill>
                  <a:srgbClr val="FF0000"/>
                </a:solidFill>
              </a:rPr>
              <a:t>must</a:t>
            </a:r>
            <a:r>
              <a:rPr lang="en" altLang="ja-JP" dirty="0">
                <a:solidFill>
                  <a:srgbClr val="FF0000"/>
                </a:solidFill>
              </a:rPr>
              <a:t> change </a:t>
            </a:r>
            <a:r>
              <a:rPr lang="en" altLang="ja-JP" dirty="0"/>
              <a:t>and the major  changes  must  be  announced  to  the  accrediting  PMA  and  approved  before  signing  any certificates  under  the  new  CP/CPS.</a:t>
            </a:r>
          </a:p>
          <a:p>
            <a:pPr lvl="1"/>
            <a:r>
              <a:rPr lang="en" altLang="ja-JP" dirty="0"/>
              <a:t>Our CP/CPS said that it is not necessary to update the OID when making minor changes.</a:t>
            </a:r>
          </a:p>
          <a:p>
            <a:pPr lvl="1"/>
            <a:r>
              <a:rPr lang="en" altLang="ja-JP" dirty="0"/>
              <a:t>In order to improve the CP/CPS, the following sentence has been deleted in February.</a:t>
            </a:r>
            <a:br>
              <a:rPr lang="en" altLang="ja-JP" dirty="0"/>
            </a:br>
            <a:r>
              <a:rPr lang="en" altLang="ja-JP" dirty="0"/>
              <a:t>'New OID will not be assigned to the revised document when such minor changes would be made. '</a:t>
            </a:r>
          </a:p>
        </p:txBody>
      </p:sp>
    </p:spTree>
    <p:extLst>
      <p:ext uri="{BB962C8B-B14F-4D97-AF65-F5344CB8AC3E}">
        <p14:creationId xmlns:p14="http://schemas.microsoft.com/office/powerpoint/2010/main" val="2083947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22FFD0-5FC3-AC48-8E98-0D18A93E8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dirty="0"/>
              <a:t>Rated C</a:t>
            </a:r>
            <a:endParaRPr kumimoji="1" lang="ja-JP" altLang="en-US" sz="400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8ABCC0E-D0F0-1046-9F04-68850B169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CP/CPS documents </a:t>
            </a:r>
            <a:r>
              <a:rPr kumimoji="1" lang="en-US" altLang="ja-JP" b="1" dirty="0"/>
              <a:t>should</a:t>
            </a:r>
            <a:r>
              <a:rPr kumimoji="1" lang="en-US" altLang="ja-JP" dirty="0"/>
              <a:t> be structured as defined in RFC 3647.</a:t>
            </a:r>
          </a:p>
          <a:p>
            <a:pPr lvl="1"/>
            <a:r>
              <a:rPr lang="en-US" altLang="ja-JP" dirty="0">
                <a:solidFill>
                  <a:schemeClr val="accent1"/>
                </a:solidFill>
              </a:rPr>
              <a:t>Structured as defined in RFC 2527.</a:t>
            </a:r>
          </a:p>
          <a:p>
            <a:pPr lvl="1"/>
            <a:r>
              <a:rPr kumimoji="1" lang="en-US" altLang="ja-JP" dirty="0">
                <a:solidFill>
                  <a:schemeClr val="accent1"/>
                </a:solidFill>
              </a:rPr>
              <a:t>Long-standing issue, but not yet done.</a:t>
            </a:r>
          </a:p>
          <a:p>
            <a:pPr lvl="1"/>
            <a:r>
              <a:rPr lang="en-US" altLang="ja-JP" dirty="0">
                <a:solidFill>
                  <a:schemeClr val="accent1"/>
                </a:solidFill>
              </a:rPr>
              <a:t>Will revise the documents if we have time.</a:t>
            </a:r>
            <a:endParaRPr kumimoji="1" lang="ja-JP" alt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561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10150</TotalTime>
  <Words>425</Words>
  <Application>Microsoft Macintosh PowerPoint</Application>
  <PresentationFormat>画面に合わせる (4:3)</PresentationFormat>
  <Paragraphs>64</Paragraphs>
  <Slides>8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游ゴシック</vt:lpstr>
      <vt:lpstr>Arial</vt:lpstr>
      <vt:lpstr>Calibri</vt:lpstr>
      <vt:lpstr>Calibri Light</vt:lpstr>
      <vt:lpstr>Office テーマ</vt:lpstr>
      <vt:lpstr>KEK Grid CA Self Audit Report</vt:lpstr>
      <vt:lpstr>Staff</vt:lpstr>
      <vt:lpstr>Overview</vt:lpstr>
      <vt:lpstr>Statistics (as of  March 1st)</vt:lpstr>
      <vt:lpstr>Self Audit</vt:lpstr>
      <vt:lpstr>Result of Self Audit</vt:lpstr>
      <vt:lpstr>Rated B : Minor change in the CP/CPS</vt:lpstr>
      <vt:lpstr>Rated 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KEK Grid CA Self Audit Report</dc:title>
  <dc:creator>金子 沙梨</dc:creator>
  <cp:lastModifiedBy>髙瀬 亘</cp:lastModifiedBy>
  <cp:revision>67</cp:revision>
  <dcterms:created xsi:type="dcterms:W3CDTF">2021-03-07T08:40:48Z</dcterms:created>
  <dcterms:modified xsi:type="dcterms:W3CDTF">2021-03-20T07:00:10Z</dcterms:modified>
</cp:coreProperties>
</file>