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828" r:id="rId5"/>
    <p:sldId id="848" r:id="rId6"/>
    <p:sldId id="867" r:id="rId7"/>
    <p:sldId id="868" r:id="rId8"/>
    <p:sldId id="869" r:id="rId9"/>
    <p:sldId id="870" r:id="rId10"/>
    <p:sldId id="80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n Tam" initials="CT" lastIdx="1" clrIdx="0">
    <p:extLst>
      <p:ext uri="{19B8F6BF-5375-455C-9EA6-DF929625EA0E}">
        <p15:presenceInfo xmlns:p15="http://schemas.microsoft.com/office/powerpoint/2012/main" userId="S::octam@hku.hk::da6d5228-224a-4d1c-be78-b397548f6df5" providerId="AD"/>
      </p:ext>
    </p:extLst>
  </p:cmAuthor>
  <p:cmAuthor id="2" name="Flora Ng" initials="FN" lastIdx="1" clrIdx="1">
    <p:extLst>
      <p:ext uri="{19B8F6BF-5375-455C-9EA6-DF929625EA0E}">
        <p15:presenceInfo xmlns:p15="http://schemas.microsoft.com/office/powerpoint/2012/main" userId="S::flkng@hku.hk::a12ee63d-5281-49fa-8b9c-060c1d22c8df" providerId="AD"/>
      </p:ext>
    </p:extLst>
  </p:cmAuthor>
  <p:cmAuthor id="3" name="Billy OR" initials="BO" lastIdx="5" clrIdx="2">
    <p:extLst>
      <p:ext uri="{19B8F6BF-5375-455C-9EA6-DF929625EA0E}">
        <p15:presenceInfo xmlns:p15="http://schemas.microsoft.com/office/powerpoint/2012/main" userId="S-1-12-1-2090542520-1301130927-2489724581-8617543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1"/>
    <a:srgbClr val="000000"/>
    <a:srgbClr val="629DD1"/>
    <a:srgbClr val="7F8FA9"/>
    <a:srgbClr val="297FD5"/>
    <a:srgbClr val="4A66AC"/>
    <a:srgbClr val="FFE699"/>
    <a:srgbClr val="E2F0D9"/>
    <a:srgbClr val="FFCCCC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168" y="2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y OR" userId="7c9b25b8-aeaf-4d8d-a52e-6694d9535d33" providerId="ADAL" clId="{78361889-E97E-436F-9A1D-8592D702D2F5}"/>
    <pc:docChg chg="custSel addSld delSld modSld delMainMaster">
      <pc:chgData name="Billy OR" userId="7c9b25b8-aeaf-4d8d-a52e-6694d9535d33" providerId="ADAL" clId="{78361889-E97E-436F-9A1D-8592D702D2F5}" dt="2021-09-24T05:04:19.631" v="141"/>
      <pc:docMkLst>
        <pc:docMk/>
      </pc:docMkLst>
      <pc:sldChg chg="del">
        <pc:chgData name="Billy OR" userId="7c9b25b8-aeaf-4d8d-a52e-6694d9535d33" providerId="ADAL" clId="{78361889-E97E-436F-9A1D-8592D702D2F5}" dt="2021-09-24T05:01:00.156" v="49" actId="2696"/>
        <pc:sldMkLst>
          <pc:docMk/>
          <pc:sldMk cId="0" sldId="257"/>
        </pc:sldMkLst>
      </pc:sldChg>
      <pc:sldChg chg="del">
        <pc:chgData name="Billy OR" userId="7c9b25b8-aeaf-4d8d-a52e-6694d9535d33" providerId="ADAL" clId="{78361889-E97E-436F-9A1D-8592D702D2F5}" dt="2021-09-24T05:01:00.171" v="50" actId="2696"/>
        <pc:sldMkLst>
          <pc:docMk/>
          <pc:sldMk cId="0" sldId="258"/>
        </pc:sldMkLst>
      </pc:sldChg>
      <pc:sldChg chg="modSp addCm modCm">
        <pc:chgData name="Billy OR" userId="7c9b25b8-aeaf-4d8d-a52e-6694d9535d33" providerId="ADAL" clId="{78361889-E97E-436F-9A1D-8592D702D2F5}" dt="2021-09-24T05:04:09.752" v="140"/>
        <pc:sldMkLst>
          <pc:docMk/>
          <pc:sldMk cId="21988419" sldId="757"/>
        </pc:sldMkLst>
        <pc:spChg chg="mod">
          <ac:chgData name="Billy OR" userId="7c9b25b8-aeaf-4d8d-a52e-6694d9535d33" providerId="ADAL" clId="{78361889-E97E-436F-9A1D-8592D702D2F5}" dt="2021-09-24T04:59:59.398" v="4" actId="20577"/>
          <ac:spMkLst>
            <pc:docMk/>
            <pc:sldMk cId="21988419" sldId="757"/>
            <ac:spMk id="16" creationId="{85BA4D32-6462-48A9-925E-91ED6A0C1D43}"/>
          </ac:spMkLst>
        </pc:spChg>
        <pc:spChg chg="mod">
          <ac:chgData name="Billy OR" userId="7c9b25b8-aeaf-4d8d-a52e-6694d9535d33" providerId="ADAL" clId="{78361889-E97E-436F-9A1D-8592D702D2F5}" dt="2021-09-24T05:00:04.101" v="10" actId="20577"/>
          <ac:spMkLst>
            <pc:docMk/>
            <pc:sldMk cId="21988419" sldId="757"/>
            <ac:spMk id="18" creationId="{43AE3FA3-5BF8-470E-814C-D35394635A58}"/>
          </ac:spMkLst>
        </pc:spChg>
        <pc:spChg chg="mod">
          <ac:chgData name="Billy OR" userId="7c9b25b8-aeaf-4d8d-a52e-6694d9535d33" providerId="ADAL" clId="{78361889-E97E-436F-9A1D-8592D702D2F5}" dt="2021-09-24T05:00:15.447" v="22" actId="20577"/>
          <ac:spMkLst>
            <pc:docMk/>
            <pc:sldMk cId="21988419" sldId="757"/>
            <ac:spMk id="20" creationId="{7C118DA2-8366-4B80-B059-E21F195F3D5E}"/>
          </ac:spMkLst>
        </pc:spChg>
        <pc:spChg chg="mod">
          <ac:chgData name="Billy OR" userId="7c9b25b8-aeaf-4d8d-a52e-6694d9535d33" providerId="ADAL" clId="{78361889-E97E-436F-9A1D-8592D702D2F5}" dt="2021-09-24T05:00:10.470" v="18" actId="20577"/>
          <ac:spMkLst>
            <pc:docMk/>
            <pc:sldMk cId="21988419" sldId="757"/>
            <ac:spMk id="23" creationId="{F4A365D2-7BDF-478A-BC85-D1DD29A01E50}"/>
          </ac:spMkLst>
        </pc:spChg>
        <pc:spChg chg="mod">
          <ac:chgData name="Billy OR" userId="7c9b25b8-aeaf-4d8d-a52e-6694d9535d33" providerId="ADAL" clId="{78361889-E97E-436F-9A1D-8592D702D2F5}" dt="2021-09-24T05:00:07.389" v="14" actId="20577"/>
          <ac:spMkLst>
            <pc:docMk/>
            <pc:sldMk cId="21988419" sldId="757"/>
            <ac:spMk id="30" creationId="{D42142DE-208A-4C33-95BB-F0F351ED3B5F}"/>
          </ac:spMkLst>
        </pc:spChg>
        <pc:grpChg chg="mod">
          <ac:chgData name="Billy OR" userId="7c9b25b8-aeaf-4d8d-a52e-6694d9535d33" providerId="ADAL" clId="{78361889-E97E-436F-9A1D-8592D702D2F5}" dt="2021-09-24T04:59:55.371" v="0" actId="1076"/>
          <ac:grpSpMkLst>
            <pc:docMk/>
            <pc:sldMk cId="21988419" sldId="757"/>
            <ac:grpSpMk id="6" creationId="{8B15F14A-59BE-4E57-B5FB-7EDE089A85C8}"/>
          </ac:grpSpMkLst>
        </pc:grpChg>
        <pc:grpChg chg="mod">
          <ac:chgData name="Billy OR" userId="7c9b25b8-aeaf-4d8d-a52e-6694d9535d33" providerId="ADAL" clId="{78361889-E97E-436F-9A1D-8592D702D2F5}" dt="2021-09-24T04:59:55.371" v="0" actId="1076"/>
          <ac:grpSpMkLst>
            <pc:docMk/>
            <pc:sldMk cId="21988419" sldId="757"/>
            <ac:grpSpMk id="24" creationId="{F8620AB7-21DC-4B40-9CF3-A9F88C9C7234}"/>
          </ac:grpSpMkLst>
        </pc:grpChg>
        <pc:grpChg chg="mod">
          <ac:chgData name="Billy OR" userId="7c9b25b8-aeaf-4d8d-a52e-6694d9535d33" providerId="ADAL" clId="{78361889-E97E-436F-9A1D-8592D702D2F5}" dt="2021-09-24T04:59:55.371" v="0" actId="1076"/>
          <ac:grpSpMkLst>
            <pc:docMk/>
            <pc:sldMk cId="21988419" sldId="757"/>
            <ac:grpSpMk id="25" creationId="{6FAB7DE0-9F09-4C62-8767-F03FCF2AB6C1}"/>
          </ac:grpSpMkLst>
        </pc:grpChg>
        <pc:grpChg chg="mod">
          <ac:chgData name="Billy OR" userId="7c9b25b8-aeaf-4d8d-a52e-6694d9535d33" providerId="ADAL" clId="{78361889-E97E-436F-9A1D-8592D702D2F5}" dt="2021-09-24T04:59:55.371" v="0" actId="1076"/>
          <ac:grpSpMkLst>
            <pc:docMk/>
            <pc:sldMk cId="21988419" sldId="757"/>
            <ac:grpSpMk id="26" creationId="{60EF1774-7E45-4D3F-9071-AA2BFB3DDAB7}"/>
          </ac:grpSpMkLst>
        </pc:grpChg>
        <pc:grpChg chg="mod">
          <ac:chgData name="Billy OR" userId="7c9b25b8-aeaf-4d8d-a52e-6694d9535d33" providerId="ADAL" clId="{78361889-E97E-436F-9A1D-8592D702D2F5}" dt="2021-09-24T04:59:55.371" v="0" actId="1076"/>
          <ac:grpSpMkLst>
            <pc:docMk/>
            <pc:sldMk cId="21988419" sldId="757"/>
            <ac:grpSpMk id="27" creationId="{1361DD28-5AD4-489B-8ED2-BFA5FD395163}"/>
          </ac:grpSpMkLst>
        </pc:grpChg>
      </pc:sldChg>
      <pc:sldChg chg="del">
        <pc:chgData name="Billy OR" userId="7c9b25b8-aeaf-4d8d-a52e-6694d9535d33" providerId="ADAL" clId="{78361889-E97E-436F-9A1D-8592D702D2F5}" dt="2021-09-24T05:01:32.761" v="86" actId="2696"/>
        <pc:sldMkLst>
          <pc:docMk/>
          <pc:sldMk cId="620926886" sldId="818"/>
        </pc:sldMkLst>
      </pc:sldChg>
      <pc:sldChg chg="addSp delSp modSp addCm modCm">
        <pc:chgData name="Billy OR" userId="7c9b25b8-aeaf-4d8d-a52e-6694d9535d33" providerId="ADAL" clId="{78361889-E97E-436F-9A1D-8592D702D2F5}" dt="2021-09-24T05:04:19.631" v="141"/>
        <pc:sldMkLst>
          <pc:docMk/>
          <pc:sldMk cId="173931828" sldId="828"/>
        </pc:sldMkLst>
        <pc:spChg chg="add del mod">
          <ac:chgData name="Billy OR" userId="7c9b25b8-aeaf-4d8d-a52e-6694d9535d33" providerId="ADAL" clId="{78361889-E97E-436F-9A1D-8592D702D2F5}" dt="2021-09-24T05:02:49.221" v="133"/>
          <ac:spMkLst>
            <pc:docMk/>
            <pc:sldMk cId="173931828" sldId="828"/>
            <ac:spMk id="2" creationId="{52F53A31-FD34-4F80-87CE-A4D9A643835A}"/>
          </ac:spMkLst>
        </pc:spChg>
        <pc:spChg chg="mod">
          <ac:chgData name="Billy OR" userId="7c9b25b8-aeaf-4d8d-a52e-6694d9535d33" providerId="ADAL" clId="{78361889-E97E-436F-9A1D-8592D702D2F5}" dt="2021-09-24T05:00:25.498" v="27" actId="20577"/>
          <ac:spMkLst>
            <pc:docMk/>
            <pc:sldMk cId="173931828" sldId="828"/>
            <ac:spMk id="29" creationId="{3B4625A2-BA26-4BBA-A93F-BC6DCE412067}"/>
          </ac:spMkLst>
        </pc:spChg>
        <pc:spChg chg="mod">
          <ac:chgData name="Billy OR" userId="7c9b25b8-aeaf-4d8d-a52e-6694d9535d33" providerId="ADAL" clId="{78361889-E97E-436F-9A1D-8592D702D2F5}" dt="2021-09-24T05:00:45.337" v="47" actId="20577"/>
          <ac:spMkLst>
            <pc:docMk/>
            <pc:sldMk cId="173931828" sldId="828"/>
            <ac:spMk id="30" creationId="{FD1E6399-02C3-45C5-97CD-5EAE02F4EB14}"/>
          </ac:spMkLst>
        </pc:spChg>
      </pc:sldChg>
      <pc:sldChg chg="del">
        <pc:chgData name="Billy OR" userId="7c9b25b8-aeaf-4d8d-a52e-6694d9535d33" providerId="ADAL" clId="{78361889-E97E-436F-9A1D-8592D702D2F5}" dt="2021-09-24T05:01:32.583" v="80" actId="2696"/>
        <pc:sldMkLst>
          <pc:docMk/>
          <pc:sldMk cId="3023418790" sldId="829"/>
        </pc:sldMkLst>
      </pc:sldChg>
      <pc:sldChg chg="del">
        <pc:chgData name="Billy OR" userId="7c9b25b8-aeaf-4d8d-a52e-6694d9535d33" providerId="ADAL" clId="{78361889-E97E-436F-9A1D-8592D702D2F5}" dt="2021-09-24T05:01:32.799" v="87" actId="2696"/>
        <pc:sldMkLst>
          <pc:docMk/>
          <pc:sldMk cId="465673481" sldId="831"/>
        </pc:sldMkLst>
      </pc:sldChg>
      <pc:sldChg chg="del">
        <pc:chgData name="Billy OR" userId="7c9b25b8-aeaf-4d8d-a52e-6694d9535d33" providerId="ADAL" clId="{78361889-E97E-436F-9A1D-8592D702D2F5}" dt="2021-09-24T05:01:32.683" v="82" actId="2696"/>
        <pc:sldMkLst>
          <pc:docMk/>
          <pc:sldMk cId="783524738" sldId="832"/>
        </pc:sldMkLst>
      </pc:sldChg>
      <pc:sldChg chg="del">
        <pc:chgData name="Billy OR" userId="7c9b25b8-aeaf-4d8d-a52e-6694d9535d33" providerId="ADAL" clId="{78361889-E97E-436F-9A1D-8592D702D2F5}" dt="2021-09-24T05:01:00.156" v="48" actId="2696"/>
        <pc:sldMkLst>
          <pc:docMk/>
          <pc:sldMk cId="3994979813" sldId="836"/>
        </pc:sldMkLst>
      </pc:sldChg>
      <pc:sldChg chg="del">
        <pc:chgData name="Billy OR" userId="7c9b25b8-aeaf-4d8d-a52e-6694d9535d33" providerId="ADAL" clId="{78361889-E97E-436F-9A1D-8592D702D2F5}" dt="2021-09-24T05:01:00.241" v="65" actId="2696"/>
        <pc:sldMkLst>
          <pc:docMk/>
          <pc:sldMk cId="3529360993" sldId="839"/>
        </pc:sldMkLst>
      </pc:sldChg>
      <pc:sldChg chg="del">
        <pc:chgData name="Billy OR" userId="7c9b25b8-aeaf-4d8d-a52e-6694d9535d33" providerId="ADAL" clId="{78361889-E97E-436F-9A1D-8592D702D2F5}" dt="2021-09-24T05:01:32.746" v="85" actId="2696"/>
        <pc:sldMkLst>
          <pc:docMk/>
          <pc:sldMk cId="2877448433" sldId="841"/>
        </pc:sldMkLst>
      </pc:sldChg>
      <pc:sldChg chg="del">
        <pc:chgData name="Billy OR" userId="7c9b25b8-aeaf-4d8d-a52e-6694d9535d33" providerId="ADAL" clId="{78361889-E97E-436F-9A1D-8592D702D2F5}" dt="2021-09-24T05:01:32.850" v="90" actId="2696"/>
        <pc:sldMkLst>
          <pc:docMk/>
          <pc:sldMk cId="2446434748" sldId="842"/>
        </pc:sldMkLst>
      </pc:sldChg>
      <pc:sldChg chg="del">
        <pc:chgData name="Billy OR" userId="7c9b25b8-aeaf-4d8d-a52e-6694d9535d33" providerId="ADAL" clId="{78361889-E97E-436F-9A1D-8592D702D2F5}" dt="2021-09-24T05:01:32.883" v="92" actId="2696"/>
        <pc:sldMkLst>
          <pc:docMk/>
          <pc:sldMk cId="2041045080" sldId="843"/>
        </pc:sldMkLst>
      </pc:sldChg>
      <pc:sldChg chg="delSp modSp addCm modCm">
        <pc:chgData name="Billy OR" userId="7c9b25b8-aeaf-4d8d-a52e-6694d9535d33" providerId="ADAL" clId="{78361889-E97E-436F-9A1D-8592D702D2F5}" dt="2021-09-24T05:03:59.680" v="139"/>
        <pc:sldMkLst>
          <pc:docMk/>
          <pc:sldMk cId="1692409202" sldId="846"/>
        </pc:sldMkLst>
        <pc:spChg chg="del mod">
          <ac:chgData name="Billy OR" userId="7c9b25b8-aeaf-4d8d-a52e-6694d9535d33" providerId="ADAL" clId="{78361889-E97E-436F-9A1D-8592D702D2F5}" dt="2021-09-24T05:02:04.334" v="117" actId="478"/>
          <ac:spMkLst>
            <pc:docMk/>
            <pc:sldMk cId="1692409202" sldId="846"/>
            <ac:spMk id="5" creationId="{F0916A7D-72F6-4141-BAB8-CA25C1309D43}"/>
          </ac:spMkLst>
        </pc:spChg>
        <pc:spChg chg="mod">
          <ac:chgData name="Billy OR" userId="7c9b25b8-aeaf-4d8d-a52e-6694d9535d33" providerId="ADAL" clId="{78361889-E97E-436F-9A1D-8592D702D2F5}" dt="2021-09-24T05:01:36.576" v="108" actId="6549"/>
          <ac:spMkLst>
            <pc:docMk/>
            <pc:sldMk cId="1692409202" sldId="846"/>
            <ac:spMk id="8" creationId="{E0B50DEE-C185-435B-B974-2DA0D4BCA77B}"/>
          </ac:spMkLst>
        </pc:spChg>
        <pc:spChg chg="del">
          <ac:chgData name="Billy OR" userId="7c9b25b8-aeaf-4d8d-a52e-6694d9535d33" providerId="ADAL" clId="{78361889-E97E-436F-9A1D-8592D702D2F5}" dt="2021-09-24T05:01:43.814" v="110" actId="478"/>
          <ac:spMkLst>
            <pc:docMk/>
            <pc:sldMk cId="1692409202" sldId="846"/>
            <ac:spMk id="17" creationId="{010F1808-9AB6-487A-A37B-79436E497B61}"/>
          </ac:spMkLst>
        </pc:spChg>
        <pc:grpChg chg="del">
          <ac:chgData name="Billy OR" userId="7c9b25b8-aeaf-4d8d-a52e-6694d9535d33" providerId="ADAL" clId="{78361889-E97E-436F-9A1D-8592D702D2F5}" dt="2021-09-24T05:01:41.405" v="109" actId="478"/>
          <ac:grpSpMkLst>
            <pc:docMk/>
            <pc:sldMk cId="1692409202" sldId="846"/>
            <ac:grpSpMk id="19" creationId="{E91F3B4D-64E7-498E-818F-5A4A0538D93A}"/>
          </ac:grpSpMkLst>
        </pc:grpChg>
        <pc:picChg chg="mod">
          <ac:chgData name="Billy OR" userId="7c9b25b8-aeaf-4d8d-a52e-6694d9535d33" providerId="ADAL" clId="{78361889-E97E-436F-9A1D-8592D702D2F5}" dt="2021-09-24T05:02:09.760" v="120" actId="1076"/>
          <ac:picMkLst>
            <pc:docMk/>
            <pc:sldMk cId="1692409202" sldId="846"/>
            <ac:picMk id="2" creationId="{409B2A00-01DE-476D-923C-67884A2641B0}"/>
          </ac:picMkLst>
        </pc:picChg>
      </pc:sldChg>
      <pc:sldChg chg="del">
        <pc:chgData name="Billy OR" userId="7c9b25b8-aeaf-4d8d-a52e-6694d9535d33" providerId="ADAL" clId="{78361889-E97E-436F-9A1D-8592D702D2F5}" dt="2021-09-24T05:01:32.830" v="89" actId="2696"/>
        <pc:sldMkLst>
          <pc:docMk/>
          <pc:sldMk cId="2619333578" sldId="847"/>
        </pc:sldMkLst>
      </pc:sldChg>
      <pc:sldChg chg="delSp modSp">
        <pc:chgData name="Billy OR" userId="7c9b25b8-aeaf-4d8d-a52e-6694d9535d33" providerId="ADAL" clId="{78361889-E97E-436F-9A1D-8592D702D2F5}" dt="2021-09-24T05:01:08.472" v="73" actId="478"/>
        <pc:sldMkLst>
          <pc:docMk/>
          <pc:sldMk cId="3167025648" sldId="848"/>
        </pc:sldMkLst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12" creationId="{17401D3F-DA76-4397-B01B-A92D468FF5EB}"/>
          </ac:spMkLst>
        </pc:spChg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26" creationId="{AB37F893-7E4D-463B-8240-AE19BE476975}"/>
          </ac:spMkLst>
        </pc:spChg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27" creationId="{BD9A559E-FFFE-443C-803A-B08E719ACF3C}"/>
          </ac:spMkLst>
        </pc:spChg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37" creationId="{52AAEA4E-E0B3-42B1-9B93-15FF4140D8B3}"/>
          </ac:spMkLst>
        </pc:spChg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38" creationId="{6BAA7906-FA4B-458E-8DB1-07C1EBAB47A1}"/>
          </ac:spMkLst>
        </pc:spChg>
        <pc:spChg chg="del">
          <ac:chgData name="Billy OR" userId="7c9b25b8-aeaf-4d8d-a52e-6694d9535d33" providerId="ADAL" clId="{78361889-E97E-436F-9A1D-8592D702D2F5}" dt="2021-09-24T05:01:08.472" v="73" actId="478"/>
          <ac:spMkLst>
            <pc:docMk/>
            <pc:sldMk cId="3167025648" sldId="848"/>
            <ac:spMk id="76" creationId="{311B6BDC-56C1-496C-91F1-23443B56E9DF}"/>
          </ac:spMkLst>
        </pc:spChg>
        <pc:spChg chg="mod">
          <ac:chgData name="Billy OR" userId="7c9b25b8-aeaf-4d8d-a52e-6694d9535d33" providerId="ADAL" clId="{78361889-E97E-436F-9A1D-8592D702D2F5}" dt="2021-09-24T05:01:05.202" v="72" actId="20577"/>
          <ac:spMkLst>
            <pc:docMk/>
            <pc:sldMk cId="3167025648" sldId="848"/>
            <ac:spMk id="195" creationId="{58B21BE8-2B34-4C85-8D5F-400D8F3B57D7}"/>
          </ac:spMkLst>
        </pc:spChg>
        <pc:picChg chg="del">
          <ac:chgData name="Billy OR" userId="7c9b25b8-aeaf-4d8d-a52e-6694d9535d33" providerId="ADAL" clId="{78361889-E97E-436F-9A1D-8592D702D2F5}" dt="2021-09-24T05:01:08.472" v="73" actId="478"/>
          <ac:picMkLst>
            <pc:docMk/>
            <pc:sldMk cId="3167025648" sldId="848"/>
            <ac:picMk id="2" creationId="{3EAB65FC-BD9D-4625-9166-836348114E08}"/>
          </ac:picMkLst>
        </pc:picChg>
        <pc:picChg chg="del">
          <ac:chgData name="Billy OR" userId="7c9b25b8-aeaf-4d8d-a52e-6694d9535d33" providerId="ADAL" clId="{78361889-E97E-436F-9A1D-8592D702D2F5}" dt="2021-09-24T05:01:08.472" v="73" actId="478"/>
          <ac:picMkLst>
            <pc:docMk/>
            <pc:sldMk cId="3167025648" sldId="848"/>
            <ac:picMk id="4" creationId="{A135494C-640E-40A8-AB77-3BCD05C37F3E}"/>
          </ac:picMkLst>
        </pc:picChg>
        <pc:picChg chg="del">
          <ac:chgData name="Billy OR" userId="7c9b25b8-aeaf-4d8d-a52e-6694d9535d33" providerId="ADAL" clId="{78361889-E97E-436F-9A1D-8592D702D2F5}" dt="2021-09-24T05:01:08.472" v="73" actId="478"/>
          <ac:picMkLst>
            <pc:docMk/>
            <pc:sldMk cId="3167025648" sldId="848"/>
            <ac:picMk id="5" creationId="{E71F6EC2-05C1-4EF8-B2B0-BE77B7D391EC}"/>
          </ac:picMkLst>
        </pc:picChg>
        <pc:picChg chg="del">
          <ac:chgData name="Billy OR" userId="7c9b25b8-aeaf-4d8d-a52e-6694d9535d33" providerId="ADAL" clId="{78361889-E97E-436F-9A1D-8592D702D2F5}" dt="2021-09-24T05:01:08.472" v="73" actId="478"/>
          <ac:picMkLst>
            <pc:docMk/>
            <pc:sldMk cId="3167025648" sldId="848"/>
            <ac:picMk id="6" creationId="{F7C04491-2852-4342-BC5A-B67A7F8B993B}"/>
          </ac:picMkLst>
        </pc:picChg>
        <pc:picChg chg="del">
          <ac:chgData name="Billy OR" userId="7c9b25b8-aeaf-4d8d-a52e-6694d9535d33" providerId="ADAL" clId="{78361889-E97E-436F-9A1D-8592D702D2F5}" dt="2021-09-24T05:01:08.472" v="73" actId="478"/>
          <ac:picMkLst>
            <pc:docMk/>
            <pc:sldMk cId="3167025648" sldId="848"/>
            <ac:picMk id="23" creationId="{59438D49-9438-4727-AC31-D39A7E18204A}"/>
          </ac:picMkLst>
        </pc:picChg>
        <pc:cxnChg chg="del">
          <ac:chgData name="Billy OR" userId="7c9b25b8-aeaf-4d8d-a52e-6694d9535d33" providerId="ADAL" clId="{78361889-E97E-436F-9A1D-8592D702D2F5}" dt="2021-09-24T05:01:08.472" v="73" actId="478"/>
          <ac:cxnSpMkLst>
            <pc:docMk/>
            <pc:sldMk cId="3167025648" sldId="848"/>
            <ac:cxnSpMk id="20" creationId="{A4FA7BF4-6A5E-4D6A-88DC-919420E6CD0E}"/>
          </ac:cxnSpMkLst>
        </pc:cxnChg>
        <pc:cxnChg chg="del mod">
          <ac:chgData name="Billy OR" userId="7c9b25b8-aeaf-4d8d-a52e-6694d9535d33" providerId="ADAL" clId="{78361889-E97E-436F-9A1D-8592D702D2F5}" dt="2021-09-24T05:01:08.472" v="73" actId="478"/>
          <ac:cxnSpMkLst>
            <pc:docMk/>
            <pc:sldMk cId="3167025648" sldId="848"/>
            <ac:cxnSpMk id="22" creationId="{C1F6588D-5344-4027-A11A-1F9E06660006}"/>
          </ac:cxnSpMkLst>
        </pc:cxnChg>
      </pc:sldChg>
      <pc:sldChg chg="del">
        <pc:chgData name="Billy OR" userId="7c9b25b8-aeaf-4d8d-a52e-6694d9535d33" providerId="ADAL" clId="{78361889-E97E-436F-9A1D-8592D702D2F5}" dt="2021-09-24T05:01:32.639" v="81" actId="2696"/>
        <pc:sldMkLst>
          <pc:docMk/>
          <pc:sldMk cId="1873023900" sldId="849"/>
        </pc:sldMkLst>
      </pc:sldChg>
      <pc:sldChg chg="del">
        <pc:chgData name="Billy OR" userId="7c9b25b8-aeaf-4d8d-a52e-6694d9535d33" providerId="ADAL" clId="{78361889-E97E-436F-9A1D-8592D702D2F5}" dt="2021-09-24T05:01:32.714" v="83" actId="2696"/>
        <pc:sldMkLst>
          <pc:docMk/>
          <pc:sldMk cId="3273335718" sldId="850"/>
        </pc:sldMkLst>
      </pc:sldChg>
      <pc:sldChg chg="del">
        <pc:chgData name="Billy OR" userId="7c9b25b8-aeaf-4d8d-a52e-6694d9535d33" providerId="ADAL" clId="{78361889-E97E-436F-9A1D-8592D702D2F5}" dt="2021-09-24T05:01:32.851" v="91" actId="2696"/>
        <pc:sldMkLst>
          <pc:docMk/>
          <pc:sldMk cId="1868305918" sldId="852"/>
        </pc:sldMkLst>
      </pc:sldChg>
      <pc:sldChg chg="del">
        <pc:chgData name="Billy OR" userId="7c9b25b8-aeaf-4d8d-a52e-6694d9535d33" providerId="ADAL" clId="{78361889-E97E-436F-9A1D-8592D702D2F5}" dt="2021-09-24T05:01:32.730" v="84" actId="2696"/>
        <pc:sldMkLst>
          <pc:docMk/>
          <pc:sldMk cId="2288326190" sldId="853"/>
        </pc:sldMkLst>
      </pc:sldChg>
      <pc:sldChg chg="del">
        <pc:chgData name="Billy OR" userId="7c9b25b8-aeaf-4d8d-a52e-6694d9535d33" providerId="ADAL" clId="{78361889-E97E-436F-9A1D-8592D702D2F5}" dt="2021-09-24T05:01:32.962" v="107" actId="2696"/>
        <pc:sldMkLst>
          <pc:docMk/>
          <pc:sldMk cId="1635393825" sldId="856"/>
        </pc:sldMkLst>
      </pc:sldChg>
      <pc:sldChg chg="del">
        <pc:chgData name="Billy OR" userId="7c9b25b8-aeaf-4d8d-a52e-6694d9535d33" providerId="ADAL" clId="{78361889-E97E-436F-9A1D-8592D702D2F5}" dt="2021-09-24T05:01:32.814" v="88" actId="2696"/>
        <pc:sldMkLst>
          <pc:docMk/>
          <pc:sldMk cId="2561555677" sldId="857"/>
        </pc:sldMkLst>
      </pc:sldChg>
      <pc:sldChg chg="del">
        <pc:chgData name="Billy OR" userId="7c9b25b8-aeaf-4d8d-a52e-6694d9535d33" providerId="ADAL" clId="{78361889-E97E-436F-9A1D-8592D702D2F5}" dt="2021-09-24T05:01:00.209" v="63" actId="2696"/>
        <pc:sldMkLst>
          <pc:docMk/>
          <pc:sldMk cId="2563408298" sldId="858"/>
        </pc:sldMkLst>
      </pc:sldChg>
      <pc:sldChg chg="del">
        <pc:chgData name="Billy OR" userId="7c9b25b8-aeaf-4d8d-a52e-6694d9535d33" providerId="ADAL" clId="{78361889-E97E-436F-9A1D-8592D702D2F5}" dt="2021-09-24T05:01:00.209" v="64" actId="2696"/>
        <pc:sldMkLst>
          <pc:docMk/>
          <pc:sldMk cId="179610702" sldId="859"/>
        </pc:sldMkLst>
      </pc:sldChg>
      <pc:sldChg chg="del">
        <pc:chgData name="Billy OR" userId="7c9b25b8-aeaf-4d8d-a52e-6694d9535d33" providerId="ADAL" clId="{78361889-E97E-436F-9A1D-8592D702D2F5}" dt="2021-09-24T05:01:32.930" v="94" actId="2696"/>
        <pc:sldMkLst>
          <pc:docMk/>
          <pc:sldMk cId="3787643673" sldId="861"/>
        </pc:sldMkLst>
      </pc:sldChg>
      <pc:sldChg chg="del">
        <pc:chgData name="Billy OR" userId="7c9b25b8-aeaf-4d8d-a52e-6694d9535d33" providerId="ADAL" clId="{78361889-E97E-436F-9A1D-8592D702D2F5}" dt="2021-09-24T05:01:32.899" v="93" actId="2696"/>
        <pc:sldMkLst>
          <pc:docMk/>
          <pc:sldMk cId="3754568826" sldId="864"/>
        </pc:sldMkLst>
      </pc:sldChg>
      <pc:sldChg chg="modSp add">
        <pc:chgData name="Billy OR" userId="7c9b25b8-aeaf-4d8d-a52e-6694d9535d33" providerId="ADAL" clId="{78361889-E97E-436F-9A1D-8592D702D2F5}" dt="2021-09-24T05:01:18.105" v="79" actId="20577"/>
        <pc:sldMkLst>
          <pc:docMk/>
          <pc:sldMk cId="2802751218" sldId="865"/>
        </pc:sldMkLst>
        <pc:spChg chg="mod">
          <ac:chgData name="Billy OR" userId="7c9b25b8-aeaf-4d8d-a52e-6694d9535d33" providerId="ADAL" clId="{78361889-E97E-436F-9A1D-8592D702D2F5}" dt="2021-09-24T05:01:18.105" v="79" actId="20577"/>
          <ac:spMkLst>
            <pc:docMk/>
            <pc:sldMk cId="2802751218" sldId="865"/>
            <ac:spMk id="195" creationId="{58B21BE8-2B34-4C85-8D5F-400D8F3B57D7}"/>
          </ac:spMkLst>
        </pc:spChg>
      </pc:sldChg>
      <pc:sldMasterChg chg="del delSldLayout">
        <pc:chgData name="Billy OR" userId="7c9b25b8-aeaf-4d8d-a52e-6694d9535d33" providerId="ADAL" clId="{78361889-E97E-436F-9A1D-8592D702D2F5}" dt="2021-09-24T05:01:32.930" v="106" actId="2696"/>
        <pc:sldMasterMkLst>
          <pc:docMk/>
          <pc:sldMasterMk cId="1443010441" sldId="2147483672"/>
        </pc:sldMasterMkLst>
        <pc:sldLayoutChg chg="del">
          <pc:chgData name="Billy OR" userId="7c9b25b8-aeaf-4d8d-a52e-6694d9535d33" providerId="ADAL" clId="{78361889-E97E-436F-9A1D-8592D702D2F5}" dt="2021-09-24T05:01:32.930" v="95" actId="2696"/>
          <pc:sldLayoutMkLst>
            <pc:docMk/>
            <pc:sldMasterMk cId="1443010441" sldId="2147483672"/>
            <pc:sldLayoutMk cId="2658271354" sldId="2147483673"/>
          </pc:sldLayoutMkLst>
        </pc:sldLayoutChg>
        <pc:sldLayoutChg chg="del">
          <pc:chgData name="Billy OR" userId="7c9b25b8-aeaf-4d8d-a52e-6694d9535d33" providerId="ADAL" clId="{78361889-E97E-436F-9A1D-8592D702D2F5}" dt="2021-09-24T05:01:32.930" v="96" actId="2696"/>
          <pc:sldLayoutMkLst>
            <pc:docMk/>
            <pc:sldMasterMk cId="1443010441" sldId="2147483672"/>
            <pc:sldLayoutMk cId="2523243129" sldId="2147483674"/>
          </pc:sldLayoutMkLst>
        </pc:sldLayoutChg>
        <pc:sldLayoutChg chg="del">
          <pc:chgData name="Billy OR" userId="7c9b25b8-aeaf-4d8d-a52e-6694d9535d33" providerId="ADAL" clId="{78361889-E97E-436F-9A1D-8592D702D2F5}" dt="2021-09-24T05:01:32.930" v="97" actId="2696"/>
          <pc:sldLayoutMkLst>
            <pc:docMk/>
            <pc:sldMasterMk cId="1443010441" sldId="2147483672"/>
            <pc:sldLayoutMk cId="1816728755" sldId="2147483675"/>
          </pc:sldLayoutMkLst>
        </pc:sldLayoutChg>
        <pc:sldLayoutChg chg="del">
          <pc:chgData name="Billy OR" userId="7c9b25b8-aeaf-4d8d-a52e-6694d9535d33" providerId="ADAL" clId="{78361889-E97E-436F-9A1D-8592D702D2F5}" dt="2021-09-24T05:01:32.930" v="98" actId="2696"/>
          <pc:sldLayoutMkLst>
            <pc:docMk/>
            <pc:sldMasterMk cId="1443010441" sldId="2147483672"/>
            <pc:sldLayoutMk cId="937746944" sldId="2147483676"/>
          </pc:sldLayoutMkLst>
        </pc:sldLayoutChg>
        <pc:sldLayoutChg chg="del">
          <pc:chgData name="Billy OR" userId="7c9b25b8-aeaf-4d8d-a52e-6694d9535d33" providerId="ADAL" clId="{78361889-E97E-436F-9A1D-8592D702D2F5}" dt="2021-09-24T05:01:32.930" v="99" actId="2696"/>
          <pc:sldLayoutMkLst>
            <pc:docMk/>
            <pc:sldMasterMk cId="1443010441" sldId="2147483672"/>
            <pc:sldLayoutMk cId="210958536" sldId="2147483677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0" actId="2696"/>
          <pc:sldLayoutMkLst>
            <pc:docMk/>
            <pc:sldMasterMk cId="1443010441" sldId="2147483672"/>
            <pc:sldLayoutMk cId="3890592077" sldId="2147483678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1" actId="2696"/>
          <pc:sldLayoutMkLst>
            <pc:docMk/>
            <pc:sldMasterMk cId="1443010441" sldId="2147483672"/>
            <pc:sldLayoutMk cId="48062562" sldId="2147483679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2" actId="2696"/>
          <pc:sldLayoutMkLst>
            <pc:docMk/>
            <pc:sldMasterMk cId="1443010441" sldId="2147483672"/>
            <pc:sldLayoutMk cId="2782066650" sldId="2147483680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3" actId="2696"/>
          <pc:sldLayoutMkLst>
            <pc:docMk/>
            <pc:sldMasterMk cId="1443010441" sldId="2147483672"/>
            <pc:sldLayoutMk cId="3420410478" sldId="2147483681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4" actId="2696"/>
          <pc:sldLayoutMkLst>
            <pc:docMk/>
            <pc:sldMasterMk cId="1443010441" sldId="2147483672"/>
            <pc:sldLayoutMk cId="3886961091" sldId="2147483682"/>
          </pc:sldLayoutMkLst>
        </pc:sldLayoutChg>
        <pc:sldLayoutChg chg="del">
          <pc:chgData name="Billy OR" userId="7c9b25b8-aeaf-4d8d-a52e-6694d9535d33" providerId="ADAL" clId="{78361889-E97E-436F-9A1D-8592D702D2F5}" dt="2021-09-24T05:01:32.930" v="105" actId="2696"/>
          <pc:sldLayoutMkLst>
            <pc:docMk/>
            <pc:sldMasterMk cId="1443010441" sldId="2147483672"/>
            <pc:sldLayoutMk cId="3055137549" sldId="2147483683"/>
          </pc:sldLayoutMkLst>
        </pc:sldLayoutChg>
      </pc:sldMasterChg>
      <pc:sldMasterChg chg="del delSldLayout">
        <pc:chgData name="Billy OR" userId="7c9b25b8-aeaf-4d8d-a52e-6694d9535d33" providerId="ADAL" clId="{78361889-E97E-436F-9A1D-8592D702D2F5}" dt="2021-09-24T05:01:00.187" v="62" actId="2696"/>
        <pc:sldMasterMkLst>
          <pc:docMk/>
          <pc:sldMasterMk cId="2474329807" sldId="2147483684"/>
        </pc:sldMasterMkLst>
        <pc:sldLayoutChg chg="del">
          <pc:chgData name="Billy OR" userId="7c9b25b8-aeaf-4d8d-a52e-6694d9535d33" providerId="ADAL" clId="{78361889-E97E-436F-9A1D-8592D702D2F5}" dt="2021-09-24T05:01:00.171" v="51" actId="2696"/>
          <pc:sldLayoutMkLst>
            <pc:docMk/>
            <pc:sldMasterMk cId="2474329807" sldId="2147483684"/>
            <pc:sldLayoutMk cId="1412484016" sldId="2147483685"/>
          </pc:sldLayoutMkLst>
        </pc:sldLayoutChg>
        <pc:sldLayoutChg chg="del">
          <pc:chgData name="Billy OR" userId="7c9b25b8-aeaf-4d8d-a52e-6694d9535d33" providerId="ADAL" clId="{78361889-E97E-436F-9A1D-8592D702D2F5}" dt="2021-09-24T05:01:00.171" v="52" actId="2696"/>
          <pc:sldLayoutMkLst>
            <pc:docMk/>
            <pc:sldMasterMk cId="2474329807" sldId="2147483684"/>
            <pc:sldLayoutMk cId="2620811930" sldId="2147483686"/>
          </pc:sldLayoutMkLst>
        </pc:sldLayoutChg>
        <pc:sldLayoutChg chg="del">
          <pc:chgData name="Billy OR" userId="7c9b25b8-aeaf-4d8d-a52e-6694d9535d33" providerId="ADAL" clId="{78361889-E97E-436F-9A1D-8592D702D2F5}" dt="2021-09-24T05:01:00.171" v="53" actId="2696"/>
          <pc:sldLayoutMkLst>
            <pc:docMk/>
            <pc:sldMasterMk cId="2474329807" sldId="2147483684"/>
            <pc:sldLayoutMk cId="736374145" sldId="2147483687"/>
          </pc:sldLayoutMkLst>
        </pc:sldLayoutChg>
        <pc:sldLayoutChg chg="del">
          <pc:chgData name="Billy OR" userId="7c9b25b8-aeaf-4d8d-a52e-6694d9535d33" providerId="ADAL" clId="{78361889-E97E-436F-9A1D-8592D702D2F5}" dt="2021-09-24T05:01:00.171" v="54" actId="2696"/>
          <pc:sldLayoutMkLst>
            <pc:docMk/>
            <pc:sldMasterMk cId="2474329807" sldId="2147483684"/>
            <pc:sldLayoutMk cId="1614048971" sldId="2147483688"/>
          </pc:sldLayoutMkLst>
        </pc:sldLayoutChg>
        <pc:sldLayoutChg chg="del">
          <pc:chgData name="Billy OR" userId="7c9b25b8-aeaf-4d8d-a52e-6694d9535d33" providerId="ADAL" clId="{78361889-E97E-436F-9A1D-8592D702D2F5}" dt="2021-09-24T05:01:00.187" v="55" actId="2696"/>
          <pc:sldLayoutMkLst>
            <pc:docMk/>
            <pc:sldMasterMk cId="2474329807" sldId="2147483684"/>
            <pc:sldLayoutMk cId="474635169" sldId="2147483689"/>
          </pc:sldLayoutMkLst>
        </pc:sldLayoutChg>
        <pc:sldLayoutChg chg="del">
          <pc:chgData name="Billy OR" userId="7c9b25b8-aeaf-4d8d-a52e-6694d9535d33" providerId="ADAL" clId="{78361889-E97E-436F-9A1D-8592D702D2F5}" dt="2021-09-24T05:01:00.187" v="56" actId="2696"/>
          <pc:sldLayoutMkLst>
            <pc:docMk/>
            <pc:sldMasterMk cId="2474329807" sldId="2147483684"/>
            <pc:sldLayoutMk cId="3655055110" sldId="2147483690"/>
          </pc:sldLayoutMkLst>
        </pc:sldLayoutChg>
        <pc:sldLayoutChg chg="del">
          <pc:chgData name="Billy OR" userId="7c9b25b8-aeaf-4d8d-a52e-6694d9535d33" providerId="ADAL" clId="{78361889-E97E-436F-9A1D-8592D702D2F5}" dt="2021-09-24T05:01:00.187" v="57" actId="2696"/>
          <pc:sldLayoutMkLst>
            <pc:docMk/>
            <pc:sldMasterMk cId="2474329807" sldId="2147483684"/>
            <pc:sldLayoutMk cId="29836244" sldId="2147483691"/>
          </pc:sldLayoutMkLst>
        </pc:sldLayoutChg>
        <pc:sldLayoutChg chg="del">
          <pc:chgData name="Billy OR" userId="7c9b25b8-aeaf-4d8d-a52e-6694d9535d33" providerId="ADAL" clId="{78361889-E97E-436F-9A1D-8592D702D2F5}" dt="2021-09-24T05:01:00.187" v="58" actId="2696"/>
          <pc:sldLayoutMkLst>
            <pc:docMk/>
            <pc:sldMasterMk cId="2474329807" sldId="2147483684"/>
            <pc:sldLayoutMk cId="3842551715" sldId="2147483692"/>
          </pc:sldLayoutMkLst>
        </pc:sldLayoutChg>
        <pc:sldLayoutChg chg="del">
          <pc:chgData name="Billy OR" userId="7c9b25b8-aeaf-4d8d-a52e-6694d9535d33" providerId="ADAL" clId="{78361889-E97E-436F-9A1D-8592D702D2F5}" dt="2021-09-24T05:01:00.187" v="59" actId="2696"/>
          <pc:sldLayoutMkLst>
            <pc:docMk/>
            <pc:sldMasterMk cId="2474329807" sldId="2147483684"/>
            <pc:sldLayoutMk cId="3314864061" sldId="2147483693"/>
          </pc:sldLayoutMkLst>
        </pc:sldLayoutChg>
        <pc:sldLayoutChg chg="del">
          <pc:chgData name="Billy OR" userId="7c9b25b8-aeaf-4d8d-a52e-6694d9535d33" providerId="ADAL" clId="{78361889-E97E-436F-9A1D-8592D702D2F5}" dt="2021-09-24T05:01:00.187" v="60" actId="2696"/>
          <pc:sldLayoutMkLst>
            <pc:docMk/>
            <pc:sldMasterMk cId="2474329807" sldId="2147483684"/>
            <pc:sldLayoutMk cId="934506884" sldId="2147483694"/>
          </pc:sldLayoutMkLst>
        </pc:sldLayoutChg>
        <pc:sldLayoutChg chg="del">
          <pc:chgData name="Billy OR" userId="7c9b25b8-aeaf-4d8d-a52e-6694d9535d33" providerId="ADAL" clId="{78361889-E97E-436F-9A1D-8592D702D2F5}" dt="2021-09-24T05:01:00.187" v="61" actId="2696"/>
          <pc:sldLayoutMkLst>
            <pc:docMk/>
            <pc:sldMasterMk cId="2474329807" sldId="2147483684"/>
            <pc:sldLayoutMk cId="863131492" sldId="2147483695"/>
          </pc:sldLayoutMkLst>
        </pc:sldLayoutChg>
      </pc:sldMasterChg>
    </pc:docChg>
  </pc:docChgLst>
  <pc:docChgLst>
    <pc:chgData name="Billy OR" userId="7c9b25b8-aeaf-4d8d-a52e-6694d9535d33" providerId="ADAL" clId="{D29553E0-70CB-4AD9-836C-40053B59A09A}"/>
    <pc:docChg chg="undo custSel addSld modSld">
      <pc:chgData name="Billy OR" userId="7c9b25b8-aeaf-4d8d-a52e-6694d9535d33" providerId="ADAL" clId="{D29553E0-70CB-4AD9-836C-40053B59A09A}" dt="2021-09-24T07:51:25.026" v="93"/>
      <pc:docMkLst>
        <pc:docMk/>
      </pc:docMkLst>
      <pc:sldChg chg="addSp delSp modSp">
        <pc:chgData name="Billy OR" userId="7c9b25b8-aeaf-4d8d-a52e-6694d9535d33" providerId="ADAL" clId="{D29553E0-70CB-4AD9-836C-40053B59A09A}" dt="2021-09-24T07:49:48.106" v="71" actId="20577"/>
        <pc:sldMkLst>
          <pc:docMk/>
          <pc:sldMk cId="3167025648" sldId="848"/>
        </pc:sldMkLst>
        <pc:spChg chg="add del">
          <ac:chgData name="Billy OR" userId="7c9b25b8-aeaf-4d8d-a52e-6694d9535d33" providerId="ADAL" clId="{D29553E0-70CB-4AD9-836C-40053B59A09A}" dt="2021-09-24T07:47:33.318" v="1"/>
          <ac:spMkLst>
            <pc:docMk/>
            <pc:sldMk cId="3167025648" sldId="848"/>
            <ac:spMk id="4" creationId="{590C413C-BE83-4AD7-9FC7-3655A04CD135}"/>
          </ac:spMkLst>
        </pc:spChg>
        <pc:spChg chg="add mod">
          <ac:chgData name="Billy OR" userId="7c9b25b8-aeaf-4d8d-a52e-6694d9535d33" providerId="ADAL" clId="{D29553E0-70CB-4AD9-836C-40053B59A09A}" dt="2021-09-24T07:49:48.106" v="71" actId="20577"/>
          <ac:spMkLst>
            <pc:docMk/>
            <pc:sldMk cId="3167025648" sldId="848"/>
            <ac:spMk id="7" creationId="{72E7606C-FC51-4FDF-8001-53C64B58A069}"/>
          </ac:spMkLst>
        </pc:spChg>
        <pc:picChg chg="add del mod">
          <ac:chgData name="Billy OR" userId="7c9b25b8-aeaf-4d8d-a52e-6694d9535d33" providerId="ADAL" clId="{D29553E0-70CB-4AD9-836C-40053B59A09A}" dt="2021-09-24T07:48:01.705" v="8" actId="478"/>
          <ac:picMkLst>
            <pc:docMk/>
            <pc:sldMk cId="3167025648" sldId="848"/>
            <ac:picMk id="2" creationId="{00806138-342B-4F96-904E-617E1B06C958}"/>
          </ac:picMkLst>
        </pc:picChg>
        <pc:picChg chg="add del">
          <ac:chgData name="Billy OR" userId="7c9b25b8-aeaf-4d8d-a52e-6694d9535d33" providerId="ADAL" clId="{D29553E0-70CB-4AD9-836C-40053B59A09A}" dt="2021-09-24T07:47:33.318" v="1"/>
          <ac:picMkLst>
            <pc:docMk/>
            <pc:sldMk cId="3167025648" sldId="848"/>
            <ac:picMk id="5" creationId="{6707FA77-34EA-45AE-A756-9199AB51B679}"/>
          </ac:picMkLst>
        </pc:picChg>
      </pc:sldChg>
      <pc:sldChg chg="addSp modSp addCm modCm">
        <pc:chgData name="Billy OR" userId="7c9b25b8-aeaf-4d8d-a52e-6694d9535d33" providerId="ADAL" clId="{D29553E0-70CB-4AD9-836C-40053B59A09A}" dt="2021-09-24T07:51:16.715" v="89"/>
        <pc:sldMkLst>
          <pc:docMk/>
          <pc:sldMk cId="2802751218" sldId="865"/>
        </pc:sldMkLst>
        <pc:spChg chg="add mod">
          <ac:chgData name="Billy OR" userId="7c9b25b8-aeaf-4d8d-a52e-6694d9535d33" providerId="ADAL" clId="{D29553E0-70CB-4AD9-836C-40053B59A09A}" dt="2021-09-24T07:50:57.104" v="87" actId="14100"/>
          <ac:spMkLst>
            <pc:docMk/>
            <pc:sldMk cId="2802751218" sldId="865"/>
            <ac:spMk id="4" creationId="{2E893060-55B1-4A27-83B8-72395538C1DF}"/>
          </ac:spMkLst>
        </pc:spChg>
        <pc:spChg chg="add mod">
          <ac:chgData name="Billy OR" userId="7c9b25b8-aeaf-4d8d-a52e-6694d9535d33" providerId="ADAL" clId="{D29553E0-70CB-4AD9-836C-40053B59A09A}" dt="2021-09-24T07:50:28.178" v="79" actId="14100"/>
          <ac:spMkLst>
            <pc:docMk/>
            <pc:sldMk cId="2802751218" sldId="865"/>
            <ac:spMk id="5" creationId="{D7E7863D-CDAB-49F3-901E-A318576ECAC6}"/>
          </ac:spMkLst>
        </pc:spChg>
      </pc:sldChg>
      <pc:sldChg chg="addSp delSp modSp add addCm modCm">
        <pc:chgData name="Billy OR" userId="7c9b25b8-aeaf-4d8d-a52e-6694d9535d33" providerId="ADAL" clId="{D29553E0-70CB-4AD9-836C-40053B59A09A}" dt="2021-09-24T07:51:25.026" v="93"/>
        <pc:sldMkLst>
          <pc:docMk/>
          <pc:sldMk cId="2188568271" sldId="866"/>
        </pc:sldMkLst>
        <pc:spChg chg="add del">
          <ac:chgData name="Billy OR" userId="7c9b25b8-aeaf-4d8d-a52e-6694d9535d33" providerId="ADAL" clId="{D29553E0-70CB-4AD9-836C-40053B59A09A}" dt="2021-09-24T07:51:19.797" v="91"/>
          <ac:spMkLst>
            <pc:docMk/>
            <pc:sldMk cId="2188568271" sldId="866"/>
            <ac:spMk id="2" creationId="{F5C96516-C21D-4F73-9205-2D638755E0EF}"/>
          </ac:spMkLst>
        </pc:spChg>
        <pc:spChg chg="mod">
          <ac:chgData name="Billy OR" userId="7c9b25b8-aeaf-4d8d-a52e-6694d9535d33" providerId="ADAL" clId="{D29553E0-70CB-4AD9-836C-40053B59A09A}" dt="2021-09-24T07:50:51.398" v="86" actId="14100"/>
          <ac:spMkLst>
            <pc:docMk/>
            <pc:sldMk cId="2188568271" sldId="866"/>
            <ac:spMk id="4" creationId="{2E893060-55B1-4A27-83B8-72395538C1DF}"/>
          </ac:spMkLst>
        </pc:spChg>
        <pc:spChg chg="mod">
          <ac:chgData name="Billy OR" userId="7c9b25b8-aeaf-4d8d-a52e-6694d9535d33" providerId="ADAL" clId="{D29553E0-70CB-4AD9-836C-40053B59A09A}" dt="2021-09-24T07:50:45.866" v="84" actId="1035"/>
          <ac:spMkLst>
            <pc:docMk/>
            <pc:sldMk cId="2188568271" sldId="866"/>
            <ac:spMk id="5" creationId="{D7E7863D-CDAB-49F3-901E-A318576ECAC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5D2471-5EFE-4DC0-AF9B-C17E5A81BDBA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77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ED157A-4DE5-3040-9700-916161662EA1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BB0BBEE-ED63-9546-BB02-A7DE9CFB0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30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7A07B4-21D1-4F79-8EDD-5CE240045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F18D01-700F-4FA7-B236-A9D4BA938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19597E-FECB-4DF2-AF60-967072B7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C162-9E70-4485-A777-4917A7189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4AD0F4-40D0-47BA-B47A-8221B0F26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71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B288C-F5B8-4D62-B773-95CE4E96A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B29E7-DEC5-4D69-AB1A-03B14DDC72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E9F9B-96C9-479A-A209-944985A4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01495B-EF3E-4C54-AB99-41D5C8A78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DFA31-7632-4BAC-AB30-14224DA45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6209D37C-FD01-449D-AD55-942E11FEFBDD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96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649A3C-DA10-45ED-94E5-6A7ED0446F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09EFCD-B11F-4F64-A2C4-F15B5F8F27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E9B60B-25C0-4243-8691-A06E4DC2B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B9A932-37B7-4C93-9EB9-7DE60AAF0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7971E0-9322-462F-AB47-3A34709C8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DC10FEFA-00B9-4AAE-9336-8EA768147305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137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A95DB-0A45-4B39-8EC5-1A36C7F9E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9C9D9-2C0B-4222-8516-F2540D8AB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9A9E2-1008-4C50-8308-694A93101E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D3053-5DFD-4819-A42A-111F58B18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97F5-E8BB-4F28-8DA2-4AA02A77D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lide Number Placeholder 2">
            <a:extLst>
              <a:ext uri="{FF2B5EF4-FFF2-40B4-BE49-F238E27FC236}">
                <a16:creationId xmlns:a16="http://schemas.microsoft.com/office/drawing/2014/main" id="{09EB4824-B857-4268-907C-E837135F0C7B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24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A11F0-5B08-4C66-BA9C-EC2C540BA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9C3AD-137E-4138-AA79-F84670AE6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CB7AC6-BC24-482B-B0E3-25B46C6C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45ACE-D634-4277-9D67-E6E24B98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C16F2-12D9-4D4F-B73C-725C3A98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AA5834DF-613B-4AC5-ADC4-9BEE3B42A61E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72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59393-B51C-400C-ACB3-38BC9A9ED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9AA07-232B-4BE3-9184-C2D1A6BB4E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93DA7-FB4E-4579-A281-6FF9F8FD0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1D6C48-6B46-4427-901A-78A8FB6245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761CF-8008-4183-B06A-AC11056DF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F10FFA-6D5D-4281-9EEC-389851491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01357B6-1C10-45ED-B48D-8D9861BFFEA6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746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B28DA-461B-4E12-AAF2-49718FE90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63C10B-B93B-4A98-9C8F-FD81853C1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3ABD1-7F26-40F3-A5B5-B361AC957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F47A60-6D15-4845-A1E8-138FF732B5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46B701-BCD6-45C6-B0E3-0081493DE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A79CF6-9256-455C-85DC-70170CB4E3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CD18F3-522C-477A-831F-83DE635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05E237-44F6-4011-B599-8BD5E183B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Slide Number Placeholder 2">
            <a:extLst>
              <a:ext uri="{FF2B5EF4-FFF2-40B4-BE49-F238E27FC236}">
                <a16:creationId xmlns:a16="http://schemas.microsoft.com/office/drawing/2014/main" id="{B90F9DB3-9905-445F-81DD-5952E1BB1344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95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75882-F01D-4274-B36E-0102A732D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B7FB9B-5864-4031-82F3-F8F1CF8DD1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9C8FF5-0566-4F76-9E6A-067D0CBA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6AAABC-A792-491A-A0AD-F400FC3D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lide Number Placeholder 2">
            <a:extLst>
              <a:ext uri="{FF2B5EF4-FFF2-40B4-BE49-F238E27FC236}">
                <a16:creationId xmlns:a16="http://schemas.microsoft.com/office/drawing/2014/main" id="{93F7B60D-BED8-429F-9019-693E891FEB6E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E76F5E-3859-4D62-8888-4CC163A688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8A410-A0B5-46B5-A0A3-36AF43FC0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CE9912-57C8-44EF-A648-BDF4B3C06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lide Number Placeholder 2">
            <a:extLst>
              <a:ext uri="{FF2B5EF4-FFF2-40B4-BE49-F238E27FC236}">
                <a16:creationId xmlns:a16="http://schemas.microsoft.com/office/drawing/2014/main" id="{4937118D-9ED6-4F7E-A3A2-119F9DCA42A1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8CCF-9184-40AC-9CB4-DFF14FE1E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B0711-A18C-47C4-81FA-06F18A3F9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445212-3EEF-4F40-9062-92F6A6C216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AA6F63-50E6-409C-8815-85F5B12237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5EFAC-2A2C-40A0-ABCB-46393DA90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ECB8C-B346-431F-8087-8E5BD8E5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FEF16AD0-FF76-44D1-856E-228D240A8310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06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6DA00-EB70-4483-8EE7-A094BE23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B1634-7C0F-44A9-A092-2912166FFD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C4548E-6A5B-48B2-8576-E51E9169A4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CE92F-4C96-433B-92E1-A82F0D1F4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43A058-BFB7-495A-B066-EADD414F0552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9EE6D4-9A59-4E9F-A601-D37A5E23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H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2B75AE-BE1E-4CC0-A5F9-7D03FE1F7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8C00947-BCA5-43BE-BD6D-A69D0A7A46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lide Number Placeholder 2">
            <a:extLst>
              <a:ext uri="{FF2B5EF4-FFF2-40B4-BE49-F238E27FC236}">
                <a16:creationId xmlns:a16="http://schemas.microsoft.com/office/drawing/2014/main" id="{CE714647-EE79-4610-B1B7-F0D586D86B1B}"/>
              </a:ext>
            </a:extLst>
          </p:cNvPr>
          <p:cNvSpPr txBox="1">
            <a:spLocks/>
          </p:cNvSpPr>
          <p:nvPr userDrawn="1"/>
        </p:nvSpPr>
        <p:spPr>
          <a:xfrm>
            <a:off x="9427197" y="64741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8C00947-BCA5-43BE-BD6D-A69D0A7A463D}" type="slidenum">
              <a:rPr lang="en-US" smtClean="0">
                <a:cs typeface="Arial" panose="020B0604020202020204" pitchFamily="34" charset="0"/>
              </a:rPr>
              <a:pPr/>
              <a:t>‹#›</a:t>
            </a:fld>
            <a:endParaRPr 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0410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4649C035-1FAE-47EA-8BEC-5038249EB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HK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670651C0-02DB-4AF1-BE79-780F2E97DE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HK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C689312C-8EAE-4886-BBAE-3EC72AFB1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7737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6F150-3C3A-4AC5-8B36-C1FC82B6ABCE}" type="datetimeFigureOut">
              <a:rPr lang="en-HK" smtClean="0"/>
              <a:t>23/3/2022</a:t>
            </a:fld>
            <a:endParaRPr lang="en-HK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6E008F0-A694-4F70-B23D-57811D40DA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HK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955D7980-1DE7-4A0B-948B-8EDCA05570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12" name="Picture 11" descr="Text&#10;&#10;Description automatically generated">
            <a:extLst>
              <a:ext uri="{FF2B5EF4-FFF2-40B4-BE49-F238E27FC236}">
                <a16:creationId xmlns:a16="http://schemas.microsoft.com/office/drawing/2014/main" id="{F6F87709-23D9-4717-BE66-A442CD751127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297" y="6377370"/>
            <a:ext cx="2931160" cy="388620"/>
          </a:xfrm>
          <a:prstGeom prst="rect">
            <a:avLst/>
          </a:prstGeom>
        </p:spPr>
      </p:pic>
      <p:sp>
        <p:nvSpPr>
          <p:cNvPr id="14" name="Footer Placeholder 6">
            <a:extLst>
              <a:ext uri="{FF2B5EF4-FFF2-40B4-BE49-F238E27FC236}">
                <a16:creationId xmlns:a16="http://schemas.microsoft.com/office/drawing/2014/main" id="{02484C00-D291-4508-8B77-E43FFD841946}"/>
              </a:ext>
            </a:extLst>
          </p:cNvPr>
          <p:cNvSpPr txBox="1">
            <a:spLocks/>
          </p:cNvSpPr>
          <p:nvPr userDrawn="1"/>
        </p:nvSpPr>
        <p:spPr>
          <a:xfrm>
            <a:off x="4588061" y="6492875"/>
            <a:ext cx="4486482" cy="304761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zh-CN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CN" sz="900" b="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Copyright@2022 The University of Hong Kong - All rights reserved.  Approved for Public Release.</a:t>
            </a:r>
            <a:endParaRPr lang="en-ZA" sz="900" b="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93BA354-C95C-4108-A56F-2F80D5CACC58}"/>
              </a:ext>
            </a:extLst>
          </p:cNvPr>
          <p:cNvCxnSpPr/>
          <p:nvPr userDrawn="1"/>
        </p:nvCxnSpPr>
        <p:spPr>
          <a:xfrm>
            <a:off x="0" y="2"/>
            <a:ext cx="121920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7DDB49D-D505-4143-9BCE-1AA5C13EB5BD}"/>
              </a:ext>
            </a:extLst>
          </p:cNvPr>
          <p:cNvCxnSpPr/>
          <p:nvPr userDrawn="1"/>
        </p:nvCxnSpPr>
        <p:spPr>
          <a:xfrm>
            <a:off x="0" y="6823914"/>
            <a:ext cx="12192000" cy="0"/>
          </a:xfrm>
          <a:prstGeom prst="line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301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a.grid.hku.hk/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F8FAD367-A477-45A8-BC02-BEB7B50D4871}"/>
              </a:ext>
            </a:extLst>
          </p:cNvPr>
          <p:cNvGrpSpPr/>
          <p:nvPr/>
        </p:nvGrpSpPr>
        <p:grpSpPr>
          <a:xfrm>
            <a:off x="-1" y="82505"/>
            <a:ext cx="9067801" cy="6672800"/>
            <a:chOff x="154375" y="128225"/>
            <a:chExt cx="9067801" cy="667280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A891229-01DE-47C3-80A0-84F9A6FD7C9F}"/>
                </a:ext>
              </a:extLst>
            </p:cNvPr>
            <p:cNvSpPr/>
            <p:nvPr/>
          </p:nvSpPr>
          <p:spPr>
            <a:xfrm>
              <a:off x="4402476" y="5787339"/>
              <a:ext cx="4819700" cy="9780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HK"/>
            </a:p>
          </p:txBody>
        </p:sp>
        <p:pic>
          <p:nvPicPr>
            <p:cNvPr id="6" name="Picture Placeholder 9">
              <a:extLst>
                <a:ext uri="{FF2B5EF4-FFF2-40B4-BE49-F238E27FC236}">
                  <a16:creationId xmlns:a16="http://schemas.microsoft.com/office/drawing/2014/main" id="{BE7E50DB-4F54-4920-AA27-85BE4F4B693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1213" r="11771"/>
            <a:stretch/>
          </p:blipFill>
          <p:spPr>
            <a:xfrm>
              <a:off x="154375" y="128225"/>
              <a:ext cx="5965375" cy="6672800"/>
            </a:xfrm>
            <a:prstGeom prst="rect">
              <a:avLst/>
            </a:prstGeom>
          </p:spPr>
        </p:pic>
      </p:grpSp>
      <p:sp>
        <p:nvSpPr>
          <p:cNvPr id="29" name="Title 4">
            <a:extLst>
              <a:ext uri="{FF2B5EF4-FFF2-40B4-BE49-F238E27FC236}">
                <a16:creationId xmlns:a16="http://schemas.microsoft.com/office/drawing/2014/main" id="{3B4625A2-BA26-4BBA-A93F-BC6DCE412067}"/>
              </a:ext>
            </a:extLst>
          </p:cNvPr>
          <p:cNvSpPr txBox="1">
            <a:spLocks/>
          </p:cNvSpPr>
          <p:nvPr/>
        </p:nvSpPr>
        <p:spPr>
          <a:xfrm>
            <a:off x="5422938" y="1228490"/>
            <a:ext cx="6369947" cy="3063240"/>
          </a:xfrm>
          <a:prstGeom prst="rect">
            <a:avLst/>
          </a:prstGeom>
        </p:spPr>
        <p:txBody>
          <a:bodyPr lIns="91440" tIns="45720" rIns="91440" bIns="4572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  <a:spcAft>
                <a:spcPts val="2400"/>
              </a:spcAft>
              <a:defRPr/>
            </a:pPr>
            <a:r>
              <a:rPr lang="en-US" sz="3600" b="1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HKU Grid Certificate Authority (HKU Grid CA)</a:t>
            </a:r>
          </a:p>
          <a:p>
            <a:pPr algn="r">
              <a:lnSpc>
                <a:spcPct val="100000"/>
              </a:lnSpc>
              <a:spcAft>
                <a:spcPts val="2400"/>
              </a:spcAft>
              <a:defRPr/>
            </a:pPr>
            <a:r>
              <a:rPr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Arial"/>
                <a:cs typeface="Arial"/>
              </a:rPr>
              <a:t>Self Audit &amp; Status Report</a:t>
            </a:r>
          </a:p>
          <a:p>
            <a:pPr algn="r">
              <a:lnSpc>
                <a:spcPct val="100000"/>
              </a:lnSpc>
              <a:spcAft>
                <a:spcPts val="2400"/>
              </a:spcAft>
              <a:defRPr/>
            </a:pPr>
            <a:endParaRPr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Subtitle 2">
            <a:extLst>
              <a:ext uri="{FF2B5EF4-FFF2-40B4-BE49-F238E27FC236}">
                <a16:creationId xmlns:a16="http://schemas.microsoft.com/office/drawing/2014/main" id="{FD1E6399-02C3-45C5-97CD-5EAE02F4EB14}"/>
              </a:ext>
            </a:extLst>
          </p:cNvPr>
          <p:cNvSpPr txBox="1">
            <a:spLocks/>
          </p:cNvSpPr>
          <p:nvPr/>
        </p:nvSpPr>
        <p:spPr>
          <a:xfrm>
            <a:off x="7271295" y="3533506"/>
            <a:ext cx="4521590" cy="1245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Arial"/>
                <a:cs typeface="Arial"/>
              </a:rPr>
              <a:t>Mar 24, 2022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indent="0" algn="r">
              <a:buNone/>
              <a:defRPr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endParaRPr lang="en-US" sz="2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E5039FEA-82BB-4917-BBEA-43A10653879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6483" y="6127669"/>
            <a:ext cx="3566402" cy="46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>
            <a:extLst>
              <a:ext uri="{FF2B5EF4-FFF2-40B4-BE49-F238E27FC236}">
                <a16:creationId xmlns:a16="http://schemas.microsoft.com/office/drawing/2014/main" id="{58B21BE8-2B34-4C85-8D5F-400D8F3B57D7}"/>
              </a:ext>
            </a:extLst>
          </p:cNvPr>
          <p:cNvSpPr txBox="1">
            <a:spLocks/>
          </p:cNvSpPr>
          <p:nvPr/>
        </p:nvSpPr>
        <p:spPr>
          <a:xfrm>
            <a:off x="620051" y="202487"/>
            <a:ext cx="8532223" cy="829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cs typeface="Arial" panose="020B0604020202020204" pitchFamily="34" charset="0"/>
              </a:rPr>
              <a:t>Operating Organization</a:t>
            </a:r>
          </a:p>
        </p:txBody>
      </p:sp>
      <p:sp>
        <p:nvSpPr>
          <p:cNvPr id="18" name="任意多边形 17">
            <a:extLst>
              <a:ext uri="{FF2B5EF4-FFF2-40B4-BE49-F238E27FC236}">
                <a16:creationId xmlns:a16="http://schemas.microsoft.com/office/drawing/2014/main" id="{E0A4CF9E-9FAB-4118-A921-2A067ECF9F91}"/>
              </a:ext>
            </a:extLst>
          </p:cNvPr>
          <p:cNvSpPr/>
          <p:nvPr/>
        </p:nvSpPr>
        <p:spPr>
          <a:xfrm>
            <a:off x="441025" y="218861"/>
            <a:ext cx="381935" cy="734552"/>
          </a:xfrm>
          <a:custGeom>
            <a:avLst/>
            <a:gdLst>
              <a:gd name="connsiteX0" fmla="*/ 0 w 384775"/>
              <a:gd name="connsiteY0" fmla="*/ 0 h 1014413"/>
              <a:gd name="connsiteX1" fmla="*/ 384775 w 384775"/>
              <a:gd name="connsiteY1" fmla="*/ 0 h 1014413"/>
              <a:gd name="connsiteX2" fmla="*/ 384775 w 384775"/>
              <a:gd name="connsiteY2" fmla="*/ 168608 h 1014413"/>
              <a:gd name="connsiteX3" fmla="*/ 336678 w 384775"/>
              <a:gd name="connsiteY3" fmla="*/ 168608 h 1014413"/>
              <a:gd name="connsiteX4" fmla="*/ 336678 w 384775"/>
              <a:gd name="connsiteY4" fmla="*/ 48097 h 1014413"/>
              <a:gd name="connsiteX5" fmla="*/ 48097 w 384775"/>
              <a:gd name="connsiteY5" fmla="*/ 48097 h 1014413"/>
              <a:gd name="connsiteX6" fmla="*/ 48097 w 384775"/>
              <a:gd name="connsiteY6" fmla="*/ 966316 h 1014413"/>
              <a:gd name="connsiteX7" fmla="*/ 336678 w 384775"/>
              <a:gd name="connsiteY7" fmla="*/ 966316 h 1014413"/>
              <a:gd name="connsiteX8" fmla="*/ 336678 w 384775"/>
              <a:gd name="connsiteY8" fmla="*/ 845804 h 1014413"/>
              <a:gd name="connsiteX9" fmla="*/ 384775 w 384775"/>
              <a:gd name="connsiteY9" fmla="*/ 845804 h 1014413"/>
              <a:gd name="connsiteX10" fmla="*/ 384775 w 384775"/>
              <a:gd name="connsiteY10" fmla="*/ 1014413 h 1014413"/>
              <a:gd name="connsiteX11" fmla="*/ 0 w 384775"/>
              <a:gd name="connsiteY11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75" h="1014413">
                <a:moveTo>
                  <a:pt x="0" y="0"/>
                </a:moveTo>
                <a:lnTo>
                  <a:pt x="384775" y="0"/>
                </a:lnTo>
                <a:lnTo>
                  <a:pt x="384775" y="168608"/>
                </a:lnTo>
                <a:lnTo>
                  <a:pt x="336678" y="168608"/>
                </a:lnTo>
                <a:lnTo>
                  <a:pt x="336678" y="48097"/>
                </a:lnTo>
                <a:lnTo>
                  <a:pt x="48097" y="48097"/>
                </a:lnTo>
                <a:lnTo>
                  <a:pt x="48097" y="966316"/>
                </a:lnTo>
                <a:lnTo>
                  <a:pt x="336678" y="966316"/>
                </a:lnTo>
                <a:lnTo>
                  <a:pt x="336678" y="845804"/>
                </a:lnTo>
                <a:lnTo>
                  <a:pt x="384775" y="845804"/>
                </a:lnTo>
                <a:lnTo>
                  <a:pt x="384775" y="1014413"/>
                </a:lnTo>
                <a:lnTo>
                  <a:pt x="0" y="101441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5" name="Content Placeholder 24">
            <a:extLst>
              <a:ext uri="{FF2B5EF4-FFF2-40B4-BE49-F238E27FC236}">
                <a16:creationId xmlns:a16="http://schemas.microsoft.com/office/drawing/2014/main" id="{B23C1397-3474-46F0-85E6-784DECAE99FF}"/>
              </a:ext>
            </a:extLst>
          </p:cNvPr>
          <p:cNvSpPr txBox="1">
            <a:spLocks/>
          </p:cNvSpPr>
          <p:nvPr/>
        </p:nvSpPr>
        <p:spPr>
          <a:xfrm>
            <a:off x="631992" y="1185157"/>
            <a:ext cx="8229600" cy="4001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HKU Grid CA ~ Classical offline CA operates since 2009</a:t>
            </a:r>
          </a:p>
        </p:txBody>
      </p:sp>
      <p:grpSp>
        <p:nvGrpSpPr>
          <p:cNvPr id="6" name="Group 41">
            <a:extLst>
              <a:ext uri="{FF2B5EF4-FFF2-40B4-BE49-F238E27FC236}">
                <a16:creationId xmlns:a16="http://schemas.microsoft.com/office/drawing/2014/main" id="{A3BE1763-8534-4F3D-992D-9D157E023E57}"/>
              </a:ext>
            </a:extLst>
          </p:cNvPr>
          <p:cNvGrpSpPr/>
          <p:nvPr/>
        </p:nvGrpSpPr>
        <p:grpSpPr>
          <a:xfrm>
            <a:off x="1606073" y="1603702"/>
            <a:ext cx="9216140" cy="4114800"/>
            <a:chOff x="-262641" y="1447800"/>
            <a:chExt cx="9216140" cy="4114800"/>
          </a:xfrm>
        </p:grpSpPr>
        <p:grpSp>
          <p:nvGrpSpPr>
            <p:cNvPr id="8" name="Group 13">
              <a:extLst>
                <a:ext uri="{FF2B5EF4-FFF2-40B4-BE49-F238E27FC236}">
                  <a16:creationId xmlns:a16="http://schemas.microsoft.com/office/drawing/2014/main" id="{5194930D-727F-40B7-9DF7-593247025B30}"/>
                </a:ext>
              </a:extLst>
            </p:cNvPr>
            <p:cNvGrpSpPr/>
            <p:nvPr/>
          </p:nvGrpSpPr>
          <p:grpSpPr>
            <a:xfrm>
              <a:off x="2625434" y="1447800"/>
              <a:ext cx="3733801" cy="1219200"/>
              <a:chOff x="2057399" y="1600200"/>
              <a:chExt cx="3886201" cy="182880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FE46704B-C7DC-49DD-AE2E-D43490A632A8}"/>
                  </a:ext>
                </a:extLst>
              </p:cNvPr>
              <p:cNvSpPr/>
              <p:nvPr/>
            </p:nvSpPr>
            <p:spPr>
              <a:xfrm>
                <a:off x="2057399" y="2133600"/>
                <a:ext cx="3886200" cy="12954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Examines subscriber’s information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dirty="0">
                    <a:solidFill>
                      <a:schemeClr val="accent3">
                        <a:lumMod val="75000"/>
                      </a:schemeClr>
                    </a:solidFill>
                  </a:rPr>
                  <a:t>Approve CA and RA operator to operate affairs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9D40D213-5EEB-4B48-9A0B-4E80F6933A07}"/>
                  </a:ext>
                </a:extLst>
              </p:cNvPr>
              <p:cNvSpPr/>
              <p:nvPr/>
            </p:nvSpPr>
            <p:spPr>
              <a:xfrm>
                <a:off x="2057400" y="1600200"/>
                <a:ext cx="3886200" cy="5334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CA Manager</a:t>
                </a:r>
              </a:p>
            </p:txBody>
          </p:sp>
        </p:grpSp>
        <p:grpSp>
          <p:nvGrpSpPr>
            <p:cNvPr id="9" name="Group 25">
              <a:extLst>
                <a:ext uri="{FF2B5EF4-FFF2-40B4-BE49-F238E27FC236}">
                  <a16:creationId xmlns:a16="http://schemas.microsoft.com/office/drawing/2014/main" id="{5D1995C7-EEA5-4B5B-91F3-69AF241EA660}"/>
                </a:ext>
              </a:extLst>
            </p:cNvPr>
            <p:cNvGrpSpPr/>
            <p:nvPr/>
          </p:nvGrpSpPr>
          <p:grpSpPr>
            <a:xfrm>
              <a:off x="-262641" y="3200400"/>
              <a:ext cx="2590800" cy="2362200"/>
              <a:chOff x="-415041" y="3733800"/>
              <a:chExt cx="2590800" cy="2362200"/>
            </a:xfrm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A05C547D-C503-4EDF-A488-71F07C775CC8}"/>
                  </a:ext>
                </a:extLst>
              </p:cNvPr>
              <p:cNvSpPr/>
              <p:nvPr/>
            </p:nvSpPr>
            <p:spPr>
              <a:xfrm>
                <a:off x="-415041" y="4114800"/>
                <a:ext cx="2590800" cy="1981200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chemeClr val="accent3">
                        <a:lumMod val="75000"/>
                      </a:schemeClr>
                    </a:solidFill>
                  </a:rPr>
                  <a:t>Accept subscribing request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chemeClr val="accent3">
                        <a:lumMod val="75000"/>
                      </a:schemeClr>
                    </a:solidFill>
                  </a:rPr>
                  <a:t>Check subscribers’ information and approve them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C7E9E4D9-8BCE-41DC-B976-3EA19E5163BE}"/>
                  </a:ext>
                </a:extLst>
              </p:cNvPr>
              <p:cNvSpPr/>
              <p:nvPr/>
            </p:nvSpPr>
            <p:spPr>
              <a:xfrm>
                <a:off x="-415041" y="37338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4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4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4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4">
                    <a:lumMod val="75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RA Operator</a:t>
                </a:r>
              </a:p>
            </p:txBody>
          </p:sp>
        </p:grpSp>
        <p:grpSp>
          <p:nvGrpSpPr>
            <p:cNvPr id="10" name="Group 26">
              <a:extLst>
                <a:ext uri="{FF2B5EF4-FFF2-40B4-BE49-F238E27FC236}">
                  <a16:creationId xmlns:a16="http://schemas.microsoft.com/office/drawing/2014/main" id="{BE8DEF24-427A-4419-823B-66A036F0BB7C}"/>
                </a:ext>
              </a:extLst>
            </p:cNvPr>
            <p:cNvGrpSpPr/>
            <p:nvPr/>
          </p:nvGrpSpPr>
          <p:grpSpPr>
            <a:xfrm>
              <a:off x="2404359" y="3200400"/>
              <a:ext cx="3832515" cy="2362200"/>
              <a:chOff x="2251959" y="3733800"/>
              <a:chExt cx="3832515" cy="236220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E4285A2-E6B8-487B-A1CC-F190D10E0577}"/>
                  </a:ext>
                </a:extLst>
              </p:cNvPr>
              <p:cNvSpPr/>
              <p:nvPr/>
            </p:nvSpPr>
            <p:spPr>
              <a:xfrm>
                <a:off x="2251959" y="4114800"/>
                <a:ext cx="3832515" cy="1981200"/>
              </a:xfrm>
              <a:prstGeom prst="rect">
                <a:avLst/>
              </a:prstGeom>
              <a:solidFill>
                <a:srgbClr val="E9FEDA"/>
              </a:solidFill>
              <a:ln>
                <a:solidFill>
                  <a:srgbClr val="92D050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rgbClr val="00602B"/>
                    </a:solidFill>
                  </a:rPr>
                  <a:t>Operate and maintain the CA signing server &amp; CA web server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rgbClr val="00602B"/>
                    </a:solidFill>
                  </a:rPr>
                  <a:t>Manage CA private key and its copy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rgbClr val="00602B"/>
                    </a:solidFill>
                  </a:rPr>
                  <a:t>Operate CA tasks: issue/revoke/re-key certificate and issue CRL</a:t>
                </a:r>
              </a:p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rgbClr val="00602B"/>
                    </a:solidFill>
                  </a:rPr>
                  <a:t>Update CP/CPS, operation manuals and security documents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D68248FF-664C-4D97-807A-F35573234F2C}"/>
                  </a:ext>
                </a:extLst>
              </p:cNvPr>
              <p:cNvSpPr/>
              <p:nvPr/>
            </p:nvSpPr>
            <p:spPr>
              <a:xfrm>
                <a:off x="2251959" y="3733800"/>
                <a:ext cx="3832515" cy="381000"/>
              </a:xfrm>
              <a:prstGeom prst="rect">
                <a:avLst/>
              </a:prstGeom>
              <a:gradFill flip="none" rotWithShape="1">
                <a:gsLst>
                  <a:gs pos="0">
                    <a:srgbClr val="92D050">
                      <a:shade val="30000"/>
                      <a:satMod val="115000"/>
                    </a:srgbClr>
                  </a:gs>
                  <a:gs pos="50000">
                    <a:srgbClr val="92D050">
                      <a:shade val="67500"/>
                      <a:satMod val="115000"/>
                    </a:srgbClr>
                  </a:gs>
                  <a:gs pos="100000">
                    <a:srgbClr val="92D050">
                      <a:shade val="100000"/>
                      <a:satMod val="115000"/>
                    </a:srgbClr>
                  </a:gs>
                </a:gsLst>
                <a:lin ang="5400000" scaled="1"/>
                <a:tileRect/>
              </a:gradFill>
              <a:ln>
                <a:solidFill>
                  <a:srgbClr val="92D050"/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/>
                  <a:t>CA Operator</a:t>
                </a:r>
              </a:p>
            </p:txBody>
          </p:sp>
        </p:grpSp>
        <p:grpSp>
          <p:nvGrpSpPr>
            <p:cNvPr id="11" name="Group 27">
              <a:extLst>
                <a:ext uri="{FF2B5EF4-FFF2-40B4-BE49-F238E27FC236}">
                  <a16:creationId xmlns:a16="http://schemas.microsoft.com/office/drawing/2014/main" id="{8E8EB215-B9AC-4FF9-8269-8B41E58B738A}"/>
                </a:ext>
              </a:extLst>
            </p:cNvPr>
            <p:cNvGrpSpPr/>
            <p:nvPr/>
          </p:nvGrpSpPr>
          <p:grpSpPr>
            <a:xfrm>
              <a:off x="6359235" y="3200400"/>
              <a:ext cx="2594264" cy="2356465"/>
              <a:chOff x="6206835" y="3733800"/>
              <a:chExt cx="2594264" cy="2356465"/>
            </a:xfrm>
          </p:grpSpPr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A65AA34-0DC2-4B01-B502-D3242149F420}"/>
                  </a:ext>
                </a:extLst>
              </p:cNvPr>
              <p:cNvSpPr/>
              <p:nvPr/>
            </p:nvSpPr>
            <p:spPr>
              <a:xfrm>
                <a:off x="6206835" y="4109065"/>
                <a:ext cx="2590800" cy="198120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182880" rtlCol="0" anchor="t"/>
              <a:lstStyle/>
              <a:p>
                <a:pPr>
                  <a:buFont typeface="Wingdings" pitchFamily="2" charset="2"/>
                  <a:buChar char="ü"/>
                </a:pPr>
                <a:r>
                  <a:rPr lang="en-US" sz="1600" dirty="0">
                    <a:solidFill>
                      <a:schemeClr val="accent5">
                        <a:lumMod val="50000"/>
                      </a:schemeClr>
                    </a:solidFill>
                  </a:rPr>
                  <a:t>Help users related to HKU Grid CA operation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9D36AAD6-BA73-4BB8-BFCC-5B43D343D5E5}"/>
                  </a:ext>
                </a:extLst>
              </p:cNvPr>
              <p:cNvSpPr/>
              <p:nvPr/>
            </p:nvSpPr>
            <p:spPr>
              <a:xfrm>
                <a:off x="6210299" y="3733800"/>
                <a:ext cx="2590800" cy="381000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solidFill>
                  <a:schemeClr val="accent5">
                    <a:lumMod val="75000"/>
                  </a:schemeClr>
                </a:solidFill>
              </a:ln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000" b="1" dirty="0"/>
                  <a:t>Helpdesk</a:t>
                </a:r>
              </a:p>
            </p:txBody>
          </p:sp>
        </p:grpSp>
        <p:cxnSp>
          <p:nvCxnSpPr>
            <p:cNvPr id="12" name="Elbow Connector 9">
              <a:extLst>
                <a:ext uri="{FF2B5EF4-FFF2-40B4-BE49-F238E27FC236}">
                  <a16:creationId xmlns:a16="http://schemas.microsoft.com/office/drawing/2014/main" id="{B50F8559-4729-4987-8E95-E0B738571B0E}"/>
                </a:ext>
              </a:extLst>
            </p:cNvPr>
            <p:cNvCxnSpPr>
              <a:cxnSpLocks/>
              <a:endCxn id="21" idx="0"/>
            </p:cNvCxnSpPr>
            <p:nvPr/>
          </p:nvCxnSpPr>
          <p:spPr>
            <a:xfrm rot="10800000" flipV="1">
              <a:off x="1032760" y="2933698"/>
              <a:ext cx="3466505" cy="266701"/>
            </a:xfrm>
            <a:prstGeom prst="bentConnector2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Elbow Connector 10">
              <a:extLst>
                <a:ext uri="{FF2B5EF4-FFF2-40B4-BE49-F238E27FC236}">
                  <a16:creationId xmlns:a16="http://schemas.microsoft.com/office/drawing/2014/main" id="{45B4B881-2D2A-4B70-A022-7BFDE29B57D5}"/>
                </a:ext>
              </a:extLst>
            </p:cNvPr>
            <p:cNvCxnSpPr/>
            <p:nvPr/>
          </p:nvCxnSpPr>
          <p:spPr>
            <a:xfrm rot="16200000" flipH="1">
              <a:off x="4227367" y="2931967"/>
              <a:ext cx="533400" cy="346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1">
              <a:extLst>
                <a:ext uri="{FF2B5EF4-FFF2-40B4-BE49-F238E27FC236}">
                  <a16:creationId xmlns:a16="http://schemas.microsoft.com/office/drawing/2014/main" id="{290AE03E-A80B-4D0A-81DA-B79B819BB869}"/>
                </a:ext>
              </a:extLst>
            </p:cNvPr>
            <p:cNvCxnSpPr>
              <a:cxnSpLocks/>
              <a:endCxn id="16" idx="0"/>
            </p:cNvCxnSpPr>
            <p:nvPr/>
          </p:nvCxnSpPr>
          <p:spPr>
            <a:xfrm>
              <a:off x="4492334" y="2933699"/>
              <a:ext cx="3165765" cy="266701"/>
            </a:xfrm>
            <a:prstGeom prst="bentConnector2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51F768E2-8AE5-4A0C-9860-67B356537FE5}"/>
              </a:ext>
            </a:extLst>
          </p:cNvPr>
          <p:cNvSpPr txBox="1"/>
          <p:nvPr/>
        </p:nvSpPr>
        <p:spPr>
          <a:xfrm>
            <a:off x="2263317" y="579470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Lilian CHAN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83CC023-BF5E-4782-B767-E22CAF35AFEB}"/>
              </a:ext>
            </a:extLst>
          </p:cNvPr>
          <p:cNvSpPr txBox="1"/>
          <p:nvPr/>
        </p:nvSpPr>
        <p:spPr>
          <a:xfrm>
            <a:off x="8345714" y="160370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Lilian CHAN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1232F75-684F-42AE-8FED-EE19F1BBCB5F}"/>
              </a:ext>
            </a:extLst>
          </p:cNvPr>
          <p:cNvSpPr txBox="1"/>
          <p:nvPr/>
        </p:nvSpPr>
        <p:spPr>
          <a:xfrm>
            <a:off x="5035712" y="5794702"/>
            <a:ext cx="230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Bill YAU, </a:t>
            </a:r>
            <a:r>
              <a:rPr lang="en-US" dirty="0" err="1"/>
              <a:t>Juilian</a:t>
            </a:r>
            <a:r>
              <a:rPr lang="en-US" dirty="0"/>
              <a:t> YEUNG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63E5133-F5C4-4CB9-B443-F7476F2B8636}"/>
              </a:ext>
            </a:extLst>
          </p:cNvPr>
          <p:cNvSpPr txBox="1"/>
          <p:nvPr/>
        </p:nvSpPr>
        <p:spPr>
          <a:xfrm>
            <a:off x="8386268" y="5794702"/>
            <a:ext cx="2274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Lilian CHAN, Bill YAU</a:t>
            </a:r>
          </a:p>
        </p:txBody>
      </p:sp>
    </p:spTree>
    <p:extLst>
      <p:ext uri="{BB962C8B-B14F-4D97-AF65-F5344CB8AC3E}">
        <p14:creationId xmlns:p14="http://schemas.microsoft.com/office/powerpoint/2010/main" val="316702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>
            <a:extLst>
              <a:ext uri="{FF2B5EF4-FFF2-40B4-BE49-F238E27FC236}">
                <a16:creationId xmlns:a16="http://schemas.microsoft.com/office/drawing/2014/main" id="{58B21BE8-2B34-4C85-8D5F-400D8F3B57D7}"/>
              </a:ext>
            </a:extLst>
          </p:cNvPr>
          <p:cNvSpPr txBox="1">
            <a:spLocks/>
          </p:cNvSpPr>
          <p:nvPr/>
        </p:nvSpPr>
        <p:spPr>
          <a:xfrm>
            <a:off x="620051" y="202487"/>
            <a:ext cx="8532223" cy="829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cs typeface="Arial" panose="020B0604020202020204" pitchFamily="34" charset="0"/>
              </a:rPr>
              <a:t>Issued Certificates</a:t>
            </a:r>
          </a:p>
        </p:txBody>
      </p:sp>
      <p:sp>
        <p:nvSpPr>
          <p:cNvPr id="18" name="任意多边形 17">
            <a:extLst>
              <a:ext uri="{FF2B5EF4-FFF2-40B4-BE49-F238E27FC236}">
                <a16:creationId xmlns:a16="http://schemas.microsoft.com/office/drawing/2014/main" id="{E0A4CF9E-9FAB-4118-A921-2A067ECF9F91}"/>
              </a:ext>
            </a:extLst>
          </p:cNvPr>
          <p:cNvSpPr/>
          <p:nvPr/>
        </p:nvSpPr>
        <p:spPr>
          <a:xfrm>
            <a:off x="441025" y="218861"/>
            <a:ext cx="381935" cy="734552"/>
          </a:xfrm>
          <a:custGeom>
            <a:avLst/>
            <a:gdLst>
              <a:gd name="connsiteX0" fmla="*/ 0 w 384775"/>
              <a:gd name="connsiteY0" fmla="*/ 0 h 1014413"/>
              <a:gd name="connsiteX1" fmla="*/ 384775 w 384775"/>
              <a:gd name="connsiteY1" fmla="*/ 0 h 1014413"/>
              <a:gd name="connsiteX2" fmla="*/ 384775 w 384775"/>
              <a:gd name="connsiteY2" fmla="*/ 168608 h 1014413"/>
              <a:gd name="connsiteX3" fmla="*/ 336678 w 384775"/>
              <a:gd name="connsiteY3" fmla="*/ 168608 h 1014413"/>
              <a:gd name="connsiteX4" fmla="*/ 336678 w 384775"/>
              <a:gd name="connsiteY4" fmla="*/ 48097 h 1014413"/>
              <a:gd name="connsiteX5" fmla="*/ 48097 w 384775"/>
              <a:gd name="connsiteY5" fmla="*/ 48097 h 1014413"/>
              <a:gd name="connsiteX6" fmla="*/ 48097 w 384775"/>
              <a:gd name="connsiteY6" fmla="*/ 966316 h 1014413"/>
              <a:gd name="connsiteX7" fmla="*/ 336678 w 384775"/>
              <a:gd name="connsiteY7" fmla="*/ 966316 h 1014413"/>
              <a:gd name="connsiteX8" fmla="*/ 336678 w 384775"/>
              <a:gd name="connsiteY8" fmla="*/ 845804 h 1014413"/>
              <a:gd name="connsiteX9" fmla="*/ 384775 w 384775"/>
              <a:gd name="connsiteY9" fmla="*/ 845804 h 1014413"/>
              <a:gd name="connsiteX10" fmla="*/ 384775 w 384775"/>
              <a:gd name="connsiteY10" fmla="*/ 1014413 h 1014413"/>
              <a:gd name="connsiteX11" fmla="*/ 0 w 384775"/>
              <a:gd name="connsiteY11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75" h="1014413">
                <a:moveTo>
                  <a:pt x="0" y="0"/>
                </a:moveTo>
                <a:lnTo>
                  <a:pt x="384775" y="0"/>
                </a:lnTo>
                <a:lnTo>
                  <a:pt x="384775" y="168608"/>
                </a:lnTo>
                <a:lnTo>
                  <a:pt x="336678" y="168608"/>
                </a:lnTo>
                <a:lnTo>
                  <a:pt x="336678" y="48097"/>
                </a:lnTo>
                <a:lnTo>
                  <a:pt x="48097" y="48097"/>
                </a:lnTo>
                <a:lnTo>
                  <a:pt x="48097" y="966316"/>
                </a:lnTo>
                <a:lnTo>
                  <a:pt x="336678" y="966316"/>
                </a:lnTo>
                <a:lnTo>
                  <a:pt x="336678" y="845804"/>
                </a:lnTo>
                <a:lnTo>
                  <a:pt x="384775" y="845804"/>
                </a:lnTo>
                <a:lnTo>
                  <a:pt x="384775" y="1014413"/>
                </a:lnTo>
                <a:lnTo>
                  <a:pt x="0" y="101441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B6C0D28-5E7C-4F12-BBBA-951E72636A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619219"/>
              </p:ext>
            </p:extLst>
          </p:nvPr>
        </p:nvGraphicFramePr>
        <p:xfrm>
          <a:off x="912222" y="1692490"/>
          <a:ext cx="1036755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889">
                  <a:extLst>
                    <a:ext uri="{9D8B030D-6E8A-4147-A177-3AD203B41FA5}">
                      <a16:colId xmlns:a16="http://schemas.microsoft.com/office/drawing/2014/main" val="4212945734"/>
                    </a:ext>
                  </a:extLst>
                </a:gridCol>
                <a:gridCol w="2591889">
                  <a:extLst>
                    <a:ext uri="{9D8B030D-6E8A-4147-A177-3AD203B41FA5}">
                      <a16:colId xmlns:a16="http://schemas.microsoft.com/office/drawing/2014/main" val="3817448151"/>
                    </a:ext>
                  </a:extLst>
                </a:gridCol>
                <a:gridCol w="2591889">
                  <a:extLst>
                    <a:ext uri="{9D8B030D-6E8A-4147-A177-3AD203B41FA5}">
                      <a16:colId xmlns:a16="http://schemas.microsoft.com/office/drawing/2014/main" val="3682057985"/>
                    </a:ext>
                  </a:extLst>
                </a:gridCol>
                <a:gridCol w="2591889">
                  <a:extLst>
                    <a:ext uri="{9D8B030D-6E8A-4147-A177-3AD203B41FA5}">
                      <a16:colId xmlns:a16="http://schemas.microsoft.com/office/drawing/2014/main" val="1881831428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en-US" sz="2400" dirty="0"/>
                        <a:t>(As of 23</a:t>
                      </a:r>
                      <a:r>
                        <a:rPr lang="en-US" sz="2400" baseline="30000" dirty="0"/>
                        <a:t>rd</a:t>
                      </a:r>
                      <a:r>
                        <a:rPr lang="en-US" sz="2400" dirty="0"/>
                        <a:t> March, 2022)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431869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en-US" sz="2400" dirty="0"/>
                        <a:t>HKU </a:t>
                      </a:r>
                      <a:r>
                        <a:rPr lang="en-US" sz="2400" dirty="0" err="1"/>
                        <a:t>GridCA</a:t>
                      </a:r>
                      <a:r>
                        <a:rPr lang="en-US" sz="2400" dirty="0"/>
                        <a:t>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User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48155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Expired/Revoked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3987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2400" dirty="0"/>
                        <a:t>Host Certificates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Valid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597244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Expired/Revoked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5522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0ACACA7-E9CD-42AD-8DF3-D4C7222E686B}"/>
              </a:ext>
            </a:extLst>
          </p:cNvPr>
          <p:cNvSpPr txBox="1"/>
          <p:nvPr/>
        </p:nvSpPr>
        <p:spPr>
          <a:xfrm>
            <a:off x="912222" y="4638889"/>
            <a:ext cx="9949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previous root certificate “HKU </a:t>
            </a:r>
            <a:r>
              <a:rPr lang="en-US" sz="2400" dirty="0" err="1"/>
              <a:t>GridCA</a:t>
            </a:r>
            <a:r>
              <a:rPr lang="en-US" sz="2400" dirty="0"/>
              <a:t>” retired in 2019.</a:t>
            </a:r>
          </a:p>
          <a:p>
            <a:r>
              <a:rPr lang="en-US" sz="2400" dirty="0"/>
              <a:t>Physical machine are disposed, but the hard disks are stored in safe location. Planned to be destroyed 3 years after retirement (due in a few months time).</a:t>
            </a:r>
          </a:p>
        </p:txBody>
      </p:sp>
    </p:spTree>
    <p:extLst>
      <p:ext uri="{BB962C8B-B14F-4D97-AF65-F5344CB8AC3E}">
        <p14:creationId xmlns:p14="http://schemas.microsoft.com/office/powerpoint/2010/main" val="51381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F5AE3E4-F425-40E0-AD32-68F08CD68F46}"/>
              </a:ext>
            </a:extLst>
          </p:cNvPr>
          <p:cNvSpPr/>
          <p:nvPr/>
        </p:nvSpPr>
        <p:spPr>
          <a:xfrm>
            <a:off x="6051482" y="824689"/>
            <a:ext cx="5892800" cy="5180999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5" name="Title 1">
            <a:extLst>
              <a:ext uri="{FF2B5EF4-FFF2-40B4-BE49-F238E27FC236}">
                <a16:creationId xmlns:a16="http://schemas.microsoft.com/office/drawing/2014/main" id="{58B21BE8-2B34-4C85-8D5F-400D8F3B57D7}"/>
              </a:ext>
            </a:extLst>
          </p:cNvPr>
          <p:cNvSpPr txBox="1">
            <a:spLocks/>
          </p:cNvSpPr>
          <p:nvPr/>
        </p:nvSpPr>
        <p:spPr>
          <a:xfrm>
            <a:off x="620051" y="202487"/>
            <a:ext cx="8532223" cy="829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cs typeface="Arial" panose="020B0604020202020204" pitchFamily="34" charset="0"/>
              </a:rPr>
              <a:t>Materials Used for Auditing</a:t>
            </a:r>
          </a:p>
        </p:txBody>
      </p:sp>
      <p:sp>
        <p:nvSpPr>
          <p:cNvPr id="18" name="任意多边形 17">
            <a:extLst>
              <a:ext uri="{FF2B5EF4-FFF2-40B4-BE49-F238E27FC236}">
                <a16:creationId xmlns:a16="http://schemas.microsoft.com/office/drawing/2014/main" id="{E0A4CF9E-9FAB-4118-A921-2A067ECF9F91}"/>
              </a:ext>
            </a:extLst>
          </p:cNvPr>
          <p:cNvSpPr/>
          <p:nvPr/>
        </p:nvSpPr>
        <p:spPr>
          <a:xfrm>
            <a:off x="441025" y="218861"/>
            <a:ext cx="381935" cy="734552"/>
          </a:xfrm>
          <a:custGeom>
            <a:avLst/>
            <a:gdLst>
              <a:gd name="connsiteX0" fmla="*/ 0 w 384775"/>
              <a:gd name="connsiteY0" fmla="*/ 0 h 1014413"/>
              <a:gd name="connsiteX1" fmla="*/ 384775 w 384775"/>
              <a:gd name="connsiteY1" fmla="*/ 0 h 1014413"/>
              <a:gd name="connsiteX2" fmla="*/ 384775 w 384775"/>
              <a:gd name="connsiteY2" fmla="*/ 168608 h 1014413"/>
              <a:gd name="connsiteX3" fmla="*/ 336678 w 384775"/>
              <a:gd name="connsiteY3" fmla="*/ 168608 h 1014413"/>
              <a:gd name="connsiteX4" fmla="*/ 336678 w 384775"/>
              <a:gd name="connsiteY4" fmla="*/ 48097 h 1014413"/>
              <a:gd name="connsiteX5" fmla="*/ 48097 w 384775"/>
              <a:gd name="connsiteY5" fmla="*/ 48097 h 1014413"/>
              <a:gd name="connsiteX6" fmla="*/ 48097 w 384775"/>
              <a:gd name="connsiteY6" fmla="*/ 966316 h 1014413"/>
              <a:gd name="connsiteX7" fmla="*/ 336678 w 384775"/>
              <a:gd name="connsiteY7" fmla="*/ 966316 h 1014413"/>
              <a:gd name="connsiteX8" fmla="*/ 336678 w 384775"/>
              <a:gd name="connsiteY8" fmla="*/ 845804 h 1014413"/>
              <a:gd name="connsiteX9" fmla="*/ 384775 w 384775"/>
              <a:gd name="connsiteY9" fmla="*/ 845804 h 1014413"/>
              <a:gd name="connsiteX10" fmla="*/ 384775 w 384775"/>
              <a:gd name="connsiteY10" fmla="*/ 1014413 h 1014413"/>
              <a:gd name="connsiteX11" fmla="*/ 0 w 384775"/>
              <a:gd name="connsiteY11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75" h="1014413">
                <a:moveTo>
                  <a:pt x="0" y="0"/>
                </a:moveTo>
                <a:lnTo>
                  <a:pt x="384775" y="0"/>
                </a:lnTo>
                <a:lnTo>
                  <a:pt x="384775" y="168608"/>
                </a:lnTo>
                <a:lnTo>
                  <a:pt x="336678" y="168608"/>
                </a:lnTo>
                <a:lnTo>
                  <a:pt x="336678" y="48097"/>
                </a:lnTo>
                <a:lnTo>
                  <a:pt x="48097" y="48097"/>
                </a:lnTo>
                <a:lnTo>
                  <a:pt x="48097" y="966316"/>
                </a:lnTo>
                <a:lnTo>
                  <a:pt x="336678" y="966316"/>
                </a:lnTo>
                <a:lnTo>
                  <a:pt x="336678" y="845804"/>
                </a:lnTo>
                <a:lnTo>
                  <a:pt x="384775" y="845804"/>
                </a:lnTo>
                <a:lnTo>
                  <a:pt x="384775" y="1014413"/>
                </a:lnTo>
                <a:lnTo>
                  <a:pt x="0" y="101441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893060-55B1-4A27-83B8-72395538C1DF}"/>
              </a:ext>
            </a:extLst>
          </p:cNvPr>
          <p:cNvSpPr txBox="1"/>
          <p:nvPr/>
        </p:nvSpPr>
        <p:spPr>
          <a:xfrm>
            <a:off x="352777" y="1032091"/>
            <a:ext cx="5292305" cy="351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Guidelines for auditing Grid CAs version 1.1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Relevant IGTF Authentication Profile version 5.0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HKU Grid CA CP/CPS v3.0 (RFC 3647)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CA Repository: 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http://ca.grid.hku.hk/</a:t>
            </a:r>
            <a:endParaRPr lang="en-US" dirty="0">
              <a:solidFill>
                <a:prstClr val="black"/>
              </a:solidFill>
            </a:endParaRP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CA Certificate, CRL, End-Entity certificates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000" dirty="0">
                <a:solidFill>
                  <a:prstClr val="black"/>
                </a:solidFill>
              </a:rPr>
              <a:t>Document published on the web repository: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Certificate application procedure</a:t>
            </a:r>
          </a:p>
          <a:p>
            <a:pPr marL="742950" lvl="1" indent="-28575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</a:pPr>
            <a:r>
              <a:rPr lang="en-US" dirty="0">
                <a:solidFill>
                  <a:prstClr val="black"/>
                </a:solidFill>
              </a:rPr>
              <a:t>Certificate renew and revocation procedure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21D904A-615D-4DD8-9CF5-D27D5B9CD90D}"/>
              </a:ext>
            </a:extLst>
          </p:cNvPr>
          <p:cNvSpPr/>
          <p:nvPr/>
        </p:nvSpPr>
        <p:spPr>
          <a:xfrm>
            <a:off x="7222704" y="970561"/>
            <a:ext cx="2463285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HKU CP/CPS</a:t>
            </a:r>
          </a:p>
          <a:p>
            <a:pPr algn="ctr"/>
            <a:r>
              <a:rPr lang="en-US" sz="1200" dirty="0"/>
              <a:t>OID: HKUITS.2.1.3.0, HKUITS.2.2.3.0</a:t>
            </a:r>
          </a:p>
          <a:p>
            <a:pPr algn="ctr"/>
            <a:r>
              <a:rPr lang="en-US" sz="1200" dirty="0"/>
              <a:t>(v3.0, 9Feb2018)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C46AF3-5712-4DE9-9EB4-5CEF779B7681}"/>
              </a:ext>
            </a:extLst>
          </p:cNvPr>
          <p:cNvSpPr/>
          <p:nvPr/>
        </p:nvSpPr>
        <p:spPr>
          <a:xfrm>
            <a:off x="7489147" y="2071228"/>
            <a:ext cx="1930400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IGTF Authentication Profile </a:t>
            </a:r>
          </a:p>
          <a:p>
            <a:pPr algn="ctr"/>
            <a:r>
              <a:rPr lang="en-US" sz="1200" dirty="0"/>
              <a:t>OID: IGTF.5.2.2.1</a:t>
            </a:r>
          </a:p>
          <a:p>
            <a:pPr algn="ctr"/>
            <a:r>
              <a:rPr lang="en-US" sz="1200" dirty="0"/>
              <a:t>(v5.0, 20160510)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60027EF-86F0-4711-97F4-027E4835B012}"/>
              </a:ext>
            </a:extLst>
          </p:cNvPr>
          <p:cNvSpPr/>
          <p:nvPr/>
        </p:nvSpPr>
        <p:spPr>
          <a:xfrm>
            <a:off x="6402076" y="3407852"/>
            <a:ext cx="1930400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IGTF Levels of Auth Assur.</a:t>
            </a:r>
          </a:p>
          <a:p>
            <a:pPr algn="ctr"/>
            <a:r>
              <a:rPr lang="en-US" sz="1200" dirty="0"/>
              <a:t>OID: IGTF.5.2.6.1</a:t>
            </a:r>
          </a:p>
          <a:p>
            <a:pPr algn="ctr"/>
            <a:r>
              <a:rPr lang="en-US" sz="1200" dirty="0"/>
              <a:t>(v1.1-2016)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8C9166C-9237-4C6A-9C7C-928EB3D93576}"/>
              </a:ext>
            </a:extLst>
          </p:cNvPr>
          <p:cNvSpPr/>
          <p:nvPr/>
        </p:nvSpPr>
        <p:spPr>
          <a:xfrm>
            <a:off x="8543185" y="3411354"/>
            <a:ext cx="1930400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IGTF PKI Tech Guidelines</a:t>
            </a:r>
            <a:br>
              <a:rPr lang="en-US" sz="1200" dirty="0"/>
            </a:br>
            <a:r>
              <a:rPr lang="en-US" sz="1200" dirty="0"/>
              <a:t>OID: IGTF.5.2.7.1</a:t>
            </a:r>
          </a:p>
          <a:p>
            <a:pPr algn="ctr"/>
            <a:r>
              <a:rPr lang="en-US" sz="1200" dirty="0"/>
              <a:t>(v1.1-2016)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9A7A18A-1E76-4813-9090-5BDFB7002E46}"/>
              </a:ext>
            </a:extLst>
          </p:cNvPr>
          <p:cNvSpPr/>
          <p:nvPr/>
        </p:nvSpPr>
        <p:spPr>
          <a:xfrm>
            <a:off x="7577985" y="4561928"/>
            <a:ext cx="1930400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Guideline on </a:t>
            </a:r>
            <a:r>
              <a:rPr lang="en-US" sz="1200" dirty="0" err="1"/>
              <a:t>Priv</a:t>
            </a:r>
            <a:r>
              <a:rPr lang="en-US" sz="1200" dirty="0"/>
              <a:t> Key Protection</a:t>
            </a:r>
          </a:p>
          <a:p>
            <a:pPr algn="ctr"/>
            <a:r>
              <a:rPr lang="en-US" sz="1200" dirty="0"/>
              <a:t>OID: IGTF.5.1.1.1.5</a:t>
            </a:r>
          </a:p>
          <a:p>
            <a:pPr algn="ctr"/>
            <a:r>
              <a:rPr lang="en-US" sz="1200" dirty="0"/>
              <a:t>(v2.0 -2014)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61D105B-47BD-4D9D-B6EA-FBDB7D3DC0A6}"/>
              </a:ext>
            </a:extLst>
          </p:cNvPr>
          <p:cNvSpPr/>
          <p:nvPr/>
        </p:nvSpPr>
        <p:spPr>
          <a:xfrm>
            <a:off x="9762385" y="4561928"/>
            <a:ext cx="1930400" cy="73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OSG GWD-R.225</a:t>
            </a:r>
            <a:br>
              <a:rPr lang="en-US" sz="1200" dirty="0"/>
            </a:br>
            <a:r>
              <a:rPr lang="en-US" sz="1200" dirty="0"/>
              <a:t>(July 2016)</a:t>
            </a:r>
          </a:p>
          <a:p>
            <a:pPr algn="ctr"/>
            <a:r>
              <a:rPr lang="en-US" sz="1200" dirty="0"/>
              <a:t>(supersedes GFD.125)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8E3BB0D-559E-42A3-8E46-3470E874F927}"/>
              </a:ext>
            </a:extLst>
          </p:cNvPr>
          <p:cNvCxnSpPr>
            <a:cxnSpLocks/>
            <a:stCxn id="2" idx="2"/>
            <a:endCxn id="6" idx="0"/>
          </p:cNvCxnSpPr>
          <p:nvPr/>
        </p:nvCxnSpPr>
        <p:spPr>
          <a:xfrm>
            <a:off x="8454347" y="1704339"/>
            <a:ext cx="0" cy="3668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970F90B-4E89-47FD-B1A7-4471832DFA5C}"/>
              </a:ext>
            </a:extLst>
          </p:cNvPr>
          <p:cNvCxnSpPr>
            <a:stCxn id="6" idx="2"/>
            <a:endCxn id="7" idx="0"/>
          </p:cNvCxnSpPr>
          <p:nvPr/>
        </p:nvCxnSpPr>
        <p:spPr>
          <a:xfrm flipH="1">
            <a:off x="7367276" y="2805006"/>
            <a:ext cx="1087071" cy="602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365596D-0391-4448-87DE-15DECD240F47}"/>
              </a:ext>
            </a:extLst>
          </p:cNvPr>
          <p:cNvCxnSpPr>
            <a:stCxn id="6" idx="2"/>
            <a:endCxn id="8" idx="0"/>
          </p:cNvCxnSpPr>
          <p:nvPr/>
        </p:nvCxnSpPr>
        <p:spPr>
          <a:xfrm>
            <a:off x="8454347" y="2805006"/>
            <a:ext cx="1054038" cy="60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F3C8B85-9EB1-41D3-BA5B-07D0092C1A32}"/>
              </a:ext>
            </a:extLst>
          </p:cNvPr>
          <p:cNvCxnSpPr>
            <a:stCxn id="8" idx="2"/>
            <a:endCxn id="9" idx="0"/>
          </p:cNvCxnSpPr>
          <p:nvPr/>
        </p:nvCxnSpPr>
        <p:spPr>
          <a:xfrm flipH="1">
            <a:off x="8543185" y="4145132"/>
            <a:ext cx="965200" cy="416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91C7C67-3AD9-4750-92D0-EECBFCFA7A06}"/>
              </a:ext>
            </a:extLst>
          </p:cNvPr>
          <p:cNvCxnSpPr>
            <a:endCxn id="10" idx="0"/>
          </p:cNvCxnSpPr>
          <p:nvPr/>
        </p:nvCxnSpPr>
        <p:spPr>
          <a:xfrm>
            <a:off x="9630256" y="4145132"/>
            <a:ext cx="1097329" cy="416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F87A6E20-D9BB-4BCF-8523-46A393766FB3}"/>
              </a:ext>
            </a:extLst>
          </p:cNvPr>
          <p:cNvSpPr txBox="1"/>
          <p:nvPr/>
        </p:nvSpPr>
        <p:spPr>
          <a:xfrm>
            <a:off x="10420283" y="1106176"/>
            <a:ext cx="2611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OID Prefixes:</a:t>
            </a:r>
            <a:br>
              <a:rPr lang="en-US" sz="1100" dirty="0"/>
            </a:br>
            <a:r>
              <a:rPr lang="en-US" sz="1100" dirty="0"/>
              <a:t>HKU=1.3.6.1.4.1.30850</a:t>
            </a:r>
          </a:p>
          <a:p>
            <a:r>
              <a:rPr lang="en-US" sz="1100" dirty="0"/>
              <a:t>HKUITS=HKU.2.2.40000</a:t>
            </a:r>
          </a:p>
          <a:p>
            <a:r>
              <a:rPr lang="en-US" sz="1100" dirty="0"/>
              <a:t>IGTF=1.2.840.113612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915B1D-3A74-4A52-B667-BCA946BD7511}"/>
              </a:ext>
            </a:extLst>
          </p:cNvPr>
          <p:cNvSpPr txBox="1"/>
          <p:nvPr/>
        </p:nvSpPr>
        <p:spPr>
          <a:xfrm>
            <a:off x="6720156" y="5386980"/>
            <a:ext cx="4864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Checklist derived as updated version of</a:t>
            </a:r>
            <a:br>
              <a:rPr lang="en-US" dirty="0"/>
            </a:br>
            <a:r>
              <a:rPr lang="en-US" b="1" dirty="0"/>
              <a:t>GFD-1.169 Guidelines for auditing Grid CA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9CC71CC-9634-4716-867B-D85FB2EFADB6}"/>
              </a:ext>
            </a:extLst>
          </p:cNvPr>
          <p:cNvSpPr txBox="1"/>
          <p:nvPr/>
        </p:nvSpPr>
        <p:spPr>
          <a:xfrm>
            <a:off x="6659091" y="6005688"/>
            <a:ext cx="55329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Footnote: GFD-1.169 is at v1.0 but the checklist in Excel form was updated and called “v1.1”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6C033B-417B-4204-A0E9-7A0D4B7C8869}"/>
              </a:ext>
            </a:extLst>
          </p:cNvPr>
          <p:cNvSpPr txBox="1"/>
          <p:nvPr/>
        </p:nvSpPr>
        <p:spPr>
          <a:xfrm>
            <a:off x="6096000" y="2946187"/>
            <a:ext cx="1771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CEDAR </a:t>
            </a:r>
            <a:r>
              <a:rPr lang="en-US" sz="1200" dirty="0"/>
              <a:t>OID: IGRF.5.2.5.3</a:t>
            </a:r>
            <a:br>
              <a:rPr lang="en-US" sz="1200" dirty="0"/>
            </a:br>
            <a:r>
              <a:rPr lang="en-US" sz="1200" dirty="0"/>
              <a:t>as defined in </a:t>
            </a:r>
          </a:p>
        </p:txBody>
      </p:sp>
    </p:spTree>
    <p:extLst>
      <p:ext uri="{BB962C8B-B14F-4D97-AF65-F5344CB8AC3E}">
        <p14:creationId xmlns:p14="http://schemas.microsoft.com/office/powerpoint/2010/main" val="160448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>
            <a:extLst>
              <a:ext uri="{FF2B5EF4-FFF2-40B4-BE49-F238E27FC236}">
                <a16:creationId xmlns:a16="http://schemas.microsoft.com/office/drawing/2014/main" id="{58B21BE8-2B34-4C85-8D5F-400D8F3B57D7}"/>
              </a:ext>
            </a:extLst>
          </p:cNvPr>
          <p:cNvSpPr txBox="1">
            <a:spLocks/>
          </p:cNvSpPr>
          <p:nvPr/>
        </p:nvSpPr>
        <p:spPr>
          <a:xfrm>
            <a:off x="620051" y="202487"/>
            <a:ext cx="8532223" cy="829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cs typeface="Arial" panose="020B0604020202020204" pitchFamily="34" charset="0"/>
              </a:rPr>
              <a:t>Operation Inspection Items</a:t>
            </a:r>
          </a:p>
        </p:txBody>
      </p:sp>
      <p:sp>
        <p:nvSpPr>
          <p:cNvPr id="18" name="任意多边形 17">
            <a:extLst>
              <a:ext uri="{FF2B5EF4-FFF2-40B4-BE49-F238E27FC236}">
                <a16:creationId xmlns:a16="http://schemas.microsoft.com/office/drawing/2014/main" id="{E0A4CF9E-9FAB-4118-A921-2A067ECF9F91}"/>
              </a:ext>
            </a:extLst>
          </p:cNvPr>
          <p:cNvSpPr/>
          <p:nvPr/>
        </p:nvSpPr>
        <p:spPr>
          <a:xfrm>
            <a:off x="441025" y="218861"/>
            <a:ext cx="381935" cy="734552"/>
          </a:xfrm>
          <a:custGeom>
            <a:avLst/>
            <a:gdLst>
              <a:gd name="connsiteX0" fmla="*/ 0 w 384775"/>
              <a:gd name="connsiteY0" fmla="*/ 0 h 1014413"/>
              <a:gd name="connsiteX1" fmla="*/ 384775 w 384775"/>
              <a:gd name="connsiteY1" fmla="*/ 0 h 1014413"/>
              <a:gd name="connsiteX2" fmla="*/ 384775 w 384775"/>
              <a:gd name="connsiteY2" fmla="*/ 168608 h 1014413"/>
              <a:gd name="connsiteX3" fmla="*/ 336678 w 384775"/>
              <a:gd name="connsiteY3" fmla="*/ 168608 h 1014413"/>
              <a:gd name="connsiteX4" fmla="*/ 336678 w 384775"/>
              <a:gd name="connsiteY4" fmla="*/ 48097 h 1014413"/>
              <a:gd name="connsiteX5" fmla="*/ 48097 w 384775"/>
              <a:gd name="connsiteY5" fmla="*/ 48097 h 1014413"/>
              <a:gd name="connsiteX6" fmla="*/ 48097 w 384775"/>
              <a:gd name="connsiteY6" fmla="*/ 966316 h 1014413"/>
              <a:gd name="connsiteX7" fmla="*/ 336678 w 384775"/>
              <a:gd name="connsiteY7" fmla="*/ 966316 h 1014413"/>
              <a:gd name="connsiteX8" fmla="*/ 336678 w 384775"/>
              <a:gd name="connsiteY8" fmla="*/ 845804 h 1014413"/>
              <a:gd name="connsiteX9" fmla="*/ 384775 w 384775"/>
              <a:gd name="connsiteY9" fmla="*/ 845804 h 1014413"/>
              <a:gd name="connsiteX10" fmla="*/ 384775 w 384775"/>
              <a:gd name="connsiteY10" fmla="*/ 1014413 h 1014413"/>
              <a:gd name="connsiteX11" fmla="*/ 0 w 384775"/>
              <a:gd name="connsiteY11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75" h="1014413">
                <a:moveTo>
                  <a:pt x="0" y="0"/>
                </a:moveTo>
                <a:lnTo>
                  <a:pt x="384775" y="0"/>
                </a:lnTo>
                <a:lnTo>
                  <a:pt x="384775" y="168608"/>
                </a:lnTo>
                <a:lnTo>
                  <a:pt x="336678" y="168608"/>
                </a:lnTo>
                <a:lnTo>
                  <a:pt x="336678" y="48097"/>
                </a:lnTo>
                <a:lnTo>
                  <a:pt x="48097" y="48097"/>
                </a:lnTo>
                <a:lnTo>
                  <a:pt x="48097" y="966316"/>
                </a:lnTo>
                <a:lnTo>
                  <a:pt x="336678" y="966316"/>
                </a:lnTo>
                <a:lnTo>
                  <a:pt x="336678" y="845804"/>
                </a:lnTo>
                <a:lnTo>
                  <a:pt x="384775" y="845804"/>
                </a:lnTo>
                <a:lnTo>
                  <a:pt x="384775" y="1014413"/>
                </a:lnTo>
                <a:lnTo>
                  <a:pt x="0" y="101441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893060-55B1-4A27-83B8-72395538C1DF}"/>
              </a:ext>
            </a:extLst>
          </p:cNvPr>
          <p:cNvSpPr txBox="1"/>
          <p:nvPr/>
        </p:nvSpPr>
        <p:spPr>
          <a:xfrm>
            <a:off x="736599" y="742014"/>
            <a:ext cx="10858771" cy="5706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CA room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Located in HKU ITS server room.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Access restricted to authorized persons and all events are recorded.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RA and CA machines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Both are running on dedicated machines.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CA signing machine is dedicated to CA operation and is completely offline.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Backup media of the CA private key and its place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Media storage of archived logs and other documents and their place</a:t>
            </a:r>
          </a:p>
          <a:p>
            <a:pPr marL="800100" lvl="1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Locked in safe deposit box which is located at another room where access control is restricted.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Logs of RA and CA servers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Records of operation of the RA and CA</a:t>
            </a:r>
          </a:p>
          <a:p>
            <a:pPr marL="342900" indent="-3429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sz="2400" dirty="0">
                <a:solidFill>
                  <a:prstClr val="black"/>
                </a:solidFill>
              </a:rPr>
              <a:t>Access log on the CA room</a:t>
            </a:r>
          </a:p>
        </p:txBody>
      </p:sp>
    </p:spTree>
    <p:extLst>
      <p:ext uri="{BB962C8B-B14F-4D97-AF65-F5344CB8AC3E}">
        <p14:creationId xmlns:p14="http://schemas.microsoft.com/office/powerpoint/2010/main" val="538701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itle 1">
            <a:extLst>
              <a:ext uri="{FF2B5EF4-FFF2-40B4-BE49-F238E27FC236}">
                <a16:creationId xmlns:a16="http://schemas.microsoft.com/office/drawing/2014/main" id="{58B21BE8-2B34-4C85-8D5F-400D8F3B57D7}"/>
              </a:ext>
            </a:extLst>
          </p:cNvPr>
          <p:cNvSpPr txBox="1">
            <a:spLocks/>
          </p:cNvSpPr>
          <p:nvPr/>
        </p:nvSpPr>
        <p:spPr>
          <a:xfrm>
            <a:off x="620051" y="202487"/>
            <a:ext cx="8532223" cy="8296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rgbClr val="002060"/>
                </a:solidFill>
                <a:cs typeface="Arial" panose="020B0604020202020204" pitchFamily="34" charset="0"/>
              </a:rPr>
              <a:t>Summary of Self Audit Result</a:t>
            </a:r>
          </a:p>
        </p:txBody>
      </p:sp>
      <p:sp>
        <p:nvSpPr>
          <p:cNvPr id="18" name="任意多边形 17">
            <a:extLst>
              <a:ext uri="{FF2B5EF4-FFF2-40B4-BE49-F238E27FC236}">
                <a16:creationId xmlns:a16="http://schemas.microsoft.com/office/drawing/2014/main" id="{E0A4CF9E-9FAB-4118-A921-2A067ECF9F91}"/>
              </a:ext>
            </a:extLst>
          </p:cNvPr>
          <p:cNvSpPr/>
          <p:nvPr/>
        </p:nvSpPr>
        <p:spPr>
          <a:xfrm>
            <a:off x="441025" y="218861"/>
            <a:ext cx="381935" cy="734552"/>
          </a:xfrm>
          <a:custGeom>
            <a:avLst/>
            <a:gdLst>
              <a:gd name="connsiteX0" fmla="*/ 0 w 384775"/>
              <a:gd name="connsiteY0" fmla="*/ 0 h 1014413"/>
              <a:gd name="connsiteX1" fmla="*/ 384775 w 384775"/>
              <a:gd name="connsiteY1" fmla="*/ 0 h 1014413"/>
              <a:gd name="connsiteX2" fmla="*/ 384775 w 384775"/>
              <a:gd name="connsiteY2" fmla="*/ 168608 h 1014413"/>
              <a:gd name="connsiteX3" fmla="*/ 336678 w 384775"/>
              <a:gd name="connsiteY3" fmla="*/ 168608 h 1014413"/>
              <a:gd name="connsiteX4" fmla="*/ 336678 w 384775"/>
              <a:gd name="connsiteY4" fmla="*/ 48097 h 1014413"/>
              <a:gd name="connsiteX5" fmla="*/ 48097 w 384775"/>
              <a:gd name="connsiteY5" fmla="*/ 48097 h 1014413"/>
              <a:gd name="connsiteX6" fmla="*/ 48097 w 384775"/>
              <a:gd name="connsiteY6" fmla="*/ 966316 h 1014413"/>
              <a:gd name="connsiteX7" fmla="*/ 336678 w 384775"/>
              <a:gd name="connsiteY7" fmla="*/ 966316 h 1014413"/>
              <a:gd name="connsiteX8" fmla="*/ 336678 w 384775"/>
              <a:gd name="connsiteY8" fmla="*/ 845804 h 1014413"/>
              <a:gd name="connsiteX9" fmla="*/ 384775 w 384775"/>
              <a:gd name="connsiteY9" fmla="*/ 845804 h 1014413"/>
              <a:gd name="connsiteX10" fmla="*/ 384775 w 384775"/>
              <a:gd name="connsiteY10" fmla="*/ 1014413 h 1014413"/>
              <a:gd name="connsiteX11" fmla="*/ 0 w 384775"/>
              <a:gd name="connsiteY11" fmla="*/ 1014413 h 1014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4775" h="1014413">
                <a:moveTo>
                  <a:pt x="0" y="0"/>
                </a:moveTo>
                <a:lnTo>
                  <a:pt x="384775" y="0"/>
                </a:lnTo>
                <a:lnTo>
                  <a:pt x="384775" y="168608"/>
                </a:lnTo>
                <a:lnTo>
                  <a:pt x="336678" y="168608"/>
                </a:lnTo>
                <a:lnTo>
                  <a:pt x="336678" y="48097"/>
                </a:lnTo>
                <a:lnTo>
                  <a:pt x="48097" y="48097"/>
                </a:lnTo>
                <a:lnTo>
                  <a:pt x="48097" y="966316"/>
                </a:lnTo>
                <a:lnTo>
                  <a:pt x="336678" y="966316"/>
                </a:lnTo>
                <a:lnTo>
                  <a:pt x="336678" y="845804"/>
                </a:lnTo>
                <a:lnTo>
                  <a:pt x="384775" y="845804"/>
                </a:lnTo>
                <a:lnTo>
                  <a:pt x="384775" y="1014413"/>
                </a:lnTo>
                <a:lnTo>
                  <a:pt x="0" y="1014413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4774D00-BBAB-481A-BB24-648D158E2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446993"/>
              </p:ext>
            </p:extLst>
          </p:nvPr>
        </p:nvGraphicFramePr>
        <p:xfrm>
          <a:off x="1420237" y="1750549"/>
          <a:ext cx="9688749" cy="3474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361720">
                  <a:extLst>
                    <a:ext uri="{9D8B030D-6E8A-4147-A177-3AD203B41FA5}">
                      <a16:colId xmlns:a16="http://schemas.microsoft.com/office/drawing/2014/main" val="950707511"/>
                    </a:ext>
                  </a:extLst>
                </a:gridCol>
                <a:gridCol w="2327029">
                  <a:extLst>
                    <a:ext uri="{9D8B030D-6E8A-4147-A177-3AD203B41FA5}">
                      <a16:colId xmlns:a16="http://schemas.microsoft.com/office/drawing/2014/main" val="2075212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Score A (Good)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77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Score B (Minor 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684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Score C (Major 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594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Score D (Must Change)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6568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Score X (Could not evaluate)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25372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“Obsoleted Items” (per the checklist)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6541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517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49677D7A-9EEA-48EF-9A9D-90922C1C56A6}"/>
              </a:ext>
            </a:extLst>
          </p:cNvPr>
          <p:cNvSpPr txBox="1">
            <a:spLocks/>
          </p:cNvSpPr>
          <p:nvPr/>
        </p:nvSpPr>
        <p:spPr>
          <a:xfrm>
            <a:off x="4888661" y="3095156"/>
            <a:ext cx="3538310" cy="667688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FE600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kumimoji="0" lang="en-US" sz="1600" b="1" i="0" u="none" strike="noStrike" kern="120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1835731-B951-4778-B8EA-FC847E9B066F}"/>
              </a:ext>
            </a:extLst>
          </p:cNvPr>
          <p:cNvCxnSpPr>
            <a:cxnSpLocks/>
          </p:cNvCxnSpPr>
          <p:nvPr/>
        </p:nvCxnSpPr>
        <p:spPr>
          <a:xfrm flipV="1">
            <a:off x="4483546" y="3050313"/>
            <a:ext cx="0" cy="774977"/>
          </a:xfrm>
          <a:prstGeom prst="line">
            <a:avLst/>
          </a:prstGeom>
          <a:ln w="3175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01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D50307285DB548B7D62F852DB9FC79" ma:contentTypeVersion="5" ma:contentTypeDescription="Create a new document." ma:contentTypeScope="" ma:versionID="80e5510049982b872ee1e9b5887ebc6d">
  <xsd:schema xmlns:xsd="http://www.w3.org/2001/XMLSchema" xmlns:xs="http://www.w3.org/2001/XMLSchema" xmlns:p="http://schemas.microsoft.com/office/2006/metadata/properties" xmlns:ns2="0de0fbc4-1970-4600-b7ee-440777f09555" targetNamespace="http://schemas.microsoft.com/office/2006/metadata/properties" ma:root="true" ma:fieldsID="67f9f8a49d98489ea93a22fa16cebc6f" ns2:_="">
    <xsd:import namespace="0de0fbc4-1970-4600-b7ee-440777f0955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e0fbc4-1970-4600-b7ee-440777f095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6F2475-03A4-4B78-BD70-3CF3536DAA36}">
  <ds:schemaRefs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0de0fbc4-1970-4600-b7ee-440777f09555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7E3F263-5247-4F70-8439-D3E30362A2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e0fbc4-1970-4600-b7ee-440777f0955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4EFA89-FB57-4F7E-937B-C3902E36F7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1250</TotalTime>
  <Words>558</Words>
  <Application>Microsoft Office PowerPoint</Application>
  <PresentationFormat>Widescreen</PresentationFormat>
  <Paragraphs>96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Expense Claim Train-the-Trainer_briefing</dc:title>
  <dc:creator>Quentin Fung</dc:creator>
  <cp:lastModifiedBy>htyauits</cp:lastModifiedBy>
  <cp:revision>39</cp:revision>
  <cp:lastPrinted>2021-07-29T03:26:26Z</cp:lastPrinted>
  <dcterms:created xsi:type="dcterms:W3CDTF">2021-03-30T06:13:18Z</dcterms:created>
  <dcterms:modified xsi:type="dcterms:W3CDTF">2022-03-23T09:16:34Z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0x01010000D50307285DB548B7D62F852DB9FC79</vt:lpwstr>
  </property>
  <property fmtid="{D5CDD505-2E9C-101B-9397-08002B2CF9AE}" pid="3" name="_dlc_DocIdItemGuid">
    <vt:lpwstr>68fb230e-3046-4886-97cf-9fc88a238ac8</vt:lpwstr>
  </property>
  <property fmtid="{D5CDD505-2E9C-101B-9397-08002B2CF9AE}" pid="4" name="URL">
    <vt:lpwstr/>
  </property>
  <property fmtid="{D5CDD505-2E9C-101B-9397-08002B2CF9AE}" pid="5" name="_dlc_DocId">
    <vt:lpwstr>6K4XQYCX7SV3-1776432533-1498</vt:lpwstr>
  </property>
  <property fmtid="{D5CDD505-2E9C-101B-9397-08002B2CF9AE}" pid="6" name="_dlc_DocIdUrl">
    <vt:lpwstr>https://its.workspace.hku.hk/sites/frontpage/_layouts/15/DocIdRedir.aspx?ID=6K4XQYCX7SV3-1776432533-1498, 6K4XQYCX7SV3-1776432533-1498</vt:lpwstr>
  </property>
</Properties>
</file>